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1"/>
    <p:restoredTop sz="86423"/>
  </p:normalViewPr>
  <p:slideViewPr>
    <p:cSldViewPr snapToGrid="0">
      <p:cViewPr>
        <p:scale>
          <a:sx n="64" d="100"/>
          <a:sy n="64" d="100"/>
        </p:scale>
        <p:origin x="904" y="151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4728166" y="5178656"/>
            <a:ext cx="3085007" cy="1581620"/>
            <a:chOff x="6171941" y="4078366"/>
            <a:chExt cx="3085007" cy="158162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V="1">
            <a:off x="-3191016" y="50000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</TotalTime>
  <Words>486</Words>
  <Application>Microsoft Macintosh PowerPoint</Application>
  <PresentationFormat>宽屏</PresentationFormat>
  <Paragraphs>117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37</cp:revision>
  <dcterms:created xsi:type="dcterms:W3CDTF">2024-07-18T06:04:59Z</dcterms:created>
  <dcterms:modified xsi:type="dcterms:W3CDTF">2024-07-23T09:40:10Z</dcterms:modified>
</cp:coreProperties>
</file>