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CA"/>
    <a:srgbClr val="D8E6FA"/>
    <a:srgbClr val="8B649D"/>
    <a:srgbClr val="5D82B8"/>
    <a:srgbClr val="D4E7D3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/>
    <p:restoredTop sz="94710"/>
  </p:normalViewPr>
  <p:slideViewPr>
    <p:cSldViewPr snapToGrid="0">
      <p:cViewPr>
        <p:scale>
          <a:sx n="251" d="100"/>
          <a:sy n="251" d="100"/>
        </p:scale>
        <p:origin x="-28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63" Type="http://schemas.openxmlformats.org/officeDocument/2006/relationships/image" Target="../media/image107.png"/><Relationship Id="rId68" Type="http://schemas.openxmlformats.org/officeDocument/2006/relationships/image" Target="../media/image112.png"/><Relationship Id="rId84" Type="http://schemas.openxmlformats.org/officeDocument/2006/relationships/image" Target="../media/image128.png"/><Relationship Id="rId16" Type="http://schemas.openxmlformats.org/officeDocument/2006/relationships/image" Target="../media/image61.png"/><Relationship Id="rId11" Type="http://schemas.openxmlformats.org/officeDocument/2006/relationships/image" Target="../media/image56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53" Type="http://schemas.openxmlformats.org/officeDocument/2006/relationships/image" Target="../media/image97.png"/><Relationship Id="rId58" Type="http://schemas.openxmlformats.org/officeDocument/2006/relationships/image" Target="../media/image102.png"/><Relationship Id="rId74" Type="http://schemas.openxmlformats.org/officeDocument/2006/relationships/image" Target="../media/image118.png"/><Relationship Id="rId79" Type="http://schemas.openxmlformats.org/officeDocument/2006/relationships/image" Target="../media/image123.png"/><Relationship Id="rId5" Type="http://schemas.openxmlformats.org/officeDocument/2006/relationships/image" Target="../media/image50.png"/><Relationship Id="rId19" Type="http://schemas.openxmlformats.org/officeDocument/2006/relationships/image" Target="../media/image63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100.png"/><Relationship Id="rId64" Type="http://schemas.openxmlformats.org/officeDocument/2006/relationships/image" Target="../media/image108.png"/><Relationship Id="rId69" Type="http://schemas.openxmlformats.org/officeDocument/2006/relationships/image" Target="../media/image113.png"/><Relationship Id="rId77" Type="http://schemas.openxmlformats.org/officeDocument/2006/relationships/image" Target="../media/image121.png"/><Relationship Id="rId8" Type="http://schemas.openxmlformats.org/officeDocument/2006/relationships/image" Target="../media/image53.png"/><Relationship Id="rId51" Type="http://schemas.openxmlformats.org/officeDocument/2006/relationships/image" Target="../media/image95.png"/><Relationship Id="rId72" Type="http://schemas.openxmlformats.org/officeDocument/2006/relationships/image" Target="../media/image116.png"/><Relationship Id="rId80" Type="http://schemas.openxmlformats.org/officeDocument/2006/relationships/image" Target="../media/image124.png"/><Relationship Id="rId85" Type="http://schemas.openxmlformats.org/officeDocument/2006/relationships/image" Target="../media/image129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59" Type="http://schemas.openxmlformats.org/officeDocument/2006/relationships/image" Target="../media/image103.png"/><Relationship Id="rId67" Type="http://schemas.openxmlformats.org/officeDocument/2006/relationships/image" Target="../media/image111.png"/><Relationship Id="rId20" Type="http://schemas.openxmlformats.org/officeDocument/2006/relationships/image" Target="../media/image64.png"/><Relationship Id="rId41" Type="http://schemas.openxmlformats.org/officeDocument/2006/relationships/image" Target="../media/image85.png"/><Relationship Id="rId54" Type="http://schemas.openxmlformats.org/officeDocument/2006/relationships/image" Target="../media/image98.png"/><Relationship Id="rId62" Type="http://schemas.openxmlformats.org/officeDocument/2006/relationships/image" Target="../media/image106.png"/><Relationship Id="rId70" Type="http://schemas.openxmlformats.org/officeDocument/2006/relationships/image" Target="../media/image114.png"/><Relationship Id="rId75" Type="http://schemas.openxmlformats.org/officeDocument/2006/relationships/image" Target="../media/image119.png"/><Relationship Id="rId83" Type="http://schemas.openxmlformats.org/officeDocument/2006/relationships/image" Target="../media/image127.png"/><Relationship Id="rId88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1.png"/><Relationship Id="rId10" Type="http://schemas.openxmlformats.org/officeDocument/2006/relationships/image" Target="../media/image55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60" Type="http://schemas.openxmlformats.org/officeDocument/2006/relationships/image" Target="../media/image104.png"/><Relationship Id="rId65" Type="http://schemas.openxmlformats.org/officeDocument/2006/relationships/image" Target="../media/image109.png"/><Relationship Id="rId73" Type="http://schemas.openxmlformats.org/officeDocument/2006/relationships/image" Target="../media/image117.png"/><Relationship Id="rId78" Type="http://schemas.openxmlformats.org/officeDocument/2006/relationships/image" Target="../media/image122.png"/><Relationship Id="rId81" Type="http://schemas.openxmlformats.org/officeDocument/2006/relationships/image" Target="../media/image125.png"/><Relationship Id="rId86" Type="http://schemas.openxmlformats.org/officeDocument/2006/relationships/image" Target="../media/image13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0.png"/><Relationship Id="rId39" Type="http://schemas.openxmlformats.org/officeDocument/2006/relationships/image" Target="../media/image83.png"/><Relationship Id="rId34" Type="http://schemas.openxmlformats.org/officeDocument/2006/relationships/image" Target="../media/image78.png"/><Relationship Id="rId50" Type="http://schemas.openxmlformats.org/officeDocument/2006/relationships/image" Target="../media/image94.png"/><Relationship Id="rId55" Type="http://schemas.openxmlformats.org/officeDocument/2006/relationships/image" Target="../media/image99.png"/><Relationship Id="rId76" Type="http://schemas.openxmlformats.org/officeDocument/2006/relationships/image" Target="../media/image120.png"/><Relationship Id="rId7" Type="http://schemas.openxmlformats.org/officeDocument/2006/relationships/image" Target="../media/image52.png"/><Relationship Id="rId71" Type="http://schemas.openxmlformats.org/officeDocument/2006/relationships/image" Target="../media/image115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73.png"/><Relationship Id="rId24" Type="http://schemas.openxmlformats.org/officeDocument/2006/relationships/image" Target="../media/image68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66" Type="http://schemas.openxmlformats.org/officeDocument/2006/relationships/image" Target="../media/image110.png"/><Relationship Id="rId87" Type="http://schemas.openxmlformats.org/officeDocument/2006/relationships/image" Target="../media/image131.png"/><Relationship Id="rId61" Type="http://schemas.openxmlformats.org/officeDocument/2006/relationships/image" Target="../media/image105.png"/><Relationship Id="rId82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26" Type="http://schemas.openxmlformats.org/officeDocument/2006/relationships/image" Target="../media/image138.png"/><Relationship Id="rId39" Type="http://schemas.openxmlformats.org/officeDocument/2006/relationships/image" Target="../media/image940.png"/><Relationship Id="rId3" Type="http://schemas.openxmlformats.org/officeDocument/2006/relationships/image" Target="../media/image810.png"/><Relationship Id="rId34" Type="http://schemas.openxmlformats.org/officeDocument/2006/relationships/image" Target="../media/image900.png"/><Relationship Id="rId42" Type="http://schemas.openxmlformats.org/officeDocument/2006/relationships/image" Target="../media/image970.png"/><Relationship Id="rId7" Type="http://schemas.openxmlformats.org/officeDocument/2006/relationships/image" Target="../media/image850.png"/><Relationship Id="rId33" Type="http://schemas.openxmlformats.org/officeDocument/2006/relationships/image" Target="../media/image890.png"/><Relationship Id="rId38" Type="http://schemas.openxmlformats.org/officeDocument/2006/relationships/image" Target="../media/image930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880.png"/><Relationship Id="rId37" Type="http://schemas.openxmlformats.org/officeDocument/2006/relationships/image" Target="../media/image920.png"/><Relationship Id="rId40" Type="http://schemas.openxmlformats.org/officeDocument/2006/relationships/image" Target="../media/image950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910.png"/><Relationship Id="rId31" Type="http://schemas.openxmlformats.org/officeDocument/2006/relationships/image" Target="../media/image870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46.png"/><Relationship Id="rId5" Type="http://schemas.openxmlformats.org/officeDocument/2006/relationships/image" Target="../media/image135.png"/><Relationship Id="rId10" Type="http://schemas.openxmlformats.org/officeDocument/2006/relationships/image" Target="../media/image145.png"/><Relationship Id="rId4" Type="http://schemas.openxmlformats.org/officeDocument/2006/relationships/image" Target="../media/image134.png"/><Relationship Id="rId9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160.png"/><Relationship Id="rId26" Type="http://schemas.openxmlformats.org/officeDocument/2006/relationships/image" Target="../media/image1240.png"/><Relationship Id="rId39" Type="http://schemas.openxmlformats.org/officeDocument/2006/relationships/image" Target="../media/image1360.png"/><Relationship Id="rId21" Type="http://schemas.openxmlformats.org/officeDocument/2006/relationships/image" Target="../media/image1190.png"/><Relationship Id="rId34" Type="http://schemas.openxmlformats.org/officeDocument/2006/relationships/image" Target="../media/image1310.png"/><Relationship Id="rId42" Type="http://schemas.openxmlformats.org/officeDocument/2006/relationships/image" Target="../media/image1440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0.png"/><Relationship Id="rId29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../media/image1220.png"/><Relationship Id="rId32" Type="http://schemas.openxmlformats.org/officeDocument/2006/relationships/image" Target="../media/image1300.png"/><Relationship Id="rId37" Type="http://schemas.openxmlformats.org/officeDocument/2006/relationships/image" Target="../media/image1340.png"/><Relationship Id="rId40" Type="http://schemas.openxmlformats.org/officeDocument/2006/relationships/image" Target="../media/image1370.png"/><Relationship Id="rId45" Type="http://schemas.openxmlformats.org/officeDocument/2006/relationships/image" Target="../media/image147.png"/><Relationship Id="rId5" Type="http://schemas.openxmlformats.org/officeDocument/2006/relationships/image" Target="../media/image1030.png"/><Relationship Id="rId15" Type="http://schemas.openxmlformats.org/officeDocument/2006/relationships/image" Target="../media/image1130.png"/><Relationship Id="rId23" Type="http://schemas.openxmlformats.org/officeDocument/2006/relationships/image" Target="../media/image1210.png"/><Relationship Id="rId28" Type="http://schemas.openxmlformats.org/officeDocument/2006/relationships/image" Target="../media/image1260.png"/><Relationship Id="rId36" Type="http://schemas.openxmlformats.org/officeDocument/2006/relationships/image" Target="../media/image1330.png"/><Relationship Id="rId10" Type="http://schemas.openxmlformats.org/officeDocument/2006/relationships/image" Target="../media/image1080.png"/><Relationship Id="rId19" Type="http://schemas.openxmlformats.org/officeDocument/2006/relationships/image" Target="../media/image1170.png"/><Relationship Id="rId31" Type="http://schemas.openxmlformats.org/officeDocument/2006/relationships/image" Target="../media/image1290.png"/><Relationship Id="rId44" Type="http://schemas.openxmlformats.org/officeDocument/2006/relationships/image" Target="../media/image1460.png"/><Relationship Id="rId4" Type="http://schemas.openxmlformats.org/officeDocument/2006/relationships/image" Target="../media/image280.png"/><Relationship Id="rId9" Type="http://schemas.openxmlformats.org/officeDocument/2006/relationships/image" Target="../media/image1070.png"/><Relationship Id="rId14" Type="http://schemas.openxmlformats.org/officeDocument/2006/relationships/image" Target="../media/image1120.png"/><Relationship Id="rId22" Type="http://schemas.openxmlformats.org/officeDocument/2006/relationships/image" Target="../media/image1200.png"/><Relationship Id="rId27" Type="http://schemas.openxmlformats.org/officeDocument/2006/relationships/image" Target="../media/image1250.png"/><Relationship Id="rId30" Type="http://schemas.openxmlformats.org/officeDocument/2006/relationships/image" Target="../media/image1280.png"/><Relationship Id="rId35" Type="http://schemas.openxmlformats.org/officeDocument/2006/relationships/image" Target="../media/image1320.png"/><Relationship Id="rId43" Type="http://schemas.openxmlformats.org/officeDocument/2006/relationships/image" Target="../media/image1450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0.png"/><Relationship Id="rId17" Type="http://schemas.openxmlformats.org/officeDocument/2006/relationships/image" Target="../media/image1150.png"/><Relationship Id="rId25" Type="http://schemas.openxmlformats.org/officeDocument/2006/relationships/image" Target="../media/image1230.png"/><Relationship Id="rId33" Type="http://schemas.openxmlformats.org/officeDocument/2006/relationships/image" Target="../media/image570.png"/><Relationship Id="rId38" Type="http://schemas.openxmlformats.org/officeDocument/2006/relationships/image" Target="../media/image1350.png"/><Relationship Id="rId20" Type="http://schemas.openxmlformats.org/officeDocument/2006/relationships/image" Target="../media/image1180.png"/><Relationship Id="rId41" Type="http://schemas.openxmlformats.org/officeDocument/2006/relationships/image" Target="../media/image14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261525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261525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864848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864848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933577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933577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10185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10185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0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26145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26145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12164" y="1459268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357538" y="4057181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351126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351126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618106" y="643876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298317" y="643876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583564" y="70603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242468" y="711592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66111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49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074" y="713489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2707474" y="329007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13638112" y="329007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13590789" y="328342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789" y="3283429"/>
                <a:ext cx="697050" cy="493405"/>
              </a:xfrm>
              <a:prstGeom prst="rect">
                <a:avLst/>
              </a:prstGeom>
              <a:blipFill>
                <a:blip r:embed="rId4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13180508" y="415346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13166905" y="4166960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905" y="4166960"/>
                <a:ext cx="656526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3283474" y="3578074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12995474" y="3866074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13672155" y="3866074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2646949" y="3284828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6949" y="3284828"/>
                <a:ext cx="697049" cy="493405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2472639" y="3077940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2765944" y="4776217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944" y="4776217"/>
                <a:ext cx="1405128" cy="461665"/>
              </a:xfrm>
              <a:prstGeom prst="rect">
                <a:avLst/>
              </a:prstGeom>
              <a:blipFill>
                <a:blip r:embed="rId48"/>
                <a:stretch>
                  <a:fillRect l="-6306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12862655" y="601011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13793293" y="601011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13745970" y="600347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5970" y="6003473"/>
                <a:ext cx="697050" cy="493405"/>
              </a:xfrm>
              <a:prstGeom prst="rect">
                <a:avLst/>
              </a:prstGeom>
              <a:blipFill>
                <a:blip r:embed="rId4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13438655" y="6298118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12802130" y="600487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130" y="6004872"/>
                <a:ext cx="697049" cy="493405"/>
              </a:xfrm>
              <a:prstGeom prst="rect">
                <a:avLst/>
              </a:prstGeom>
              <a:blipFill>
                <a:blip r:embed="rId5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2647274" y="5844977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12912490" y="664181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490" y="6641814"/>
                <a:ext cx="1499641" cy="461665"/>
              </a:xfrm>
              <a:prstGeom prst="rect">
                <a:avLst/>
              </a:prstGeom>
              <a:blipFill>
                <a:blip r:embed="rId51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15253716" y="601138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15193192" y="601011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3192" y="6010118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15829716" y="6297200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16224785" y="6009200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16184522" y="6019342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522" y="6019342"/>
                <a:ext cx="656526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17195854" y="601277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16800785" y="6297200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17140420" y="599156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420" y="5991561"/>
                <a:ext cx="697050" cy="493405"/>
              </a:xfrm>
              <a:prstGeom prst="rect">
                <a:avLst/>
              </a:prstGeom>
              <a:blipFill>
                <a:blip r:embed="rId5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15089524" y="5849435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15759405" y="6638789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405" y="6638789"/>
                <a:ext cx="1506758" cy="461665"/>
              </a:xfrm>
              <a:prstGeom prst="rect">
                <a:avLst/>
              </a:prstGeom>
              <a:blipFill>
                <a:blip r:embed="rId55"/>
                <a:stretch>
                  <a:fillRect l="-5000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15819930" y="785429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16750568" y="785429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16703245" y="784765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245" y="7847652"/>
                <a:ext cx="697050" cy="493405"/>
              </a:xfrm>
              <a:prstGeom prst="rect">
                <a:avLst/>
              </a:prstGeom>
              <a:blipFill>
                <a:blip r:embed="rId5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16395930" y="814229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15759405" y="784905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405" y="7849051"/>
                <a:ext cx="697049" cy="493405"/>
              </a:xfrm>
              <a:prstGeom prst="rect">
                <a:avLst/>
              </a:prstGeom>
              <a:blipFill>
                <a:blip r:embed="rId5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15089524" y="766790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15769535" y="8483029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535" y="8483029"/>
                <a:ext cx="1493614" cy="461665"/>
              </a:xfrm>
              <a:prstGeom prst="rect">
                <a:avLst/>
              </a:prstGeom>
              <a:blipFill>
                <a:blip r:embed="rId58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2646949" y="7676549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13302663" y="786776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13242138" y="7862515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138" y="7862515"/>
                <a:ext cx="697049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12866092" y="8507833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092" y="8507833"/>
                <a:ext cx="1506758" cy="461665"/>
              </a:xfrm>
              <a:prstGeom prst="rect">
                <a:avLst/>
              </a:prstGeom>
              <a:blipFill>
                <a:blip r:embed="rId60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2470541" y="5264564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14443020" y="3077941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3608935" y="5269811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13599798" y="5291247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13608610" y="7137926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13608935" y="7137926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14464915" y="451188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915" y="4511885"/>
                <a:ext cx="1229483" cy="477888"/>
              </a:xfrm>
              <a:prstGeom prst="rect">
                <a:avLst/>
              </a:prstGeom>
              <a:blipFill>
                <a:blip r:embed="rId6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15525004" y="451188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004" y="4511885"/>
                <a:ext cx="1229483" cy="477888"/>
              </a:xfrm>
              <a:prstGeom prst="rect">
                <a:avLst/>
              </a:prstGeom>
              <a:blipFill>
                <a:blip r:embed="rId6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15216265" y="375138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265" y="3751386"/>
                <a:ext cx="617477" cy="584775"/>
              </a:xfrm>
              <a:prstGeom prst="rect">
                <a:avLst/>
              </a:prstGeom>
              <a:blipFill>
                <a:blip r:embed="rId6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15079657" y="4182702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15704320" y="4182702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16122715" y="3765203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715" y="3765203"/>
                <a:ext cx="1229483" cy="477888"/>
              </a:xfrm>
              <a:prstGeom prst="rect">
                <a:avLst/>
              </a:prstGeom>
              <a:blipFill>
                <a:blip r:embed="rId6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15757341" y="3116983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341" y="3116983"/>
                <a:ext cx="617477" cy="584775"/>
              </a:xfrm>
              <a:prstGeom prst="rect">
                <a:avLst/>
              </a:prstGeom>
              <a:blipFill>
                <a:blip r:embed="rId65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15541325" y="3522777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16256602" y="3547251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16450992" y="4829582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14462148" y="347680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148" y="3476802"/>
                <a:ext cx="1037400" cy="461665"/>
              </a:xfrm>
              <a:prstGeom prst="rect">
                <a:avLst/>
              </a:prstGeom>
              <a:blipFill>
                <a:blip r:embed="rId6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16231868" y="305318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1868" y="3053181"/>
                <a:ext cx="1037400" cy="461665"/>
              </a:xfrm>
              <a:prstGeom prst="rect">
                <a:avLst/>
              </a:prstGeom>
              <a:blipFill>
                <a:blip r:embed="rId6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13693145" y="9020500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46D39D16-856A-A28E-E498-BD56BEC85101}"/>
              </a:ext>
            </a:extLst>
          </p:cNvPr>
          <p:cNvSpPr>
            <a:spLocks noChangeAspect="1"/>
          </p:cNvSpPr>
          <p:nvPr/>
        </p:nvSpPr>
        <p:spPr>
          <a:xfrm>
            <a:off x="9255733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666A0303-CF26-9AD8-FCCB-2C8FC82282ED}"/>
              </a:ext>
            </a:extLst>
          </p:cNvPr>
          <p:cNvSpPr>
            <a:spLocks noChangeAspect="1"/>
          </p:cNvSpPr>
          <p:nvPr/>
        </p:nvSpPr>
        <p:spPr>
          <a:xfrm>
            <a:off x="10738662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/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blipFill>
                <a:blip r:embed="rId6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椭圆 344">
            <a:extLst>
              <a:ext uri="{FF2B5EF4-FFF2-40B4-BE49-F238E27FC236}">
                <a16:creationId xmlns:a16="http://schemas.microsoft.com/office/drawing/2014/main" id="{286CFF5E-7FC0-E728-70A0-E56DF96A434C}"/>
              </a:ext>
            </a:extLst>
          </p:cNvPr>
          <p:cNvSpPr>
            <a:spLocks noChangeAspect="1"/>
          </p:cNvSpPr>
          <p:nvPr/>
        </p:nvSpPr>
        <p:spPr>
          <a:xfrm>
            <a:off x="9969626" y="1231780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/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2ADC3D67-B6E2-2A54-6FA1-06F0B3C8CB50}"/>
              </a:ext>
            </a:extLst>
          </p:cNvPr>
          <p:cNvCxnSpPr>
            <a:cxnSpLocks/>
            <a:stCxn id="342" idx="6"/>
            <a:endCxn id="343" idx="2"/>
          </p:cNvCxnSpPr>
          <p:nvPr/>
        </p:nvCxnSpPr>
        <p:spPr>
          <a:xfrm>
            <a:off x="9831733" y="11552026"/>
            <a:ext cx="906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箭头连接符 347">
            <a:extLst>
              <a:ext uri="{FF2B5EF4-FFF2-40B4-BE49-F238E27FC236}">
                <a16:creationId xmlns:a16="http://schemas.microsoft.com/office/drawing/2014/main" id="{C3B96BBE-8D77-EF75-7EB5-434155A7E20A}"/>
              </a:ext>
            </a:extLst>
          </p:cNvPr>
          <p:cNvCxnSpPr>
            <a:cxnSpLocks/>
            <a:stCxn id="342" idx="4"/>
            <a:endCxn id="345" idx="1"/>
          </p:cNvCxnSpPr>
          <p:nvPr/>
        </p:nvCxnSpPr>
        <p:spPr>
          <a:xfrm>
            <a:off x="9543733" y="11840026"/>
            <a:ext cx="510246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16973134-6701-5B5F-0CC6-A1DAABB2B6E2}"/>
              </a:ext>
            </a:extLst>
          </p:cNvPr>
          <p:cNvCxnSpPr>
            <a:cxnSpLocks/>
            <a:stCxn id="343" idx="4"/>
            <a:endCxn id="345" idx="7"/>
          </p:cNvCxnSpPr>
          <p:nvPr/>
        </p:nvCxnSpPr>
        <p:spPr>
          <a:xfrm flipH="1">
            <a:off x="10461273" y="11840026"/>
            <a:ext cx="565389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/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blipFill>
                <a:blip r:embed="rId7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圆角矩形 350">
            <a:extLst>
              <a:ext uri="{FF2B5EF4-FFF2-40B4-BE49-F238E27FC236}">
                <a16:creationId xmlns:a16="http://schemas.microsoft.com/office/drawing/2014/main" id="{43F6E4EA-02D3-F32E-6699-26B5343001FE}"/>
              </a:ext>
            </a:extLst>
          </p:cNvPr>
          <p:cNvSpPr/>
          <p:nvPr/>
        </p:nvSpPr>
        <p:spPr>
          <a:xfrm>
            <a:off x="8887563" y="11114782"/>
            <a:ext cx="6462396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/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blipFill>
                <a:blip r:embed="rId71"/>
                <a:stretch>
                  <a:fillRect l="-6306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椭圆 352">
            <a:extLst>
              <a:ext uri="{FF2B5EF4-FFF2-40B4-BE49-F238E27FC236}">
                <a16:creationId xmlns:a16="http://schemas.microsoft.com/office/drawing/2014/main" id="{0B2617BB-6FF2-53E1-8AC6-195E4F1246BB}"/>
              </a:ext>
            </a:extLst>
          </p:cNvPr>
          <p:cNvSpPr>
            <a:spLocks noChangeAspect="1"/>
          </p:cNvSpPr>
          <p:nvPr/>
        </p:nvSpPr>
        <p:spPr>
          <a:xfrm>
            <a:off x="9399881" y="1403010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03A82BEC-AFEC-1F0F-650F-52332FE2D13B}"/>
              </a:ext>
            </a:extLst>
          </p:cNvPr>
          <p:cNvSpPr>
            <a:spLocks noChangeAspect="1"/>
          </p:cNvSpPr>
          <p:nvPr/>
        </p:nvSpPr>
        <p:spPr>
          <a:xfrm>
            <a:off x="10928472" y="1403119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/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blipFill>
                <a:blip r:embed="rId6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A853B759-128B-A336-FBD8-A8D5EAD68B25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9975881" y="14318108"/>
            <a:ext cx="952591" cy="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/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矩形 357">
            <a:extLst>
              <a:ext uri="{FF2B5EF4-FFF2-40B4-BE49-F238E27FC236}">
                <a16:creationId xmlns:a16="http://schemas.microsoft.com/office/drawing/2014/main" id="{1FB9A4CB-B2CC-D760-2248-DBB316E25F51}"/>
              </a:ext>
            </a:extLst>
          </p:cNvPr>
          <p:cNvSpPr/>
          <p:nvPr/>
        </p:nvSpPr>
        <p:spPr>
          <a:xfrm>
            <a:off x="9071460" y="13881819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/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blipFill>
                <a:blip r:embed="rId72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椭圆 359">
            <a:extLst>
              <a:ext uri="{FF2B5EF4-FFF2-40B4-BE49-F238E27FC236}">
                <a16:creationId xmlns:a16="http://schemas.microsoft.com/office/drawing/2014/main" id="{E4682636-11D2-2ECC-04F9-DE53F204665E}"/>
              </a:ext>
            </a:extLst>
          </p:cNvPr>
          <p:cNvSpPr>
            <a:spLocks noChangeAspect="1"/>
          </p:cNvSpPr>
          <p:nvPr/>
        </p:nvSpPr>
        <p:spPr>
          <a:xfrm>
            <a:off x="12518254" y="140482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/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blipFill>
                <a:blip r:embed="rId7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5FBFA6F-B874-8068-6840-C01676B78CD9}"/>
              </a:ext>
            </a:extLst>
          </p:cNvPr>
          <p:cNvCxnSpPr>
            <a:cxnSpLocks/>
            <a:stCxn id="360" idx="6"/>
            <a:endCxn id="363" idx="2"/>
          </p:cNvCxnSpPr>
          <p:nvPr/>
        </p:nvCxnSpPr>
        <p:spPr>
          <a:xfrm flipV="1">
            <a:off x="13094254" y="14334042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0C7123CD-DDAA-9879-B83F-9CD7D5AA8952}"/>
              </a:ext>
            </a:extLst>
          </p:cNvPr>
          <p:cNvSpPr>
            <a:spLocks noChangeAspect="1"/>
          </p:cNvSpPr>
          <p:nvPr/>
        </p:nvSpPr>
        <p:spPr>
          <a:xfrm>
            <a:off x="13489323" y="14046042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/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椭圆 364">
            <a:extLst>
              <a:ext uri="{FF2B5EF4-FFF2-40B4-BE49-F238E27FC236}">
                <a16:creationId xmlns:a16="http://schemas.microsoft.com/office/drawing/2014/main" id="{3878BFB8-FFE2-C221-A8C8-274D80E5E0E1}"/>
              </a:ext>
            </a:extLst>
          </p:cNvPr>
          <p:cNvSpPr>
            <a:spLocks noChangeAspect="1"/>
          </p:cNvSpPr>
          <p:nvPr/>
        </p:nvSpPr>
        <p:spPr>
          <a:xfrm>
            <a:off x="14460392" y="1404962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AAD2D6A9-F3AF-FF01-2711-B50E2E0BF93D}"/>
              </a:ext>
            </a:extLst>
          </p:cNvPr>
          <p:cNvCxnSpPr>
            <a:cxnSpLocks/>
            <a:stCxn id="365" idx="2"/>
            <a:endCxn id="363" idx="6"/>
          </p:cNvCxnSpPr>
          <p:nvPr/>
        </p:nvCxnSpPr>
        <p:spPr>
          <a:xfrm flipH="1" flipV="1">
            <a:off x="14065323" y="14334042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/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blipFill>
                <a:blip r:embed="rId7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矩形 367">
            <a:extLst>
              <a:ext uri="{FF2B5EF4-FFF2-40B4-BE49-F238E27FC236}">
                <a16:creationId xmlns:a16="http://schemas.microsoft.com/office/drawing/2014/main" id="{D98A3036-B33E-ECB5-07EA-34664BD57B95}"/>
              </a:ext>
            </a:extLst>
          </p:cNvPr>
          <p:cNvSpPr/>
          <p:nvPr/>
        </p:nvSpPr>
        <p:spPr>
          <a:xfrm>
            <a:off x="12354062" y="1388627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/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blipFill>
                <a:blip r:embed="rId7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椭圆 369">
            <a:extLst>
              <a:ext uri="{FF2B5EF4-FFF2-40B4-BE49-F238E27FC236}">
                <a16:creationId xmlns:a16="http://schemas.microsoft.com/office/drawing/2014/main" id="{FAF36049-600F-819D-6519-1DF801D242C3}"/>
              </a:ext>
            </a:extLst>
          </p:cNvPr>
          <p:cNvSpPr>
            <a:spLocks noChangeAspect="1"/>
          </p:cNvSpPr>
          <p:nvPr/>
        </p:nvSpPr>
        <p:spPr>
          <a:xfrm>
            <a:off x="12710848" y="159004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6AA0659-BC72-0CA2-B30F-D7B035D08E96}"/>
              </a:ext>
            </a:extLst>
          </p:cNvPr>
          <p:cNvSpPr>
            <a:spLocks noChangeAspect="1"/>
          </p:cNvSpPr>
          <p:nvPr/>
        </p:nvSpPr>
        <p:spPr>
          <a:xfrm>
            <a:off x="14266778" y="15904379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/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blipFill>
                <a:blip r:embed="rId7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12D324E6-B7B7-D39B-82A3-6AF6AA587B3A}"/>
              </a:ext>
            </a:extLst>
          </p:cNvPr>
          <p:cNvCxnSpPr>
            <a:cxnSpLocks/>
            <a:stCxn id="370" idx="6"/>
            <a:endCxn id="371" idx="2"/>
          </p:cNvCxnSpPr>
          <p:nvPr/>
        </p:nvCxnSpPr>
        <p:spPr>
          <a:xfrm>
            <a:off x="13286848" y="16188426"/>
            <a:ext cx="979930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/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blipFill>
                <a:blip r:embed="rId7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矩形 374">
            <a:extLst>
              <a:ext uri="{FF2B5EF4-FFF2-40B4-BE49-F238E27FC236}">
                <a16:creationId xmlns:a16="http://schemas.microsoft.com/office/drawing/2014/main" id="{045DB7A2-EF31-3FE4-DADA-8169586745CF}"/>
              </a:ext>
            </a:extLst>
          </p:cNvPr>
          <p:cNvSpPr/>
          <p:nvPr/>
        </p:nvSpPr>
        <p:spPr>
          <a:xfrm>
            <a:off x="12354062" y="15704749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/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blipFill>
                <a:blip r:embed="rId7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矩形 376">
            <a:extLst>
              <a:ext uri="{FF2B5EF4-FFF2-40B4-BE49-F238E27FC236}">
                <a16:creationId xmlns:a16="http://schemas.microsoft.com/office/drawing/2014/main" id="{A9582C9F-4C90-D2AE-05E1-570E71B20C0C}"/>
              </a:ext>
            </a:extLst>
          </p:cNvPr>
          <p:cNvSpPr/>
          <p:nvPr/>
        </p:nvSpPr>
        <p:spPr>
          <a:xfrm>
            <a:off x="9071135" y="15713391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213252F1-C351-880D-1523-166DC575BFD3}"/>
              </a:ext>
            </a:extLst>
          </p:cNvPr>
          <p:cNvSpPr>
            <a:spLocks noChangeAspect="1"/>
          </p:cNvSpPr>
          <p:nvPr/>
        </p:nvSpPr>
        <p:spPr>
          <a:xfrm>
            <a:off x="10151892" y="1588481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/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blipFill>
                <a:blip r:embed="rId8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/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blipFill>
                <a:blip r:embed="rId81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9808EFE0-DD90-7D7E-C881-64CBB68DDA14}"/>
              </a:ext>
            </a:extLst>
          </p:cNvPr>
          <p:cNvCxnSpPr>
            <a:cxnSpLocks/>
          </p:cNvCxnSpPr>
          <p:nvPr/>
        </p:nvCxnSpPr>
        <p:spPr>
          <a:xfrm flipH="1">
            <a:off x="8885464" y="13301406"/>
            <a:ext cx="6462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4BAC47DC-6A52-BD11-4AB7-C1FB5F237CD6}"/>
              </a:ext>
            </a:extLst>
          </p:cNvPr>
          <p:cNvCxnSpPr>
            <a:cxnSpLocks/>
          </p:cNvCxnSpPr>
          <p:nvPr/>
        </p:nvCxnSpPr>
        <p:spPr>
          <a:xfrm flipV="1">
            <a:off x="11707558" y="11114783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D860F183-9A26-4BDD-2E7B-F9151F7E39AB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0453297" y="13301406"/>
            <a:ext cx="0" cy="5804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直线箭头连接符 383">
            <a:extLst>
              <a:ext uri="{FF2B5EF4-FFF2-40B4-BE49-F238E27FC236}">
                <a16:creationId xmlns:a16="http://schemas.microsoft.com/office/drawing/2014/main" id="{E3562A69-E882-0BB8-6B05-F74FF5D56F34}"/>
              </a:ext>
            </a:extLst>
          </p:cNvPr>
          <p:cNvCxnSpPr>
            <a:cxnSpLocks/>
            <a:endCxn id="368" idx="0"/>
          </p:cNvCxnSpPr>
          <p:nvPr/>
        </p:nvCxnSpPr>
        <p:spPr>
          <a:xfrm>
            <a:off x="10452972" y="13313298"/>
            <a:ext cx="3307449" cy="5729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D049041C-AEAF-CAA8-78DD-3EFD3606EAD6}"/>
              </a:ext>
            </a:extLst>
          </p:cNvPr>
          <p:cNvCxnSpPr>
            <a:cxnSpLocks/>
            <a:stCxn id="358" idx="2"/>
            <a:endCxn id="377" idx="0"/>
          </p:cNvCxnSpPr>
          <p:nvPr/>
        </p:nvCxnSpPr>
        <p:spPr>
          <a:xfrm flipH="1">
            <a:off x="10452972" y="15174768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0254C26-265B-F0FC-5618-074DF9119172}"/>
              </a:ext>
            </a:extLst>
          </p:cNvPr>
          <p:cNvCxnSpPr>
            <a:cxnSpLocks/>
            <a:stCxn id="358" idx="2"/>
            <a:endCxn id="375" idx="0"/>
          </p:cNvCxnSpPr>
          <p:nvPr/>
        </p:nvCxnSpPr>
        <p:spPr>
          <a:xfrm>
            <a:off x="10453297" y="15174768"/>
            <a:ext cx="3307124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/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blipFill>
                <a:blip r:embed="rId8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/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blipFill>
                <a:blip r:embed="rId8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/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blipFill>
                <a:blip r:embed="rId8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线箭头连接符 389">
            <a:extLst>
              <a:ext uri="{FF2B5EF4-FFF2-40B4-BE49-F238E27FC236}">
                <a16:creationId xmlns:a16="http://schemas.microsoft.com/office/drawing/2014/main" id="{B48E3C50-EF84-C846-3BC9-9D9D8B6E07DB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44195" y="12219544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A1C0D818-806C-9287-FF81-551C7F65E23A}"/>
              </a:ext>
            </a:extLst>
          </p:cNvPr>
          <p:cNvCxnSpPr>
            <a:cxnSpLocks/>
          </p:cNvCxnSpPr>
          <p:nvPr/>
        </p:nvCxnSpPr>
        <p:spPr>
          <a:xfrm>
            <a:off x="12968858" y="12219544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/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blipFill>
                <a:blip r:embed="rId8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/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blipFill>
                <a:blip r:embed="rId8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>
            <a:extLst>
              <a:ext uri="{FF2B5EF4-FFF2-40B4-BE49-F238E27FC236}">
                <a16:creationId xmlns:a16="http://schemas.microsoft.com/office/drawing/2014/main" id="{19E25ED3-6C7F-A11D-35DC-FBCBFAD7EF97}"/>
              </a:ext>
            </a:extLst>
          </p:cNvPr>
          <p:cNvCxnSpPr>
            <a:cxnSpLocks/>
          </p:cNvCxnSpPr>
          <p:nvPr/>
        </p:nvCxnSpPr>
        <p:spPr>
          <a:xfrm flipH="1">
            <a:off x="12805863" y="11559619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箭头连接符 394">
            <a:extLst>
              <a:ext uri="{FF2B5EF4-FFF2-40B4-BE49-F238E27FC236}">
                <a16:creationId xmlns:a16="http://schemas.microsoft.com/office/drawing/2014/main" id="{E0184B5A-D9D0-8409-08B9-FF03FAFB21BD}"/>
              </a:ext>
            </a:extLst>
          </p:cNvPr>
          <p:cNvCxnSpPr>
            <a:cxnSpLocks/>
          </p:cNvCxnSpPr>
          <p:nvPr/>
        </p:nvCxnSpPr>
        <p:spPr>
          <a:xfrm>
            <a:off x="13521140" y="11584093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82BF6851-7E75-0E64-23EC-FDE7866ABFA0}"/>
              </a:ext>
            </a:extLst>
          </p:cNvPr>
          <p:cNvSpPr txBox="1"/>
          <p:nvPr/>
        </p:nvSpPr>
        <p:spPr>
          <a:xfrm>
            <a:off x="13715530" y="12866424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/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blipFill>
                <a:blip r:embed="rId8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/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blipFill>
                <a:blip r:embed="rId8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文本框 398">
            <a:extLst>
              <a:ext uri="{FF2B5EF4-FFF2-40B4-BE49-F238E27FC236}">
                <a16:creationId xmlns:a16="http://schemas.microsoft.com/office/drawing/2014/main" id="{C4595D54-C879-856F-3ADD-E0EDC8B42BBC}"/>
              </a:ext>
            </a:extLst>
          </p:cNvPr>
          <p:cNvSpPr txBox="1"/>
          <p:nvPr/>
        </p:nvSpPr>
        <p:spPr>
          <a:xfrm>
            <a:off x="10532876" y="17066767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blipFill>
                <a:blip r:embed="rId32"/>
                <a:stretch>
                  <a:fillRect l="-310" t="-9302" r="-31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707" t="-11905" r="-883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948893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948893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608221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608221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964374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964374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3201</TotalTime>
  <Words>1379</Words>
  <Application>Microsoft Macintosh PowerPoint</Application>
  <PresentationFormat>自定义</PresentationFormat>
  <Paragraphs>655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715</cp:revision>
  <dcterms:created xsi:type="dcterms:W3CDTF">2024-04-11T09:15:09Z</dcterms:created>
  <dcterms:modified xsi:type="dcterms:W3CDTF">2024-04-17T12:32:20Z</dcterms:modified>
</cp:coreProperties>
</file>