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6B0C7D-85B0-4305-93DF-288896ED530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el mma" initials="nm" lastIdx="2" clrIdx="0">
    <p:extLst>
      <p:ext uri="{19B8F6BF-5375-455C-9EA6-DF929625EA0E}">
        <p15:presenceInfo xmlns:p15="http://schemas.microsoft.com/office/powerpoint/2012/main" userId="2f9116fdc387ea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BA2E0-442D-4EF2-9540-0DC4839AA60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533807C-6663-4B27-8C00-279FBDBEB941}">
      <dgm:prSet/>
      <dgm:spPr/>
      <dgm:t>
        <a:bodyPr/>
        <a:lstStyle/>
        <a:p>
          <a:pPr>
            <a:defRPr cap="all"/>
          </a:pPr>
          <a:r>
            <a:rPr lang="en-GB" dirty="0"/>
            <a:t>Software and applications environment </a:t>
          </a:r>
          <a:endParaRPr lang="en-US" dirty="0"/>
        </a:p>
      </dgm:t>
    </dgm:pt>
    <dgm:pt modelId="{A5E6D676-98F4-47EE-B21B-737F257C377C}" type="parTrans" cxnId="{AB17CBC1-6D89-4B79-B35C-5361222F203B}">
      <dgm:prSet/>
      <dgm:spPr/>
      <dgm:t>
        <a:bodyPr/>
        <a:lstStyle/>
        <a:p>
          <a:endParaRPr lang="en-US"/>
        </a:p>
      </dgm:t>
    </dgm:pt>
    <dgm:pt modelId="{523A231D-FD79-4DE6-A8A7-DAC24B2D19F1}" type="sibTrans" cxnId="{AB17CBC1-6D89-4B79-B35C-5361222F203B}">
      <dgm:prSet/>
      <dgm:spPr/>
      <dgm:t>
        <a:bodyPr/>
        <a:lstStyle/>
        <a:p>
          <a:endParaRPr lang="en-US"/>
        </a:p>
      </dgm:t>
    </dgm:pt>
    <dgm:pt modelId="{538991F0-5A57-4E13-9B67-50A7EF4F0748}">
      <dgm:prSet/>
      <dgm:spPr/>
      <dgm:t>
        <a:bodyPr/>
        <a:lstStyle/>
        <a:p>
          <a:pPr>
            <a:defRPr cap="all"/>
          </a:pPr>
          <a:r>
            <a:rPr lang="en-GB"/>
            <a:t>Compatibility challenges</a:t>
          </a:r>
          <a:endParaRPr lang="en-US"/>
        </a:p>
      </dgm:t>
    </dgm:pt>
    <dgm:pt modelId="{69FBED56-0F8B-45E0-B33A-DDF8F9927829}" type="parTrans" cxnId="{90F77474-6115-4487-8217-FD1080B4D5C5}">
      <dgm:prSet/>
      <dgm:spPr/>
      <dgm:t>
        <a:bodyPr/>
        <a:lstStyle/>
        <a:p>
          <a:endParaRPr lang="en-US"/>
        </a:p>
      </dgm:t>
    </dgm:pt>
    <dgm:pt modelId="{B2C22771-C8B3-4538-80C9-15FB7C7A6B49}" type="sibTrans" cxnId="{90F77474-6115-4487-8217-FD1080B4D5C5}">
      <dgm:prSet/>
      <dgm:spPr/>
      <dgm:t>
        <a:bodyPr/>
        <a:lstStyle/>
        <a:p>
          <a:endParaRPr lang="en-US"/>
        </a:p>
      </dgm:t>
    </dgm:pt>
    <dgm:pt modelId="{BA919DA0-610C-4C99-8725-B0A6510D5360}">
      <dgm:prSet/>
      <dgm:spPr/>
      <dgm:t>
        <a:bodyPr/>
        <a:lstStyle/>
        <a:p>
          <a:pPr>
            <a:defRPr cap="all"/>
          </a:pPr>
          <a:r>
            <a:rPr lang="en-GB"/>
            <a:t>BINFO Gates Idea</a:t>
          </a:r>
          <a:endParaRPr lang="en-US"/>
        </a:p>
      </dgm:t>
    </dgm:pt>
    <dgm:pt modelId="{A31025CC-F14F-4672-99D8-95118315F59D}" type="parTrans" cxnId="{59C611C1-02AB-431B-9C1D-F8B7B1DE767D}">
      <dgm:prSet/>
      <dgm:spPr/>
      <dgm:t>
        <a:bodyPr/>
        <a:lstStyle/>
        <a:p>
          <a:endParaRPr lang="en-US"/>
        </a:p>
      </dgm:t>
    </dgm:pt>
    <dgm:pt modelId="{1B435670-0580-4647-9C61-4F2AE4E6C22D}" type="sibTrans" cxnId="{59C611C1-02AB-431B-9C1D-F8B7B1DE767D}">
      <dgm:prSet/>
      <dgm:spPr/>
      <dgm:t>
        <a:bodyPr/>
        <a:lstStyle/>
        <a:p>
          <a:endParaRPr lang="en-US"/>
        </a:p>
      </dgm:t>
    </dgm:pt>
    <dgm:pt modelId="{9227FB9C-FF62-44D0-A470-5A2644EE4921}">
      <dgm:prSet/>
      <dgm:spPr/>
      <dgm:t>
        <a:bodyPr/>
        <a:lstStyle/>
        <a:p>
          <a:pPr>
            <a:defRPr cap="all"/>
          </a:pPr>
          <a:r>
            <a:rPr lang="en-GB"/>
            <a:t>Playing Guide</a:t>
          </a:r>
          <a:endParaRPr lang="en-US"/>
        </a:p>
      </dgm:t>
    </dgm:pt>
    <dgm:pt modelId="{87B4BFF6-0FC1-43CA-960B-A6118A014FB6}" type="parTrans" cxnId="{7ECB9292-285B-400F-8B5C-FA325F7318E9}">
      <dgm:prSet/>
      <dgm:spPr/>
      <dgm:t>
        <a:bodyPr/>
        <a:lstStyle/>
        <a:p>
          <a:endParaRPr lang="en-US"/>
        </a:p>
      </dgm:t>
    </dgm:pt>
    <dgm:pt modelId="{9F09C0DF-BBA8-4851-A162-FDC087398A3E}" type="sibTrans" cxnId="{7ECB9292-285B-400F-8B5C-FA325F7318E9}">
      <dgm:prSet/>
      <dgm:spPr/>
      <dgm:t>
        <a:bodyPr/>
        <a:lstStyle/>
        <a:p>
          <a:endParaRPr lang="en-US"/>
        </a:p>
      </dgm:t>
    </dgm:pt>
    <dgm:pt modelId="{9D557EAF-E468-46A8-B377-2232A12D62EE}">
      <dgm:prSet/>
      <dgm:spPr/>
      <dgm:t>
        <a:bodyPr/>
        <a:lstStyle/>
        <a:p>
          <a:pPr>
            <a:defRPr cap="all"/>
          </a:pPr>
          <a:r>
            <a:rPr lang="en-GB"/>
            <a:t>Content</a:t>
          </a:r>
          <a:endParaRPr lang="en-US"/>
        </a:p>
      </dgm:t>
    </dgm:pt>
    <dgm:pt modelId="{34C0D219-5ACF-4849-B548-9F908ECEFA95}" type="parTrans" cxnId="{749A8390-8FE0-4B9A-8296-B18C1D1FC874}">
      <dgm:prSet/>
      <dgm:spPr/>
      <dgm:t>
        <a:bodyPr/>
        <a:lstStyle/>
        <a:p>
          <a:endParaRPr lang="en-US"/>
        </a:p>
      </dgm:t>
    </dgm:pt>
    <dgm:pt modelId="{EDF9C8B0-D479-4439-B57D-A4454C4EF237}" type="sibTrans" cxnId="{749A8390-8FE0-4B9A-8296-B18C1D1FC874}">
      <dgm:prSet/>
      <dgm:spPr/>
      <dgm:t>
        <a:bodyPr/>
        <a:lstStyle/>
        <a:p>
          <a:endParaRPr lang="en-US"/>
        </a:p>
      </dgm:t>
    </dgm:pt>
    <dgm:pt modelId="{0151923A-2EEB-4CD7-80ED-AFE6F52078AE}">
      <dgm:prSet/>
      <dgm:spPr/>
      <dgm:t>
        <a:bodyPr/>
        <a:lstStyle/>
        <a:p>
          <a:pPr>
            <a:defRPr cap="all"/>
          </a:pPr>
          <a:r>
            <a:rPr lang="en-GB"/>
            <a:t>Development tools</a:t>
          </a:r>
          <a:endParaRPr lang="en-US"/>
        </a:p>
      </dgm:t>
    </dgm:pt>
    <dgm:pt modelId="{21AD3111-AEF1-4314-9DEB-F0A6A11B1C4C}" type="parTrans" cxnId="{3C4CCD15-4919-44B2-86EB-6E01794824C5}">
      <dgm:prSet/>
      <dgm:spPr/>
      <dgm:t>
        <a:bodyPr/>
        <a:lstStyle/>
        <a:p>
          <a:endParaRPr lang="en-US"/>
        </a:p>
      </dgm:t>
    </dgm:pt>
    <dgm:pt modelId="{0821CE51-2A44-47FD-92ED-17CD86D8D041}" type="sibTrans" cxnId="{3C4CCD15-4919-44B2-86EB-6E01794824C5}">
      <dgm:prSet/>
      <dgm:spPr/>
      <dgm:t>
        <a:bodyPr/>
        <a:lstStyle/>
        <a:p>
          <a:endParaRPr lang="en-US"/>
        </a:p>
      </dgm:t>
    </dgm:pt>
    <dgm:pt modelId="{50743F03-F4C5-4461-AA02-6C09822C0A62}">
      <dgm:prSet/>
      <dgm:spPr/>
      <dgm:t>
        <a:bodyPr/>
        <a:lstStyle/>
        <a:p>
          <a:pPr>
            <a:defRPr cap="all"/>
          </a:pPr>
          <a:r>
            <a:rPr lang="en-GB"/>
            <a:t>Working plan</a:t>
          </a:r>
          <a:endParaRPr lang="en-US"/>
        </a:p>
      </dgm:t>
    </dgm:pt>
    <dgm:pt modelId="{FCB9F71D-BF3A-4583-904F-5059C967226F}" type="parTrans" cxnId="{42277877-8487-41F0-ABB4-6660A666E87E}">
      <dgm:prSet/>
      <dgm:spPr/>
      <dgm:t>
        <a:bodyPr/>
        <a:lstStyle/>
        <a:p>
          <a:endParaRPr lang="en-US"/>
        </a:p>
      </dgm:t>
    </dgm:pt>
    <dgm:pt modelId="{26E65EF0-3DA8-48E8-8417-D12B258A6ED2}" type="sibTrans" cxnId="{42277877-8487-41F0-ABB4-6660A666E87E}">
      <dgm:prSet/>
      <dgm:spPr/>
      <dgm:t>
        <a:bodyPr/>
        <a:lstStyle/>
        <a:p>
          <a:endParaRPr lang="en-US"/>
        </a:p>
      </dgm:t>
    </dgm:pt>
    <dgm:pt modelId="{4A45C576-A25E-4DC6-9C07-D7C3B67DB31B}">
      <dgm:prSet/>
      <dgm:spPr/>
      <dgm:t>
        <a:bodyPr/>
        <a:lstStyle/>
        <a:p>
          <a:pPr>
            <a:defRPr cap="all"/>
          </a:pPr>
          <a:r>
            <a:rPr lang="en-GB"/>
            <a:t>additional features</a:t>
          </a:r>
          <a:endParaRPr lang="en-US"/>
        </a:p>
      </dgm:t>
    </dgm:pt>
    <dgm:pt modelId="{492F729E-6F74-44AF-A545-50C6068B37FA}" type="parTrans" cxnId="{15E77B56-A8AB-4747-8131-6B637BE5C678}">
      <dgm:prSet/>
      <dgm:spPr/>
      <dgm:t>
        <a:bodyPr/>
        <a:lstStyle/>
        <a:p>
          <a:endParaRPr lang="en-US"/>
        </a:p>
      </dgm:t>
    </dgm:pt>
    <dgm:pt modelId="{806094B8-A4E5-4625-92A5-E59855B2A578}" type="sibTrans" cxnId="{15E77B56-A8AB-4747-8131-6B637BE5C678}">
      <dgm:prSet/>
      <dgm:spPr/>
      <dgm:t>
        <a:bodyPr/>
        <a:lstStyle/>
        <a:p>
          <a:endParaRPr lang="en-US"/>
        </a:p>
      </dgm:t>
    </dgm:pt>
    <dgm:pt modelId="{C5D203DF-98F4-4590-9D79-1FE7AD57A41E}" type="pres">
      <dgm:prSet presAssocID="{EEDBA2E0-442D-4EF2-9540-0DC4839AA608}" presName="root" presStyleCnt="0">
        <dgm:presLayoutVars>
          <dgm:dir/>
          <dgm:resizeHandles val="exact"/>
        </dgm:presLayoutVars>
      </dgm:prSet>
      <dgm:spPr/>
    </dgm:pt>
    <dgm:pt modelId="{CF7DDB46-D01A-452B-9F09-8A62EA7934E9}" type="pres">
      <dgm:prSet presAssocID="{0533807C-6663-4B27-8C00-279FBDBEB941}" presName="compNode" presStyleCnt="0"/>
      <dgm:spPr/>
    </dgm:pt>
    <dgm:pt modelId="{7B968DD2-29DA-4F31-9AE7-E0D1E9420932}" type="pres">
      <dgm:prSet presAssocID="{0533807C-6663-4B27-8C00-279FBDBEB941}" presName="iconBgRect" presStyleLbl="bgShp" presStyleIdx="0" presStyleCnt="8"/>
      <dgm:spPr/>
    </dgm:pt>
    <dgm:pt modelId="{08AA0D1A-7077-471F-A054-796EBF9F450A}" type="pres">
      <dgm:prSet presAssocID="{0533807C-6663-4B27-8C00-279FBDBEB94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ternal XAML"/>
        </a:ext>
      </dgm:extLst>
    </dgm:pt>
    <dgm:pt modelId="{74DF8E74-BAF4-4CB6-83D4-076824C6AE89}" type="pres">
      <dgm:prSet presAssocID="{0533807C-6663-4B27-8C00-279FBDBEB941}" presName="spaceRect" presStyleCnt="0"/>
      <dgm:spPr/>
    </dgm:pt>
    <dgm:pt modelId="{3486CBBB-B9EA-4358-8A1E-B9474F459E42}" type="pres">
      <dgm:prSet presAssocID="{0533807C-6663-4B27-8C00-279FBDBEB941}" presName="textRect" presStyleLbl="revTx" presStyleIdx="0" presStyleCnt="8">
        <dgm:presLayoutVars>
          <dgm:chMax val="1"/>
          <dgm:chPref val="1"/>
        </dgm:presLayoutVars>
      </dgm:prSet>
      <dgm:spPr/>
    </dgm:pt>
    <dgm:pt modelId="{F50EC398-F112-4660-ACBE-DCD136D898C2}" type="pres">
      <dgm:prSet presAssocID="{523A231D-FD79-4DE6-A8A7-DAC24B2D19F1}" presName="sibTrans" presStyleCnt="0"/>
      <dgm:spPr/>
    </dgm:pt>
    <dgm:pt modelId="{2BBB0C2C-C203-4845-B60D-971504E2C2E3}" type="pres">
      <dgm:prSet presAssocID="{538991F0-5A57-4E13-9B67-50A7EF4F0748}" presName="compNode" presStyleCnt="0"/>
      <dgm:spPr/>
    </dgm:pt>
    <dgm:pt modelId="{DB1BE560-29D0-4E50-B267-E2997524F10D}" type="pres">
      <dgm:prSet presAssocID="{538991F0-5A57-4E13-9B67-50A7EF4F0748}" presName="iconBgRect" presStyleLbl="bgShp" presStyleIdx="1" presStyleCnt="8"/>
      <dgm:spPr/>
    </dgm:pt>
    <dgm:pt modelId="{203370D6-F88A-413D-BF5A-4F87B20852A1}" type="pres">
      <dgm:prSet presAssocID="{538991F0-5A57-4E13-9B67-50A7EF4F074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A370C184-62F1-44CC-B23C-7CB6AD151AB1}" type="pres">
      <dgm:prSet presAssocID="{538991F0-5A57-4E13-9B67-50A7EF4F0748}" presName="spaceRect" presStyleCnt="0"/>
      <dgm:spPr/>
    </dgm:pt>
    <dgm:pt modelId="{44EF18A2-F26A-4E5D-BC7A-0F27C4781BDC}" type="pres">
      <dgm:prSet presAssocID="{538991F0-5A57-4E13-9B67-50A7EF4F0748}" presName="textRect" presStyleLbl="revTx" presStyleIdx="1" presStyleCnt="8">
        <dgm:presLayoutVars>
          <dgm:chMax val="1"/>
          <dgm:chPref val="1"/>
        </dgm:presLayoutVars>
      </dgm:prSet>
      <dgm:spPr/>
    </dgm:pt>
    <dgm:pt modelId="{FD959685-B006-4B3B-A902-329645AC3F57}" type="pres">
      <dgm:prSet presAssocID="{B2C22771-C8B3-4538-80C9-15FB7C7A6B49}" presName="sibTrans" presStyleCnt="0"/>
      <dgm:spPr/>
    </dgm:pt>
    <dgm:pt modelId="{066006BF-99C8-4FA5-98CF-E6A7F03F86BE}" type="pres">
      <dgm:prSet presAssocID="{BA919DA0-610C-4C99-8725-B0A6510D5360}" presName="compNode" presStyleCnt="0"/>
      <dgm:spPr/>
    </dgm:pt>
    <dgm:pt modelId="{31074336-A686-49CB-97F2-ADE9716E53B9}" type="pres">
      <dgm:prSet presAssocID="{BA919DA0-610C-4C99-8725-B0A6510D5360}" presName="iconBgRect" presStyleLbl="bgShp" presStyleIdx="2" presStyleCnt="8"/>
      <dgm:spPr/>
    </dgm:pt>
    <dgm:pt modelId="{117BA565-37B8-41E3-95E0-BF049DF9D303}" type="pres">
      <dgm:prSet presAssocID="{BA919DA0-610C-4C99-8725-B0A6510D536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FFCA8A1-70CB-499B-9C8A-7F1AE6DAA1E4}" type="pres">
      <dgm:prSet presAssocID="{BA919DA0-610C-4C99-8725-B0A6510D5360}" presName="spaceRect" presStyleCnt="0"/>
      <dgm:spPr/>
    </dgm:pt>
    <dgm:pt modelId="{A788C7AC-07D1-4070-BD0B-473BF4997E63}" type="pres">
      <dgm:prSet presAssocID="{BA919DA0-610C-4C99-8725-B0A6510D5360}" presName="textRect" presStyleLbl="revTx" presStyleIdx="2" presStyleCnt="8">
        <dgm:presLayoutVars>
          <dgm:chMax val="1"/>
          <dgm:chPref val="1"/>
        </dgm:presLayoutVars>
      </dgm:prSet>
      <dgm:spPr/>
    </dgm:pt>
    <dgm:pt modelId="{3EA320F0-710A-4E45-8B94-032DB9B72015}" type="pres">
      <dgm:prSet presAssocID="{1B435670-0580-4647-9C61-4F2AE4E6C22D}" presName="sibTrans" presStyleCnt="0"/>
      <dgm:spPr/>
    </dgm:pt>
    <dgm:pt modelId="{05EFCC55-E8EC-4B30-8DA2-E2DE8D7F8CEB}" type="pres">
      <dgm:prSet presAssocID="{9227FB9C-FF62-44D0-A470-5A2644EE4921}" presName="compNode" presStyleCnt="0"/>
      <dgm:spPr/>
    </dgm:pt>
    <dgm:pt modelId="{67825EEE-1A8D-48BB-B352-F56C7D403F9A}" type="pres">
      <dgm:prSet presAssocID="{9227FB9C-FF62-44D0-A470-5A2644EE4921}" presName="iconBgRect" presStyleLbl="bgShp" presStyleIdx="3" presStyleCnt="8"/>
      <dgm:spPr/>
    </dgm:pt>
    <dgm:pt modelId="{EFCB3FBC-7655-4DB9-9A8A-514753D7B8A3}" type="pres">
      <dgm:prSet presAssocID="{9227FB9C-FF62-44D0-A470-5A2644EE492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ABF75BFB-D32A-4254-B171-7B7A045F41EC}" type="pres">
      <dgm:prSet presAssocID="{9227FB9C-FF62-44D0-A470-5A2644EE4921}" presName="spaceRect" presStyleCnt="0"/>
      <dgm:spPr/>
    </dgm:pt>
    <dgm:pt modelId="{7FF5AE4A-D539-4070-BBC8-B97E7DD70813}" type="pres">
      <dgm:prSet presAssocID="{9227FB9C-FF62-44D0-A470-5A2644EE4921}" presName="textRect" presStyleLbl="revTx" presStyleIdx="3" presStyleCnt="8">
        <dgm:presLayoutVars>
          <dgm:chMax val="1"/>
          <dgm:chPref val="1"/>
        </dgm:presLayoutVars>
      </dgm:prSet>
      <dgm:spPr/>
    </dgm:pt>
    <dgm:pt modelId="{303148EC-4879-4CF8-A7A5-12D8FF9F5145}" type="pres">
      <dgm:prSet presAssocID="{9F09C0DF-BBA8-4851-A162-FDC087398A3E}" presName="sibTrans" presStyleCnt="0"/>
      <dgm:spPr/>
    </dgm:pt>
    <dgm:pt modelId="{1F86B80D-CF25-4A39-9A38-DA501F6392F0}" type="pres">
      <dgm:prSet presAssocID="{9D557EAF-E468-46A8-B377-2232A12D62EE}" presName="compNode" presStyleCnt="0"/>
      <dgm:spPr/>
    </dgm:pt>
    <dgm:pt modelId="{D5408304-B3D7-4F16-86AC-217755522E0F}" type="pres">
      <dgm:prSet presAssocID="{9D557EAF-E468-46A8-B377-2232A12D62EE}" presName="iconBgRect" presStyleLbl="bgShp" presStyleIdx="4" presStyleCnt="8"/>
      <dgm:spPr/>
    </dgm:pt>
    <dgm:pt modelId="{B72BDCA9-E098-436D-B095-03B57E6DCB78}" type="pres">
      <dgm:prSet presAssocID="{9D557EAF-E468-46A8-B377-2232A12D62E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B2F847C8-E98F-4D17-9F94-564C90126FDC}" type="pres">
      <dgm:prSet presAssocID="{9D557EAF-E468-46A8-B377-2232A12D62EE}" presName="spaceRect" presStyleCnt="0"/>
      <dgm:spPr/>
    </dgm:pt>
    <dgm:pt modelId="{281393CB-17CB-43CD-ADCD-F6B9991C752B}" type="pres">
      <dgm:prSet presAssocID="{9D557EAF-E468-46A8-B377-2232A12D62EE}" presName="textRect" presStyleLbl="revTx" presStyleIdx="4" presStyleCnt="8">
        <dgm:presLayoutVars>
          <dgm:chMax val="1"/>
          <dgm:chPref val="1"/>
        </dgm:presLayoutVars>
      </dgm:prSet>
      <dgm:spPr/>
    </dgm:pt>
    <dgm:pt modelId="{E30FC2A1-557D-44F3-B731-A72E368CC6BC}" type="pres">
      <dgm:prSet presAssocID="{EDF9C8B0-D479-4439-B57D-A4454C4EF237}" presName="sibTrans" presStyleCnt="0"/>
      <dgm:spPr/>
    </dgm:pt>
    <dgm:pt modelId="{2BE3B1D5-B38C-46B0-BEEC-B9743566F887}" type="pres">
      <dgm:prSet presAssocID="{0151923A-2EEB-4CD7-80ED-AFE6F52078AE}" presName="compNode" presStyleCnt="0"/>
      <dgm:spPr/>
    </dgm:pt>
    <dgm:pt modelId="{9FEA92CF-2262-41BC-AD84-67142888C0C2}" type="pres">
      <dgm:prSet presAssocID="{0151923A-2EEB-4CD7-80ED-AFE6F52078AE}" presName="iconBgRect" presStyleLbl="bgShp" presStyleIdx="5" presStyleCnt="8"/>
      <dgm:spPr/>
    </dgm:pt>
    <dgm:pt modelId="{9C75A200-E205-45C9-BA3E-F6C2A81748E0}" type="pres">
      <dgm:prSet presAssocID="{0151923A-2EEB-4CD7-80ED-AFE6F52078A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9041DB0C-41D0-457D-B969-E8614EC56688}" type="pres">
      <dgm:prSet presAssocID="{0151923A-2EEB-4CD7-80ED-AFE6F52078AE}" presName="spaceRect" presStyleCnt="0"/>
      <dgm:spPr/>
    </dgm:pt>
    <dgm:pt modelId="{AAF7AEBD-0981-4DA6-BA27-E95472759FF3}" type="pres">
      <dgm:prSet presAssocID="{0151923A-2EEB-4CD7-80ED-AFE6F52078AE}" presName="textRect" presStyleLbl="revTx" presStyleIdx="5" presStyleCnt="8">
        <dgm:presLayoutVars>
          <dgm:chMax val="1"/>
          <dgm:chPref val="1"/>
        </dgm:presLayoutVars>
      </dgm:prSet>
      <dgm:spPr/>
    </dgm:pt>
    <dgm:pt modelId="{38865D22-E1CD-4CAF-9649-D9F119E48995}" type="pres">
      <dgm:prSet presAssocID="{0821CE51-2A44-47FD-92ED-17CD86D8D041}" presName="sibTrans" presStyleCnt="0"/>
      <dgm:spPr/>
    </dgm:pt>
    <dgm:pt modelId="{885735B8-4CF7-4496-AED8-989550ED5D94}" type="pres">
      <dgm:prSet presAssocID="{50743F03-F4C5-4461-AA02-6C09822C0A62}" presName="compNode" presStyleCnt="0"/>
      <dgm:spPr/>
    </dgm:pt>
    <dgm:pt modelId="{AEB0B0B5-C667-4A5C-AE52-5290DD13F35E}" type="pres">
      <dgm:prSet presAssocID="{50743F03-F4C5-4461-AA02-6C09822C0A62}" presName="iconBgRect" presStyleLbl="bgShp" presStyleIdx="6" presStyleCnt="8"/>
      <dgm:spPr/>
    </dgm:pt>
    <dgm:pt modelId="{BFBC7723-6D3B-4669-8EED-FC8084D8E822}" type="pres">
      <dgm:prSet presAssocID="{50743F03-F4C5-4461-AA02-6C09822C0A6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B339E67C-2FC2-4BC3-842B-7E00864E6CAE}" type="pres">
      <dgm:prSet presAssocID="{50743F03-F4C5-4461-AA02-6C09822C0A62}" presName="spaceRect" presStyleCnt="0"/>
      <dgm:spPr/>
    </dgm:pt>
    <dgm:pt modelId="{A37C5372-9722-48C5-B55B-ADDC6CAE54E3}" type="pres">
      <dgm:prSet presAssocID="{50743F03-F4C5-4461-AA02-6C09822C0A62}" presName="textRect" presStyleLbl="revTx" presStyleIdx="6" presStyleCnt="8">
        <dgm:presLayoutVars>
          <dgm:chMax val="1"/>
          <dgm:chPref val="1"/>
        </dgm:presLayoutVars>
      </dgm:prSet>
      <dgm:spPr/>
    </dgm:pt>
    <dgm:pt modelId="{915C634A-4B41-4D93-AA1B-599DCED2CAB8}" type="pres">
      <dgm:prSet presAssocID="{26E65EF0-3DA8-48E8-8417-D12B258A6ED2}" presName="sibTrans" presStyleCnt="0"/>
      <dgm:spPr/>
    </dgm:pt>
    <dgm:pt modelId="{3DF5F51A-062E-4071-A50C-DA485187FA88}" type="pres">
      <dgm:prSet presAssocID="{4A45C576-A25E-4DC6-9C07-D7C3B67DB31B}" presName="compNode" presStyleCnt="0"/>
      <dgm:spPr/>
    </dgm:pt>
    <dgm:pt modelId="{2B439844-BB39-4B09-A4DB-5ED3A5A286F0}" type="pres">
      <dgm:prSet presAssocID="{4A45C576-A25E-4DC6-9C07-D7C3B67DB31B}" presName="iconBgRect" presStyleLbl="bgShp" presStyleIdx="7" presStyleCnt="8"/>
      <dgm:spPr/>
    </dgm:pt>
    <dgm:pt modelId="{B3006296-1D97-4447-A4A1-6581B36F7485}" type="pres">
      <dgm:prSet presAssocID="{4A45C576-A25E-4DC6-9C07-D7C3B67DB31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sio Diagram"/>
        </a:ext>
      </dgm:extLst>
    </dgm:pt>
    <dgm:pt modelId="{8695108A-F9B5-4BE8-B161-4DD390FD132B}" type="pres">
      <dgm:prSet presAssocID="{4A45C576-A25E-4DC6-9C07-D7C3B67DB31B}" presName="spaceRect" presStyleCnt="0"/>
      <dgm:spPr/>
    </dgm:pt>
    <dgm:pt modelId="{DE536124-F33B-40E7-9BD5-589859FE7813}" type="pres">
      <dgm:prSet presAssocID="{4A45C576-A25E-4DC6-9C07-D7C3B67DB31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C4CCD15-4919-44B2-86EB-6E01794824C5}" srcId="{EEDBA2E0-442D-4EF2-9540-0DC4839AA608}" destId="{0151923A-2EEB-4CD7-80ED-AFE6F52078AE}" srcOrd="5" destOrd="0" parTransId="{21AD3111-AEF1-4314-9DEB-F0A6A11B1C4C}" sibTransId="{0821CE51-2A44-47FD-92ED-17CD86D8D041}"/>
    <dgm:cxn modelId="{0E44FB17-7539-4361-894A-56406781EA7C}" type="presOf" srcId="{538991F0-5A57-4E13-9B67-50A7EF4F0748}" destId="{44EF18A2-F26A-4E5D-BC7A-0F27C4781BDC}" srcOrd="0" destOrd="0" presId="urn:microsoft.com/office/officeart/2018/5/layout/IconCircleLabelList"/>
    <dgm:cxn modelId="{36F88020-0177-47CE-A34C-EBF9C7761E96}" type="presOf" srcId="{BA919DA0-610C-4C99-8725-B0A6510D5360}" destId="{A788C7AC-07D1-4070-BD0B-473BF4997E63}" srcOrd="0" destOrd="0" presId="urn:microsoft.com/office/officeart/2018/5/layout/IconCircleLabelList"/>
    <dgm:cxn modelId="{A3A36841-7E41-45BF-9249-25D34A5E0707}" type="presOf" srcId="{9227FB9C-FF62-44D0-A470-5A2644EE4921}" destId="{7FF5AE4A-D539-4070-BBC8-B97E7DD70813}" srcOrd="0" destOrd="0" presId="urn:microsoft.com/office/officeart/2018/5/layout/IconCircleLabelList"/>
    <dgm:cxn modelId="{0C3EC348-09C7-4AB4-8CC9-0A849EAF65CE}" type="presOf" srcId="{50743F03-F4C5-4461-AA02-6C09822C0A62}" destId="{A37C5372-9722-48C5-B55B-ADDC6CAE54E3}" srcOrd="0" destOrd="0" presId="urn:microsoft.com/office/officeart/2018/5/layout/IconCircleLabelList"/>
    <dgm:cxn modelId="{90F77474-6115-4487-8217-FD1080B4D5C5}" srcId="{EEDBA2E0-442D-4EF2-9540-0DC4839AA608}" destId="{538991F0-5A57-4E13-9B67-50A7EF4F0748}" srcOrd="1" destOrd="0" parTransId="{69FBED56-0F8B-45E0-B33A-DDF8F9927829}" sibTransId="{B2C22771-C8B3-4538-80C9-15FB7C7A6B49}"/>
    <dgm:cxn modelId="{15E77B56-A8AB-4747-8131-6B637BE5C678}" srcId="{EEDBA2E0-442D-4EF2-9540-0DC4839AA608}" destId="{4A45C576-A25E-4DC6-9C07-D7C3B67DB31B}" srcOrd="7" destOrd="0" parTransId="{492F729E-6F74-44AF-A545-50C6068B37FA}" sibTransId="{806094B8-A4E5-4625-92A5-E59855B2A578}"/>
    <dgm:cxn modelId="{42277877-8487-41F0-ABB4-6660A666E87E}" srcId="{EEDBA2E0-442D-4EF2-9540-0DC4839AA608}" destId="{50743F03-F4C5-4461-AA02-6C09822C0A62}" srcOrd="6" destOrd="0" parTransId="{FCB9F71D-BF3A-4583-904F-5059C967226F}" sibTransId="{26E65EF0-3DA8-48E8-8417-D12B258A6ED2}"/>
    <dgm:cxn modelId="{86D7C87F-9B49-4F9B-982D-FD583A02ED4C}" type="presOf" srcId="{EEDBA2E0-442D-4EF2-9540-0DC4839AA608}" destId="{C5D203DF-98F4-4590-9D79-1FE7AD57A41E}" srcOrd="0" destOrd="0" presId="urn:microsoft.com/office/officeart/2018/5/layout/IconCircleLabelList"/>
    <dgm:cxn modelId="{3D12E28D-A73A-4CFB-BA62-DA4C35A94FF1}" type="presOf" srcId="{0533807C-6663-4B27-8C00-279FBDBEB941}" destId="{3486CBBB-B9EA-4358-8A1E-B9474F459E42}" srcOrd="0" destOrd="0" presId="urn:microsoft.com/office/officeart/2018/5/layout/IconCircleLabelList"/>
    <dgm:cxn modelId="{749A8390-8FE0-4B9A-8296-B18C1D1FC874}" srcId="{EEDBA2E0-442D-4EF2-9540-0DC4839AA608}" destId="{9D557EAF-E468-46A8-B377-2232A12D62EE}" srcOrd="4" destOrd="0" parTransId="{34C0D219-5ACF-4849-B548-9F908ECEFA95}" sibTransId="{EDF9C8B0-D479-4439-B57D-A4454C4EF237}"/>
    <dgm:cxn modelId="{7ECB9292-285B-400F-8B5C-FA325F7318E9}" srcId="{EEDBA2E0-442D-4EF2-9540-0DC4839AA608}" destId="{9227FB9C-FF62-44D0-A470-5A2644EE4921}" srcOrd="3" destOrd="0" parTransId="{87B4BFF6-0FC1-43CA-960B-A6118A014FB6}" sibTransId="{9F09C0DF-BBA8-4851-A162-FDC087398A3E}"/>
    <dgm:cxn modelId="{136CDEA6-2F86-4698-8421-3FFD34BE96F0}" type="presOf" srcId="{9D557EAF-E468-46A8-B377-2232A12D62EE}" destId="{281393CB-17CB-43CD-ADCD-F6B9991C752B}" srcOrd="0" destOrd="0" presId="urn:microsoft.com/office/officeart/2018/5/layout/IconCircleLabelList"/>
    <dgm:cxn modelId="{F79DA3BC-97AD-4257-A58B-611F7540A7DC}" type="presOf" srcId="{0151923A-2EEB-4CD7-80ED-AFE6F52078AE}" destId="{AAF7AEBD-0981-4DA6-BA27-E95472759FF3}" srcOrd="0" destOrd="0" presId="urn:microsoft.com/office/officeart/2018/5/layout/IconCircleLabelList"/>
    <dgm:cxn modelId="{59C611C1-02AB-431B-9C1D-F8B7B1DE767D}" srcId="{EEDBA2E0-442D-4EF2-9540-0DC4839AA608}" destId="{BA919DA0-610C-4C99-8725-B0A6510D5360}" srcOrd="2" destOrd="0" parTransId="{A31025CC-F14F-4672-99D8-95118315F59D}" sibTransId="{1B435670-0580-4647-9C61-4F2AE4E6C22D}"/>
    <dgm:cxn modelId="{AB17CBC1-6D89-4B79-B35C-5361222F203B}" srcId="{EEDBA2E0-442D-4EF2-9540-0DC4839AA608}" destId="{0533807C-6663-4B27-8C00-279FBDBEB941}" srcOrd="0" destOrd="0" parTransId="{A5E6D676-98F4-47EE-B21B-737F257C377C}" sibTransId="{523A231D-FD79-4DE6-A8A7-DAC24B2D19F1}"/>
    <dgm:cxn modelId="{023C86C2-C6A1-4775-9AF2-F58DA7A64CB7}" type="presOf" srcId="{4A45C576-A25E-4DC6-9C07-D7C3B67DB31B}" destId="{DE536124-F33B-40E7-9BD5-589859FE7813}" srcOrd="0" destOrd="0" presId="urn:microsoft.com/office/officeart/2018/5/layout/IconCircleLabelList"/>
    <dgm:cxn modelId="{ADC37636-6749-41F0-AD20-673BDA83C1FE}" type="presParOf" srcId="{C5D203DF-98F4-4590-9D79-1FE7AD57A41E}" destId="{CF7DDB46-D01A-452B-9F09-8A62EA7934E9}" srcOrd="0" destOrd="0" presId="urn:microsoft.com/office/officeart/2018/5/layout/IconCircleLabelList"/>
    <dgm:cxn modelId="{AF3C1A26-C076-4F9D-8F75-0E22AFDB1681}" type="presParOf" srcId="{CF7DDB46-D01A-452B-9F09-8A62EA7934E9}" destId="{7B968DD2-29DA-4F31-9AE7-E0D1E9420932}" srcOrd="0" destOrd="0" presId="urn:microsoft.com/office/officeart/2018/5/layout/IconCircleLabelList"/>
    <dgm:cxn modelId="{30C21653-2779-4514-9EC3-B3D159B6D21A}" type="presParOf" srcId="{CF7DDB46-D01A-452B-9F09-8A62EA7934E9}" destId="{08AA0D1A-7077-471F-A054-796EBF9F450A}" srcOrd="1" destOrd="0" presId="urn:microsoft.com/office/officeart/2018/5/layout/IconCircleLabelList"/>
    <dgm:cxn modelId="{982A2155-A60B-4DA4-800B-55B571112811}" type="presParOf" srcId="{CF7DDB46-D01A-452B-9F09-8A62EA7934E9}" destId="{74DF8E74-BAF4-4CB6-83D4-076824C6AE89}" srcOrd="2" destOrd="0" presId="urn:microsoft.com/office/officeart/2018/5/layout/IconCircleLabelList"/>
    <dgm:cxn modelId="{39D55E5D-31C9-4D4E-9C61-372E396B1C85}" type="presParOf" srcId="{CF7DDB46-D01A-452B-9F09-8A62EA7934E9}" destId="{3486CBBB-B9EA-4358-8A1E-B9474F459E42}" srcOrd="3" destOrd="0" presId="urn:microsoft.com/office/officeart/2018/5/layout/IconCircleLabelList"/>
    <dgm:cxn modelId="{1E3D2639-5C30-45CF-88EA-7B248F0EB8EE}" type="presParOf" srcId="{C5D203DF-98F4-4590-9D79-1FE7AD57A41E}" destId="{F50EC398-F112-4660-ACBE-DCD136D898C2}" srcOrd="1" destOrd="0" presId="urn:microsoft.com/office/officeart/2018/5/layout/IconCircleLabelList"/>
    <dgm:cxn modelId="{D1B26DA6-E39D-407F-A706-CBCFD712DE78}" type="presParOf" srcId="{C5D203DF-98F4-4590-9D79-1FE7AD57A41E}" destId="{2BBB0C2C-C203-4845-B60D-971504E2C2E3}" srcOrd="2" destOrd="0" presId="urn:microsoft.com/office/officeart/2018/5/layout/IconCircleLabelList"/>
    <dgm:cxn modelId="{192ED9D1-982E-4DC1-BB82-26BFF1A94768}" type="presParOf" srcId="{2BBB0C2C-C203-4845-B60D-971504E2C2E3}" destId="{DB1BE560-29D0-4E50-B267-E2997524F10D}" srcOrd="0" destOrd="0" presId="urn:microsoft.com/office/officeart/2018/5/layout/IconCircleLabelList"/>
    <dgm:cxn modelId="{A4EBF044-A671-4618-BBF7-F12EB5030F5F}" type="presParOf" srcId="{2BBB0C2C-C203-4845-B60D-971504E2C2E3}" destId="{203370D6-F88A-413D-BF5A-4F87B20852A1}" srcOrd="1" destOrd="0" presId="urn:microsoft.com/office/officeart/2018/5/layout/IconCircleLabelList"/>
    <dgm:cxn modelId="{5199D366-16EF-4F09-BFCA-1FDB76BE46EE}" type="presParOf" srcId="{2BBB0C2C-C203-4845-B60D-971504E2C2E3}" destId="{A370C184-62F1-44CC-B23C-7CB6AD151AB1}" srcOrd="2" destOrd="0" presId="urn:microsoft.com/office/officeart/2018/5/layout/IconCircleLabelList"/>
    <dgm:cxn modelId="{3E9B6C95-EC5B-400E-939D-91980E695024}" type="presParOf" srcId="{2BBB0C2C-C203-4845-B60D-971504E2C2E3}" destId="{44EF18A2-F26A-4E5D-BC7A-0F27C4781BDC}" srcOrd="3" destOrd="0" presId="urn:microsoft.com/office/officeart/2018/5/layout/IconCircleLabelList"/>
    <dgm:cxn modelId="{33C36C13-7334-48F3-A173-12843A355E52}" type="presParOf" srcId="{C5D203DF-98F4-4590-9D79-1FE7AD57A41E}" destId="{FD959685-B006-4B3B-A902-329645AC3F57}" srcOrd="3" destOrd="0" presId="urn:microsoft.com/office/officeart/2018/5/layout/IconCircleLabelList"/>
    <dgm:cxn modelId="{3379487D-68E1-4EBE-B632-D52D3EDCFF8A}" type="presParOf" srcId="{C5D203DF-98F4-4590-9D79-1FE7AD57A41E}" destId="{066006BF-99C8-4FA5-98CF-E6A7F03F86BE}" srcOrd="4" destOrd="0" presId="urn:microsoft.com/office/officeart/2018/5/layout/IconCircleLabelList"/>
    <dgm:cxn modelId="{491920D6-7BD7-46A6-943B-3D7BFF345D86}" type="presParOf" srcId="{066006BF-99C8-4FA5-98CF-E6A7F03F86BE}" destId="{31074336-A686-49CB-97F2-ADE9716E53B9}" srcOrd="0" destOrd="0" presId="urn:microsoft.com/office/officeart/2018/5/layout/IconCircleLabelList"/>
    <dgm:cxn modelId="{84B47ABE-5429-47DE-A762-C29F8B846DA7}" type="presParOf" srcId="{066006BF-99C8-4FA5-98CF-E6A7F03F86BE}" destId="{117BA565-37B8-41E3-95E0-BF049DF9D303}" srcOrd="1" destOrd="0" presId="urn:microsoft.com/office/officeart/2018/5/layout/IconCircleLabelList"/>
    <dgm:cxn modelId="{2D01C117-8710-4D8A-A683-89FF0C4E482E}" type="presParOf" srcId="{066006BF-99C8-4FA5-98CF-E6A7F03F86BE}" destId="{BFFCA8A1-70CB-499B-9C8A-7F1AE6DAA1E4}" srcOrd="2" destOrd="0" presId="urn:microsoft.com/office/officeart/2018/5/layout/IconCircleLabelList"/>
    <dgm:cxn modelId="{8903E471-C9D8-4303-B782-0238F232F802}" type="presParOf" srcId="{066006BF-99C8-4FA5-98CF-E6A7F03F86BE}" destId="{A788C7AC-07D1-4070-BD0B-473BF4997E63}" srcOrd="3" destOrd="0" presId="urn:microsoft.com/office/officeart/2018/5/layout/IconCircleLabelList"/>
    <dgm:cxn modelId="{CB8E3157-EEF8-4BB0-B1F7-A4EC8D734B75}" type="presParOf" srcId="{C5D203DF-98F4-4590-9D79-1FE7AD57A41E}" destId="{3EA320F0-710A-4E45-8B94-032DB9B72015}" srcOrd="5" destOrd="0" presId="urn:microsoft.com/office/officeart/2018/5/layout/IconCircleLabelList"/>
    <dgm:cxn modelId="{CF290FFF-8C48-4AD9-A957-29E8AA0E566A}" type="presParOf" srcId="{C5D203DF-98F4-4590-9D79-1FE7AD57A41E}" destId="{05EFCC55-E8EC-4B30-8DA2-E2DE8D7F8CEB}" srcOrd="6" destOrd="0" presId="urn:microsoft.com/office/officeart/2018/5/layout/IconCircleLabelList"/>
    <dgm:cxn modelId="{DAD69DB3-FCA6-4D1D-8DC9-6D2B73D89294}" type="presParOf" srcId="{05EFCC55-E8EC-4B30-8DA2-E2DE8D7F8CEB}" destId="{67825EEE-1A8D-48BB-B352-F56C7D403F9A}" srcOrd="0" destOrd="0" presId="urn:microsoft.com/office/officeart/2018/5/layout/IconCircleLabelList"/>
    <dgm:cxn modelId="{BD5844EB-C425-4E2C-8183-CC2FDB3D9105}" type="presParOf" srcId="{05EFCC55-E8EC-4B30-8DA2-E2DE8D7F8CEB}" destId="{EFCB3FBC-7655-4DB9-9A8A-514753D7B8A3}" srcOrd="1" destOrd="0" presId="urn:microsoft.com/office/officeart/2018/5/layout/IconCircleLabelList"/>
    <dgm:cxn modelId="{580456F3-8FB8-4146-92F0-1FA7159E0CD6}" type="presParOf" srcId="{05EFCC55-E8EC-4B30-8DA2-E2DE8D7F8CEB}" destId="{ABF75BFB-D32A-4254-B171-7B7A045F41EC}" srcOrd="2" destOrd="0" presId="urn:microsoft.com/office/officeart/2018/5/layout/IconCircleLabelList"/>
    <dgm:cxn modelId="{55FFA465-03EC-4A1D-B025-7AB33BF447BC}" type="presParOf" srcId="{05EFCC55-E8EC-4B30-8DA2-E2DE8D7F8CEB}" destId="{7FF5AE4A-D539-4070-BBC8-B97E7DD70813}" srcOrd="3" destOrd="0" presId="urn:microsoft.com/office/officeart/2018/5/layout/IconCircleLabelList"/>
    <dgm:cxn modelId="{B63CA869-3A74-4A18-B4D6-6F525723ACC5}" type="presParOf" srcId="{C5D203DF-98F4-4590-9D79-1FE7AD57A41E}" destId="{303148EC-4879-4CF8-A7A5-12D8FF9F5145}" srcOrd="7" destOrd="0" presId="urn:microsoft.com/office/officeart/2018/5/layout/IconCircleLabelList"/>
    <dgm:cxn modelId="{081F6D4B-D526-4CD0-A292-EFA7B0F27399}" type="presParOf" srcId="{C5D203DF-98F4-4590-9D79-1FE7AD57A41E}" destId="{1F86B80D-CF25-4A39-9A38-DA501F6392F0}" srcOrd="8" destOrd="0" presId="urn:microsoft.com/office/officeart/2018/5/layout/IconCircleLabelList"/>
    <dgm:cxn modelId="{98A98236-A1BC-4E88-B415-5FBDE1572BDF}" type="presParOf" srcId="{1F86B80D-CF25-4A39-9A38-DA501F6392F0}" destId="{D5408304-B3D7-4F16-86AC-217755522E0F}" srcOrd="0" destOrd="0" presId="urn:microsoft.com/office/officeart/2018/5/layout/IconCircleLabelList"/>
    <dgm:cxn modelId="{61DA7D53-77F9-405E-B174-59C139A14B0E}" type="presParOf" srcId="{1F86B80D-CF25-4A39-9A38-DA501F6392F0}" destId="{B72BDCA9-E098-436D-B095-03B57E6DCB78}" srcOrd="1" destOrd="0" presId="urn:microsoft.com/office/officeart/2018/5/layout/IconCircleLabelList"/>
    <dgm:cxn modelId="{20C574E2-C194-4D1A-A000-6D19EA7EC2FF}" type="presParOf" srcId="{1F86B80D-CF25-4A39-9A38-DA501F6392F0}" destId="{B2F847C8-E98F-4D17-9F94-564C90126FDC}" srcOrd="2" destOrd="0" presId="urn:microsoft.com/office/officeart/2018/5/layout/IconCircleLabelList"/>
    <dgm:cxn modelId="{E203FDAD-70EC-4079-B409-A424F9E4D838}" type="presParOf" srcId="{1F86B80D-CF25-4A39-9A38-DA501F6392F0}" destId="{281393CB-17CB-43CD-ADCD-F6B9991C752B}" srcOrd="3" destOrd="0" presId="urn:microsoft.com/office/officeart/2018/5/layout/IconCircleLabelList"/>
    <dgm:cxn modelId="{EA22DDB4-DB1A-4952-BBD9-81C7FC591E5A}" type="presParOf" srcId="{C5D203DF-98F4-4590-9D79-1FE7AD57A41E}" destId="{E30FC2A1-557D-44F3-B731-A72E368CC6BC}" srcOrd="9" destOrd="0" presId="urn:microsoft.com/office/officeart/2018/5/layout/IconCircleLabelList"/>
    <dgm:cxn modelId="{A708909A-BB03-46BD-BA8A-A70307ED3A80}" type="presParOf" srcId="{C5D203DF-98F4-4590-9D79-1FE7AD57A41E}" destId="{2BE3B1D5-B38C-46B0-BEEC-B9743566F887}" srcOrd="10" destOrd="0" presId="urn:microsoft.com/office/officeart/2018/5/layout/IconCircleLabelList"/>
    <dgm:cxn modelId="{7A5F97E8-D4F3-4CFD-8A26-607864CA2F39}" type="presParOf" srcId="{2BE3B1D5-B38C-46B0-BEEC-B9743566F887}" destId="{9FEA92CF-2262-41BC-AD84-67142888C0C2}" srcOrd="0" destOrd="0" presId="urn:microsoft.com/office/officeart/2018/5/layout/IconCircleLabelList"/>
    <dgm:cxn modelId="{64BB2DA2-DEDD-451A-B6F1-8BA526749839}" type="presParOf" srcId="{2BE3B1D5-B38C-46B0-BEEC-B9743566F887}" destId="{9C75A200-E205-45C9-BA3E-F6C2A81748E0}" srcOrd="1" destOrd="0" presId="urn:microsoft.com/office/officeart/2018/5/layout/IconCircleLabelList"/>
    <dgm:cxn modelId="{539F796F-B91C-47EC-96A7-9EA269D9A7F5}" type="presParOf" srcId="{2BE3B1D5-B38C-46B0-BEEC-B9743566F887}" destId="{9041DB0C-41D0-457D-B969-E8614EC56688}" srcOrd="2" destOrd="0" presId="urn:microsoft.com/office/officeart/2018/5/layout/IconCircleLabelList"/>
    <dgm:cxn modelId="{C346C800-7FC4-441A-932F-47D696846159}" type="presParOf" srcId="{2BE3B1D5-B38C-46B0-BEEC-B9743566F887}" destId="{AAF7AEBD-0981-4DA6-BA27-E95472759FF3}" srcOrd="3" destOrd="0" presId="urn:microsoft.com/office/officeart/2018/5/layout/IconCircleLabelList"/>
    <dgm:cxn modelId="{FF1DEC09-458F-4C18-9DCB-D27417463BAF}" type="presParOf" srcId="{C5D203DF-98F4-4590-9D79-1FE7AD57A41E}" destId="{38865D22-E1CD-4CAF-9649-D9F119E48995}" srcOrd="11" destOrd="0" presId="urn:microsoft.com/office/officeart/2018/5/layout/IconCircleLabelList"/>
    <dgm:cxn modelId="{483CF57A-B37F-417B-87DF-A5DBF7D995A8}" type="presParOf" srcId="{C5D203DF-98F4-4590-9D79-1FE7AD57A41E}" destId="{885735B8-4CF7-4496-AED8-989550ED5D94}" srcOrd="12" destOrd="0" presId="urn:microsoft.com/office/officeart/2018/5/layout/IconCircleLabelList"/>
    <dgm:cxn modelId="{90990BA5-7C17-4185-9341-084F73908D38}" type="presParOf" srcId="{885735B8-4CF7-4496-AED8-989550ED5D94}" destId="{AEB0B0B5-C667-4A5C-AE52-5290DD13F35E}" srcOrd="0" destOrd="0" presId="urn:microsoft.com/office/officeart/2018/5/layout/IconCircleLabelList"/>
    <dgm:cxn modelId="{2B54562B-FFC3-4AD6-95EE-BF493E86FFF2}" type="presParOf" srcId="{885735B8-4CF7-4496-AED8-989550ED5D94}" destId="{BFBC7723-6D3B-4669-8EED-FC8084D8E822}" srcOrd="1" destOrd="0" presId="urn:microsoft.com/office/officeart/2018/5/layout/IconCircleLabelList"/>
    <dgm:cxn modelId="{B3D3F116-0CEF-418B-9B53-970CFED7246F}" type="presParOf" srcId="{885735B8-4CF7-4496-AED8-989550ED5D94}" destId="{B339E67C-2FC2-4BC3-842B-7E00864E6CAE}" srcOrd="2" destOrd="0" presId="urn:microsoft.com/office/officeart/2018/5/layout/IconCircleLabelList"/>
    <dgm:cxn modelId="{075053C5-9CA7-4402-B437-4C1EFDE8419A}" type="presParOf" srcId="{885735B8-4CF7-4496-AED8-989550ED5D94}" destId="{A37C5372-9722-48C5-B55B-ADDC6CAE54E3}" srcOrd="3" destOrd="0" presId="urn:microsoft.com/office/officeart/2018/5/layout/IconCircleLabelList"/>
    <dgm:cxn modelId="{9947FCDB-1B2D-4632-BD96-A6A4BFF5F726}" type="presParOf" srcId="{C5D203DF-98F4-4590-9D79-1FE7AD57A41E}" destId="{915C634A-4B41-4D93-AA1B-599DCED2CAB8}" srcOrd="13" destOrd="0" presId="urn:microsoft.com/office/officeart/2018/5/layout/IconCircleLabelList"/>
    <dgm:cxn modelId="{1380F36A-E95C-4B29-A8AD-27C6672BDB45}" type="presParOf" srcId="{C5D203DF-98F4-4590-9D79-1FE7AD57A41E}" destId="{3DF5F51A-062E-4071-A50C-DA485187FA88}" srcOrd="14" destOrd="0" presId="urn:microsoft.com/office/officeart/2018/5/layout/IconCircleLabelList"/>
    <dgm:cxn modelId="{1B09F56A-65EC-4607-84B4-C8401AE67380}" type="presParOf" srcId="{3DF5F51A-062E-4071-A50C-DA485187FA88}" destId="{2B439844-BB39-4B09-A4DB-5ED3A5A286F0}" srcOrd="0" destOrd="0" presId="urn:microsoft.com/office/officeart/2018/5/layout/IconCircleLabelList"/>
    <dgm:cxn modelId="{D76C1E96-DD18-4446-8907-A59D5712E82B}" type="presParOf" srcId="{3DF5F51A-062E-4071-A50C-DA485187FA88}" destId="{B3006296-1D97-4447-A4A1-6581B36F7485}" srcOrd="1" destOrd="0" presId="urn:microsoft.com/office/officeart/2018/5/layout/IconCircleLabelList"/>
    <dgm:cxn modelId="{4604F169-61DC-49FE-ADA4-A168F005ED77}" type="presParOf" srcId="{3DF5F51A-062E-4071-A50C-DA485187FA88}" destId="{8695108A-F9B5-4BE8-B161-4DD390FD132B}" srcOrd="2" destOrd="0" presId="urn:microsoft.com/office/officeart/2018/5/layout/IconCircleLabelList"/>
    <dgm:cxn modelId="{F53F15E5-CBD7-44B8-B3CF-BC602FBA8CC1}" type="presParOf" srcId="{3DF5F51A-062E-4071-A50C-DA485187FA88}" destId="{DE536124-F33B-40E7-9BD5-589859FE78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5BFB7-39F0-4B61-95E0-BC29329DC6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A7E1E4C-1F7B-4285-A333-FAB7033127D0}">
      <dgm:prSet/>
      <dgm:spPr/>
      <dgm:t>
        <a:bodyPr/>
        <a:lstStyle/>
        <a:p>
          <a:pPr>
            <a:defRPr cap="all"/>
          </a:pPr>
          <a:r>
            <a:rPr lang="en-GB"/>
            <a:t>Smartphones Environment </a:t>
          </a:r>
          <a:endParaRPr lang="en-US"/>
        </a:p>
      </dgm:t>
    </dgm:pt>
    <dgm:pt modelId="{7828A934-2BD0-43FD-AF7E-C36659D3E3FE}" type="parTrans" cxnId="{5610CCB3-2E1B-42B5-A8DD-F3734119EE3B}">
      <dgm:prSet/>
      <dgm:spPr/>
      <dgm:t>
        <a:bodyPr/>
        <a:lstStyle/>
        <a:p>
          <a:endParaRPr lang="en-US"/>
        </a:p>
      </dgm:t>
    </dgm:pt>
    <dgm:pt modelId="{D52BD7CA-CAAB-439D-B270-D7D7F269BE8B}" type="sibTrans" cxnId="{5610CCB3-2E1B-42B5-A8DD-F3734119EE3B}">
      <dgm:prSet/>
      <dgm:spPr/>
      <dgm:t>
        <a:bodyPr/>
        <a:lstStyle/>
        <a:p>
          <a:endParaRPr lang="en-US"/>
        </a:p>
      </dgm:t>
    </dgm:pt>
    <dgm:pt modelId="{5607B62B-A029-46ED-9973-5D7313D93E72}">
      <dgm:prSet/>
      <dgm:spPr/>
      <dgm:t>
        <a:bodyPr/>
        <a:lstStyle/>
        <a:p>
          <a:pPr>
            <a:defRPr cap="all"/>
          </a:pPr>
          <a:r>
            <a:rPr lang="en-GB"/>
            <a:t>Desktop Environment </a:t>
          </a:r>
          <a:endParaRPr lang="en-US"/>
        </a:p>
      </dgm:t>
    </dgm:pt>
    <dgm:pt modelId="{5BAE0E89-3A8A-42E5-8E9B-621F364FB771}" type="parTrans" cxnId="{5D74DB4B-82A0-44DF-B6E7-4FEB1FE4CA14}">
      <dgm:prSet/>
      <dgm:spPr/>
      <dgm:t>
        <a:bodyPr/>
        <a:lstStyle/>
        <a:p>
          <a:endParaRPr lang="en-US"/>
        </a:p>
      </dgm:t>
    </dgm:pt>
    <dgm:pt modelId="{82029704-5D97-43B4-AB28-B2352106C9D8}" type="sibTrans" cxnId="{5D74DB4B-82A0-44DF-B6E7-4FEB1FE4CA14}">
      <dgm:prSet/>
      <dgm:spPr/>
      <dgm:t>
        <a:bodyPr/>
        <a:lstStyle/>
        <a:p>
          <a:endParaRPr lang="en-US"/>
        </a:p>
      </dgm:t>
    </dgm:pt>
    <dgm:pt modelId="{E74C580C-1269-43FA-ACAF-9AC8C1D30E77}">
      <dgm:prSet/>
      <dgm:spPr/>
      <dgm:t>
        <a:bodyPr/>
        <a:lstStyle/>
        <a:p>
          <a:pPr>
            <a:defRPr cap="all"/>
          </a:pPr>
          <a:r>
            <a:rPr lang="en-GB"/>
            <a:t>Web Environment</a:t>
          </a:r>
          <a:endParaRPr lang="en-US"/>
        </a:p>
      </dgm:t>
    </dgm:pt>
    <dgm:pt modelId="{27DC3D4A-43BD-4EEC-AAE6-B59024A20BCA}" type="parTrans" cxnId="{5230687C-5851-4A28-8383-6513D5738580}">
      <dgm:prSet/>
      <dgm:spPr/>
      <dgm:t>
        <a:bodyPr/>
        <a:lstStyle/>
        <a:p>
          <a:endParaRPr lang="en-US"/>
        </a:p>
      </dgm:t>
    </dgm:pt>
    <dgm:pt modelId="{516CC43F-33A7-4390-97E4-B985470715B1}" type="sibTrans" cxnId="{5230687C-5851-4A28-8383-6513D5738580}">
      <dgm:prSet/>
      <dgm:spPr/>
      <dgm:t>
        <a:bodyPr/>
        <a:lstStyle/>
        <a:p>
          <a:endParaRPr lang="en-US"/>
        </a:p>
      </dgm:t>
    </dgm:pt>
    <dgm:pt modelId="{6D0F73BF-83BB-4C5B-950C-4D8AA0B46F67}">
      <dgm:prSet/>
      <dgm:spPr/>
      <dgm:t>
        <a:bodyPr/>
        <a:lstStyle/>
        <a:p>
          <a:pPr>
            <a:defRPr cap="all"/>
          </a:pPr>
          <a:r>
            <a:rPr lang="en-GB"/>
            <a:t>Other: (Smartwatches, Smart TVs, etc…)</a:t>
          </a:r>
          <a:endParaRPr lang="en-US"/>
        </a:p>
      </dgm:t>
    </dgm:pt>
    <dgm:pt modelId="{547BCA7B-260D-4BD9-A3E9-484F363E3D9A}" type="parTrans" cxnId="{07747796-F7F2-4B5A-A90B-57B4EF8581D5}">
      <dgm:prSet/>
      <dgm:spPr/>
      <dgm:t>
        <a:bodyPr/>
        <a:lstStyle/>
        <a:p>
          <a:endParaRPr lang="en-US"/>
        </a:p>
      </dgm:t>
    </dgm:pt>
    <dgm:pt modelId="{95E12233-0599-4CDF-948F-53DE99C7CB85}" type="sibTrans" cxnId="{07747796-F7F2-4B5A-A90B-57B4EF8581D5}">
      <dgm:prSet/>
      <dgm:spPr/>
      <dgm:t>
        <a:bodyPr/>
        <a:lstStyle/>
        <a:p>
          <a:endParaRPr lang="en-US"/>
        </a:p>
      </dgm:t>
    </dgm:pt>
    <dgm:pt modelId="{AFCE9956-C295-4B49-B331-D55AAEF8B4D1}" type="pres">
      <dgm:prSet presAssocID="{08A5BFB7-39F0-4B61-95E0-BC29329DC6A9}" presName="root" presStyleCnt="0">
        <dgm:presLayoutVars>
          <dgm:dir/>
          <dgm:resizeHandles val="exact"/>
        </dgm:presLayoutVars>
      </dgm:prSet>
      <dgm:spPr/>
    </dgm:pt>
    <dgm:pt modelId="{A77AFF38-325D-4E3D-B5D2-30DC21122CAD}" type="pres">
      <dgm:prSet presAssocID="{FA7E1E4C-1F7B-4285-A333-FAB7033127D0}" presName="compNode" presStyleCnt="0"/>
      <dgm:spPr/>
    </dgm:pt>
    <dgm:pt modelId="{311E167A-2A4F-4B35-9BDC-DCFD856257E8}" type="pres">
      <dgm:prSet presAssocID="{FA7E1E4C-1F7B-4285-A333-FAB7033127D0}" presName="iconBgRect" presStyleLbl="bgShp" presStyleIdx="0" presStyleCnt="4"/>
      <dgm:spPr/>
    </dgm:pt>
    <dgm:pt modelId="{8A170819-63B1-4708-901D-6E27328C5801}" type="pres">
      <dgm:prSet presAssocID="{FA7E1E4C-1F7B-4285-A333-FAB7033127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469C9EB-059B-4723-95B5-0E8DD038A697}" type="pres">
      <dgm:prSet presAssocID="{FA7E1E4C-1F7B-4285-A333-FAB7033127D0}" presName="spaceRect" presStyleCnt="0"/>
      <dgm:spPr/>
    </dgm:pt>
    <dgm:pt modelId="{807098D9-BA21-4150-AA5D-2037EFAC57E2}" type="pres">
      <dgm:prSet presAssocID="{FA7E1E4C-1F7B-4285-A333-FAB7033127D0}" presName="textRect" presStyleLbl="revTx" presStyleIdx="0" presStyleCnt="4">
        <dgm:presLayoutVars>
          <dgm:chMax val="1"/>
          <dgm:chPref val="1"/>
        </dgm:presLayoutVars>
      </dgm:prSet>
      <dgm:spPr/>
    </dgm:pt>
    <dgm:pt modelId="{97F06A61-2601-4EBC-88A7-23BBC8A61712}" type="pres">
      <dgm:prSet presAssocID="{D52BD7CA-CAAB-439D-B270-D7D7F269BE8B}" presName="sibTrans" presStyleCnt="0"/>
      <dgm:spPr/>
    </dgm:pt>
    <dgm:pt modelId="{18EE1332-ACED-4C58-BDA5-51521C282873}" type="pres">
      <dgm:prSet presAssocID="{5607B62B-A029-46ED-9973-5D7313D93E72}" presName="compNode" presStyleCnt="0"/>
      <dgm:spPr/>
    </dgm:pt>
    <dgm:pt modelId="{0694B797-19DA-45B3-892B-98E2488C99F9}" type="pres">
      <dgm:prSet presAssocID="{5607B62B-A029-46ED-9973-5D7313D93E72}" presName="iconBgRect" presStyleLbl="bgShp" presStyleIdx="1" presStyleCnt="4"/>
      <dgm:spPr/>
    </dgm:pt>
    <dgm:pt modelId="{C2144D28-0BD3-4A1D-BCA4-4F6F84DF7F0B}" type="pres">
      <dgm:prSet presAssocID="{5607B62B-A029-46ED-9973-5D7313D93E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8C6F3-AE0B-43DB-8037-8984BB12177A}" type="pres">
      <dgm:prSet presAssocID="{5607B62B-A029-46ED-9973-5D7313D93E72}" presName="spaceRect" presStyleCnt="0"/>
      <dgm:spPr/>
    </dgm:pt>
    <dgm:pt modelId="{0EF025E4-6330-4D7B-AED1-1906ACF86998}" type="pres">
      <dgm:prSet presAssocID="{5607B62B-A029-46ED-9973-5D7313D93E72}" presName="textRect" presStyleLbl="revTx" presStyleIdx="1" presStyleCnt="4">
        <dgm:presLayoutVars>
          <dgm:chMax val="1"/>
          <dgm:chPref val="1"/>
        </dgm:presLayoutVars>
      </dgm:prSet>
      <dgm:spPr/>
    </dgm:pt>
    <dgm:pt modelId="{4B91B4C2-54A7-4055-8332-FAB31E08DF67}" type="pres">
      <dgm:prSet presAssocID="{82029704-5D97-43B4-AB28-B2352106C9D8}" presName="sibTrans" presStyleCnt="0"/>
      <dgm:spPr/>
    </dgm:pt>
    <dgm:pt modelId="{4A3A72A0-E281-40A2-A797-6366C3AEA31E}" type="pres">
      <dgm:prSet presAssocID="{E74C580C-1269-43FA-ACAF-9AC8C1D30E77}" presName="compNode" presStyleCnt="0"/>
      <dgm:spPr/>
    </dgm:pt>
    <dgm:pt modelId="{873135A4-1706-4708-B30F-52D4A8F8B528}" type="pres">
      <dgm:prSet presAssocID="{E74C580C-1269-43FA-ACAF-9AC8C1D30E77}" presName="iconBgRect" presStyleLbl="bgShp" presStyleIdx="2" presStyleCnt="4"/>
      <dgm:spPr/>
    </dgm:pt>
    <dgm:pt modelId="{CBE3AD42-1333-4924-9A99-F4E02003C9D5}" type="pres">
      <dgm:prSet presAssocID="{E74C580C-1269-43FA-ACAF-9AC8C1D30E77}" presName="iconRect" presStyleLbl="node1" presStyleIdx="2" presStyleCnt="4"/>
      <dgm:spPr>
        <a:prstGeom prst="cloud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85375E84-6B9B-4A25-B09F-47CA449B6815}" type="pres">
      <dgm:prSet presAssocID="{E74C580C-1269-43FA-ACAF-9AC8C1D30E77}" presName="spaceRect" presStyleCnt="0"/>
      <dgm:spPr/>
    </dgm:pt>
    <dgm:pt modelId="{0C4E68FF-1861-4C49-9F9D-BFF786955FC1}" type="pres">
      <dgm:prSet presAssocID="{E74C580C-1269-43FA-ACAF-9AC8C1D30E77}" presName="textRect" presStyleLbl="revTx" presStyleIdx="2" presStyleCnt="4">
        <dgm:presLayoutVars>
          <dgm:chMax val="1"/>
          <dgm:chPref val="1"/>
        </dgm:presLayoutVars>
      </dgm:prSet>
      <dgm:spPr/>
    </dgm:pt>
    <dgm:pt modelId="{6F65C251-22EB-4194-9C44-9C658B78B1E7}" type="pres">
      <dgm:prSet presAssocID="{516CC43F-33A7-4390-97E4-B985470715B1}" presName="sibTrans" presStyleCnt="0"/>
      <dgm:spPr/>
    </dgm:pt>
    <dgm:pt modelId="{F15F0CAA-E6CC-4E2B-A870-73050BE834EF}" type="pres">
      <dgm:prSet presAssocID="{6D0F73BF-83BB-4C5B-950C-4D8AA0B46F67}" presName="compNode" presStyleCnt="0"/>
      <dgm:spPr/>
    </dgm:pt>
    <dgm:pt modelId="{36E2E2F8-19CD-43BA-86C8-3C7FD7217C1E}" type="pres">
      <dgm:prSet presAssocID="{6D0F73BF-83BB-4C5B-950C-4D8AA0B46F67}" presName="iconBgRect" presStyleLbl="bgShp" presStyleIdx="3" presStyleCnt="4"/>
      <dgm:spPr/>
    </dgm:pt>
    <dgm:pt modelId="{CBF185D5-39FB-4484-B88E-ADF8F1F76155}" type="pres">
      <dgm:prSet presAssocID="{6D0F73BF-83BB-4C5B-950C-4D8AA0B46F67}" presName="iconRect" presStyleLbl="node1" presStyleIdx="3" presStyleCnt="4" custScaleX="182664" custScaleY="143174"/>
      <dgm:spPr>
        <a:prstGeom prst="mathPlus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E82C38E-DC99-489C-945A-670BD43E2A4A}" type="pres">
      <dgm:prSet presAssocID="{6D0F73BF-83BB-4C5B-950C-4D8AA0B46F67}" presName="spaceRect" presStyleCnt="0"/>
      <dgm:spPr/>
    </dgm:pt>
    <dgm:pt modelId="{F72A9918-FF7C-4E35-96C2-A8AE57B98F60}" type="pres">
      <dgm:prSet presAssocID="{6D0F73BF-83BB-4C5B-950C-4D8AA0B46F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81B7861-4504-4066-8834-A7B8F6E35041}" type="presOf" srcId="{E74C580C-1269-43FA-ACAF-9AC8C1D30E77}" destId="{0C4E68FF-1861-4C49-9F9D-BFF786955FC1}" srcOrd="0" destOrd="0" presId="urn:microsoft.com/office/officeart/2018/5/layout/IconCircleLabelList"/>
    <dgm:cxn modelId="{73EA5844-F51B-4A8E-9D44-DF2D78497B6F}" type="presOf" srcId="{FA7E1E4C-1F7B-4285-A333-FAB7033127D0}" destId="{807098D9-BA21-4150-AA5D-2037EFAC57E2}" srcOrd="0" destOrd="0" presId="urn:microsoft.com/office/officeart/2018/5/layout/IconCircleLabelList"/>
    <dgm:cxn modelId="{5D74DB4B-82A0-44DF-B6E7-4FEB1FE4CA14}" srcId="{08A5BFB7-39F0-4B61-95E0-BC29329DC6A9}" destId="{5607B62B-A029-46ED-9973-5D7313D93E72}" srcOrd="1" destOrd="0" parTransId="{5BAE0E89-3A8A-42E5-8E9B-621F364FB771}" sibTransId="{82029704-5D97-43B4-AB28-B2352106C9D8}"/>
    <dgm:cxn modelId="{4A374A7A-4344-4263-A2FF-4F980E9C0237}" type="presOf" srcId="{5607B62B-A029-46ED-9973-5D7313D93E72}" destId="{0EF025E4-6330-4D7B-AED1-1906ACF86998}" srcOrd="0" destOrd="0" presId="urn:microsoft.com/office/officeart/2018/5/layout/IconCircleLabelList"/>
    <dgm:cxn modelId="{2E64C85A-8322-4E67-AA7F-34F1FAEC73D6}" type="presOf" srcId="{08A5BFB7-39F0-4B61-95E0-BC29329DC6A9}" destId="{AFCE9956-C295-4B49-B331-D55AAEF8B4D1}" srcOrd="0" destOrd="0" presId="urn:microsoft.com/office/officeart/2018/5/layout/IconCircleLabelList"/>
    <dgm:cxn modelId="{5230687C-5851-4A28-8383-6513D5738580}" srcId="{08A5BFB7-39F0-4B61-95E0-BC29329DC6A9}" destId="{E74C580C-1269-43FA-ACAF-9AC8C1D30E77}" srcOrd="2" destOrd="0" parTransId="{27DC3D4A-43BD-4EEC-AAE6-B59024A20BCA}" sibTransId="{516CC43F-33A7-4390-97E4-B985470715B1}"/>
    <dgm:cxn modelId="{07747796-F7F2-4B5A-A90B-57B4EF8581D5}" srcId="{08A5BFB7-39F0-4B61-95E0-BC29329DC6A9}" destId="{6D0F73BF-83BB-4C5B-950C-4D8AA0B46F67}" srcOrd="3" destOrd="0" parTransId="{547BCA7B-260D-4BD9-A3E9-484F363E3D9A}" sibTransId="{95E12233-0599-4CDF-948F-53DE99C7CB85}"/>
    <dgm:cxn modelId="{5610CCB3-2E1B-42B5-A8DD-F3734119EE3B}" srcId="{08A5BFB7-39F0-4B61-95E0-BC29329DC6A9}" destId="{FA7E1E4C-1F7B-4285-A333-FAB7033127D0}" srcOrd="0" destOrd="0" parTransId="{7828A934-2BD0-43FD-AF7E-C36659D3E3FE}" sibTransId="{D52BD7CA-CAAB-439D-B270-D7D7F269BE8B}"/>
    <dgm:cxn modelId="{3F49DCBE-B79A-43DE-B79F-D9DE0CEB3E3E}" type="presOf" srcId="{6D0F73BF-83BB-4C5B-950C-4D8AA0B46F67}" destId="{F72A9918-FF7C-4E35-96C2-A8AE57B98F60}" srcOrd="0" destOrd="0" presId="urn:microsoft.com/office/officeart/2018/5/layout/IconCircleLabelList"/>
    <dgm:cxn modelId="{BAFEDC19-50A8-45B7-9708-2B1EB888D51E}" type="presParOf" srcId="{AFCE9956-C295-4B49-B331-D55AAEF8B4D1}" destId="{A77AFF38-325D-4E3D-B5D2-30DC21122CAD}" srcOrd="0" destOrd="0" presId="urn:microsoft.com/office/officeart/2018/5/layout/IconCircleLabelList"/>
    <dgm:cxn modelId="{FDD90341-36C1-4233-A92D-8D79D64037B2}" type="presParOf" srcId="{A77AFF38-325D-4E3D-B5D2-30DC21122CAD}" destId="{311E167A-2A4F-4B35-9BDC-DCFD856257E8}" srcOrd="0" destOrd="0" presId="urn:microsoft.com/office/officeart/2018/5/layout/IconCircleLabelList"/>
    <dgm:cxn modelId="{8B255F4B-E461-4459-B94F-828B2C6744E2}" type="presParOf" srcId="{A77AFF38-325D-4E3D-B5D2-30DC21122CAD}" destId="{8A170819-63B1-4708-901D-6E27328C5801}" srcOrd="1" destOrd="0" presId="urn:microsoft.com/office/officeart/2018/5/layout/IconCircleLabelList"/>
    <dgm:cxn modelId="{0F610AF4-F9BC-444E-9994-A690675C7563}" type="presParOf" srcId="{A77AFF38-325D-4E3D-B5D2-30DC21122CAD}" destId="{F469C9EB-059B-4723-95B5-0E8DD038A697}" srcOrd="2" destOrd="0" presId="urn:microsoft.com/office/officeart/2018/5/layout/IconCircleLabelList"/>
    <dgm:cxn modelId="{D8A7C468-63E9-4ACA-89FC-CCA4880EFDE3}" type="presParOf" srcId="{A77AFF38-325D-4E3D-B5D2-30DC21122CAD}" destId="{807098D9-BA21-4150-AA5D-2037EFAC57E2}" srcOrd="3" destOrd="0" presId="urn:microsoft.com/office/officeart/2018/5/layout/IconCircleLabelList"/>
    <dgm:cxn modelId="{7E9E9B64-1D19-43F0-91EA-508A8F38C039}" type="presParOf" srcId="{AFCE9956-C295-4B49-B331-D55AAEF8B4D1}" destId="{97F06A61-2601-4EBC-88A7-23BBC8A61712}" srcOrd="1" destOrd="0" presId="urn:microsoft.com/office/officeart/2018/5/layout/IconCircleLabelList"/>
    <dgm:cxn modelId="{B8B746D6-95D4-4D5F-93C2-0D4D216AE8D5}" type="presParOf" srcId="{AFCE9956-C295-4B49-B331-D55AAEF8B4D1}" destId="{18EE1332-ACED-4C58-BDA5-51521C282873}" srcOrd="2" destOrd="0" presId="urn:microsoft.com/office/officeart/2018/5/layout/IconCircleLabelList"/>
    <dgm:cxn modelId="{173BBD71-A36C-4FBE-8EB0-1E827A117D97}" type="presParOf" srcId="{18EE1332-ACED-4C58-BDA5-51521C282873}" destId="{0694B797-19DA-45B3-892B-98E2488C99F9}" srcOrd="0" destOrd="0" presId="urn:microsoft.com/office/officeart/2018/5/layout/IconCircleLabelList"/>
    <dgm:cxn modelId="{1D6672D9-944A-4FB8-926F-2C234AFCB853}" type="presParOf" srcId="{18EE1332-ACED-4C58-BDA5-51521C282873}" destId="{C2144D28-0BD3-4A1D-BCA4-4F6F84DF7F0B}" srcOrd="1" destOrd="0" presId="urn:microsoft.com/office/officeart/2018/5/layout/IconCircleLabelList"/>
    <dgm:cxn modelId="{43B39EBB-A05E-4235-912E-CBFBC43EBD65}" type="presParOf" srcId="{18EE1332-ACED-4C58-BDA5-51521C282873}" destId="{7608C6F3-AE0B-43DB-8037-8984BB12177A}" srcOrd="2" destOrd="0" presId="urn:microsoft.com/office/officeart/2018/5/layout/IconCircleLabelList"/>
    <dgm:cxn modelId="{D59CB8B8-25EE-4ABB-A8C8-748A7DE5529C}" type="presParOf" srcId="{18EE1332-ACED-4C58-BDA5-51521C282873}" destId="{0EF025E4-6330-4D7B-AED1-1906ACF86998}" srcOrd="3" destOrd="0" presId="urn:microsoft.com/office/officeart/2018/5/layout/IconCircleLabelList"/>
    <dgm:cxn modelId="{11926B4E-DB13-4B78-A393-E9ED35F0A93E}" type="presParOf" srcId="{AFCE9956-C295-4B49-B331-D55AAEF8B4D1}" destId="{4B91B4C2-54A7-4055-8332-FAB31E08DF67}" srcOrd="3" destOrd="0" presId="urn:microsoft.com/office/officeart/2018/5/layout/IconCircleLabelList"/>
    <dgm:cxn modelId="{278184F2-5F69-4834-A3A7-68AC8569A673}" type="presParOf" srcId="{AFCE9956-C295-4B49-B331-D55AAEF8B4D1}" destId="{4A3A72A0-E281-40A2-A797-6366C3AEA31E}" srcOrd="4" destOrd="0" presId="urn:microsoft.com/office/officeart/2018/5/layout/IconCircleLabelList"/>
    <dgm:cxn modelId="{DCD7149B-23CA-4F53-84FD-C462C8123AFC}" type="presParOf" srcId="{4A3A72A0-E281-40A2-A797-6366C3AEA31E}" destId="{873135A4-1706-4708-B30F-52D4A8F8B528}" srcOrd="0" destOrd="0" presId="urn:microsoft.com/office/officeart/2018/5/layout/IconCircleLabelList"/>
    <dgm:cxn modelId="{A43C9833-C684-49F3-B76F-F9AAC5F0006E}" type="presParOf" srcId="{4A3A72A0-E281-40A2-A797-6366C3AEA31E}" destId="{CBE3AD42-1333-4924-9A99-F4E02003C9D5}" srcOrd="1" destOrd="0" presId="urn:microsoft.com/office/officeart/2018/5/layout/IconCircleLabelList"/>
    <dgm:cxn modelId="{4863F03F-015F-44E9-99E5-ADFB744F2B90}" type="presParOf" srcId="{4A3A72A0-E281-40A2-A797-6366C3AEA31E}" destId="{85375E84-6B9B-4A25-B09F-47CA449B6815}" srcOrd="2" destOrd="0" presId="urn:microsoft.com/office/officeart/2018/5/layout/IconCircleLabelList"/>
    <dgm:cxn modelId="{6F7B952B-F25B-4A45-A13D-7BD48A159B71}" type="presParOf" srcId="{4A3A72A0-E281-40A2-A797-6366C3AEA31E}" destId="{0C4E68FF-1861-4C49-9F9D-BFF786955FC1}" srcOrd="3" destOrd="0" presId="urn:microsoft.com/office/officeart/2018/5/layout/IconCircleLabelList"/>
    <dgm:cxn modelId="{9681AEDD-EFEB-4599-8E8A-75E943126A64}" type="presParOf" srcId="{AFCE9956-C295-4B49-B331-D55AAEF8B4D1}" destId="{6F65C251-22EB-4194-9C44-9C658B78B1E7}" srcOrd="5" destOrd="0" presId="urn:microsoft.com/office/officeart/2018/5/layout/IconCircleLabelList"/>
    <dgm:cxn modelId="{D7A59E7D-C1F1-4C2F-BC69-85E69908ECB6}" type="presParOf" srcId="{AFCE9956-C295-4B49-B331-D55AAEF8B4D1}" destId="{F15F0CAA-E6CC-4E2B-A870-73050BE834EF}" srcOrd="6" destOrd="0" presId="urn:microsoft.com/office/officeart/2018/5/layout/IconCircleLabelList"/>
    <dgm:cxn modelId="{617BDD8F-9FB1-4496-AAE9-AEF72E4F31BD}" type="presParOf" srcId="{F15F0CAA-E6CC-4E2B-A870-73050BE834EF}" destId="{36E2E2F8-19CD-43BA-86C8-3C7FD7217C1E}" srcOrd="0" destOrd="0" presId="urn:microsoft.com/office/officeart/2018/5/layout/IconCircleLabelList"/>
    <dgm:cxn modelId="{F6855737-A35B-4B92-87C9-193FF2D2218A}" type="presParOf" srcId="{F15F0CAA-E6CC-4E2B-A870-73050BE834EF}" destId="{CBF185D5-39FB-4484-B88E-ADF8F1F76155}" srcOrd="1" destOrd="0" presId="urn:microsoft.com/office/officeart/2018/5/layout/IconCircleLabelList"/>
    <dgm:cxn modelId="{D626343E-CE76-4BE7-BB50-0D0840535AF3}" type="presParOf" srcId="{F15F0CAA-E6CC-4E2B-A870-73050BE834EF}" destId="{DE82C38E-DC99-489C-945A-670BD43E2A4A}" srcOrd="2" destOrd="0" presId="urn:microsoft.com/office/officeart/2018/5/layout/IconCircleLabelList"/>
    <dgm:cxn modelId="{3116B3AD-8805-4916-AE76-0ACE7C91B16A}" type="presParOf" srcId="{F15F0CAA-E6CC-4E2B-A870-73050BE834EF}" destId="{F72A9918-FF7C-4E35-96C2-A8AE57B98F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16E9A6-AAAD-44D9-A9E4-DA1ECB5A315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AEDDC4-8A7E-4727-ADA9-3A6B3AAA68A0}">
      <dgm:prSet/>
      <dgm:spPr/>
      <dgm:t>
        <a:bodyPr/>
        <a:lstStyle/>
        <a:p>
          <a:r>
            <a:rPr lang="en-GB" b="1" dirty="0">
              <a:solidFill>
                <a:srgbClr val="00B0F0"/>
              </a:solidFill>
            </a:rPr>
            <a:t>IOS</a:t>
          </a:r>
          <a:r>
            <a:rPr lang="en-GB" dirty="0"/>
            <a:t> (Objective-C , Swift)</a:t>
          </a:r>
          <a:endParaRPr lang="en-US" dirty="0"/>
        </a:p>
      </dgm:t>
    </dgm:pt>
    <dgm:pt modelId="{D96D363A-6753-402D-9503-C7FC1F15A837}" type="parTrans" cxnId="{DF6A0947-D553-49FF-A9D0-80C28608ABEF}">
      <dgm:prSet/>
      <dgm:spPr/>
      <dgm:t>
        <a:bodyPr/>
        <a:lstStyle/>
        <a:p>
          <a:endParaRPr lang="en-US"/>
        </a:p>
      </dgm:t>
    </dgm:pt>
    <dgm:pt modelId="{73501926-2697-4AE4-8AF8-2033804D4C29}" type="sibTrans" cxnId="{DF6A0947-D553-49FF-A9D0-80C28608ABEF}">
      <dgm:prSet/>
      <dgm:spPr/>
      <dgm:t>
        <a:bodyPr/>
        <a:lstStyle/>
        <a:p>
          <a:endParaRPr lang="en-US"/>
        </a:p>
      </dgm:t>
    </dgm:pt>
    <dgm:pt modelId="{9AE8707E-B3E5-48B8-AB77-CFE26B88081C}">
      <dgm:prSet/>
      <dgm:spPr/>
      <dgm:t>
        <a:bodyPr/>
        <a:lstStyle/>
        <a:p>
          <a:r>
            <a:rPr lang="en-GB" b="1" dirty="0">
              <a:solidFill>
                <a:srgbClr val="FF0000"/>
              </a:solidFill>
            </a:rPr>
            <a:t>Android</a:t>
          </a:r>
          <a:r>
            <a:rPr lang="en-GB" dirty="0"/>
            <a:t> (Java , Kotlin)</a:t>
          </a:r>
          <a:endParaRPr lang="en-US" dirty="0"/>
        </a:p>
      </dgm:t>
    </dgm:pt>
    <dgm:pt modelId="{1412DB9C-BBED-4B2B-ACD1-44D7B6BBA920}" type="parTrans" cxnId="{32AA06F6-DA33-4FE8-A08F-8B98213D8179}">
      <dgm:prSet/>
      <dgm:spPr/>
      <dgm:t>
        <a:bodyPr/>
        <a:lstStyle/>
        <a:p>
          <a:endParaRPr lang="en-US"/>
        </a:p>
      </dgm:t>
    </dgm:pt>
    <dgm:pt modelId="{E320B72C-D214-4726-893F-9D5A80C91ACD}" type="sibTrans" cxnId="{32AA06F6-DA33-4FE8-A08F-8B98213D8179}">
      <dgm:prSet/>
      <dgm:spPr/>
      <dgm:t>
        <a:bodyPr/>
        <a:lstStyle/>
        <a:p>
          <a:endParaRPr lang="en-US"/>
        </a:p>
      </dgm:t>
    </dgm:pt>
    <dgm:pt modelId="{F2B82EE2-FB80-46FD-AFCE-972F3F731269}">
      <dgm:prSet/>
      <dgm:spPr/>
      <dgm:t>
        <a:bodyPr/>
        <a:lstStyle/>
        <a:p>
          <a:pPr>
            <a:buNone/>
          </a:pPr>
          <a:r>
            <a:rPr lang="en-GB" dirty="0"/>
            <a:t>Obstacles:  </a:t>
          </a:r>
          <a:endParaRPr lang="en-US" dirty="0"/>
        </a:p>
      </dgm:t>
    </dgm:pt>
    <dgm:pt modelId="{53B240DF-1636-48C2-B1BD-D30A6722B1E4}" type="parTrans" cxnId="{440EDDB5-838E-494A-94BF-799250C7B708}">
      <dgm:prSet/>
      <dgm:spPr/>
      <dgm:t>
        <a:bodyPr/>
        <a:lstStyle/>
        <a:p>
          <a:endParaRPr lang="en-US"/>
        </a:p>
      </dgm:t>
    </dgm:pt>
    <dgm:pt modelId="{40002B23-6848-4E99-8E4C-E0885628583E}" type="sibTrans" cxnId="{440EDDB5-838E-494A-94BF-799250C7B708}">
      <dgm:prSet/>
      <dgm:spPr/>
      <dgm:t>
        <a:bodyPr/>
        <a:lstStyle/>
        <a:p>
          <a:endParaRPr lang="en-US"/>
        </a:p>
      </dgm:t>
    </dgm:pt>
    <dgm:pt modelId="{261C4F52-2141-406D-9AAA-2C173990683E}">
      <dgm:prSet/>
      <dgm:spPr/>
      <dgm:t>
        <a:bodyPr/>
        <a:lstStyle/>
        <a:p>
          <a:pPr>
            <a:buNone/>
          </a:pPr>
          <a:r>
            <a:rPr lang="en-GB" dirty="0"/>
            <a:t>1- Completely different platforms with completely different challenges. </a:t>
          </a:r>
          <a:endParaRPr lang="en-US" dirty="0"/>
        </a:p>
      </dgm:t>
    </dgm:pt>
    <dgm:pt modelId="{4C50C157-E8B1-40A6-B3D2-9AFFBFAE6E40}" type="parTrans" cxnId="{C7A61AE8-FB4F-444F-94A3-0EE71E89F56E}">
      <dgm:prSet/>
      <dgm:spPr/>
      <dgm:t>
        <a:bodyPr/>
        <a:lstStyle/>
        <a:p>
          <a:endParaRPr lang="en-US"/>
        </a:p>
      </dgm:t>
    </dgm:pt>
    <dgm:pt modelId="{6FF1664D-6339-4C97-8445-75AA8EC1B1C7}" type="sibTrans" cxnId="{C7A61AE8-FB4F-444F-94A3-0EE71E89F56E}">
      <dgm:prSet/>
      <dgm:spPr/>
      <dgm:t>
        <a:bodyPr/>
        <a:lstStyle/>
        <a:p>
          <a:endParaRPr lang="en-US"/>
        </a:p>
      </dgm:t>
    </dgm:pt>
    <dgm:pt modelId="{EAABA52D-C62E-400D-AAF9-BE3C9A836934}">
      <dgm:prSet/>
      <dgm:spPr/>
      <dgm:t>
        <a:bodyPr/>
        <a:lstStyle/>
        <a:p>
          <a:pPr>
            <a:buNone/>
          </a:pPr>
          <a:r>
            <a:rPr lang="en-GB" dirty="0"/>
            <a:t>2- Hardware requirements (weak SOC, unoptimized game engines)</a:t>
          </a:r>
          <a:endParaRPr lang="en-US" dirty="0"/>
        </a:p>
      </dgm:t>
    </dgm:pt>
    <dgm:pt modelId="{3475C68D-03DE-4881-9603-42522C38DCB8}" type="parTrans" cxnId="{1A20C59D-103F-4510-8C47-0E4A9F5C43D4}">
      <dgm:prSet/>
      <dgm:spPr/>
      <dgm:t>
        <a:bodyPr/>
        <a:lstStyle/>
        <a:p>
          <a:endParaRPr lang="en-US"/>
        </a:p>
      </dgm:t>
    </dgm:pt>
    <dgm:pt modelId="{E0B20BBC-9DEF-4C49-80F3-96D80D0E3556}" type="sibTrans" cxnId="{1A20C59D-103F-4510-8C47-0E4A9F5C43D4}">
      <dgm:prSet/>
      <dgm:spPr/>
      <dgm:t>
        <a:bodyPr/>
        <a:lstStyle/>
        <a:p>
          <a:endParaRPr lang="en-US"/>
        </a:p>
      </dgm:t>
    </dgm:pt>
    <dgm:pt modelId="{97CD8952-02A8-47D3-B5E6-F9422850085D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85D59D20-9AE4-4254-B19C-B2BE3E70ACA4}" type="parTrans" cxnId="{FF1177AF-6AA6-48C9-8BD9-410F4876AA49}">
      <dgm:prSet/>
      <dgm:spPr/>
      <dgm:t>
        <a:bodyPr/>
        <a:lstStyle/>
        <a:p>
          <a:endParaRPr lang="en-GB"/>
        </a:p>
      </dgm:t>
    </dgm:pt>
    <dgm:pt modelId="{6046E5DA-E999-4760-8D17-DB6ABE3EFD6F}" type="sibTrans" cxnId="{FF1177AF-6AA6-48C9-8BD9-410F4876AA49}">
      <dgm:prSet/>
      <dgm:spPr/>
      <dgm:t>
        <a:bodyPr/>
        <a:lstStyle/>
        <a:p>
          <a:endParaRPr lang="en-GB"/>
        </a:p>
      </dgm:t>
    </dgm:pt>
    <dgm:pt modelId="{37EB2D0D-291B-471B-9662-72725281111D}" type="pres">
      <dgm:prSet presAssocID="{5F16E9A6-AAAD-44D9-A9E4-DA1ECB5A315D}" presName="linear" presStyleCnt="0">
        <dgm:presLayoutVars>
          <dgm:animLvl val="lvl"/>
          <dgm:resizeHandles val="exact"/>
        </dgm:presLayoutVars>
      </dgm:prSet>
      <dgm:spPr/>
    </dgm:pt>
    <dgm:pt modelId="{A6C934DA-C27E-43AF-A5E6-6FFFA6A95035}" type="pres">
      <dgm:prSet presAssocID="{44AEDDC4-8A7E-4727-ADA9-3A6B3AAA68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21D655-6635-4B39-9EEE-6ACC6A597E35}" type="pres">
      <dgm:prSet presAssocID="{73501926-2697-4AE4-8AF8-2033804D4C29}" presName="spacer" presStyleCnt="0"/>
      <dgm:spPr/>
    </dgm:pt>
    <dgm:pt modelId="{FBDB717F-8DB9-4F87-90C6-6E9E4691D9F0}" type="pres">
      <dgm:prSet presAssocID="{9AE8707E-B3E5-48B8-AB77-CFE26B8808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9632069-1123-4854-BD27-6A68CD094E46}" type="pres">
      <dgm:prSet presAssocID="{9AE8707E-B3E5-48B8-AB77-CFE26B88081C}" presName="childText" presStyleLbl="revTx" presStyleIdx="0" presStyleCnt="1" custLinFactNeighborX="-670" custLinFactNeighborY="69344">
        <dgm:presLayoutVars>
          <dgm:bulletEnabled val="1"/>
        </dgm:presLayoutVars>
      </dgm:prSet>
      <dgm:spPr/>
    </dgm:pt>
  </dgm:ptLst>
  <dgm:cxnLst>
    <dgm:cxn modelId="{9722E709-BB69-4AF3-A334-CBDA674EAEA5}" type="presOf" srcId="{5F16E9A6-AAAD-44D9-A9E4-DA1ECB5A315D}" destId="{37EB2D0D-291B-471B-9662-72725281111D}" srcOrd="0" destOrd="0" presId="urn:microsoft.com/office/officeart/2005/8/layout/vList2"/>
    <dgm:cxn modelId="{DF6A0947-D553-49FF-A9D0-80C28608ABEF}" srcId="{5F16E9A6-AAAD-44D9-A9E4-DA1ECB5A315D}" destId="{44AEDDC4-8A7E-4727-ADA9-3A6B3AAA68A0}" srcOrd="0" destOrd="0" parTransId="{D96D363A-6753-402D-9503-C7FC1F15A837}" sibTransId="{73501926-2697-4AE4-8AF8-2033804D4C29}"/>
    <dgm:cxn modelId="{1A20C59D-103F-4510-8C47-0E4A9F5C43D4}" srcId="{9AE8707E-B3E5-48B8-AB77-CFE26B88081C}" destId="{EAABA52D-C62E-400D-AAF9-BE3C9A836934}" srcOrd="3" destOrd="0" parTransId="{3475C68D-03DE-4881-9603-42522C38DCB8}" sibTransId="{E0B20BBC-9DEF-4C49-80F3-96D80D0E3556}"/>
    <dgm:cxn modelId="{B4655CAB-191B-4F95-BBAF-61E08177ECCA}" type="presOf" srcId="{261C4F52-2141-406D-9AAA-2C173990683E}" destId="{39632069-1123-4854-BD27-6A68CD094E46}" srcOrd="0" destOrd="2" presId="urn:microsoft.com/office/officeart/2005/8/layout/vList2"/>
    <dgm:cxn modelId="{FF1177AF-6AA6-48C9-8BD9-410F4876AA49}" srcId="{9AE8707E-B3E5-48B8-AB77-CFE26B88081C}" destId="{97CD8952-02A8-47D3-B5E6-F9422850085D}" srcOrd="1" destOrd="0" parTransId="{85D59D20-9AE4-4254-B19C-B2BE3E70ACA4}" sibTransId="{6046E5DA-E999-4760-8D17-DB6ABE3EFD6F}"/>
    <dgm:cxn modelId="{440EDDB5-838E-494A-94BF-799250C7B708}" srcId="{9AE8707E-B3E5-48B8-AB77-CFE26B88081C}" destId="{F2B82EE2-FB80-46FD-AFCE-972F3F731269}" srcOrd="0" destOrd="0" parTransId="{53B240DF-1636-48C2-B1BD-D30A6722B1E4}" sibTransId="{40002B23-6848-4E99-8E4C-E0885628583E}"/>
    <dgm:cxn modelId="{E74997C5-E63D-4B78-9A5D-CD14ECB92BC0}" type="presOf" srcId="{9AE8707E-B3E5-48B8-AB77-CFE26B88081C}" destId="{FBDB717F-8DB9-4F87-90C6-6E9E4691D9F0}" srcOrd="0" destOrd="0" presId="urn:microsoft.com/office/officeart/2005/8/layout/vList2"/>
    <dgm:cxn modelId="{3A7D95D1-DD30-4E44-9591-26D803F141AA}" type="presOf" srcId="{44AEDDC4-8A7E-4727-ADA9-3A6B3AAA68A0}" destId="{A6C934DA-C27E-43AF-A5E6-6FFFA6A95035}" srcOrd="0" destOrd="0" presId="urn:microsoft.com/office/officeart/2005/8/layout/vList2"/>
    <dgm:cxn modelId="{FF03C3DB-C46C-4F40-B39F-65756FC4F423}" type="presOf" srcId="{F2B82EE2-FB80-46FD-AFCE-972F3F731269}" destId="{39632069-1123-4854-BD27-6A68CD094E46}" srcOrd="0" destOrd="0" presId="urn:microsoft.com/office/officeart/2005/8/layout/vList2"/>
    <dgm:cxn modelId="{C7A61AE8-FB4F-444F-94A3-0EE71E89F56E}" srcId="{9AE8707E-B3E5-48B8-AB77-CFE26B88081C}" destId="{261C4F52-2141-406D-9AAA-2C173990683E}" srcOrd="2" destOrd="0" parTransId="{4C50C157-E8B1-40A6-B3D2-9AFFBFAE6E40}" sibTransId="{6FF1664D-6339-4C97-8445-75AA8EC1B1C7}"/>
    <dgm:cxn modelId="{9C69B5F1-3856-458D-96E7-6688171EB0D4}" type="presOf" srcId="{EAABA52D-C62E-400D-AAF9-BE3C9A836934}" destId="{39632069-1123-4854-BD27-6A68CD094E46}" srcOrd="0" destOrd="3" presId="urn:microsoft.com/office/officeart/2005/8/layout/vList2"/>
    <dgm:cxn modelId="{32AA06F6-DA33-4FE8-A08F-8B98213D8179}" srcId="{5F16E9A6-AAAD-44D9-A9E4-DA1ECB5A315D}" destId="{9AE8707E-B3E5-48B8-AB77-CFE26B88081C}" srcOrd="1" destOrd="0" parTransId="{1412DB9C-BBED-4B2B-ACD1-44D7B6BBA920}" sibTransId="{E320B72C-D214-4726-893F-9D5A80C91ACD}"/>
    <dgm:cxn modelId="{1AE181FD-29BF-4680-9924-FA1AB3A16C9B}" type="presOf" srcId="{97CD8952-02A8-47D3-B5E6-F9422850085D}" destId="{39632069-1123-4854-BD27-6A68CD094E46}" srcOrd="0" destOrd="1" presId="urn:microsoft.com/office/officeart/2005/8/layout/vList2"/>
    <dgm:cxn modelId="{5AAD46D6-3CA7-41D8-AB05-C5B355A69AA5}" type="presParOf" srcId="{37EB2D0D-291B-471B-9662-72725281111D}" destId="{A6C934DA-C27E-43AF-A5E6-6FFFA6A95035}" srcOrd="0" destOrd="0" presId="urn:microsoft.com/office/officeart/2005/8/layout/vList2"/>
    <dgm:cxn modelId="{904760BA-DF32-4E7A-8C98-35D10F49B1B8}" type="presParOf" srcId="{37EB2D0D-291B-471B-9662-72725281111D}" destId="{8321D655-6635-4B39-9EEE-6ACC6A597E35}" srcOrd="1" destOrd="0" presId="urn:microsoft.com/office/officeart/2005/8/layout/vList2"/>
    <dgm:cxn modelId="{D831EB16-D09F-4675-9275-80E5B4796D59}" type="presParOf" srcId="{37EB2D0D-291B-471B-9662-72725281111D}" destId="{FBDB717F-8DB9-4F87-90C6-6E9E4691D9F0}" srcOrd="2" destOrd="0" presId="urn:microsoft.com/office/officeart/2005/8/layout/vList2"/>
    <dgm:cxn modelId="{68D24101-6F73-4D16-827A-0682DA0784F2}" type="presParOf" srcId="{37EB2D0D-291B-471B-9662-72725281111D}" destId="{39632069-1123-4854-BD27-6A68CD094E4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CDEB38-2E29-4359-A863-6EC96B75AF0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869616-BA82-4B5C-A7A3-A48F86AC4801}">
      <dgm:prSet/>
      <dgm:spPr/>
      <dgm:t>
        <a:bodyPr/>
        <a:lstStyle/>
        <a:p>
          <a:r>
            <a:rPr lang="en-GB"/>
            <a:t>Flexible</a:t>
          </a:r>
          <a:endParaRPr lang="en-US"/>
        </a:p>
      </dgm:t>
    </dgm:pt>
    <dgm:pt modelId="{657CD317-903A-4988-85EB-0239BC4222D6}" type="parTrans" cxnId="{FAA8E028-C6AA-437D-9FE1-314A877742BD}">
      <dgm:prSet/>
      <dgm:spPr/>
      <dgm:t>
        <a:bodyPr/>
        <a:lstStyle/>
        <a:p>
          <a:endParaRPr lang="en-US"/>
        </a:p>
      </dgm:t>
    </dgm:pt>
    <dgm:pt modelId="{008015D6-9247-439C-8C68-BDD14865EBF2}" type="sibTrans" cxnId="{FAA8E028-C6AA-437D-9FE1-314A877742BD}">
      <dgm:prSet/>
      <dgm:spPr/>
      <dgm:t>
        <a:bodyPr/>
        <a:lstStyle/>
        <a:p>
          <a:endParaRPr lang="en-US"/>
        </a:p>
      </dgm:t>
    </dgm:pt>
    <dgm:pt modelId="{73CDCD25-7E64-4443-9DE3-9D6D3D6FF2EF}">
      <dgm:prSet/>
      <dgm:spPr/>
      <dgm:t>
        <a:bodyPr/>
        <a:lstStyle/>
        <a:p>
          <a:r>
            <a:rPr lang="en-GB"/>
            <a:t>Lightweight </a:t>
          </a:r>
          <a:endParaRPr lang="en-US"/>
        </a:p>
      </dgm:t>
    </dgm:pt>
    <dgm:pt modelId="{34B157F1-B15D-4FBD-976F-923BF25DE141}" type="parTrans" cxnId="{95FB3A09-9765-4217-9C39-73A95538CF65}">
      <dgm:prSet/>
      <dgm:spPr/>
      <dgm:t>
        <a:bodyPr/>
        <a:lstStyle/>
        <a:p>
          <a:endParaRPr lang="en-US"/>
        </a:p>
      </dgm:t>
    </dgm:pt>
    <dgm:pt modelId="{93100722-6587-4B88-8268-4BBE58A6A857}" type="sibTrans" cxnId="{95FB3A09-9765-4217-9C39-73A95538CF65}">
      <dgm:prSet/>
      <dgm:spPr/>
      <dgm:t>
        <a:bodyPr/>
        <a:lstStyle/>
        <a:p>
          <a:endParaRPr lang="en-US"/>
        </a:p>
      </dgm:t>
    </dgm:pt>
    <dgm:pt modelId="{1DE70F4D-942B-4140-9B8C-551C585C3D2F}">
      <dgm:prSet/>
      <dgm:spPr/>
      <dgm:t>
        <a:bodyPr/>
        <a:lstStyle/>
        <a:p>
          <a:r>
            <a:rPr lang="en-GB"/>
            <a:t>No need to install or download</a:t>
          </a:r>
          <a:endParaRPr lang="en-US"/>
        </a:p>
      </dgm:t>
    </dgm:pt>
    <dgm:pt modelId="{E82CAF60-9D04-464B-B62A-538899DC8CC9}" type="parTrans" cxnId="{0420B357-3434-493D-9418-FE26E5EC5D26}">
      <dgm:prSet/>
      <dgm:spPr/>
      <dgm:t>
        <a:bodyPr/>
        <a:lstStyle/>
        <a:p>
          <a:endParaRPr lang="en-US"/>
        </a:p>
      </dgm:t>
    </dgm:pt>
    <dgm:pt modelId="{A92F4E4C-8520-4CFB-9790-3620504A7E60}" type="sibTrans" cxnId="{0420B357-3434-493D-9418-FE26E5EC5D26}">
      <dgm:prSet/>
      <dgm:spPr/>
      <dgm:t>
        <a:bodyPr/>
        <a:lstStyle/>
        <a:p>
          <a:endParaRPr lang="en-US"/>
        </a:p>
      </dgm:t>
    </dgm:pt>
    <dgm:pt modelId="{C69D9F1A-1E4B-4A89-856A-6FB950F87E04}">
      <dgm:prSet/>
      <dgm:spPr/>
      <dgm:t>
        <a:bodyPr/>
        <a:lstStyle/>
        <a:p>
          <a:r>
            <a:rPr lang="en-GB"/>
            <a:t>Mostly free of dependencies</a:t>
          </a:r>
          <a:endParaRPr lang="en-US"/>
        </a:p>
      </dgm:t>
    </dgm:pt>
    <dgm:pt modelId="{AAE731F1-6E35-4FAE-B48F-F5C48E45BF2D}" type="parTrans" cxnId="{07BE0E55-7326-4BCA-8B21-2507D9ECCB18}">
      <dgm:prSet/>
      <dgm:spPr/>
      <dgm:t>
        <a:bodyPr/>
        <a:lstStyle/>
        <a:p>
          <a:endParaRPr lang="en-US"/>
        </a:p>
      </dgm:t>
    </dgm:pt>
    <dgm:pt modelId="{D0AB6F4C-47DC-4F94-860A-FF91B1B0AF12}" type="sibTrans" cxnId="{07BE0E55-7326-4BCA-8B21-2507D9ECCB18}">
      <dgm:prSet/>
      <dgm:spPr/>
      <dgm:t>
        <a:bodyPr/>
        <a:lstStyle/>
        <a:p>
          <a:endParaRPr lang="en-US"/>
        </a:p>
      </dgm:t>
    </dgm:pt>
    <dgm:pt modelId="{B768E7EF-1190-4CFD-A447-0840AA7CDBCF}" type="pres">
      <dgm:prSet presAssocID="{A8CDEB38-2E29-4359-A863-6EC96B75AF06}" presName="root" presStyleCnt="0">
        <dgm:presLayoutVars>
          <dgm:dir/>
          <dgm:resizeHandles val="exact"/>
        </dgm:presLayoutVars>
      </dgm:prSet>
      <dgm:spPr/>
    </dgm:pt>
    <dgm:pt modelId="{9CBE7C78-1356-47C0-97F3-232DADD1D6BA}" type="pres">
      <dgm:prSet presAssocID="{A8CDEB38-2E29-4359-A863-6EC96B75AF06}" presName="container" presStyleCnt="0">
        <dgm:presLayoutVars>
          <dgm:dir/>
          <dgm:resizeHandles val="exact"/>
        </dgm:presLayoutVars>
      </dgm:prSet>
      <dgm:spPr/>
    </dgm:pt>
    <dgm:pt modelId="{A16FED8E-5AE5-4A23-ADB2-628D476FA91D}" type="pres">
      <dgm:prSet presAssocID="{7B869616-BA82-4B5C-A7A3-A48F86AC4801}" presName="compNode" presStyleCnt="0"/>
      <dgm:spPr/>
    </dgm:pt>
    <dgm:pt modelId="{DE33B6EC-ED59-44D1-A1AD-A7FC799803BA}" type="pres">
      <dgm:prSet presAssocID="{7B869616-BA82-4B5C-A7A3-A48F86AC4801}" presName="iconBgRect" presStyleLbl="bgShp" presStyleIdx="0" presStyleCnt="4"/>
      <dgm:spPr/>
    </dgm:pt>
    <dgm:pt modelId="{51FC6F8C-E16E-4927-90AA-D7E82510EFB8}" type="pres">
      <dgm:prSet presAssocID="{7B869616-BA82-4B5C-A7A3-A48F86AC4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90F7A54-37DA-49FE-AF22-04B8FDC9694C}" type="pres">
      <dgm:prSet presAssocID="{7B869616-BA82-4B5C-A7A3-A48F86AC4801}" presName="spaceRect" presStyleCnt="0"/>
      <dgm:spPr/>
    </dgm:pt>
    <dgm:pt modelId="{8790E7B7-A4F6-4D3F-8670-56228F9A1106}" type="pres">
      <dgm:prSet presAssocID="{7B869616-BA82-4B5C-A7A3-A48F86AC4801}" presName="textRect" presStyleLbl="revTx" presStyleIdx="0" presStyleCnt="4">
        <dgm:presLayoutVars>
          <dgm:chMax val="1"/>
          <dgm:chPref val="1"/>
        </dgm:presLayoutVars>
      </dgm:prSet>
      <dgm:spPr/>
    </dgm:pt>
    <dgm:pt modelId="{DCD3EC0A-530D-444D-8AE2-228AE5E8A1D9}" type="pres">
      <dgm:prSet presAssocID="{008015D6-9247-439C-8C68-BDD14865EBF2}" presName="sibTrans" presStyleLbl="sibTrans2D1" presStyleIdx="0" presStyleCnt="0"/>
      <dgm:spPr/>
    </dgm:pt>
    <dgm:pt modelId="{A4B8C732-9CAB-491E-ABCD-036C990E080C}" type="pres">
      <dgm:prSet presAssocID="{73CDCD25-7E64-4443-9DE3-9D6D3D6FF2EF}" presName="compNode" presStyleCnt="0"/>
      <dgm:spPr/>
    </dgm:pt>
    <dgm:pt modelId="{9C602983-2B74-401A-9894-63F394892F42}" type="pres">
      <dgm:prSet presAssocID="{73CDCD25-7E64-4443-9DE3-9D6D3D6FF2EF}" presName="iconBgRect" presStyleLbl="bgShp" presStyleIdx="1" presStyleCnt="4"/>
      <dgm:spPr/>
    </dgm:pt>
    <dgm:pt modelId="{AAAB3BF0-457B-444C-975A-56ECFBD03881}" type="pres">
      <dgm:prSet presAssocID="{73CDCD25-7E64-4443-9DE3-9D6D3D6FF2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3FED27B5-0FC2-44D3-AC7F-B96481378350}" type="pres">
      <dgm:prSet presAssocID="{73CDCD25-7E64-4443-9DE3-9D6D3D6FF2EF}" presName="spaceRect" presStyleCnt="0"/>
      <dgm:spPr/>
    </dgm:pt>
    <dgm:pt modelId="{85267403-C372-4C8E-AE62-93F576445458}" type="pres">
      <dgm:prSet presAssocID="{73CDCD25-7E64-4443-9DE3-9D6D3D6FF2EF}" presName="textRect" presStyleLbl="revTx" presStyleIdx="1" presStyleCnt="4">
        <dgm:presLayoutVars>
          <dgm:chMax val="1"/>
          <dgm:chPref val="1"/>
        </dgm:presLayoutVars>
      </dgm:prSet>
      <dgm:spPr/>
    </dgm:pt>
    <dgm:pt modelId="{ECB087CB-9520-4FB4-A5C3-F95B5F7D568D}" type="pres">
      <dgm:prSet presAssocID="{93100722-6587-4B88-8268-4BBE58A6A857}" presName="sibTrans" presStyleLbl="sibTrans2D1" presStyleIdx="0" presStyleCnt="0"/>
      <dgm:spPr/>
    </dgm:pt>
    <dgm:pt modelId="{19E15E21-DF36-4B2C-B4DF-0D47FB616065}" type="pres">
      <dgm:prSet presAssocID="{1DE70F4D-942B-4140-9B8C-551C585C3D2F}" presName="compNode" presStyleCnt="0"/>
      <dgm:spPr/>
    </dgm:pt>
    <dgm:pt modelId="{4416D4B3-6E1E-453C-A4FB-8897FA52693B}" type="pres">
      <dgm:prSet presAssocID="{1DE70F4D-942B-4140-9B8C-551C585C3D2F}" presName="iconBgRect" presStyleLbl="bgShp" presStyleIdx="2" presStyleCnt="4"/>
      <dgm:spPr/>
    </dgm:pt>
    <dgm:pt modelId="{51D1BE0C-9387-45E9-AE74-4396D432FC2D}" type="pres">
      <dgm:prSet presAssocID="{1DE70F4D-942B-4140-9B8C-551C585C3D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76CE783-1AE5-4419-B8D8-138003F4CA72}" type="pres">
      <dgm:prSet presAssocID="{1DE70F4D-942B-4140-9B8C-551C585C3D2F}" presName="spaceRect" presStyleCnt="0"/>
      <dgm:spPr/>
    </dgm:pt>
    <dgm:pt modelId="{6900A00D-5B84-48CA-8820-9E3F9416C1E8}" type="pres">
      <dgm:prSet presAssocID="{1DE70F4D-942B-4140-9B8C-551C585C3D2F}" presName="textRect" presStyleLbl="revTx" presStyleIdx="2" presStyleCnt="4">
        <dgm:presLayoutVars>
          <dgm:chMax val="1"/>
          <dgm:chPref val="1"/>
        </dgm:presLayoutVars>
      </dgm:prSet>
      <dgm:spPr/>
    </dgm:pt>
    <dgm:pt modelId="{D0FBA61A-DE94-407B-A499-ACE181379DCF}" type="pres">
      <dgm:prSet presAssocID="{A92F4E4C-8520-4CFB-9790-3620504A7E60}" presName="sibTrans" presStyleLbl="sibTrans2D1" presStyleIdx="0" presStyleCnt="0"/>
      <dgm:spPr/>
    </dgm:pt>
    <dgm:pt modelId="{A0CD6F0B-8A15-4A60-92C7-F8A033D712C8}" type="pres">
      <dgm:prSet presAssocID="{C69D9F1A-1E4B-4A89-856A-6FB950F87E04}" presName="compNode" presStyleCnt="0"/>
      <dgm:spPr/>
    </dgm:pt>
    <dgm:pt modelId="{2E0C8CDF-6366-4C14-891D-80453FE314C6}" type="pres">
      <dgm:prSet presAssocID="{C69D9F1A-1E4B-4A89-856A-6FB950F87E04}" presName="iconBgRect" presStyleLbl="bgShp" presStyleIdx="3" presStyleCnt="4"/>
      <dgm:spPr/>
    </dgm:pt>
    <dgm:pt modelId="{D352C885-BF96-442C-8D91-62244477010E}" type="pres">
      <dgm:prSet presAssocID="{C69D9F1A-1E4B-4A89-856A-6FB950F87E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AC4876B-4086-4F7F-AEE2-35BFA63EA32D}" type="pres">
      <dgm:prSet presAssocID="{C69D9F1A-1E4B-4A89-856A-6FB950F87E04}" presName="spaceRect" presStyleCnt="0"/>
      <dgm:spPr/>
    </dgm:pt>
    <dgm:pt modelId="{8F4BD0DF-F5AE-463C-92BE-9CDD90B06C15}" type="pres">
      <dgm:prSet presAssocID="{C69D9F1A-1E4B-4A89-856A-6FB950F87E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58E501-9DF3-4895-B655-367900A850D2}" type="presOf" srcId="{1DE70F4D-942B-4140-9B8C-551C585C3D2F}" destId="{6900A00D-5B84-48CA-8820-9E3F9416C1E8}" srcOrd="0" destOrd="0" presId="urn:microsoft.com/office/officeart/2018/2/layout/IconCircleList"/>
    <dgm:cxn modelId="{95FB3A09-9765-4217-9C39-73A95538CF65}" srcId="{A8CDEB38-2E29-4359-A863-6EC96B75AF06}" destId="{73CDCD25-7E64-4443-9DE3-9D6D3D6FF2EF}" srcOrd="1" destOrd="0" parTransId="{34B157F1-B15D-4FBD-976F-923BF25DE141}" sibTransId="{93100722-6587-4B88-8268-4BBE58A6A857}"/>
    <dgm:cxn modelId="{28C4130E-8D77-4501-9BDB-7AECE4767E77}" type="presOf" srcId="{A8CDEB38-2E29-4359-A863-6EC96B75AF06}" destId="{B768E7EF-1190-4CFD-A447-0840AA7CDBCF}" srcOrd="0" destOrd="0" presId="urn:microsoft.com/office/officeart/2018/2/layout/IconCircleList"/>
    <dgm:cxn modelId="{FAA8E028-C6AA-437D-9FE1-314A877742BD}" srcId="{A8CDEB38-2E29-4359-A863-6EC96B75AF06}" destId="{7B869616-BA82-4B5C-A7A3-A48F86AC4801}" srcOrd="0" destOrd="0" parTransId="{657CD317-903A-4988-85EB-0239BC4222D6}" sibTransId="{008015D6-9247-439C-8C68-BDD14865EBF2}"/>
    <dgm:cxn modelId="{15BD0F5C-2000-40E1-A372-4A74ADCE7681}" type="presOf" srcId="{93100722-6587-4B88-8268-4BBE58A6A857}" destId="{ECB087CB-9520-4FB4-A5C3-F95B5F7D568D}" srcOrd="0" destOrd="0" presId="urn:microsoft.com/office/officeart/2018/2/layout/IconCircleList"/>
    <dgm:cxn modelId="{46217C62-D806-4B58-995A-00AF2F08ED38}" type="presOf" srcId="{C69D9F1A-1E4B-4A89-856A-6FB950F87E04}" destId="{8F4BD0DF-F5AE-463C-92BE-9CDD90B06C15}" srcOrd="0" destOrd="0" presId="urn:microsoft.com/office/officeart/2018/2/layout/IconCircleList"/>
    <dgm:cxn modelId="{B6C4E753-47A9-404E-ACC7-80A6828F42B5}" type="presOf" srcId="{008015D6-9247-439C-8C68-BDD14865EBF2}" destId="{DCD3EC0A-530D-444D-8AE2-228AE5E8A1D9}" srcOrd="0" destOrd="0" presId="urn:microsoft.com/office/officeart/2018/2/layout/IconCircleList"/>
    <dgm:cxn modelId="{07BE0E55-7326-4BCA-8B21-2507D9ECCB18}" srcId="{A8CDEB38-2E29-4359-A863-6EC96B75AF06}" destId="{C69D9F1A-1E4B-4A89-856A-6FB950F87E04}" srcOrd="3" destOrd="0" parTransId="{AAE731F1-6E35-4FAE-B48F-F5C48E45BF2D}" sibTransId="{D0AB6F4C-47DC-4F94-860A-FF91B1B0AF12}"/>
    <dgm:cxn modelId="{0420B357-3434-493D-9418-FE26E5EC5D26}" srcId="{A8CDEB38-2E29-4359-A863-6EC96B75AF06}" destId="{1DE70F4D-942B-4140-9B8C-551C585C3D2F}" srcOrd="2" destOrd="0" parTransId="{E82CAF60-9D04-464B-B62A-538899DC8CC9}" sibTransId="{A92F4E4C-8520-4CFB-9790-3620504A7E60}"/>
    <dgm:cxn modelId="{F908D0B7-8AB1-4C06-B4F2-63396C0754A4}" type="presOf" srcId="{73CDCD25-7E64-4443-9DE3-9D6D3D6FF2EF}" destId="{85267403-C372-4C8E-AE62-93F576445458}" srcOrd="0" destOrd="0" presId="urn:microsoft.com/office/officeart/2018/2/layout/IconCircleList"/>
    <dgm:cxn modelId="{2E4C2EDB-88F1-4FD9-BA90-CF42AE635273}" type="presOf" srcId="{A92F4E4C-8520-4CFB-9790-3620504A7E60}" destId="{D0FBA61A-DE94-407B-A499-ACE181379DCF}" srcOrd="0" destOrd="0" presId="urn:microsoft.com/office/officeart/2018/2/layout/IconCircleList"/>
    <dgm:cxn modelId="{A50344F4-8723-4523-949C-1D0B5B93B5B6}" type="presOf" srcId="{7B869616-BA82-4B5C-A7A3-A48F86AC4801}" destId="{8790E7B7-A4F6-4D3F-8670-56228F9A1106}" srcOrd="0" destOrd="0" presId="urn:microsoft.com/office/officeart/2018/2/layout/IconCircleList"/>
    <dgm:cxn modelId="{F9F73428-B676-4FA5-904F-17BC36457E8D}" type="presParOf" srcId="{B768E7EF-1190-4CFD-A447-0840AA7CDBCF}" destId="{9CBE7C78-1356-47C0-97F3-232DADD1D6BA}" srcOrd="0" destOrd="0" presId="urn:microsoft.com/office/officeart/2018/2/layout/IconCircleList"/>
    <dgm:cxn modelId="{ED3C6830-C292-4E1C-9482-252EB3311FBD}" type="presParOf" srcId="{9CBE7C78-1356-47C0-97F3-232DADD1D6BA}" destId="{A16FED8E-5AE5-4A23-ADB2-628D476FA91D}" srcOrd="0" destOrd="0" presId="urn:microsoft.com/office/officeart/2018/2/layout/IconCircleList"/>
    <dgm:cxn modelId="{012D2127-604A-447A-AF12-01E98C3E9DE1}" type="presParOf" srcId="{A16FED8E-5AE5-4A23-ADB2-628D476FA91D}" destId="{DE33B6EC-ED59-44D1-A1AD-A7FC799803BA}" srcOrd="0" destOrd="0" presId="urn:microsoft.com/office/officeart/2018/2/layout/IconCircleList"/>
    <dgm:cxn modelId="{CE8C6363-1156-435A-B535-DB538B027DB1}" type="presParOf" srcId="{A16FED8E-5AE5-4A23-ADB2-628D476FA91D}" destId="{51FC6F8C-E16E-4927-90AA-D7E82510EFB8}" srcOrd="1" destOrd="0" presId="urn:microsoft.com/office/officeart/2018/2/layout/IconCircleList"/>
    <dgm:cxn modelId="{17962FBD-F8FA-43E2-AE5A-BCCA3199E0DB}" type="presParOf" srcId="{A16FED8E-5AE5-4A23-ADB2-628D476FA91D}" destId="{390F7A54-37DA-49FE-AF22-04B8FDC9694C}" srcOrd="2" destOrd="0" presId="urn:microsoft.com/office/officeart/2018/2/layout/IconCircleList"/>
    <dgm:cxn modelId="{412B43B4-D064-4ADE-90FC-32247D93B708}" type="presParOf" srcId="{A16FED8E-5AE5-4A23-ADB2-628D476FA91D}" destId="{8790E7B7-A4F6-4D3F-8670-56228F9A1106}" srcOrd="3" destOrd="0" presId="urn:microsoft.com/office/officeart/2018/2/layout/IconCircleList"/>
    <dgm:cxn modelId="{42888FAF-F250-4E34-92D2-2DC21BB0D6DD}" type="presParOf" srcId="{9CBE7C78-1356-47C0-97F3-232DADD1D6BA}" destId="{DCD3EC0A-530D-444D-8AE2-228AE5E8A1D9}" srcOrd="1" destOrd="0" presId="urn:microsoft.com/office/officeart/2018/2/layout/IconCircleList"/>
    <dgm:cxn modelId="{93F7D965-87C2-44CC-A7FF-C62C29AC875F}" type="presParOf" srcId="{9CBE7C78-1356-47C0-97F3-232DADD1D6BA}" destId="{A4B8C732-9CAB-491E-ABCD-036C990E080C}" srcOrd="2" destOrd="0" presId="urn:microsoft.com/office/officeart/2018/2/layout/IconCircleList"/>
    <dgm:cxn modelId="{3491FD0C-E048-4F35-B91D-6530E77FE430}" type="presParOf" srcId="{A4B8C732-9CAB-491E-ABCD-036C990E080C}" destId="{9C602983-2B74-401A-9894-63F394892F42}" srcOrd="0" destOrd="0" presId="urn:microsoft.com/office/officeart/2018/2/layout/IconCircleList"/>
    <dgm:cxn modelId="{1BFF89FF-4412-4538-B81A-26F353579B81}" type="presParOf" srcId="{A4B8C732-9CAB-491E-ABCD-036C990E080C}" destId="{AAAB3BF0-457B-444C-975A-56ECFBD03881}" srcOrd="1" destOrd="0" presId="urn:microsoft.com/office/officeart/2018/2/layout/IconCircleList"/>
    <dgm:cxn modelId="{86D68B03-7EF3-432F-A857-431F16EE47CC}" type="presParOf" srcId="{A4B8C732-9CAB-491E-ABCD-036C990E080C}" destId="{3FED27B5-0FC2-44D3-AC7F-B96481378350}" srcOrd="2" destOrd="0" presId="urn:microsoft.com/office/officeart/2018/2/layout/IconCircleList"/>
    <dgm:cxn modelId="{A8655D8C-7855-49CB-8CD7-0C5C08E6BF83}" type="presParOf" srcId="{A4B8C732-9CAB-491E-ABCD-036C990E080C}" destId="{85267403-C372-4C8E-AE62-93F576445458}" srcOrd="3" destOrd="0" presId="urn:microsoft.com/office/officeart/2018/2/layout/IconCircleList"/>
    <dgm:cxn modelId="{DC21C202-A804-4815-A255-3658337BB2E3}" type="presParOf" srcId="{9CBE7C78-1356-47C0-97F3-232DADD1D6BA}" destId="{ECB087CB-9520-4FB4-A5C3-F95B5F7D568D}" srcOrd="3" destOrd="0" presId="urn:microsoft.com/office/officeart/2018/2/layout/IconCircleList"/>
    <dgm:cxn modelId="{CD54B537-43E9-44CA-AEA7-1C79DEEB029F}" type="presParOf" srcId="{9CBE7C78-1356-47C0-97F3-232DADD1D6BA}" destId="{19E15E21-DF36-4B2C-B4DF-0D47FB616065}" srcOrd="4" destOrd="0" presId="urn:microsoft.com/office/officeart/2018/2/layout/IconCircleList"/>
    <dgm:cxn modelId="{598359AC-D187-4255-B857-D3C558164379}" type="presParOf" srcId="{19E15E21-DF36-4B2C-B4DF-0D47FB616065}" destId="{4416D4B3-6E1E-453C-A4FB-8897FA52693B}" srcOrd="0" destOrd="0" presId="urn:microsoft.com/office/officeart/2018/2/layout/IconCircleList"/>
    <dgm:cxn modelId="{5BCA0D87-EBD9-4DFF-B33D-A9373BC57774}" type="presParOf" srcId="{19E15E21-DF36-4B2C-B4DF-0D47FB616065}" destId="{51D1BE0C-9387-45E9-AE74-4396D432FC2D}" srcOrd="1" destOrd="0" presId="urn:microsoft.com/office/officeart/2018/2/layout/IconCircleList"/>
    <dgm:cxn modelId="{9F3D3176-4F21-4515-8373-6F4F543DFE85}" type="presParOf" srcId="{19E15E21-DF36-4B2C-B4DF-0D47FB616065}" destId="{876CE783-1AE5-4419-B8D8-138003F4CA72}" srcOrd="2" destOrd="0" presId="urn:microsoft.com/office/officeart/2018/2/layout/IconCircleList"/>
    <dgm:cxn modelId="{5436A909-1654-411B-8BAA-32BA8AF7DC4A}" type="presParOf" srcId="{19E15E21-DF36-4B2C-B4DF-0D47FB616065}" destId="{6900A00D-5B84-48CA-8820-9E3F9416C1E8}" srcOrd="3" destOrd="0" presId="urn:microsoft.com/office/officeart/2018/2/layout/IconCircleList"/>
    <dgm:cxn modelId="{FE53CBCC-7BDA-49A7-93AE-541E5DF5041E}" type="presParOf" srcId="{9CBE7C78-1356-47C0-97F3-232DADD1D6BA}" destId="{D0FBA61A-DE94-407B-A499-ACE181379DCF}" srcOrd="5" destOrd="0" presId="urn:microsoft.com/office/officeart/2018/2/layout/IconCircleList"/>
    <dgm:cxn modelId="{BD3FCEC6-C654-451F-BDF8-445915D3C235}" type="presParOf" srcId="{9CBE7C78-1356-47C0-97F3-232DADD1D6BA}" destId="{A0CD6F0B-8A15-4A60-92C7-F8A033D712C8}" srcOrd="6" destOrd="0" presId="urn:microsoft.com/office/officeart/2018/2/layout/IconCircleList"/>
    <dgm:cxn modelId="{B38A2DF2-BE62-4E21-A658-0BFC1ECF239D}" type="presParOf" srcId="{A0CD6F0B-8A15-4A60-92C7-F8A033D712C8}" destId="{2E0C8CDF-6366-4C14-891D-80453FE314C6}" srcOrd="0" destOrd="0" presId="urn:microsoft.com/office/officeart/2018/2/layout/IconCircleList"/>
    <dgm:cxn modelId="{9F8B594C-72EA-4E4B-86C8-F168EC9479CB}" type="presParOf" srcId="{A0CD6F0B-8A15-4A60-92C7-F8A033D712C8}" destId="{D352C885-BF96-442C-8D91-62244477010E}" srcOrd="1" destOrd="0" presId="urn:microsoft.com/office/officeart/2018/2/layout/IconCircleList"/>
    <dgm:cxn modelId="{89F49CA8-B2AD-4BBE-BEE0-651EE0398B70}" type="presParOf" srcId="{A0CD6F0B-8A15-4A60-92C7-F8A033D712C8}" destId="{7AC4876B-4086-4F7F-AEE2-35BFA63EA32D}" srcOrd="2" destOrd="0" presId="urn:microsoft.com/office/officeart/2018/2/layout/IconCircleList"/>
    <dgm:cxn modelId="{C8CD028B-8EBB-4F61-B423-4EB9DD3CAB75}" type="presParOf" srcId="{A0CD6F0B-8A15-4A60-92C7-F8A033D712C8}" destId="{8F4BD0DF-F5AE-463C-92BE-9CDD90B06C1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68DD2-29DA-4F31-9AE7-E0D1E9420932}">
      <dsp:nvSpPr>
        <dsp:cNvPr id="0" name=""/>
        <dsp:cNvSpPr/>
      </dsp:nvSpPr>
      <dsp:spPr>
        <a:xfrm>
          <a:off x="1111887" y="971"/>
          <a:ext cx="933943" cy="9339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A0D1A-7077-471F-A054-796EBF9F450A}">
      <dsp:nvSpPr>
        <dsp:cNvPr id="0" name=""/>
        <dsp:cNvSpPr/>
      </dsp:nvSpPr>
      <dsp:spPr>
        <a:xfrm>
          <a:off x="1310924" y="200008"/>
          <a:ext cx="535869" cy="53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6CBBB-B9EA-4358-8A1E-B9474F459E42}">
      <dsp:nvSpPr>
        <dsp:cNvPr id="0" name=""/>
        <dsp:cNvSpPr/>
      </dsp:nvSpPr>
      <dsp:spPr>
        <a:xfrm>
          <a:off x="813331" y="122581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Software and applications environment </a:t>
          </a:r>
          <a:endParaRPr lang="en-US" sz="1400" kern="1200" dirty="0"/>
        </a:p>
      </dsp:txBody>
      <dsp:txXfrm>
        <a:off x="813331" y="1225814"/>
        <a:ext cx="1531054" cy="612421"/>
      </dsp:txXfrm>
    </dsp:sp>
    <dsp:sp modelId="{DB1BE560-29D0-4E50-B267-E2997524F10D}">
      <dsp:nvSpPr>
        <dsp:cNvPr id="0" name=""/>
        <dsp:cNvSpPr/>
      </dsp:nvSpPr>
      <dsp:spPr>
        <a:xfrm>
          <a:off x="2910876" y="971"/>
          <a:ext cx="933943" cy="9339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370D6-F88A-413D-BF5A-4F87B20852A1}">
      <dsp:nvSpPr>
        <dsp:cNvPr id="0" name=""/>
        <dsp:cNvSpPr/>
      </dsp:nvSpPr>
      <dsp:spPr>
        <a:xfrm>
          <a:off x="3109913" y="200008"/>
          <a:ext cx="535869" cy="53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F18A2-F26A-4E5D-BC7A-0F27C4781BDC}">
      <dsp:nvSpPr>
        <dsp:cNvPr id="0" name=""/>
        <dsp:cNvSpPr/>
      </dsp:nvSpPr>
      <dsp:spPr>
        <a:xfrm>
          <a:off x="2612320" y="122581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Compatibility challenges</a:t>
          </a:r>
          <a:endParaRPr lang="en-US" sz="1400" kern="1200"/>
        </a:p>
      </dsp:txBody>
      <dsp:txXfrm>
        <a:off x="2612320" y="1225814"/>
        <a:ext cx="1531054" cy="612421"/>
      </dsp:txXfrm>
    </dsp:sp>
    <dsp:sp modelId="{31074336-A686-49CB-97F2-ADE9716E53B9}">
      <dsp:nvSpPr>
        <dsp:cNvPr id="0" name=""/>
        <dsp:cNvSpPr/>
      </dsp:nvSpPr>
      <dsp:spPr>
        <a:xfrm>
          <a:off x="4709865" y="971"/>
          <a:ext cx="933943" cy="9339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BA565-37B8-41E3-95E0-BF049DF9D303}">
      <dsp:nvSpPr>
        <dsp:cNvPr id="0" name=""/>
        <dsp:cNvSpPr/>
      </dsp:nvSpPr>
      <dsp:spPr>
        <a:xfrm>
          <a:off x="4908902" y="200008"/>
          <a:ext cx="535869" cy="53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8C7AC-07D1-4070-BD0B-473BF4997E63}">
      <dsp:nvSpPr>
        <dsp:cNvPr id="0" name=""/>
        <dsp:cNvSpPr/>
      </dsp:nvSpPr>
      <dsp:spPr>
        <a:xfrm>
          <a:off x="4411310" y="122581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BINFO Gates Idea</a:t>
          </a:r>
          <a:endParaRPr lang="en-US" sz="1400" kern="1200"/>
        </a:p>
      </dsp:txBody>
      <dsp:txXfrm>
        <a:off x="4411310" y="1225814"/>
        <a:ext cx="1531054" cy="612421"/>
      </dsp:txXfrm>
    </dsp:sp>
    <dsp:sp modelId="{67825EEE-1A8D-48BB-B352-F56C7D403F9A}">
      <dsp:nvSpPr>
        <dsp:cNvPr id="0" name=""/>
        <dsp:cNvSpPr/>
      </dsp:nvSpPr>
      <dsp:spPr>
        <a:xfrm>
          <a:off x="6508855" y="971"/>
          <a:ext cx="933943" cy="9339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B3FBC-7655-4DB9-9A8A-514753D7B8A3}">
      <dsp:nvSpPr>
        <dsp:cNvPr id="0" name=""/>
        <dsp:cNvSpPr/>
      </dsp:nvSpPr>
      <dsp:spPr>
        <a:xfrm>
          <a:off x="6707892" y="200008"/>
          <a:ext cx="535869" cy="53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5AE4A-D539-4070-BBC8-B97E7DD70813}">
      <dsp:nvSpPr>
        <dsp:cNvPr id="0" name=""/>
        <dsp:cNvSpPr/>
      </dsp:nvSpPr>
      <dsp:spPr>
        <a:xfrm>
          <a:off x="6210299" y="122581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Playing Guide</a:t>
          </a:r>
          <a:endParaRPr lang="en-US" sz="1400" kern="1200"/>
        </a:p>
      </dsp:txBody>
      <dsp:txXfrm>
        <a:off x="6210299" y="1225814"/>
        <a:ext cx="1531054" cy="612421"/>
      </dsp:txXfrm>
    </dsp:sp>
    <dsp:sp modelId="{D5408304-B3D7-4F16-86AC-217755522E0F}">
      <dsp:nvSpPr>
        <dsp:cNvPr id="0" name=""/>
        <dsp:cNvSpPr/>
      </dsp:nvSpPr>
      <dsp:spPr>
        <a:xfrm>
          <a:off x="8307844" y="971"/>
          <a:ext cx="933943" cy="9339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BDCA9-E098-436D-B095-03B57E6DCB78}">
      <dsp:nvSpPr>
        <dsp:cNvPr id="0" name=""/>
        <dsp:cNvSpPr/>
      </dsp:nvSpPr>
      <dsp:spPr>
        <a:xfrm>
          <a:off x="8506881" y="200008"/>
          <a:ext cx="535869" cy="535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393CB-17CB-43CD-ADCD-F6B9991C752B}">
      <dsp:nvSpPr>
        <dsp:cNvPr id="0" name=""/>
        <dsp:cNvSpPr/>
      </dsp:nvSpPr>
      <dsp:spPr>
        <a:xfrm>
          <a:off x="8009288" y="122581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Content</a:t>
          </a:r>
          <a:endParaRPr lang="en-US" sz="1400" kern="1200"/>
        </a:p>
      </dsp:txBody>
      <dsp:txXfrm>
        <a:off x="8009288" y="1225814"/>
        <a:ext cx="1531054" cy="612421"/>
      </dsp:txXfrm>
    </dsp:sp>
    <dsp:sp modelId="{9FEA92CF-2262-41BC-AD84-67142888C0C2}">
      <dsp:nvSpPr>
        <dsp:cNvPr id="0" name=""/>
        <dsp:cNvSpPr/>
      </dsp:nvSpPr>
      <dsp:spPr>
        <a:xfrm>
          <a:off x="2910876" y="2221000"/>
          <a:ext cx="933943" cy="9339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5A200-E205-45C9-BA3E-F6C2A81748E0}">
      <dsp:nvSpPr>
        <dsp:cNvPr id="0" name=""/>
        <dsp:cNvSpPr/>
      </dsp:nvSpPr>
      <dsp:spPr>
        <a:xfrm>
          <a:off x="3109913" y="2420037"/>
          <a:ext cx="535869" cy="5358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7AEBD-0981-4DA6-BA27-E95472759FF3}">
      <dsp:nvSpPr>
        <dsp:cNvPr id="0" name=""/>
        <dsp:cNvSpPr/>
      </dsp:nvSpPr>
      <dsp:spPr>
        <a:xfrm>
          <a:off x="2612320" y="344584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Development tools</a:t>
          </a:r>
          <a:endParaRPr lang="en-US" sz="1400" kern="1200"/>
        </a:p>
      </dsp:txBody>
      <dsp:txXfrm>
        <a:off x="2612320" y="3445844"/>
        <a:ext cx="1531054" cy="612421"/>
      </dsp:txXfrm>
    </dsp:sp>
    <dsp:sp modelId="{AEB0B0B5-C667-4A5C-AE52-5290DD13F35E}">
      <dsp:nvSpPr>
        <dsp:cNvPr id="0" name=""/>
        <dsp:cNvSpPr/>
      </dsp:nvSpPr>
      <dsp:spPr>
        <a:xfrm>
          <a:off x="4709865" y="2221000"/>
          <a:ext cx="933943" cy="9339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C7723-6D3B-4669-8EED-FC8084D8E822}">
      <dsp:nvSpPr>
        <dsp:cNvPr id="0" name=""/>
        <dsp:cNvSpPr/>
      </dsp:nvSpPr>
      <dsp:spPr>
        <a:xfrm>
          <a:off x="4908902" y="2420037"/>
          <a:ext cx="535869" cy="5358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C5372-9722-48C5-B55B-ADDC6CAE54E3}">
      <dsp:nvSpPr>
        <dsp:cNvPr id="0" name=""/>
        <dsp:cNvSpPr/>
      </dsp:nvSpPr>
      <dsp:spPr>
        <a:xfrm>
          <a:off x="4411310" y="344584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Working plan</a:t>
          </a:r>
          <a:endParaRPr lang="en-US" sz="1400" kern="1200"/>
        </a:p>
      </dsp:txBody>
      <dsp:txXfrm>
        <a:off x="4411310" y="3445844"/>
        <a:ext cx="1531054" cy="612421"/>
      </dsp:txXfrm>
    </dsp:sp>
    <dsp:sp modelId="{2B439844-BB39-4B09-A4DB-5ED3A5A286F0}">
      <dsp:nvSpPr>
        <dsp:cNvPr id="0" name=""/>
        <dsp:cNvSpPr/>
      </dsp:nvSpPr>
      <dsp:spPr>
        <a:xfrm>
          <a:off x="6508855" y="2221000"/>
          <a:ext cx="933943" cy="9339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06296-1D97-4447-A4A1-6581B36F7485}">
      <dsp:nvSpPr>
        <dsp:cNvPr id="0" name=""/>
        <dsp:cNvSpPr/>
      </dsp:nvSpPr>
      <dsp:spPr>
        <a:xfrm>
          <a:off x="6707892" y="2420037"/>
          <a:ext cx="535869" cy="53586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36124-F33B-40E7-9BD5-589859FE7813}">
      <dsp:nvSpPr>
        <dsp:cNvPr id="0" name=""/>
        <dsp:cNvSpPr/>
      </dsp:nvSpPr>
      <dsp:spPr>
        <a:xfrm>
          <a:off x="6210299" y="3445844"/>
          <a:ext cx="1531054" cy="61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/>
            <a:t>additional features</a:t>
          </a:r>
          <a:endParaRPr lang="en-US" sz="1400" kern="1200"/>
        </a:p>
      </dsp:txBody>
      <dsp:txXfrm>
        <a:off x="6210299" y="3445844"/>
        <a:ext cx="1531054" cy="61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E167A-2A4F-4B35-9BDC-DCFD856257E8}">
      <dsp:nvSpPr>
        <dsp:cNvPr id="0" name=""/>
        <dsp:cNvSpPr/>
      </dsp:nvSpPr>
      <dsp:spPr>
        <a:xfrm>
          <a:off x="902689" y="842697"/>
          <a:ext cx="1261054" cy="12610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70819-63B1-4708-901D-6E27328C5801}">
      <dsp:nvSpPr>
        <dsp:cNvPr id="0" name=""/>
        <dsp:cNvSpPr/>
      </dsp:nvSpPr>
      <dsp:spPr>
        <a:xfrm>
          <a:off x="117143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098D9-BA21-4150-AA5D-2037EFAC57E2}">
      <dsp:nvSpPr>
        <dsp:cNvPr id="0" name=""/>
        <dsp:cNvSpPr/>
      </dsp:nvSpPr>
      <dsp:spPr>
        <a:xfrm>
          <a:off x="499565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Smartphones Environment </a:t>
          </a:r>
          <a:endParaRPr lang="en-US" sz="1600" kern="1200"/>
        </a:p>
      </dsp:txBody>
      <dsp:txXfrm>
        <a:off x="499565" y="2496539"/>
        <a:ext cx="2067302" cy="720000"/>
      </dsp:txXfrm>
    </dsp:sp>
    <dsp:sp modelId="{0694B797-19DA-45B3-892B-98E2488C99F9}">
      <dsp:nvSpPr>
        <dsp:cNvPr id="0" name=""/>
        <dsp:cNvSpPr/>
      </dsp:nvSpPr>
      <dsp:spPr>
        <a:xfrm>
          <a:off x="3331770" y="842697"/>
          <a:ext cx="1261054" cy="12610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44D28-0BD3-4A1D-BCA4-4F6F84DF7F0B}">
      <dsp:nvSpPr>
        <dsp:cNvPr id="0" name=""/>
        <dsp:cNvSpPr/>
      </dsp:nvSpPr>
      <dsp:spPr>
        <a:xfrm>
          <a:off x="360051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025E4-6330-4D7B-AED1-1906ACF86998}">
      <dsp:nvSpPr>
        <dsp:cNvPr id="0" name=""/>
        <dsp:cNvSpPr/>
      </dsp:nvSpPr>
      <dsp:spPr>
        <a:xfrm>
          <a:off x="292864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Desktop Environment </a:t>
          </a:r>
          <a:endParaRPr lang="en-US" sz="1600" kern="1200"/>
        </a:p>
      </dsp:txBody>
      <dsp:txXfrm>
        <a:off x="2928646" y="2496539"/>
        <a:ext cx="2067302" cy="720000"/>
      </dsp:txXfrm>
    </dsp:sp>
    <dsp:sp modelId="{873135A4-1706-4708-B30F-52D4A8F8B528}">
      <dsp:nvSpPr>
        <dsp:cNvPr id="0" name=""/>
        <dsp:cNvSpPr/>
      </dsp:nvSpPr>
      <dsp:spPr>
        <a:xfrm>
          <a:off x="5760850" y="842697"/>
          <a:ext cx="1261054" cy="12610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3AD42-1333-4924-9A99-F4E02003C9D5}">
      <dsp:nvSpPr>
        <dsp:cNvPr id="0" name=""/>
        <dsp:cNvSpPr/>
      </dsp:nvSpPr>
      <dsp:spPr>
        <a:xfrm>
          <a:off x="6029599" y="1111446"/>
          <a:ext cx="723555" cy="723555"/>
        </a:xfrm>
        <a:prstGeom prst="cloud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E68FF-1861-4C49-9F9D-BFF786955FC1}">
      <dsp:nvSpPr>
        <dsp:cNvPr id="0" name=""/>
        <dsp:cNvSpPr/>
      </dsp:nvSpPr>
      <dsp:spPr>
        <a:xfrm>
          <a:off x="535772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Web Environment</a:t>
          </a:r>
          <a:endParaRPr lang="en-US" sz="1600" kern="1200"/>
        </a:p>
      </dsp:txBody>
      <dsp:txXfrm>
        <a:off x="5357726" y="2496539"/>
        <a:ext cx="2067302" cy="720000"/>
      </dsp:txXfrm>
    </dsp:sp>
    <dsp:sp modelId="{36E2E2F8-19CD-43BA-86C8-3C7FD7217C1E}">
      <dsp:nvSpPr>
        <dsp:cNvPr id="0" name=""/>
        <dsp:cNvSpPr/>
      </dsp:nvSpPr>
      <dsp:spPr>
        <a:xfrm>
          <a:off x="8189930" y="842697"/>
          <a:ext cx="1261054" cy="12610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185D5-39FB-4484-B88E-ADF8F1F76155}">
      <dsp:nvSpPr>
        <dsp:cNvPr id="0" name=""/>
        <dsp:cNvSpPr/>
      </dsp:nvSpPr>
      <dsp:spPr>
        <a:xfrm>
          <a:off x="8159619" y="955252"/>
          <a:ext cx="1321676" cy="1035943"/>
        </a:xfrm>
        <a:prstGeom prst="mathPlus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A9918-FF7C-4E35-96C2-A8AE57B98F60}">
      <dsp:nvSpPr>
        <dsp:cNvPr id="0" name=""/>
        <dsp:cNvSpPr/>
      </dsp:nvSpPr>
      <dsp:spPr>
        <a:xfrm>
          <a:off x="778680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Other: (Smartwatches, Smart TVs, etc…)</a:t>
          </a:r>
          <a:endParaRPr lang="en-US" sz="1600" kern="1200"/>
        </a:p>
      </dsp:txBody>
      <dsp:txXfrm>
        <a:off x="7786806" y="2496539"/>
        <a:ext cx="206730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934DA-C27E-43AF-A5E6-6FFFA6A95035}">
      <dsp:nvSpPr>
        <dsp:cNvPr id="0" name=""/>
        <dsp:cNvSpPr/>
      </dsp:nvSpPr>
      <dsp:spPr>
        <a:xfrm>
          <a:off x="0" y="230373"/>
          <a:ext cx="6266011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>
              <a:solidFill>
                <a:srgbClr val="00B0F0"/>
              </a:solidFill>
            </a:rPr>
            <a:t>IOS</a:t>
          </a:r>
          <a:r>
            <a:rPr lang="en-GB" sz="3600" kern="1200" dirty="0"/>
            <a:t> (Objective-C , Swift)</a:t>
          </a:r>
          <a:endParaRPr lang="en-US" sz="3600" kern="1200" dirty="0"/>
        </a:p>
      </dsp:txBody>
      <dsp:txXfrm>
        <a:off x="42151" y="272524"/>
        <a:ext cx="6181709" cy="779158"/>
      </dsp:txXfrm>
    </dsp:sp>
    <dsp:sp modelId="{FBDB717F-8DB9-4F87-90C6-6E9E4691D9F0}">
      <dsp:nvSpPr>
        <dsp:cNvPr id="0" name=""/>
        <dsp:cNvSpPr/>
      </dsp:nvSpPr>
      <dsp:spPr>
        <a:xfrm>
          <a:off x="0" y="1197513"/>
          <a:ext cx="6266011" cy="863460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>
              <a:solidFill>
                <a:srgbClr val="FF0000"/>
              </a:solidFill>
            </a:rPr>
            <a:t>Android</a:t>
          </a:r>
          <a:r>
            <a:rPr lang="en-GB" sz="3600" kern="1200" dirty="0"/>
            <a:t> (Java , Kotlin)</a:t>
          </a:r>
          <a:endParaRPr lang="en-US" sz="3600" kern="1200" dirty="0"/>
        </a:p>
      </dsp:txBody>
      <dsp:txXfrm>
        <a:off x="42151" y="1239664"/>
        <a:ext cx="6181709" cy="779158"/>
      </dsp:txXfrm>
    </dsp:sp>
    <dsp:sp modelId="{39632069-1123-4854-BD27-6A68CD094E46}">
      <dsp:nvSpPr>
        <dsp:cNvPr id="0" name=""/>
        <dsp:cNvSpPr/>
      </dsp:nvSpPr>
      <dsp:spPr>
        <a:xfrm>
          <a:off x="0" y="2291346"/>
          <a:ext cx="6266011" cy="26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2800" kern="1200" dirty="0"/>
            <a:t>Obstacles: 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2800" kern="1200" dirty="0"/>
            <a:t>1- Completely different platforms with completely different challenges.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2800" kern="1200" dirty="0"/>
            <a:t>2- Hardware requirements (weak SOC, unoptimized game engines)</a:t>
          </a:r>
          <a:endParaRPr lang="en-US" sz="2800" kern="1200" dirty="0"/>
        </a:p>
      </dsp:txBody>
      <dsp:txXfrm>
        <a:off x="0" y="2291346"/>
        <a:ext cx="6266011" cy="2608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3B6EC-ED59-44D1-A1AD-A7FC799803BA}">
      <dsp:nvSpPr>
        <dsp:cNvPr id="0" name=""/>
        <dsp:cNvSpPr/>
      </dsp:nvSpPr>
      <dsp:spPr>
        <a:xfrm>
          <a:off x="184883" y="36283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C6F8C-E16E-4927-90AA-D7E82510EFB8}">
      <dsp:nvSpPr>
        <dsp:cNvPr id="0" name=""/>
        <dsp:cNvSpPr/>
      </dsp:nvSpPr>
      <dsp:spPr>
        <a:xfrm>
          <a:off x="462450" y="64040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0E7B7-A4F6-4D3F-8670-56228F9A1106}">
      <dsp:nvSpPr>
        <dsp:cNvPr id="0" name=""/>
        <dsp:cNvSpPr/>
      </dsp:nvSpPr>
      <dsp:spPr>
        <a:xfrm>
          <a:off x="1789861" y="3628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Flexible</a:t>
          </a:r>
          <a:endParaRPr lang="en-US" sz="2400" kern="1200"/>
        </a:p>
      </dsp:txBody>
      <dsp:txXfrm>
        <a:off x="1789861" y="362836"/>
        <a:ext cx="3115545" cy="1321746"/>
      </dsp:txXfrm>
    </dsp:sp>
    <dsp:sp modelId="{9C602983-2B74-401A-9894-63F394892F42}">
      <dsp:nvSpPr>
        <dsp:cNvPr id="0" name=""/>
        <dsp:cNvSpPr/>
      </dsp:nvSpPr>
      <dsp:spPr>
        <a:xfrm>
          <a:off x="5448267" y="36283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B3BF0-457B-444C-975A-56ECFBD03881}">
      <dsp:nvSpPr>
        <dsp:cNvPr id="0" name=""/>
        <dsp:cNvSpPr/>
      </dsp:nvSpPr>
      <dsp:spPr>
        <a:xfrm>
          <a:off x="5725834" y="64040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67403-C372-4C8E-AE62-93F576445458}">
      <dsp:nvSpPr>
        <dsp:cNvPr id="0" name=""/>
        <dsp:cNvSpPr/>
      </dsp:nvSpPr>
      <dsp:spPr>
        <a:xfrm>
          <a:off x="7053245" y="3628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Lightweight </a:t>
          </a:r>
          <a:endParaRPr lang="en-US" sz="2400" kern="1200"/>
        </a:p>
      </dsp:txBody>
      <dsp:txXfrm>
        <a:off x="7053245" y="362836"/>
        <a:ext cx="3115545" cy="1321746"/>
      </dsp:txXfrm>
    </dsp:sp>
    <dsp:sp modelId="{4416D4B3-6E1E-453C-A4FB-8897FA52693B}">
      <dsp:nvSpPr>
        <dsp:cNvPr id="0" name=""/>
        <dsp:cNvSpPr/>
      </dsp:nvSpPr>
      <dsp:spPr>
        <a:xfrm>
          <a:off x="184883" y="2374653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1BE0C-9387-45E9-AE74-4396D432FC2D}">
      <dsp:nvSpPr>
        <dsp:cNvPr id="0" name=""/>
        <dsp:cNvSpPr/>
      </dsp:nvSpPr>
      <dsp:spPr>
        <a:xfrm>
          <a:off x="462450" y="2652220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0A00D-5B84-48CA-8820-9E3F9416C1E8}">
      <dsp:nvSpPr>
        <dsp:cNvPr id="0" name=""/>
        <dsp:cNvSpPr/>
      </dsp:nvSpPr>
      <dsp:spPr>
        <a:xfrm>
          <a:off x="1789861" y="2374653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No need to install or download</a:t>
          </a:r>
          <a:endParaRPr lang="en-US" sz="2400" kern="1200"/>
        </a:p>
      </dsp:txBody>
      <dsp:txXfrm>
        <a:off x="1789861" y="2374653"/>
        <a:ext cx="3115545" cy="1321746"/>
      </dsp:txXfrm>
    </dsp:sp>
    <dsp:sp modelId="{2E0C8CDF-6366-4C14-891D-80453FE314C6}">
      <dsp:nvSpPr>
        <dsp:cNvPr id="0" name=""/>
        <dsp:cNvSpPr/>
      </dsp:nvSpPr>
      <dsp:spPr>
        <a:xfrm>
          <a:off x="5448267" y="2374653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2C885-BF96-442C-8D91-62244477010E}">
      <dsp:nvSpPr>
        <dsp:cNvPr id="0" name=""/>
        <dsp:cNvSpPr/>
      </dsp:nvSpPr>
      <dsp:spPr>
        <a:xfrm>
          <a:off x="5725834" y="2652220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BD0DF-F5AE-463C-92BE-9CDD90B06C15}">
      <dsp:nvSpPr>
        <dsp:cNvPr id="0" name=""/>
        <dsp:cNvSpPr/>
      </dsp:nvSpPr>
      <dsp:spPr>
        <a:xfrm>
          <a:off x="7053245" y="2374653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Mostly free of dependencies</a:t>
          </a:r>
          <a:endParaRPr lang="en-US" sz="2400" kern="1200"/>
        </a:p>
      </dsp:txBody>
      <dsp:txXfrm>
        <a:off x="7053245" y="2374653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5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96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3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626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03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5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557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481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1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6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0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6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2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8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5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FBD1D7-4726-40AF-9E9D-5053CB27F6B6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222C30-503F-44E2-A5C4-A1BBD9D5AD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0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890B-ECD6-4084-A98B-D2B178B9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37" y="1157568"/>
            <a:ext cx="6150510" cy="32004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Bodoni MT Condensed" panose="02070606080606020203" pitchFamily="18" charset="0"/>
              </a:rPr>
              <a:t>Software Engineering Project</a:t>
            </a:r>
            <a:br>
              <a:rPr lang="en-GB" dirty="0">
                <a:latin typeface="Bodoni MT Condensed" panose="02070606080606020203" pitchFamily="18" charset="0"/>
              </a:rPr>
            </a:br>
            <a:br>
              <a:rPr lang="en-GB" dirty="0">
                <a:latin typeface="Bodoni MT Condensed" panose="02070606080606020203" pitchFamily="18" charset="0"/>
              </a:rPr>
            </a:br>
            <a:br>
              <a:rPr lang="en-GB" dirty="0">
                <a:latin typeface="Bodoni MT Condensed" panose="02070606080606020203" pitchFamily="18" charset="0"/>
              </a:rPr>
            </a:br>
            <a:r>
              <a:rPr lang="en-GB" sz="6600" dirty="0">
                <a:solidFill>
                  <a:srgbClr val="FFC000"/>
                </a:solidFill>
                <a:latin typeface="Cooper Black" panose="0208090404030B020404" pitchFamily="18" charset="0"/>
              </a:rPr>
              <a:t>BINFO GATES </a:t>
            </a:r>
            <a:br>
              <a:rPr lang="en-GB" dirty="0">
                <a:latin typeface="Cooper Black" panose="0208090404030B020404" pitchFamily="18" charset="0"/>
              </a:rPr>
            </a:br>
            <a:r>
              <a:rPr lang="en-GB" dirty="0">
                <a:latin typeface="Bodoni MT Condensed" panose="02070606080606020203" pitchFamily="18" charset="0"/>
              </a:rPr>
              <a:t>Project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2B7E7-1D2F-46AE-A408-A4A5F4F0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34" y="4880105"/>
            <a:ext cx="6150510" cy="19050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endParaRPr lang="en-GB" sz="1600" dirty="0"/>
          </a:p>
          <a:p>
            <a:pPr algn="l">
              <a:lnSpc>
                <a:spcPct val="90000"/>
              </a:lnSpc>
            </a:pPr>
            <a:r>
              <a:rPr lang="en-GB" sz="1600" dirty="0"/>
              <a:t>Group 1:</a:t>
            </a:r>
          </a:p>
          <a:p>
            <a:pPr algn="l">
              <a:lnSpc>
                <a:spcPct val="90000"/>
              </a:lnSpc>
            </a:pPr>
            <a:r>
              <a:rPr lang="en-GB" sz="1600" dirty="0"/>
              <a:t>ALKEL Mohamad</a:t>
            </a:r>
          </a:p>
          <a:p>
            <a:pPr algn="l">
              <a:lnSpc>
                <a:spcPct val="90000"/>
              </a:lnSpc>
            </a:pPr>
            <a:r>
              <a:rPr lang="en-GB" sz="1600" dirty="0"/>
              <a:t>ALABD ALKAREM Abdallah</a:t>
            </a:r>
          </a:p>
          <a:p>
            <a:pPr algn="l">
              <a:lnSpc>
                <a:spcPct val="90000"/>
              </a:lnSpc>
            </a:pPr>
            <a:r>
              <a:rPr lang="en-GB" sz="1600" dirty="0"/>
              <a:t>ANGELDIS Nikitas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endParaRPr lang="en-GB" sz="1600" dirty="0"/>
          </a:p>
        </p:txBody>
      </p:sp>
      <p:pic>
        <p:nvPicPr>
          <p:cNvPr id="5" name="Picture 4" descr="A sign on the snow&#10;&#10;Description automatically generated">
            <a:extLst>
              <a:ext uri="{FF2B5EF4-FFF2-40B4-BE49-F238E27FC236}">
                <a16:creationId xmlns:a16="http://schemas.microsoft.com/office/drawing/2014/main" id="{BD57FC25-6E3D-4FCD-80CB-F8999D318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8"/>
          <a:stretch/>
        </p:blipFill>
        <p:spPr>
          <a:xfrm>
            <a:off x="7473716" y="0"/>
            <a:ext cx="4618272" cy="682998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0A4A44-DB18-49AE-B716-FC0308820C1A}"/>
              </a:ext>
            </a:extLst>
          </p:cNvPr>
          <p:cNvSpPr/>
          <p:nvPr/>
        </p:nvSpPr>
        <p:spPr>
          <a:xfrm>
            <a:off x="5421479" y="6488354"/>
            <a:ext cx="199285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WED 04/03/2020</a:t>
            </a:r>
          </a:p>
        </p:txBody>
      </p:sp>
      <p:pic>
        <p:nvPicPr>
          <p:cNvPr id="8" name="Picture 7" descr="A picture containing knife, drawing&#10;&#10;Description automatically generated">
            <a:extLst>
              <a:ext uri="{FF2B5EF4-FFF2-40B4-BE49-F238E27FC236}">
                <a16:creationId xmlns:a16="http://schemas.microsoft.com/office/drawing/2014/main" id="{9160272B-1B6D-44EA-8004-6396F375C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7317">
            <a:off x="8816844" y="1114705"/>
            <a:ext cx="3019425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236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343B-092C-4918-B9DA-EC2E4F2D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2" y="278364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GB" sz="9800" dirty="0">
                <a:solidFill>
                  <a:srgbClr val="00B0F0"/>
                </a:solidFill>
                <a:latin typeface="Bodoni MT Condensed" panose="02070606080606020203" pitchFamily="18" charset="0"/>
              </a:rPr>
              <a:t>Outlines</a:t>
            </a:r>
            <a:endParaRPr lang="en-GB" b="1" dirty="0">
              <a:solidFill>
                <a:srgbClr val="00B0F0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652ECDE-3D3E-42FC-AD1F-165CF2DDD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02384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198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7788-9AD2-4381-BF1D-B590CE50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256591"/>
            <a:ext cx="11975841" cy="1525555"/>
          </a:xfrm>
        </p:spPr>
        <p:txBody>
          <a:bodyPr>
            <a:noAutofit/>
          </a:bodyPr>
          <a:lstStyle/>
          <a:p>
            <a:r>
              <a:rPr lang="en-GB" sz="4800" b="1" dirty="0"/>
              <a:t>Environments – Platforms - Compatibility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F9CB7-9A61-40AB-9DBC-FE3FA58E2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80077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127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92C4-6450-4A7B-AD54-96DDADE0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GB"/>
              <a:t>Smartphones Environment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3CA82-DAD4-4E98-8F36-D5A3560CF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12043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645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6C2A-6877-475E-8297-B8F8EF3B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99" y="292438"/>
            <a:ext cx="10353762" cy="970450"/>
          </a:xfrm>
        </p:spPr>
        <p:txBody>
          <a:bodyPr/>
          <a:lstStyle/>
          <a:p>
            <a:r>
              <a:rPr lang="en-GB" dirty="0"/>
              <a:t>Desktop Environment</a:t>
            </a:r>
          </a:p>
        </p:txBody>
      </p:sp>
      <p:pic>
        <p:nvPicPr>
          <p:cNvPr id="4" name="Content Placeholder 3" descr="Image source: statista.com&#10;">
            <a:extLst>
              <a:ext uri="{FF2B5EF4-FFF2-40B4-BE49-F238E27FC236}">
                <a16:creationId xmlns:a16="http://schemas.microsoft.com/office/drawing/2014/main" id="{2CB39D7A-EC27-45F3-9A83-66B9E6801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63" t="22038" r="43124" b="54055"/>
          <a:stretch/>
        </p:blipFill>
        <p:spPr>
          <a:xfrm>
            <a:off x="125963" y="1638942"/>
            <a:ext cx="3424335" cy="37099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B7071D-CDAA-44ED-895B-763916018ADB}"/>
              </a:ext>
            </a:extLst>
          </p:cNvPr>
          <p:cNvSpPr/>
          <p:nvPr/>
        </p:nvSpPr>
        <p:spPr>
          <a:xfrm>
            <a:off x="-2360646" y="5348891"/>
            <a:ext cx="664171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source: statista.com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5C07A-8701-495F-9A26-0DC5371A2336}"/>
              </a:ext>
            </a:extLst>
          </p:cNvPr>
          <p:cNvSpPr/>
          <p:nvPr/>
        </p:nvSpPr>
        <p:spPr>
          <a:xfrm>
            <a:off x="4194800" y="2012694"/>
            <a:ext cx="7006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Obstacles: </a:t>
            </a:r>
          </a:p>
          <a:p>
            <a:endParaRPr lang="en-GB" dirty="0"/>
          </a:p>
          <a:p>
            <a:r>
              <a:rPr lang="en-GB" dirty="0"/>
              <a:t>1- Many different versions of Windows, or many different distribution of Linux (Can be solved by Docker)</a:t>
            </a:r>
          </a:p>
          <a:p>
            <a:endParaRPr lang="en-GB" dirty="0"/>
          </a:p>
          <a:p>
            <a:r>
              <a:rPr lang="en-GB" dirty="0"/>
              <a:t>2- Hardware: the type of the processor x32 or x64, number of core, IPC, RAM, Storage.</a:t>
            </a:r>
          </a:p>
          <a:p>
            <a:endParaRPr lang="en-GB" dirty="0"/>
          </a:p>
          <a:p>
            <a:r>
              <a:rPr lang="en-GB" dirty="0"/>
              <a:t>3- Drivers and optimization: (AMD vs Nvidia vs Intel)(Unity, Unreal, Direct X 11/12, Vulkan)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B13E-405F-4296-918A-B8D0D9BB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r>
              <a:rPr lang="en-GB" dirty="0"/>
              <a:t>WEB Environment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236B66-D568-4500-91D5-01DF8F674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Obstacles:</a:t>
            </a:r>
          </a:p>
          <a:p>
            <a:pPr marL="3690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GB" dirty="0">
                <a:solidFill>
                  <a:schemeClr val="tx1"/>
                </a:solidFill>
              </a:rPr>
              <a:t>1- Many Browsers architecture</a:t>
            </a:r>
          </a:p>
          <a:p>
            <a:pPr marL="36900" indent="0">
              <a:buNone/>
            </a:pPr>
            <a:r>
              <a:rPr lang="en-GB" dirty="0">
                <a:solidFill>
                  <a:schemeClr val="tx1"/>
                </a:solidFill>
              </a:rPr>
              <a:t>2- Stability of Internet connection </a:t>
            </a:r>
          </a:p>
          <a:p>
            <a:pPr marL="3690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GB" sz="4000" b="1" dirty="0">
                <a:solidFill>
                  <a:srgbClr val="7030A0"/>
                </a:solidFill>
              </a:rPr>
              <a:t>But!!..</a:t>
            </a:r>
          </a:p>
          <a:p>
            <a:pPr marL="3690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GB" dirty="0">
                <a:solidFill>
                  <a:schemeClr val="tx1"/>
                </a:solidFill>
              </a:rPr>
              <a:t>It does work everywhere despite some very minor problems </a:t>
            </a:r>
          </a:p>
        </p:txBody>
      </p:sp>
    </p:spTree>
    <p:extLst>
      <p:ext uri="{BB962C8B-B14F-4D97-AF65-F5344CB8AC3E}">
        <p14:creationId xmlns:p14="http://schemas.microsoft.com/office/powerpoint/2010/main" val="365630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FE0-51B4-4068-80F9-2D134368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WEB APPLICATIONS ADVANTAGES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62F495D-8AFF-4559-B1AA-04EAD198F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7132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532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9D44-FAE3-4175-BE53-19E0C46B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722A-F88C-4AFC-A51A-620B2C29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70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Bodoni MT Condensed</vt:lpstr>
      <vt:lpstr>Calisto MT</vt:lpstr>
      <vt:lpstr>Cooper Black</vt:lpstr>
      <vt:lpstr>Wingdings 2</vt:lpstr>
      <vt:lpstr>Slate</vt:lpstr>
      <vt:lpstr>Software Engineering Project   BINFO GATES  Project  </vt:lpstr>
      <vt:lpstr>Outlines</vt:lpstr>
      <vt:lpstr>Environments – Platforms - Compatibility</vt:lpstr>
      <vt:lpstr>Smartphones Environment</vt:lpstr>
      <vt:lpstr>Desktop Environment</vt:lpstr>
      <vt:lpstr>WEB Environment</vt:lpstr>
      <vt:lpstr>WEB APPLICATIONS 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   BINFO GATES  Project  </dc:title>
  <dc:creator>niel mma</dc:creator>
  <cp:lastModifiedBy>niel mma</cp:lastModifiedBy>
  <cp:revision>17</cp:revision>
  <dcterms:created xsi:type="dcterms:W3CDTF">2020-03-03T04:00:51Z</dcterms:created>
  <dcterms:modified xsi:type="dcterms:W3CDTF">2020-03-03T04:39:15Z</dcterms:modified>
</cp:coreProperties>
</file>