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28741-4076-4C73-A03A-39D61B2431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4A9B5-C709-456B-8564-8D44EBC17493}">
      <dgm:prSet/>
      <dgm:spPr/>
      <dgm:t>
        <a:bodyPr/>
        <a:lstStyle/>
        <a:p>
          <a:r>
            <a:rPr lang="en-US"/>
            <a:t>First idea</a:t>
          </a:r>
        </a:p>
      </dgm:t>
    </dgm:pt>
    <dgm:pt modelId="{9EB90BFF-5470-4E46-906C-3D9E432EE61F}" type="parTrans" cxnId="{454591FE-2894-4AFF-BEF4-8A59388B46B8}">
      <dgm:prSet/>
      <dgm:spPr/>
      <dgm:t>
        <a:bodyPr/>
        <a:lstStyle/>
        <a:p>
          <a:endParaRPr lang="en-US"/>
        </a:p>
      </dgm:t>
    </dgm:pt>
    <dgm:pt modelId="{390CC6C2-F196-4500-BB0C-8A982F40BD36}" type="sibTrans" cxnId="{454591FE-2894-4AFF-BEF4-8A59388B46B8}">
      <dgm:prSet/>
      <dgm:spPr/>
      <dgm:t>
        <a:bodyPr/>
        <a:lstStyle/>
        <a:p>
          <a:endParaRPr lang="en-US"/>
        </a:p>
      </dgm:t>
    </dgm:pt>
    <dgm:pt modelId="{B9032253-D995-460B-A679-1581A9564BB9}">
      <dgm:prSet/>
      <dgm:spPr/>
      <dgm:t>
        <a:bodyPr/>
        <a:lstStyle/>
        <a:p>
          <a:r>
            <a:rPr lang="en-US"/>
            <a:t>Changes</a:t>
          </a:r>
        </a:p>
      </dgm:t>
    </dgm:pt>
    <dgm:pt modelId="{3315EC81-F25D-4B4E-A0C0-33B3F7B026F1}" type="parTrans" cxnId="{A31ABD4B-3BE6-4D78-AA87-C9A68C1F2B51}">
      <dgm:prSet/>
      <dgm:spPr/>
      <dgm:t>
        <a:bodyPr/>
        <a:lstStyle/>
        <a:p>
          <a:endParaRPr lang="en-US"/>
        </a:p>
      </dgm:t>
    </dgm:pt>
    <dgm:pt modelId="{62368EBE-1413-47EB-94E3-5F1421AB30D5}" type="sibTrans" cxnId="{A31ABD4B-3BE6-4D78-AA87-C9A68C1F2B51}">
      <dgm:prSet/>
      <dgm:spPr/>
      <dgm:t>
        <a:bodyPr/>
        <a:lstStyle/>
        <a:p>
          <a:endParaRPr lang="en-US"/>
        </a:p>
      </dgm:t>
    </dgm:pt>
    <dgm:pt modelId="{2EC400F5-8F2E-471A-A975-DDD8FA824E8B}">
      <dgm:prSet/>
      <dgm:spPr/>
      <dgm:t>
        <a:bodyPr/>
        <a:lstStyle/>
        <a:p>
          <a:r>
            <a:rPr lang="en-US"/>
            <a:t>Difficulty </a:t>
          </a:r>
        </a:p>
      </dgm:t>
    </dgm:pt>
    <dgm:pt modelId="{4C9E1A5E-8CCD-4540-86A9-F88336139831}" type="parTrans" cxnId="{6D1603E8-5D98-469A-B3F2-DC017951CCC2}">
      <dgm:prSet/>
      <dgm:spPr/>
      <dgm:t>
        <a:bodyPr/>
        <a:lstStyle/>
        <a:p>
          <a:endParaRPr lang="en-US"/>
        </a:p>
      </dgm:t>
    </dgm:pt>
    <dgm:pt modelId="{A8098A19-2B78-47AA-B2A8-FA6075DDD5D4}" type="sibTrans" cxnId="{6D1603E8-5D98-469A-B3F2-DC017951CCC2}">
      <dgm:prSet/>
      <dgm:spPr/>
      <dgm:t>
        <a:bodyPr/>
        <a:lstStyle/>
        <a:p>
          <a:endParaRPr lang="en-US"/>
        </a:p>
      </dgm:t>
    </dgm:pt>
    <dgm:pt modelId="{601EDCC9-0CFE-4D97-BD69-54B693123AF2}">
      <dgm:prSet/>
      <dgm:spPr/>
      <dgm:t>
        <a:bodyPr/>
        <a:lstStyle/>
        <a:p>
          <a:r>
            <a:rPr lang="en-US"/>
            <a:t>What I learned</a:t>
          </a:r>
        </a:p>
      </dgm:t>
    </dgm:pt>
    <dgm:pt modelId="{8B519B5F-EF62-4FFF-87F3-2B7BC49E8AC1}" type="parTrans" cxnId="{66B478B5-5A63-4D7D-A631-AF0DED258EF7}">
      <dgm:prSet/>
      <dgm:spPr/>
      <dgm:t>
        <a:bodyPr/>
        <a:lstStyle/>
        <a:p>
          <a:endParaRPr lang="en-US"/>
        </a:p>
      </dgm:t>
    </dgm:pt>
    <dgm:pt modelId="{4543932F-E5E2-45B8-A386-316EC05D4464}" type="sibTrans" cxnId="{66B478B5-5A63-4D7D-A631-AF0DED258EF7}">
      <dgm:prSet/>
      <dgm:spPr/>
      <dgm:t>
        <a:bodyPr/>
        <a:lstStyle/>
        <a:p>
          <a:endParaRPr lang="en-US"/>
        </a:p>
      </dgm:t>
    </dgm:pt>
    <dgm:pt modelId="{7D1295F5-D109-4923-8E61-BF933F0704AF}" type="pres">
      <dgm:prSet presAssocID="{D3428741-4076-4C73-A03A-39D61B24316E}" presName="root" presStyleCnt="0">
        <dgm:presLayoutVars>
          <dgm:dir/>
          <dgm:resizeHandles val="exact"/>
        </dgm:presLayoutVars>
      </dgm:prSet>
      <dgm:spPr/>
    </dgm:pt>
    <dgm:pt modelId="{673601AA-AA31-460E-84A4-E769506479C2}" type="pres">
      <dgm:prSet presAssocID="{D3428741-4076-4C73-A03A-39D61B24316E}" presName="container" presStyleCnt="0">
        <dgm:presLayoutVars>
          <dgm:dir/>
          <dgm:resizeHandles val="exact"/>
        </dgm:presLayoutVars>
      </dgm:prSet>
      <dgm:spPr/>
    </dgm:pt>
    <dgm:pt modelId="{0A36209D-912E-4C74-95A0-1F438EAB269A}" type="pres">
      <dgm:prSet presAssocID="{0464A9B5-C709-456B-8564-8D44EBC17493}" presName="compNode" presStyleCnt="0"/>
      <dgm:spPr/>
    </dgm:pt>
    <dgm:pt modelId="{A01EFC58-91A7-4F47-83DA-91F037A7C7B3}" type="pres">
      <dgm:prSet presAssocID="{0464A9B5-C709-456B-8564-8D44EBC17493}" presName="iconBgRect" presStyleLbl="bgShp" presStyleIdx="0" presStyleCnt="4"/>
      <dgm:spPr/>
    </dgm:pt>
    <dgm:pt modelId="{96FC844E-6ECF-42E0-94B1-1D10E5039C5C}" type="pres">
      <dgm:prSet presAssocID="{0464A9B5-C709-456B-8564-8D44EBC17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7D5681C-77A3-4235-A9A2-D8E4C92289B2}" type="pres">
      <dgm:prSet presAssocID="{0464A9B5-C709-456B-8564-8D44EBC17493}" presName="spaceRect" presStyleCnt="0"/>
      <dgm:spPr/>
    </dgm:pt>
    <dgm:pt modelId="{FEA89558-CDDD-481F-AEFA-0A585B2D55AD}" type="pres">
      <dgm:prSet presAssocID="{0464A9B5-C709-456B-8564-8D44EBC17493}" presName="textRect" presStyleLbl="revTx" presStyleIdx="0" presStyleCnt="4">
        <dgm:presLayoutVars>
          <dgm:chMax val="1"/>
          <dgm:chPref val="1"/>
        </dgm:presLayoutVars>
      </dgm:prSet>
      <dgm:spPr/>
    </dgm:pt>
    <dgm:pt modelId="{D5ED0C19-0063-476B-8476-1B684C066BF7}" type="pres">
      <dgm:prSet presAssocID="{390CC6C2-F196-4500-BB0C-8A982F40BD36}" presName="sibTrans" presStyleLbl="sibTrans2D1" presStyleIdx="0" presStyleCnt="0"/>
      <dgm:spPr/>
    </dgm:pt>
    <dgm:pt modelId="{F8F3F470-CB50-4CD0-8014-CF05E674B214}" type="pres">
      <dgm:prSet presAssocID="{B9032253-D995-460B-A679-1581A9564BB9}" presName="compNode" presStyleCnt="0"/>
      <dgm:spPr/>
    </dgm:pt>
    <dgm:pt modelId="{3D024AF3-584C-4DA8-BDAE-4AF177442933}" type="pres">
      <dgm:prSet presAssocID="{B9032253-D995-460B-A679-1581A9564BB9}" presName="iconBgRect" presStyleLbl="bgShp" presStyleIdx="1" presStyleCnt="4"/>
      <dgm:spPr/>
    </dgm:pt>
    <dgm:pt modelId="{671CADE6-4850-4385-AEF3-E63CA3BE0135}" type="pres">
      <dgm:prSet presAssocID="{B9032253-D995-460B-A679-1581A9564B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"/>
        </a:ext>
      </dgm:extLst>
    </dgm:pt>
    <dgm:pt modelId="{A6E7BCE8-EA4E-45D3-B8A3-80E8D294A885}" type="pres">
      <dgm:prSet presAssocID="{B9032253-D995-460B-A679-1581A9564BB9}" presName="spaceRect" presStyleCnt="0"/>
      <dgm:spPr/>
    </dgm:pt>
    <dgm:pt modelId="{1172900D-B286-4155-AB9E-CCFBEB54DC46}" type="pres">
      <dgm:prSet presAssocID="{B9032253-D995-460B-A679-1581A9564BB9}" presName="textRect" presStyleLbl="revTx" presStyleIdx="1" presStyleCnt="4">
        <dgm:presLayoutVars>
          <dgm:chMax val="1"/>
          <dgm:chPref val="1"/>
        </dgm:presLayoutVars>
      </dgm:prSet>
      <dgm:spPr/>
    </dgm:pt>
    <dgm:pt modelId="{30D1F701-09CE-4151-9FA8-AF69A0C00074}" type="pres">
      <dgm:prSet presAssocID="{62368EBE-1413-47EB-94E3-5F1421AB30D5}" presName="sibTrans" presStyleLbl="sibTrans2D1" presStyleIdx="0" presStyleCnt="0"/>
      <dgm:spPr/>
    </dgm:pt>
    <dgm:pt modelId="{4DB49042-61E4-43AE-B056-AE84078E8F28}" type="pres">
      <dgm:prSet presAssocID="{2EC400F5-8F2E-471A-A975-DDD8FA824E8B}" presName="compNode" presStyleCnt="0"/>
      <dgm:spPr/>
    </dgm:pt>
    <dgm:pt modelId="{FF7DB385-0A81-4D04-9179-73EC92C0CC75}" type="pres">
      <dgm:prSet presAssocID="{2EC400F5-8F2E-471A-A975-DDD8FA824E8B}" presName="iconBgRect" presStyleLbl="bgShp" presStyleIdx="2" presStyleCnt="4"/>
      <dgm:spPr/>
    </dgm:pt>
    <dgm:pt modelId="{5DD92C40-DA8E-4AD3-B402-81FCD149BDB5}" type="pres">
      <dgm:prSet presAssocID="{2EC400F5-8F2E-471A-A975-DDD8FA824E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5F156017-397B-4C0E-B631-877AA5C26E31}" type="pres">
      <dgm:prSet presAssocID="{2EC400F5-8F2E-471A-A975-DDD8FA824E8B}" presName="spaceRect" presStyleCnt="0"/>
      <dgm:spPr/>
    </dgm:pt>
    <dgm:pt modelId="{9117E3D3-ED75-4E63-8C86-6CEA475BCABB}" type="pres">
      <dgm:prSet presAssocID="{2EC400F5-8F2E-471A-A975-DDD8FA824E8B}" presName="textRect" presStyleLbl="revTx" presStyleIdx="2" presStyleCnt="4">
        <dgm:presLayoutVars>
          <dgm:chMax val="1"/>
          <dgm:chPref val="1"/>
        </dgm:presLayoutVars>
      </dgm:prSet>
      <dgm:spPr/>
    </dgm:pt>
    <dgm:pt modelId="{0CAE4930-015D-4CE9-9011-596F3BE660D6}" type="pres">
      <dgm:prSet presAssocID="{A8098A19-2B78-47AA-B2A8-FA6075DDD5D4}" presName="sibTrans" presStyleLbl="sibTrans2D1" presStyleIdx="0" presStyleCnt="0"/>
      <dgm:spPr/>
    </dgm:pt>
    <dgm:pt modelId="{5CBF3402-5DC3-48AA-9028-F9B0A4563E34}" type="pres">
      <dgm:prSet presAssocID="{601EDCC9-0CFE-4D97-BD69-54B693123AF2}" presName="compNode" presStyleCnt="0"/>
      <dgm:spPr/>
    </dgm:pt>
    <dgm:pt modelId="{08077EC8-BE66-42A1-8BD0-532E7DE974DE}" type="pres">
      <dgm:prSet presAssocID="{601EDCC9-0CFE-4D97-BD69-54B693123AF2}" presName="iconBgRect" presStyleLbl="bgShp" presStyleIdx="3" presStyleCnt="4"/>
      <dgm:spPr/>
    </dgm:pt>
    <dgm:pt modelId="{865FE671-A99E-47CC-B68E-78780DEF4431}" type="pres">
      <dgm:prSet presAssocID="{601EDCC9-0CFE-4D97-BD69-54B693123A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B429CBE5-E8F1-48CE-8FE8-AB1174A988C9}" type="pres">
      <dgm:prSet presAssocID="{601EDCC9-0CFE-4D97-BD69-54B693123AF2}" presName="spaceRect" presStyleCnt="0"/>
      <dgm:spPr/>
    </dgm:pt>
    <dgm:pt modelId="{E90528DF-5084-43D7-A4D6-4DDBB4771BF8}" type="pres">
      <dgm:prSet presAssocID="{601EDCC9-0CFE-4D97-BD69-54B693123A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25611A-04F8-49A6-AC1C-47039545C990}" type="presOf" srcId="{390CC6C2-F196-4500-BB0C-8A982F40BD36}" destId="{D5ED0C19-0063-476B-8476-1B684C066BF7}" srcOrd="0" destOrd="0" presId="urn:microsoft.com/office/officeart/2018/2/layout/IconCircleList"/>
    <dgm:cxn modelId="{A31ABD4B-3BE6-4D78-AA87-C9A68C1F2B51}" srcId="{D3428741-4076-4C73-A03A-39D61B24316E}" destId="{B9032253-D995-460B-A679-1581A9564BB9}" srcOrd="1" destOrd="0" parTransId="{3315EC81-F25D-4B4E-A0C0-33B3F7B026F1}" sibTransId="{62368EBE-1413-47EB-94E3-5F1421AB30D5}"/>
    <dgm:cxn modelId="{8D8E9153-D99E-4969-A42A-D98CC54349AC}" type="presOf" srcId="{B9032253-D995-460B-A679-1581A9564BB9}" destId="{1172900D-B286-4155-AB9E-CCFBEB54DC46}" srcOrd="0" destOrd="0" presId="urn:microsoft.com/office/officeart/2018/2/layout/IconCircleList"/>
    <dgm:cxn modelId="{BD3F2278-D6A1-4761-8689-B7273326BEFA}" type="presOf" srcId="{D3428741-4076-4C73-A03A-39D61B24316E}" destId="{7D1295F5-D109-4923-8E61-BF933F0704AF}" srcOrd="0" destOrd="0" presId="urn:microsoft.com/office/officeart/2018/2/layout/IconCircleList"/>
    <dgm:cxn modelId="{3A5527A5-6CFA-407E-8E03-E8E14B8A101C}" type="presOf" srcId="{62368EBE-1413-47EB-94E3-5F1421AB30D5}" destId="{30D1F701-09CE-4151-9FA8-AF69A0C00074}" srcOrd="0" destOrd="0" presId="urn:microsoft.com/office/officeart/2018/2/layout/IconCircleList"/>
    <dgm:cxn modelId="{66B478B5-5A63-4D7D-A631-AF0DED258EF7}" srcId="{D3428741-4076-4C73-A03A-39D61B24316E}" destId="{601EDCC9-0CFE-4D97-BD69-54B693123AF2}" srcOrd="3" destOrd="0" parTransId="{8B519B5F-EF62-4FFF-87F3-2B7BC49E8AC1}" sibTransId="{4543932F-E5E2-45B8-A386-316EC05D4464}"/>
    <dgm:cxn modelId="{F0C212CE-00AE-4DA5-9AC0-139F5E4718A6}" type="presOf" srcId="{0464A9B5-C709-456B-8564-8D44EBC17493}" destId="{FEA89558-CDDD-481F-AEFA-0A585B2D55AD}" srcOrd="0" destOrd="0" presId="urn:microsoft.com/office/officeart/2018/2/layout/IconCircleList"/>
    <dgm:cxn modelId="{6D1603E8-5D98-469A-B3F2-DC017951CCC2}" srcId="{D3428741-4076-4C73-A03A-39D61B24316E}" destId="{2EC400F5-8F2E-471A-A975-DDD8FA824E8B}" srcOrd="2" destOrd="0" parTransId="{4C9E1A5E-8CCD-4540-86A9-F88336139831}" sibTransId="{A8098A19-2B78-47AA-B2A8-FA6075DDD5D4}"/>
    <dgm:cxn modelId="{EF30EAE9-DF1D-42C3-B39F-B69CA510C46D}" type="presOf" srcId="{A8098A19-2B78-47AA-B2A8-FA6075DDD5D4}" destId="{0CAE4930-015D-4CE9-9011-596F3BE660D6}" srcOrd="0" destOrd="0" presId="urn:microsoft.com/office/officeart/2018/2/layout/IconCircleList"/>
    <dgm:cxn modelId="{A0D330FA-4EC5-401F-AB99-ED58D6926E55}" type="presOf" srcId="{2EC400F5-8F2E-471A-A975-DDD8FA824E8B}" destId="{9117E3D3-ED75-4E63-8C86-6CEA475BCABB}" srcOrd="0" destOrd="0" presId="urn:microsoft.com/office/officeart/2018/2/layout/IconCircleList"/>
    <dgm:cxn modelId="{454591FE-2894-4AFF-BEF4-8A59388B46B8}" srcId="{D3428741-4076-4C73-A03A-39D61B24316E}" destId="{0464A9B5-C709-456B-8564-8D44EBC17493}" srcOrd="0" destOrd="0" parTransId="{9EB90BFF-5470-4E46-906C-3D9E432EE61F}" sibTransId="{390CC6C2-F196-4500-BB0C-8A982F40BD36}"/>
    <dgm:cxn modelId="{43C53DFF-26ED-471E-A9F7-99A6BB0EC79A}" type="presOf" srcId="{601EDCC9-0CFE-4D97-BD69-54B693123AF2}" destId="{E90528DF-5084-43D7-A4D6-4DDBB4771BF8}" srcOrd="0" destOrd="0" presId="urn:microsoft.com/office/officeart/2018/2/layout/IconCircleList"/>
    <dgm:cxn modelId="{C9E24A5C-E238-4CC2-BC99-E8993F8C6522}" type="presParOf" srcId="{7D1295F5-D109-4923-8E61-BF933F0704AF}" destId="{673601AA-AA31-460E-84A4-E769506479C2}" srcOrd="0" destOrd="0" presId="urn:microsoft.com/office/officeart/2018/2/layout/IconCircleList"/>
    <dgm:cxn modelId="{8B6039F7-7BFB-49EA-B820-60103EC81021}" type="presParOf" srcId="{673601AA-AA31-460E-84A4-E769506479C2}" destId="{0A36209D-912E-4C74-95A0-1F438EAB269A}" srcOrd="0" destOrd="0" presId="urn:microsoft.com/office/officeart/2018/2/layout/IconCircleList"/>
    <dgm:cxn modelId="{CB56CCA4-2F18-4A15-B078-E00EDEE558F0}" type="presParOf" srcId="{0A36209D-912E-4C74-95A0-1F438EAB269A}" destId="{A01EFC58-91A7-4F47-83DA-91F037A7C7B3}" srcOrd="0" destOrd="0" presId="urn:microsoft.com/office/officeart/2018/2/layout/IconCircleList"/>
    <dgm:cxn modelId="{D0F925F3-EFC4-4F28-8F3E-571C80E31F0B}" type="presParOf" srcId="{0A36209D-912E-4C74-95A0-1F438EAB269A}" destId="{96FC844E-6ECF-42E0-94B1-1D10E5039C5C}" srcOrd="1" destOrd="0" presId="urn:microsoft.com/office/officeart/2018/2/layout/IconCircleList"/>
    <dgm:cxn modelId="{7967AE55-69D6-46A1-9624-C5077D2F0EBD}" type="presParOf" srcId="{0A36209D-912E-4C74-95A0-1F438EAB269A}" destId="{17D5681C-77A3-4235-A9A2-D8E4C92289B2}" srcOrd="2" destOrd="0" presId="urn:microsoft.com/office/officeart/2018/2/layout/IconCircleList"/>
    <dgm:cxn modelId="{C0CA1309-ABA4-4E0E-BF44-9071F716791B}" type="presParOf" srcId="{0A36209D-912E-4C74-95A0-1F438EAB269A}" destId="{FEA89558-CDDD-481F-AEFA-0A585B2D55AD}" srcOrd="3" destOrd="0" presId="urn:microsoft.com/office/officeart/2018/2/layout/IconCircleList"/>
    <dgm:cxn modelId="{3B4ED15B-555B-4145-A0B3-126EDE5DCDE3}" type="presParOf" srcId="{673601AA-AA31-460E-84A4-E769506479C2}" destId="{D5ED0C19-0063-476B-8476-1B684C066BF7}" srcOrd="1" destOrd="0" presId="urn:microsoft.com/office/officeart/2018/2/layout/IconCircleList"/>
    <dgm:cxn modelId="{3C287BCF-B6E5-44F9-A81E-D344DDB51E3E}" type="presParOf" srcId="{673601AA-AA31-460E-84A4-E769506479C2}" destId="{F8F3F470-CB50-4CD0-8014-CF05E674B214}" srcOrd="2" destOrd="0" presId="urn:microsoft.com/office/officeart/2018/2/layout/IconCircleList"/>
    <dgm:cxn modelId="{818B1DB8-3589-479F-AB16-FA3CE7F1A768}" type="presParOf" srcId="{F8F3F470-CB50-4CD0-8014-CF05E674B214}" destId="{3D024AF3-584C-4DA8-BDAE-4AF177442933}" srcOrd="0" destOrd="0" presId="urn:microsoft.com/office/officeart/2018/2/layout/IconCircleList"/>
    <dgm:cxn modelId="{6678AC05-1B3C-4ED5-9DC4-EC8B6F014C9B}" type="presParOf" srcId="{F8F3F470-CB50-4CD0-8014-CF05E674B214}" destId="{671CADE6-4850-4385-AEF3-E63CA3BE0135}" srcOrd="1" destOrd="0" presId="urn:microsoft.com/office/officeart/2018/2/layout/IconCircleList"/>
    <dgm:cxn modelId="{5F2E7F8C-125D-450D-80CE-2BE9AAC1DF53}" type="presParOf" srcId="{F8F3F470-CB50-4CD0-8014-CF05E674B214}" destId="{A6E7BCE8-EA4E-45D3-B8A3-80E8D294A885}" srcOrd="2" destOrd="0" presId="urn:microsoft.com/office/officeart/2018/2/layout/IconCircleList"/>
    <dgm:cxn modelId="{BA8524ED-CD6F-4333-A6B9-5E38B59ABDEE}" type="presParOf" srcId="{F8F3F470-CB50-4CD0-8014-CF05E674B214}" destId="{1172900D-B286-4155-AB9E-CCFBEB54DC46}" srcOrd="3" destOrd="0" presId="urn:microsoft.com/office/officeart/2018/2/layout/IconCircleList"/>
    <dgm:cxn modelId="{11B933B5-C06B-41D6-A9D5-04F86D8B705B}" type="presParOf" srcId="{673601AA-AA31-460E-84A4-E769506479C2}" destId="{30D1F701-09CE-4151-9FA8-AF69A0C00074}" srcOrd="3" destOrd="0" presId="urn:microsoft.com/office/officeart/2018/2/layout/IconCircleList"/>
    <dgm:cxn modelId="{A3CDCF37-A80D-4C54-9368-6CA17792A80C}" type="presParOf" srcId="{673601AA-AA31-460E-84A4-E769506479C2}" destId="{4DB49042-61E4-43AE-B056-AE84078E8F28}" srcOrd="4" destOrd="0" presId="urn:microsoft.com/office/officeart/2018/2/layout/IconCircleList"/>
    <dgm:cxn modelId="{7D5865CC-D7FE-42B6-BF4C-B690E272A968}" type="presParOf" srcId="{4DB49042-61E4-43AE-B056-AE84078E8F28}" destId="{FF7DB385-0A81-4D04-9179-73EC92C0CC75}" srcOrd="0" destOrd="0" presId="urn:microsoft.com/office/officeart/2018/2/layout/IconCircleList"/>
    <dgm:cxn modelId="{CA6E84E8-9E33-4595-B5D2-83540896C77C}" type="presParOf" srcId="{4DB49042-61E4-43AE-B056-AE84078E8F28}" destId="{5DD92C40-DA8E-4AD3-B402-81FCD149BDB5}" srcOrd="1" destOrd="0" presId="urn:microsoft.com/office/officeart/2018/2/layout/IconCircleList"/>
    <dgm:cxn modelId="{64E0D82B-9E45-4F50-9642-9FCB404DC9E5}" type="presParOf" srcId="{4DB49042-61E4-43AE-B056-AE84078E8F28}" destId="{5F156017-397B-4C0E-B631-877AA5C26E31}" srcOrd="2" destOrd="0" presId="urn:microsoft.com/office/officeart/2018/2/layout/IconCircleList"/>
    <dgm:cxn modelId="{F08EDB60-A973-4E42-8807-BEDA5FA85FCA}" type="presParOf" srcId="{4DB49042-61E4-43AE-B056-AE84078E8F28}" destId="{9117E3D3-ED75-4E63-8C86-6CEA475BCABB}" srcOrd="3" destOrd="0" presId="urn:microsoft.com/office/officeart/2018/2/layout/IconCircleList"/>
    <dgm:cxn modelId="{2CE9917D-1B15-4007-9194-1A08F504686C}" type="presParOf" srcId="{673601AA-AA31-460E-84A4-E769506479C2}" destId="{0CAE4930-015D-4CE9-9011-596F3BE660D6}" srcOrd="5" destOrd="0" presId="urn:microsoft.com/office/officeart/2018/2/layout/IconCircleList"/>
    <dgm:cxn modelId="{313BF281-3803-4620-AFE2-F271EFC52B10}" type="presParOf" srcId="{673601AA-AA31-460E-84A4-E769506479C2}" destId="{5CBF3402-5DC3-48AA-9028-F9B0A4563E34}" srcOrd="6" destOrd="0" presId="urn:microsoft.com/office/officeart/2018/2/layout/IconCircleList"/>
    <dgm:cxn modelId="{E580B31D-5E5C-4F51-868D-D28F849477A8}" type="presParOf" srcId="{5CBF3402-5DC3-48AA-9028-F9B0A4563E34}" destId="{08077EC8-BE66-42A1-8BD0-532E7DE974DE}" srcOrd="0" destOrd="0" presId="urn:microsoft.com/office/officeart/2018/2/layout/IconCircleList"/>
    <dgm:cxn modelId="{3BA4AD3B-745D-4B19-8C34-2CC0B3A224FB}" type="presParOf" srcId="{5CBF3402-5DC3-48AA-9028-F9B0A4563E34}" destId="{865FE671-A99E-47CC-B68E-78780DEF4431}" srcOrd="1" destOrd="0" presId="urn:microsoft.com/office/officeart/2018/2/layout/IconCircleList"/>
    <dgm:cxn modelId="{21B186E6-2F72-4493-A7B6-233EE57AA185}" type="presParOf" srcId="{5CBF3402-5DC3-48AA-9028-F9B0A4563E34}" destId="{B429CBE5-E8F1-48CE-8FE8-AB1174A988C9}" srcOrd="2" destOrd="0" presId="urn:microsoft.com/office/officeart/2018/2/layout/IconCircleList"/>
    <dgm:cxn modelId="{676C8E5B-3CEA-4BBC-8954-C4DB2A85AA79}" type="presParOf" srcId="{5CBF3402-5DC3-48AA-9028-F9B0A4563E34}" destId="{E90528DF-5084-43D7-A4D6-4DDBB4771B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E2DBB-CFB2-4B9A-B298-8D9FD9D3681D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3EAE716-0970-4501-8079-00B340A8A295}">
      <dgm:prSet/>
      <dgm:spPr/>
      <dgm:t>
        <a:bodyPr/>
        <a:lstStyle/>
        <a:p>
          <a:r>
            <a:rPr lang="en-US"/>
            <a:t>Start</a:t>
          </a:r>
        </a:p>
      </dgm:t>
    </dgm:pt>
    <dgm:pt modelId="{D9AB0BC8-D2E2-47C0-9EC6-AA4608315EEC}" type="parTrans" cxnId="{A6C3BDCF-62B3-4C5F-8709-269AC8953684}">
      <dgm:prSet/>
      <dgm:spPr/>
      <dgm:t>
        <a:bodyPr/>
        <a:lstStyle/>
        <a:p>
          <a:endParaRPr lang="en-US"/>
        </a:p>
      </dgm:t>
    </dgm:pt>
    <dgm:pt modelId="{90C0855A-AB92-460F-9677-526BB5B3F52E}" type="sibTrans" cxnId="{A6C3BDCF-62B3-4C5F-8709-269AC8953684}">
      <dgm:prSet/>
      <dgm:spPr/>
      <dgm:t>
        <a:bodyPr/>
        <a:lstStyle/>
        <a:p>
          <a:endParaRPr lang="en-US"/>
        </a:p>
      </dgm:t>
    </dgm:pt>
    <dgm:pt modelId="{D5F4DA51-DDEE-4CEA-BCDF-AD7D02963356}">
      <dgm:prSet/>
      <dgm:spPr/>
      <dgm:t>
        <a:bodyPr/>
        <a:lstStyle/>
        <a:p>
          <a:r>
            <a:rPr lang="en-US" dirty="0"/>
            <a:t>Testing</a:t>
          </a:r>
        </a:p>
      </dgm:t>
    </dgm:pt>
    <dgm:pt modelId="{4FB054E3-7845-4341-9B3A-1EE733AD5D3B}" type="parTrans" cxnId="{0E7A9E11-D60D-4DB7-AB7E-2A69E603B46A}">
      <dgm:prSet/>
      <dgm:spPr/>
      <dgm:t>
        <a:bodyPr/>
        <a:lstStyle/>
        <a:p>
          <a:endParaRPr lang="en-US"/>
        </a:p>
      </dgm:t>
    </dgm:pt>
    <dgm:pt modelId="{3A76286A-FAE1-436B-8EC3-61D50F9F5883}" type="sibTrans" cxnId="{0E7A9E11-D60D-4DB7-AB7E-2A69E603B46A}">
      <dgm:prSet/>
      <dgm:spPr/>
      <dgm:t>
        <a:bodyPr/>
        <a:lstStyle/>
        <a:p>
          <a:endParaRPr lang="en-US"/>
        </a:p>
      </dgm:t>
    </dgm:pt>
    <dgm:pt modelId="{57943B11-316D-4298-9E08-40B73F3327D9}">
      <dgm:prSet/>
      <dgm:spPr/>
      <dgm:t>
        <a:bodyPr/>
        <a:lstStyle/>
        <a:p>
          <a:r>
            <a:rPr lang="en-US"/>
            <a:t>Changing reward structure</a:t>
          </a:r>
        </a:p>
      </dgm:t>
    </dgm:pt>
    <dgm:pt modelId="{0A772C62-3669-4F71-86B2-D177A5A5BF07}" type="parTrans" cxnId="{D2AACDF2-7D5A-424F-A0DA-11FBE31A37B5}">
      <dgm:prSet/>
      <dgm:spPr/>
      <dgm:t>
        <a:bodyPr/>
        <a:lstStyle/>
        <a:p>
          <a:endParaRPr lang="en-US"/>
        </a:p>
      </dgm:t>
    </dgm:pt>
    <dgm:pt modelId="{1DF7B14B-BE96-4FF7-9BF0-E0D4C2D45B09}" type="sibTrans" cxnId="{D2AACDF2-7D5A-424F-A0DA-11FBE31A37B5}">
      <dgm:prSet/>
      <dgm:spPr/>
      <dgm:t>
        <a:bodyPr/>
        <a:lstStyle/>
        <a:p>
          <a:endParaRPr lang="en-US"/>
        </a:p>
      </dgm:t>
    </dgm:pt>
    <dgm:pt modelId="{02ED19C7-F9A8-4D26-8191-8FA8AA6C0299}">
      <dgm:prSet/>
      <dgm:spPr/>
      <dgm:t>
        <a:bodyPr/>
        <a:lstStyle/>
        <a:p>
          <a:r>
            <a:rPr lang="en-US" dirty="0"/>
            <a:t>Pretraining a model</a:t>
          </a:r>
        </a:p>
      </dgm:t>
    </dgm:pt>
    <dgm:pt modelId="{F2163479-31D8-46A9-ADC6-FE74F6D84F7C}" type="parTrans" cxnId="{8AEF934A-8FEA-4660-A873-AC4B126882C7}">
      <dgm:prSet/>
      <dgm:spPr/>
      <dgm:t>
        <a:bodyPr/>
        <a:lstStyle/>
        <a:p>
          <a:endParaRPr lang="en-NL"/>
        </a:p>
      </dgm:t>
    </dgm:pt>
    <dgm:pt modelId="{DBFBB37E-EC63-43F3-935D-F04EBE39E7D5}" type="sibTrans" cxnId="{8AEF934A-8FEA-4660-A873-AC4B126882C7}">
      <dgm:prSet/>
      <dgm:spPr/>
      <dgm:t>
        <a:bodyPr/>
        <a:lstStyle/>
        <a:p>
          <a:endParaRPr lang="en-NL"/>
        </a:p>
      </dgm:t>
    </dgm:pt>
    <dgm:pt modelId="{F6B27F53-4EDA-42F3-9AA0-ED8F433D53D1}" type="pres">
      <dgm:prSet presAssocID="{F7FE2DBB-CFB2-4B9A-B298-8D9FD9D3681D}" presName="vert0" presStyleCnt="0">
        <dgm:presLayoutVars>
          <dgm:dir/>
          <dgm:animOne val="branch"/>
          <dgm:animLvl val="lvl"/>
        </dgm:presLayoutVars>
      </dgm:prSet>
      <dgm:spPr/>
    </dgm:pt>
    <dgm:pt modelId="{EC0F4B8A-536A-43B9-B490-C4FCBD9E349B}" type="pres">
      <dgm:prSet presAssocID="{63EAE716-0970-4501-8079-00B340A8A295}" presName="thickLine" presStyleLbl="alignNode1" presStyleIdx="0" presStyleCnt="4"/>
      <dgm:spPr/>
    </dgm:pt>
    <dgm:pt modelId="{2BBA9372-D26B-4AA4-96CB-1E53EAACC68E}" type="pres">
      <dgm:prSet presAssocID="{63EAE716-0970-4501-8079-00B340A8A295}" presName="horz1" presStyleCnt="0"/>
      <dgm:spPr/>
    </dgm:pt>
    <dgm:pt modelId="{35B80E5A-C114-4BD8-BA78-A0E45289FA24}" type="pres">
      <dgm:prSet presAssocID="{63EAE716-0970-4501-8079-00B340A8A295}" presName="tx1" presStyleLbl="revTx" presStyleIdx="0" presStyleCnt="4"/>
      <dgm:spPr/>
    </dgm:pt>
    <dgm:pt modelId="{C3E6EDD3-0FEF-41C2-8F64-C4479BC1F568}" type="pres">
      <dgm:prSet presAssocID="{63EAE716-0970-4501-8079-00B340A8A295}" presName="vert1" presStyleCnt="0"/>
      <dgm:spPr/>
    </dgm:pt>
    <dgm:pt modelId="{7BDE62FC-824E-4C6A-BB16-76D4F94CE584}" type="pres">
      <dgm:prSet presAssocID="{D5F4DA51-DDEE-4CEA-BCDF-AD7D02963356}" presName="thickLine" presStyleLbl="alignNode1" presStyleIdx="1" presStyleCnt="4"/>
      <dgm:spPr/>
    </dgm:pt>
    <dgm:pt modelId="{1B44859D-E4C8-4E14-90DD-CCB74C41389F}" type="pres">
      <dgm:prSet presAssocID="{D5F4DA51-DDEE-4CEA-BCDF-AD7D02963356}" presName="horz1" presStyleCnt="0"/>
      <dgm:spPr/>
    </dgm:pt>
    <dgm:pt modelId="{B59106B5-021A-4378-80E7-173022C63FB1}" type="pres">
      <dgm:prSet presAssocID="{D5F4DA51-DDEE-4CEA-BCDF-AD7D02963356}" presName="tx1" presStyleLbl="revTx" presStyleIdx="1" presStyleCnt="4"/>
      <dgm:spPr/>
    </dgm:pt>
    <dgm:pt modelId="{E2D78B13-DA5F-445A-8727-AC60ADDFF3B0}" type="pres">
      <dgm:prSet presAssocID="{D5F4DA51-DDEE-4CEA-BCDF-AD7D02963356}" presName="vert1" presStyleCnt="0"/>
      <dgm:spPr/>
    </dgm:pt>
    <dgm:pt modelId="{FAB63A62-A599-444D-A1AE-B2C269D1F48B}" type="pres">
      <dgm:prSet presAssocID="{02ED19C7-F9A8-4D26-8191-8FA8AA6C0299}" presName="thickLine" presStyleLbl="alignNode1" presStyleIdx="2" presStyleCnt="4"/>
      <dgm:spPr/>
    </dgm:pt>
    <dgm:pt modelId="{063AD9F0-A639-4BA6-AA08-237426D6AC6A}" type="pres">
      <dgm:prSet presAssocID="{02ED19C7-F9A8-4D26-8191-8FA8AA6C0299}" presName="horz1" presStyleCnt="0"/>
      <dgm:spPr/>
    </dgm:pt>
    <dgm:pt modelId="{E40FF586-1F70-4A83-B8E9-70DAE3DDA9C7}" type="pres">
      <dgm:prSet presAssocID="{02ED19C7-F9A8-4D26-8191-8FA8AA6C0299}" presName="tx1" presStyleLbl="revTx" presStyleIdx="2" presStyleCnt="4"/>
      <dgm:spPr/>
    </dgm:pt>
    <dgm:pt modelId="{57FC8ED4-AEAB-43C4-AB9A-75550CEC0F4B}" type="pres">
      <dgm:prSet presAssocID="{02ED19C7-F9A8-4D26-8191-8FA8AA6C0299}" presName="vert1" presStyleCnt="0"/>
      <dgm:spPr/>
    </dgm:pt>
    <dgm:pt modelId="{CBBCA817-7E06-4D38-945D-68E7D77B4BEF}" type="pres">
      <dgm:prSet presAssocID="{57943B11-316D-4298-9E08-40B73F3327D9}" presName="thickLine" presStyleLbl="alignNode1" presStyleIdx="3" presStyleCnt="4"/>
      <dgm:spPr/>
    </dgm:pt>
    <dgm:pt modelId="{987AD11A-4909-4694-A277-4030D313CD54}" type="pres">
      <dgm:prSet presAssocID="{57943B11-316D-4298-9E08-40B73F3327D9}" presName="horz1" presStyleCnt="0"/>
      <dgm:spPr/>
    </dgm:pt>
    <dgm:pt modelId="{B0616DDF-CDB6-433B-A182-67B837EA2B64}" type="pres">
      <dgm:prSet presAssocID="{57943B11-316D-4298-9E08-40B73F3327D9}" presName="tx1" presStyleLbl="revTx" presStyleIdx="3" presStyleCnt="4"/>
      <dgm:spPr/>
    </dgm:pt>
    <dgm:pt modelId="{5963DC0E-6341-4A7F-9F90-165631C383EB}" type="pres">
      <dgm:prSet presAssocID="{57943B11-316D-4298-9E08-40B73F3327D9}" presName="vert1" presStyleCnt="0"/>
      <dgm:spPr/>
    </dgm:pt>
  </dgm:ptLst>
  <dgm:cxnLst>
    <dgm:cxn modelId="{0E7A9E11-D60D-4DB7-AB7E-2A69E603B46A}" srcId="{F7FE2DBB-CFB2-4B9A-B298-8D9FD9D3681D}" destId="{D5F4DA51-DDEE-4CEA-BCDF-AD7D02963356}" srcOrd="1" destOrd="0" parTransId="{4FB054E3-7845-4341-9B3A-1EE733AD5D3B}" sibTransId="{3A76286A-FAE1-436B-8EC3-61D50F9F5883}"/>
    <dgm:cxn modelId="{8AEF934A-8FEA-4660-A873-AC4B126882C7}" srcId="{F7FE2DBB-CFB2-4B9A-B298-8D9FD9D3681D}" destId="{02ED19C7-F9A8-4D26-8191-8FA8AA6C0299}" srcOrd="2" destOrd="0" parTransId="{F2163479-31D8-46A9-ADC6-FE74F6D84F7C}" sibTransId="{DBFBB37E-EC63-43F3-935D-F04EBE39E7D5}"/>
    <dgm:cxn modelId="{D21FF471-9981-4182-8E21-48BC6542C6B1}" type="presOf" srcId="{02ED19C7-F9A8-4D26-8191-8FA8AA6C0299}" destId="{E40FF586-1F70-4A83-B8E9-70DAE3DDA9C7}" srcOrd="0" destOrd="0" presId="urn:microsoft.com/office/officeart/2008/layout/LinedList"/>
    <dgm:cxn modelId="{122C1875-C75A-498F-8EB9-67F332D919E9}" type="presOf" srcId="{D5F4DA51-DDEE-4CEA-BCDF-AD7D02963356}" destId="{B59106B5-021A-4378-80E7-173022C63FB1}" srcOrd="0" destOrd="0" presId="urn:microsoft.com/office/officeart/2008/layout/LinedList"/>
    <dgm:cxn modelId="{D3FC8186-007B-4A3C-9BAA-AD6034B05D70}" type="presOf" srcId="{F7FE2DBB-CFB2-4B9A-B298-8D9FD9D3681D}" destId="{F6B27F53-4EDA-42F3-9AA0-ED8F433D53D1}" srcOrd="0" destOrd="0" presId="urn:microsoft.com/office/officeart/2008/layout/LinedList"/>
    <dgm:cxn modelId="{7E1E8C93-7C96-49F5-A31F-6E1A88E2AB63}" type="presOf" srcId="{63EAE716-0970-4501-8079-00B340A8A295}" destId="{35B80E5A-C114-4BD8-BA78-A0E45289FA24}" srcOrd="0" destOrd="0" presId="urn:microsoft.com/office/officeart/2008/layout/LinedList"/>
    <dgm:cxn modelId="{A6C3BDCF-62B3-4C5F-8709-269AC8953684}" srcId="{F7FE2DBB-CFB2-4B9A-B298-8D9FD9D3681D}" destId="{63EAE716-0970-4501-8079-00B340A8A295}" srcOrd="0" destOrd="0" parTransId="{D9AB0BC8-D2E2-47C0-9EC6-AA4608315EEC}" sibTransId="{90C0855A-AB92-460F-9677-526BB5B3F52E}"/>
    <dgm:cxn modelId="{D2AACDF2-7D5A-424F-A0DA-11FBE31A37B5}" srcId="{F7FE2DBB-CFB2-4B9A-B298-8D9FD9D3681D}" destId="{57943B11-316D-4298-9E08-40B73F3327D9}" srcOrd="3" destOrd="0" parTransId="{0A772C62-3669-4F71-86B2-D177A5A5BF07}" sibTransId="{1DF7B14B-BE96-4FF7-9BF0-E0D4C2D45B09}"/>
    <dgm:cxn modelId="{4C8F0FF5-E6BC-4370-8155-0A1C52C1E511}" type="presOf" srcId="{57943B11-316D-4298-9E08-40B73F3327D9}" destId="{B0616DDF-CDB6-433B-A182-67B837EA2B64}" srcOrd="0" destOrd="0" presId="urn:microsoft.com/office/officeart/2008/layout/LinedList"/>
    <dgm:cxn modelId="{B2113F6B-7316-436E-A2A1-9DE4F4C9D139}" type="presParOf" srcId="{F6B27F53-4EDA-42F3-9AA0-ED8F433D53D1}" destId="{EC0F4B8A-536A-43B9-B490-C4FCBD9E349B}" srcOrd="0" destOrd="0" presId="urn:microsoft.com/office/officeart/2008/layout/LinedList"/>
    <dgm:cxn modelId="{29DA0A9E-82E3-487C-8B6D-1176FFACADF7}" type="presParOf" srcId="{F6B27F53-4EDA-42F3-9AA0-ED8F433D53D1}" destId="{2BBA9372-D26B-4AA4-96CB-1E53EAACC68E}" srcOrd="1" destOrd="0" presId="urn:microsoft.com/office/officeart/2008/layout/LinedList"/>
    <dgm:cxn modelId="{00E78F6D-9E47-4E55-88A4-1D25E22AC0A5}" type="presParOf" srcId="{2BBA9372-D26B-4AA4-96CB-1E53EAACC68E}" destId="{35B80E5A-C114-4BD8-BA78-A0E45289FA24}" srcOrd="0" destOrd="0" presId="urn:microsoft.com/office/officeart/2008/layout/LinedList"/>
    <dgm:cxn modelId="{84A0A2F6-3686-4622-A545-C7939FC8B3DB}" type="presParOf" srcId="{2BBA9372-D26B-4AA4-96CB-1E53EAACC68E}" destId="{C3E6EDD3-0FEF-41C2-8F64-C4479BC1F568}" srcOrd="1" destOrd="0" presId="urn:microsoft.com/office/officeart/2008/layout/LinedList"/>
    <dgm:cxn modelId="{05A99EC9-8D0E-4EF9-A74A-036946AD9EB8}" type="presParOf" srcId="{F6B27F53-4EDA-42F3-9AA0-ED8F433D53D1}" destId="{7BDE62FC-824E-4C6A-BB16-76D4F94CE584}" srcOrd="2" destOrd="0" presId="urn:microsoft.com/office/officeart/2008/layout/LinedList"/>
    <dgm:cxn modelId="{636A3C80-DE04-4968-BDBD-6E107B0A1A26}" type="presParOf" srcId="{F6B27F53-4EDA-42F3-9AA0-ED8F433D53D1}" destId="{1B44859D-E4C8-4E14-90DD-CCB74C41389F}" srcOrd="3" destOrd="0" presId="urn:microsoft.com/office/officeart/2008/layout/LinedList"/>
    <dgm:cxn modelId="{E5B986B2-5B05-4BE9-B838-D4D4D8E0FD05}" type="presParOf" srcId="{1B44859D-E4C8-4E14-90DD-CCB74C41389F}" destId="{B59106B5-021A-4378-80E7-173022C63FB1}" srcOrd="0" destOrd="0" presId="urn:microsoft.com/office/officeart/2008/layout/LinedList"/>
    <dgm:cxn modelId="{248FF423-3D45-4CDC-B1AE-BA5918B9AFEA}" type="presParOf" srcId="{1B44859D-E4C8-4E14-90DD-CCB74C41389F}" destId="{E2D78B13-DA5F-445A-8727-AC60ADDFF3B0}" srcOrd="1" destOrd="0" presId="urn:microsoft.com/office/officeart/2008/layout/LinedList"/>
    <dgm:cxn modelId="{C7F2C31D-CAAF-438A-863F-959FC140AB4D}" type="presParOf" srcId="{F6B27F53-4EDA-42F3-9AA0-ED8F433D53D1}" destId="{FAB63A62-A599-444D-A1AE-B2C269D1F48B}" srcOrd="4" destOrd="0" presId="urn:microsoft.com/office/officeart/2008/layout/LinedList"/>
    <dgm:cxn modelId="{60BA3BB5-4FA2-4172-8E52-B5684C37DDF7}" type="presParOf" srcId="{F6B27F53-4EDA-42F3-9AA0-ED8F433D53D1}" destId="{063AD9F0-A639-4BA6-AA08-237426D6AC6A}" srcOrd="5" destOrd="0" presId="urn:microsoft.com/office/officeart/2008/layout/LinedList"/>
    <dgm:cxn modelId="{FB4B90DF-7622-47BE-B741-71D7135DE5E4}" type="presParOf" srcId="{063AD9F0-A639-4BA6-AA08-237426D6AC6A}" destId="{E40FF586-1F70-4A83-B8E9-70DAE3DDA9C7}" srcOrd="0" destOrd="0" presId="urn:microsoft.com/office/officeart/2008/layout/LinedList"/>
    <dgm:cxn modelId="{7227C0E5-AF8F-4AA3-B306-B4A7D507023C}" type="presParOf" srcId="{063AD9F0-A639-4BA6-AA08-237426D6AC6A}" destId="{57FC8ED4-AEAB-43C4-AB9A-75550CEC0F4B}" srcOrd="1" destOrd="0" presId="urn:microsoft.com/office/officeart/2008/layout/LinedList"/>
    <dgm:cxn modelId="{549F9957-1C8D-4D35-8538-F8CD136866DA}" type="presParOf" srcId="{F6B27F53-4EDA-42F3-9AA0-ED8F433D53D1}" destId="{CBBCA817-7E06-4D38-945D-68E7D77B4BEF}" srcOrd="6" destOrd="0" presId="urn:microsoft.com/office/officeart/2008/layout/LinedList"/>
    <dgm:cxn modelId="{044D4A4F-64A4-485E-800E-38EA75E70D6C}" type="presParOf" srcId="{F6B27F53-4EDA-42F3-9AA0-ED8F433D53D1}" destId="{987AD11A-4909-4694-A277-4030D313CD54}" srcOrd="7" destOrd="0" presId="urn:microsoft.com/office/officeart/2008/layout/LinedList"/>
    <dgm:cxn modelId="{034A0667-5982-40D3-87C3-A1969C338E6C}" type="presParOf" srcId="{987AD11A-4909-4694-A277-4030D313CD54}" destId="{B0616DDF-CDB6-433B-A182-67B837EA2B64}" srcOrd="0" destOrd="0" presId="urn:microsoft.com/office/officeart/2008/layout/LinedList"/>
    <dgm:cxn modelId="{956CE126-CC3C-4A32-95F4-1696345ABC9B}" type="presParOf" srcId="{987AD11A-4909-4694-A277-4030D313CD54}" destId="{5963DC0E-6341-4A7F-9F90-165631C383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FAF7F1-1611-4FF6-8E7A-C0D4ACEEA5E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3E99DD-8458-47F7-B092-07C5CAC3CA88}">
      <dgm:prSet/>
      <dgm:spPr/>
      <dgm:t>
        <a:bodyPr/>
        <a:lstStyle/>
        <a:p>
          <a:r>
            <a:rPr lang="en-US"/>
            <a:t>Agent</a:t>
          </a:r>
        </a:p>
      </dgm:t>
    </dgm:pt>
    <dgm:pt modelId="{5E4CAC96-7320-45C9-8DF2-237E47FBE5ED}" type="parTrans" cxnId="{AB638E20-BAEE-4E16-B0EB-5F89F3BD8518}">
      <dgm:prSet/>
      <dgm:spPr/>
      <dgm:t>
        <a:bodyPr/>
        <a:lstStyle/>
        <a:p>
          <a:endParaRPr lang="en-US"/>
        </a:p>
      </dgm:t>
    </dgm:pt>
    <dgm:pt modelId="{9DACC833-78E2-4ECE-B2AC-0AB0C8E0182F}" type="sibTrans" cxnId="{AB638E20-BAEE-4E16-B0EB-5F89F3BD8518}">
      <dgm:prSet/>
      <dgm:spPr/>
      <dgm:t>
        <a:bodyPr/>
        <a:lstStyle/>
        <a:p>
          <a:endParaRPr lang="en-US"/>
        </a:p>
      </dgm:t>
    </dgm:pt>
    <dgm:pt modelId="{7E0FAD06-3745-4460-9F13-3223479CAE1A}">
      <dgm:prSet/>
      <dgm:spPr/>
      <dgm:t>
        <a:bodyPr/>
        <a:lstStyle/>
        <a:p>
          <a:r>
            <a:rPr lang="en-US"/>
            <a:t>Envirement</a:t>
          </a:r>
        </a:p>
      </dgm:t>
    </dgm:pt>
    <dgm:pt modelId="{176D8FFF-16F1-4571-9F01-55252F2C0E08}" type="parTrans" cxnId="{DC9DF66F-B3A5-4FAB-9E42-213A9B7792F1}">
      <dgm:prSet/>
      <dgm:spPr/>
      <dgm:t>
        <a:bodyPr/>
        <a:lstStyle/>
        <a:p>
          <a:endParaRPr lang="en-US"/>
        </a:p>
      </dgm:t>
    </dgm:pt>
    <dgm:pt modelId="{009A79AC-4F52-4287-8BA2-D345C0DE64FA}" type="sibTrans" cxnId="{DC9DF66F-B3A5-4FAB-9E42-213A9B7792F1}">
      <dgm:prSet/>
      <dgm:spPr/>
      <dgm:t>
        <a:bodyPr/>
        <a:lstStyle/>
        <a:p>
          <a:endParaRPr lang="en-US"/>
        </a:p>
      </dgm:t>
    </dgm:pt>
    <dgm:pt modelId="{617F9F24-DFCD-494C-B4B7-6DAEC1A82F89}">
      <dgm:prSet/>
      <dgm:spPr/>
      <dgm:t>
        <a:bodyPr/>
        <a:lstStyle/>
        <a:p>
          <a:r>
            <a:rPr lang="en-US"/>
            <a:t>Training</a:t>
          </a:r>
        </a:p>
      </dgm:t>
    </dgm:pt>
    <dgm:pt modelId="{CA44F2E8-3BB0-432B-8B3A-2A223C5FE31D}" type="parTrans" cxnId="{2CD77D1E-5DD0-4D39-B89F-414C9C42211E}">
      <dgm:prSet/>
      <dgm:spPr/>
      <dgm:t>
        <a:bodyPr/>
        <a:lstStyle/>
        <a:p>
          <a:endParaRPr lang="en-US"/>
        </a:p>
      </dgm:t>
    </dgm:pt>
    <dgm:pt modelId="{4D12F537-4B08-4D71-9F29-EAC6E11902BA}" type="sibTrans" cxnId="{2CD77D1E-5DD0-4D39-B89F-414C9C42211E}">
      <dgm:prSet/>
      <dgm:spPr/>
      <dgm:t>
        <a:bodyPr/>
        <a:lstStyle/>
        <a:p>
          <a:endParaRPr lang="en-US"/>
        </a:p>
      </dgm:t>
    </dgm:pt>
    <dgm:pt modelId="{5C4D115A-CB89-43B4-BECA-2E29A2461E71}">
      <dgm:prSet/>
      <dgm:spPr/>
      <dgm:t>
        <a:bodyPr/>
        <a:lstStyle/>
        <a:p>
          <a:r>
            <a:rPr lang="en-US"/>
            <a:t>evaluating</a:t>
          </a:r>
        </a:p>
      </dgm:t>
    </dgm:pt>
    <dgm:pt modelId="{4F67DBE7-AE39-4BA5-9168-4E4859327D7A}" type="parTrans" cxnId="{D8CDC036-25D4-40E2-877B-A4A9C52542DE}">
      <dgm:prSet/>
      <dgm:spPr/>
      <dgm:t>
        <a:bodyPr/>
        <a:lstStyle/>
        <a:p>
          <a:endParaRPr lang="en-US"/>
        </a:p>
      </dgm:t>
    </dgm:pt>
    <dgm:pt modelId="{7AA7B6C6-B74F-4480-A063-BB9C7340678E}" type="sibTrans" cxnId="{D8CDC036-25D4-40E2-877B-A4A9C52542DE}">
      <dgm:prSet/>
      <dgm:spPr/>
      <dgm:t>
        <a:bodyPr/>
        <a:lstStyle/>
        <a:p>
          <a:endParaRPr lang="en-US"/>
        </a:p>
      </dgm:t>
    </dgm:pt>
    <dgm:pt modelId="{080718A9-F924-4B01-B41F-12B60E6BBFDD}" type="pres">
      <dgm:prSet presAssocID="{5BFAF7F1-1611-4FF6-8E7A-C0D4ACEEA5EC}" presName="linear" presStyleCnt="0">
        <dgm:presLayoutVars>
          <dgm:dir/>
          <dgm:animLvl val="lvl"/>
          <dgm:resizeHandles val="exact"/>
        </dgm:presLayoutVars>
      </dgm:prSet>
      <dgm:spPr/>
    </dgm:pt>
    <dgm:pt modelId="{56E978E1-180A-4D6E-B8ED-D699522EB968}" type="pres">
      <dgm:prSet presAssocID="{D53E99DD-8458-47F7-B092-07C5CAC3CA88}" presName="parentLin" presStyleCnt="0"/>
      <dgm:spPr/>
    </dgm:pt>
    <dgm:pt modelId="{2479C6D3-1706-43E7-BABD-ED1A926C1C2D}" type="pres">
      <dgm:prSet presAssocID="{D53E99DD-8458-47F7-B092-07C5CAC3CA88}" presName="parentLeftMargin" presStyleLbl="node1" presStyleIdx="0" presStyleCnt="4"/>
      <dgm:spPr/>
    </dgm:pt>
    <dgm:pt modelId="{411D6AC5-E937-4928-96AB-57C5D432B214}" type="pres">
      <dgm:prSet presAssocID="{D53E99DD-8458-47F7-B092-07C5CAC3CA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0BD967-4F30-4C5A-99B6-7AEE639DA50C}" type="pres">
      <dgm:prSet presAssocID="{D53E99DD-8458-47F7-B092-07C5CAC3CA88}" presName="negativeSpace" presStyleCnt="0"/>
      <dgm:spPr/>
    </dgm:pt>
    <dgm:pt modelId="{B828B41E-CE29-4424-B9A4-F6CFC6048962}" type="pres">
      <dgm:prSet presAssocID="{D53E99DD-8458-47F7-B092-07C5CAC3CA88}" presName="childText" presStyleLbl="conFgAcc1" presStyleIdx="0" presStyleCnt="4">
        <dgm:presLayoutVars>
          <dgm:bulletEnabled val="1"/>
        </dgm:presLayoutVars>
      </dgm:prSet>
      <dgm:spPr/>
    </dgm:pt>
    <dgm:pt modelId="{0BB6275E-ACD4-4DAA-B37E-ECD00D974ADE}" type="pres">
      <dgm:prSet presAssocID="{9DACC833-78E2-4ECE-B2AC-0AB0C8E0182F}" presName="spaceBetweenRectangles" presStyleCnt="0"/>
      <dgm:spPr/>
    </dgm:pt>
    <dgm:pt modelId="{D8561502-9B2B-4DDD-BFCC-6430A878B067}" type="pres">
      <dgm:prSet presAssocID="{7E0FAD06-3745-4460-9F13-3223479CAE1A}" presName="parentLin" presStyleCnt="0"/>
      <dgm:spPr/>
    </dgm:pt>
    <dgm:pt modelId="{A868B85B-FAEF-417F-91F0-180750FC9B9A}" type="pres">
      <dgm:prSet presAssocID="{7E0FAD06-3745-4460-9F13-3223479CAE1A}" presName="parentLeftMargin" presStyleLbl="node1" presStyleIdx="0" presStyleCnt="4"/>
      <dgm:spPr/>
    </dgm:pt>
    <dgm:pt modelId="{4ECDAEF1-DB51-43DD-B84F-148D90A76660}" type="pres">
      <dgm:prSet presAssocID="{7E0FAD06-3745-4460-9F13-3223479CAE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100C62-2082-4C0E-9E9E-7CE85E391D43}" type="pres">
      <dgm:prSet presAssocID="{7E0FAD06-3745-4460-9F13-3223479CAE1A}" presName="negativeSpace" presStyleCnt="0"/>
      <dgm:spPr/>
    </dgm:pt>
    <dgm:pt modelId="{16BA3B69-4D72-4E01-8C72-F65F2F9896EB}" type="pres">
      <dgm:prSet presAssocID="{7E0FAD06-3745-4460-9F13-3223479CAE1A}" presName="childText" presStyleLbl="conFgAcc1" presStyleIdx="1" presStyleCnt="4">
        <dgm:presLayoutVars>
          <dgm:bulletEnabled val="1"/>
        </dgm:presLayoutVars>
      </dgm:prSet>
      <dgm:spPr/>
    </dgm:pt>
    <dgm:pt modelId="{6BC20010-F208-423B-B301-E3A2D9B732C8}" type="pres">
      <dgm:prSet presAssocID="{009A79AC-4F52-4287-8BA2-D345C0DE64FA}" presName="spaceBetweenRectangles" presStyleCnt="0"/>
      <dgm:spPr/>
    </dgm:pt>
    <dgm:pt modelId="{8093C357-BE2A-4312-A015-18B9DFC25105}" type="pres">
      <dgm:prSet presAssocID="{617F9F24-DFCD-494C-B4B7-6DAEC1A82F89}" presName="parentLin" presStyleCnt="0"/>
      <dgm:spPr/>
    </dgm:pt>
    <dgm:pt modelId="{B0E84538-CBE1-4C86-9111-F7EA1E2EF468}" type="pres">
      <dgm:prSet presAssocID="{617F9F24-DFCD-494C-B4B7-6DAEC1A82F89}" presName="parentLeftMargin" presStyleLbl="node1" presStyleIdx="1" presStyleCnt="4"/>
      <dgm:spPr/>
    </dgm:pt>
    <dgm:pt modelId="{CBA1CEA0-313E-43C1-B2D9-08CEB53F2C7A}" type="pres">
      <dgm:prSet presAssocID="{617F9F24-DFCD-494C-B4B7-6DAEC1A82F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38B4CD-65BC-474B-90B4-2D3D1E1F4570}" type="pres">
      <dgm:prSet presAssocID="{617F9F24-DFCD-494C-B4B7-6DAEC1A82F89}" presName="negativeSpace" presStyleCnt="0"/>
      <dgm:spPr/>
    </dgm:pt>
    <dgm:pt modelId="{5B52EE0B-0E59-4F5F-B4EE-D45B2A07597B}" type="pres">
      <dgm:prSet presAssocID="{617F9F24-DFCD-494C-B4B7-6DAEC1A82F89}" presName="childText" presStyleLbl="conFgAcc1" presStyleIdx="2" presStyleCnt="4">
        <dgm:presLayoutVars>
          <dgm:bulletEnabled val="1"/>
        </dgm:presLayoutVars>
      </dgm:prSet>
      <dgm:spPr/>
    </dgm:pt>
    <dgm:pt modelId="{E6FFBBCB-1AF8-4F98-B66B-DF8384194384}" type="pres">
      <dgm:prSet presAssocID="{4D12F537-4B08-4D71-9F29-EAC6E11902BA}" presName="spaceBetweenRectangles" presStyleCnt="0"/>
      <dgm:spPr/>
    </dgm:pt>
    <dgm:pt modelId="{A2511DA6-EBEB-42DB-86E6-085445A631BA}" type="pres">
      <dgm:prSet presAssocID="{5C4D115A-CB89-43B4-BECA-2E29A2461E71}" presName="parentLin" presStyleCnt="0"/>
      <dgm:spPr/>
    </dgm:pt>
    <dgm:pt modelId="{29624AE9-ACB2-47CB-899F-8B21D5201A34}" type="pres">
      <dgm:prSet presAssocID="{5C4D115A-CB89-43B4-BECA-2E29A2461E71}" presName="parentLeftMargin" presStyleLbl="node1" presStyleIdx="2" presStyleCnt="4"/>
      <dgm:spPr/>
    </dgm:pt>
    <dgm:pt modelId="{0EAFC1C2-449F-4B41-AD61-91B2CE64E72E}" type="pres">
      <dgm:prSet presAssocID="{5C4D115A-CB89-43B4-BECA-2E29A2461E7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BC2571-81D4-4E08-8BD0-0516308DD52C}" type="pres">
      <dgm:prSet presAssocID="{5C4D115A-CB89-43B4-BECA-2E29A2461E71}" presName="negativeSpace" presStyleCnt="0"/>
      <dgm:spPr/>
    </dgm:pt>
    <dgm:pt modelId="{8E824DC0-FA37-4970-805A-5BB655DC192D}" type="pres">
      <dgm:prSet presAssocID="{5C4D115A-CB89-43B4-BECA-2E29A2461E7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B2EB1A-B55B-46AA-BABA-B8AAF56CEF0E}" type="presOf" srcId="{5C4D115A-CB89-43B4-BECA-2E29A2461E71}" destId="{0EAFC1C2-449F-4B41-AD61-91B2CE64E72E}" srcOrd="1" destOrd="0" presId="urn:microsoft.com/office/officeart/2005/8/layout/list1"/>
    <dgm:cxn modelId="{F727751C-1462-4363-8EB7-DB78882C4DC9}" type="presOf" srcId="{5BFAF7F1-1611-4FF6-8E7A-C0D4ACEEA5EC}" destId="{080718A9-F924-4B01-B41F-12B60E6BBFDD}" srcOrd="0" destOrd="0" presId="urn:microsoft.com/office/officeart/2005/8/layout/list1"/>
    <dgm:cxn modelId="{2CD77D1E-5DD0-4D39-B89F-414C9C42211E}" srcId="{5BFAF7F1-1611-4FF6-8E7A-C0D4ACEEA5EC}" destId="{617F9F24-DFCD-494C-B4B7-6DAEC1A82F89}" srcOrd="2" destOrd="0" parTransId="{CA44F2E8-3BB0-432B-8B3A-2A223C5FE31D}" sibTransId="{4D12F537-4B08-4D71-9F29-EAC6E11902BA}"/>
    <dgm:cxn modelId="{AB638E20-BAEE-4E16-B0EB-5F89F3BD8518}" srcId="{5BFAF7F1-1611-4FF6-8E7A-C0D4ACEEA5EC}" destId="{D53E99DD-8458-47F7-B092-07C5CAC3CA88}" srcOrd="0" destOrd="0" parTransId="{5E4CAC96-7320-45C9-8DF2-237E47FBE5ED}" sibTransId="{9DACC833-78E2-4ECE-B2AC-0AB0C8E0182F}"/>
    <dgm:cxn modelId="{27454B27-5924-4DA6-8B0F-2BB322F84CED}" type="presOf" srcId="{7E0FAD06-3745-4460-9F13-3223479CAE1A}" destId="{A868B85B-FAEF-417F-91F0-180750FC9B9A}" srcOrd="0" destOrd="0" presId="urn:microsoft.com/office/officeart/2005/8/layout/list1"/>
    <dgm:cxn modelId="{670FFD2A-531B-4284-B021-9B155A1FDF7D}" type="presOf" srcId="{D53E99DD-8458-47F7-B092-07C5CAC3CA88}" destId="{411D6AC5-E937-4928-96AB-57C5D432B214}" srcOrd="1" destOrd="0" presId="urn:microsoft.com/office/officeart/2005/8/layout/list1"/>
    <dgm:cxn modelId="{D8CDC036-25D4-40E2-877B-A4A9C52542DE}" srcId="{5BFAF7F1-1611-4FF6-8E7A-C0D4ACEEA5EC}" destId="{5C4D115A-CB89-43B4-BECA-2E29A2461E71}" srcOrd="3" destOrd="0" parTransId="{4F67DBE7-AE39-4BA5-9168-4E4859327D7A}" sibTransId="{7AA7B6C6-B74F-4480-A063-BB9C7340678E}"/>
    <dgm:cxn modelId="{F8A76346-B86C-4F08-AC9F-B60F61BE1B6C}" type="presOf" srcId="{617F9F24-DFCD-494C-B4B7-6DAEC1A82F89}" destId="{CBA1CEA0-313E-43C1-B2D9-08CEB53F2C7A}" srcOrd="1" destOrd="0" presId="urn:microsoft.com/office/officeart/2005/8/layout/list1"/>
    <dgm:cxn modelId="{DC9DF66F-B3A5-4FAB-9E42-213A9B7792F1}" srcId="{5BFAF7F1-1611-4FF6-8E7A-C0D4ACEEA5EC}" destId="{7E0FAD06-3745-4460-9F13-3223479CAE1A}" srcOrd="1" destOrd="0" parTransId="{176D8FFF-16F1-4571-9F01-55252F2C0E08}" sibTransId="{009A79AC-4F52-4287-8BA2-D345C0DE64FA}"/>
    <dgm:cxn modelId="{51AF8DAA-2B15-4F93-B0C5-C020B73396AC}" type="presOf" srcId="{D53E99DD-8458-47F7-B092-07C5CAC3CA88}" destId="{2479C6D3-1706-43E7-BABD-ED1A926C1C2D}" srcOrd="0" destOrd="0" presId="urn:microsoft.com/office/officeart/2005/8/layout/list1"/>
    <dgm:cxn modelId="{67EC46AC-BEBD-4EB1-9D0D-90B390D4989D}" type="presOf" srcId="{5C4D115A-CB89-43B4-BECA-2E29A2461E71}" destId="{29624AE9-ACB2-47CB-899F-8B21D5201A34}" srcOrd="0" destOrd="0" presId="urn:microsoft.com/office/officeart/2005/8/layout/list1"/>
    <dgm:cxn modelId="{4B954FC1-CA7E-47A2-AFED-3C4DB99BDED7}" type="presOf" srcId="{7E0FAD06-3745-4460-9F13-3223479CAE1A}" destId="{4ECDAEF1-DB51-43DD-B84F-148D90A76660}" srcOrd="1" destOrd="0" presId="urn:microsoft.com/office/officeart/2005/8/layout/list1"/>
    <dgm:cxn modelId="{6BF6EBE7-4318-491D-AAAB-EFB73DF237BE}" type="presOf" srcId="{617F9F24-DFCD-494C-B4B7-6DAEC1A82F89}" destId="{B0E84538-CBE1-4C86-9111-F7EA1E2EF468}" srcOrd="0" destOrd="0" presId="urn:microsoft.com/office/officeart/2005/8/layout/list1"/>
    <dgm:cxn modelId="{56E4A5CF-B608-4510-A331-A9E13FB28CAB}" type="presParOf" srcId="{080718A9-F924-4B01-B41F-12B60E6BBFDD}" destId="{56E978E1-180A-4D6E-B8ED-D699522EB968}" srcOrd="0" destOrd="0" presId="urn:microsoft.com/office/officeart/2005/8/layout/list1"/>
    <dgm:cxn modelId="{F29FF8DA-C29D-46AD-88D4-5A87933CAB02}" type="presParOf" srcId="{56E978E1-180A-4D6E-B8ED-D699522EB968}" destId="{2479C6D3-1706-43E7-BABD-ED1A926C1C2D}" srcOrd="0" destOrd="0" presId="urn:microsoft.com/office/officeart/2005/8/layout/list1"/>
    <dgm:cxn modelId="{FB543823-D1DD-45BD-AEB5-B5AB1EE60EDF}" type="presParOf" srcId="{56E978E1-180A-4D6E-B8ED-D699522EB968}" destId="{411D6AC5-E937-4928-96AB-57C5D432B214}" srcOrd="1" destOrd="0" presId="urn:microsoft.com/office/officeart/2005/8/layout/list1"/>
    <dgm:cxn modelId="{9B306002-1E5A-42B4-A0A7-1AFA19B275B7}" type="presParOf" srcId="{080718A9-F924-4B01-B41F-12B60E6BBFDD}" destId="{920BD967-4F30-4C5A-99B6-7AEE639DA50C}" srcOrd="1" destOrd="0" presId="urn:microsoft.com/office/officeart/2005/8/layout/list1"/>
    <dgm:cxn modelId="{29AFB656-A033-4554-90A4-C033CC1C7403}" type="presParOf" srcId="{080718A9-F924-4B01-B41F-12B60E6BBFDD}" destId="{B828B41E-CE29-4424-B9A4-F6CFC6048962}" srcOrd="2" destOrd="0" presId="urn:microsoft.com/office/officeart/2005/8/layout/list1"/>
    <dgm:cxn modelId="{8D910147-4517-4BA8-A076-FE163DC52A10}" type="presParOf" srcId="{080718A9-F924-4B01-B41F-12B60E6BBFDD}" destId="{0BB6275E-ACD4-4DAA-B37E-ECD00D974ADE}" srcOrd="3" destOrd="0" presId="urn:microsoft.com/office/officeart/2005/8/layout/list1"/>
    <dgm:cxn modelId="{8A3C60B4-C444-42B4-9F39-16B64C9CF2B2}" type="presParOf" srcId="{080718A9-F924-4B01-B41F-12B60E6BBFDD}" destId="{D8561502-9B2B-4DDD-BFCC-6430A878B067}" srcOrd="4" destOrd="0" presId="urn:microsoft.com/office/officeart/2005/8/layout/list1"/>
    <dgm:cxn modelId="{9E9F566A-6423-4CD2-9823-B3F1EDBF12DD}" type="presParOf" srcId="{D8561502-9B2B-4DDD-BFCC-6430A878B067}" destId="{A868B85B-FAEF-417F-91F0-180750FC9B9A}" srcOrd="0" destOrd="0" presId="urn:microsoft.com/office/officeart/2005/8/layout/list1"/>
    <dgm:cxn modelId="{E22391D2-3E90-4D31-983A-379DA471C91F}" type="presParOf" srcId="{D8561502-9B2B-4DDD-BFCC-6430A878B067}" destId="{4ECDAEF1-DB51-43DD-B84F-148D90A76660}" srcOrd="1" destOrd="0" presId="urn:microsoft.com/office/officeart/2005/8/layout/list1"/>
    <dgm:cxn modelId="{A0A752FB-C80C-48E1-9A72-0BD29737999D}" type="presParOf" srcId="{080718A9-F924-4B01-B41F-12B60E6BBFDD}" destId="{00100C62-2082-4C0E-9E9E-7CE85E391D43}" srcOrd="5" destOrd="0" presId="urn:microsoft.com/office/officeart/2005/8/layout/list1"/>
    <dgm:cxn modelId="{DD2C33C8-1F00-46E1-BC89-07CF5086A5FE}" type="presParOf" srcId="{080718A9-F924-4B01-B41F-12B60E6BBFDD}" destId="{16BA3B69-4D72-4E01-8C72-F65F2F9896EB}" srcOrd="6" destOrd="0" presId="urn:microsoft.com/office/officeart/2005/8/layout/list1"/>
    <dgm:cxn modelId="{67B752A1-06E6-4F16-A398-C29C5CB140F6}" type="presParOf" srcId="{080718A9-F924-4B01-B41F-12B60E6BBFDD}" destId="{6BC20010-F208-423B-B301-E3A2D9B732C8}" srcOrd="7" destOrd="0" presId="urn:microsoft.com/office/officeart/2005/8/layout/list1"/>
    <dgm:cxn modelId="{F491D586-911C-4CB6-A879-5A50C70CEEC7}" type="presParOf" srcId="{080718A9-F924-4B01-B41F-12B60E6BBFDD}" destId="{8093C357-BE2A-4312-A015-18B9DFC25105}" srcOrd="8" destOrd="0" presId="urn:microsoft.com/office/officeart/2005/8/layout/list1"/>
    <dgm:cxn modelId="{1A809406-F08A-4733-8352-F4C9B209C463}" type="presParOf" srcId="{8093C357-BE2A-4312-A015-18B9DFC25105}" destId="{B0E84538-CBE1-4C86-9111-F7EA1E2EF468}" srcOrd="0" destOrd="0" presId="urn:microsoft.com/office/officeart/2005/8/layout/list1"/>
    <dgm:cxn modelId="{2E1B233B-78D5-4DEA-B215-5F82E93C1DF0}" type="presParOf" srcId="{8093C357-BE2A-4312-A015-18B9DFC25105}" destId="{CBA1CEA0-313E-43C1-B2D9-08CEB53F2C7A}" srcOrd="1" destOrd="0" presId="urn:microsoft.com/office/officeart/2005/8/layout/list1"/>
    <dgm:cxn modelId="{A093F659-65EC-43C5-9214-3A7C5CE93644}" type="presParOf" srcId="{080718A9-F924-4B01-B41F-12B60E6BBFDD}" destId="{3238B4CD-65BC-474B-90B4-2D3D1E1F4570}" srcOrd="9" destOrd="0" presId="urn:microsoft.com/office/officeart/2005/8/layout/list1"/>
    <dgm:cxn modelId="{F40B4280-51BA-43E4-8E2B-C5470C8E348D}" type="presParOf" srcId="{080718A9-F924-4B01-B41F-12B60E6BBFDD}" destId="{5B52EE0B-0E59-4F5F-B4EE-D45B2A07597B}" srcOrd="10" destOrd="0" presId="urn:microsoft.com/office/officeart/2005/8/layout/list1"/>
    <dgm:cxn modelId="{E834C732-6CA3-47D9-BB99-86E9BE68AE49}" type="presParOf" srcId="{080718A9-F924-4B01-B41F-12B60E6BBFDD}" destId="{E6FFBBCB-1AF8-4F98-B66B-DF8384194384}" srcOrd="11" destOrd="0" presId="urn:microsoft.com/office/officeart/2005/8/layout/list1"/>
    <dgm:cxn modelId="{B619D4B1-F599-4F22-9AA3-4D74CB42A29E}" type="presParOf" srcId="{080718A9-F924-4B01-B41F-12B60E6BBFDD}" destId="{A2511DA6-EBEB-42DB-86E6-085445A631BA}" srcOrd="12" destOrd="0" presId="urn:microsoft.com/office/officeart/2005/8/layout/list1"/>
    <dgm:cxn modelId="{5239DE92-4022-4875-B2A8-19F6EBD26213}" type="presParOf" srcId="{A2511DA6-EBEB-42DB-86E6-085445A631BA}" destId="{29624AE9-ACB2-47CB-899F-8B21D5201A34}" srcOrd="0" destOrd="0" presId="urn:microsoft.com/office/officeart/2005/8/layout/list1"/>
    <dgm:cxn modelId="{7FB967EC-0EA4-45EA-823A-70F5700C4DBD}" type="presParOf" srcId="{A2511DA6-EBEB-42DB-86E6-085445A631BA}" destId="{0EAFC1C2-449F-4B41-AD61-91B2CE64E72E}" srcOrd="1" destOrd="0" presId="urn:microsoft.com/office/officeart/2005/8/layout/list1"/>
    <dgm:cxn modelId="{0D12337C-B4E6-4564-907E-2482436C03A1}" type="presParOf" srcId="{080718A9-F924-4B01-B41F-12B60E6BBFDD}" destId="{B5BC2571-81D4-4E08-8BD0-0516308DD52C}" srcOrd="13" destOrd="0" presId="urn:microsoft.com/office/officeart/2005/8/layout/list1"/>
    <dgm:cxn modelId="{3C31FA0D-EF5D-4DEF-AE1E-F8BE9D5BCB11}" type="presParOf" srcId="{080718A9-F924-4B01-B41F-12B60E6BBFDD}" destId="{8E824DC0-FA37-4970-805A-5BB655DC19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19C462-95B6-4311-AE30-7A864F083E1E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BF75B5-B743-40B3-9619-B2B5F7B34AE3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94A68333-9134-41F4-B7CE-F1A3B863A6D2}" type="parTrans" cxnId="{FA7D56BB-D7ED-4165-A0E8-855D594B8053}">
      <dgm:prSet/>
      <dgm:spPr/>
      <dgm:t>
        <a:bodyPr/>
        <a:lstStyle/>
        <a:p>
          <a:endParaRPr lang="en-US"/>
        </a:p>
      </dgm:t>
    </dgm:pt>
    <dgm:pt modelId="{7773BC7A-F7A0-4724-B100-ED2A00F1BBC4}" type="sibTrans" cxnId="{FA7D56BB-D7ED-4165-A0E8-855D594B8053}">
      <dgm:prSet/>
      <dgm:spPr/>
      <dgm:t>
        <a:bodyPr/>
        <a:lstStyle/>
        <a:p>
          <a:endParaRPr lang="en-US"/>
        </a:p>
      </dgm:t>
    </dgm:pt>
    <dgm:pt modelId="{EE5CA06D-034F-4041-B69F-313B1DD3B6E0}">
      <dgm:prSet/>
      <dgm:spPr/>
      <dgm:t>
        <a:bodyPr/>
        <a:lstStyle/>
        <a:p>
          <a:r>
            <a:rPr lang="en-US"/>
            <a:t>Seeing </a:t>
          </a:r>
        </a:p>
      </dgm:t>
    </dgm:pt>
    <dgm:pt modelId="{15171728-4143-408D-A376-E19E697FE6DD}" type="parTrans" cxnId="{49CF478D-93A7-4231-9555-4AB03CD01849}">
      <dgm:prSet/>
      <dgm:spPr/>
      <dgm:t>
        <a:bodyPr/>
        <a:lstStyle/>
        <a:p>
          <a:endParaRPr lang="en-US"/>
        </a:p>
      </dgm:t>
    </dgm:pt>
    <dgm:pt modelId="{8EA7BF88-6C0E-4B08-B487-84333E7F19D3}" type="sibTrans" cxnId="{49CF478D-93A7-4231-9555-4AB03CD01849}">
      <dgm:prSet/>
      <dgm:spPr/>
      <dgm:t>
        <a:bodyPr/>
        <a:lstStyle/>
        <a:p>
          <a:endParaRPr lang="en-US"/>
        </a:p>
      </dgm:t>
    </dgm:pt>
    <dgm:pt modelId="{00684569-D287-4A68-92C2-B375FDDDF887}">
      <dgm:prSet/>
      <dgm:spPr/>
      <dgm:t>
        <a:bodyPr/>
        <a:lstStyle/>
        <a:p>
          <a:r>
            <a:rPr lang="en-US" dirty="0"/>
            <a:t>Changing </a:t>
          </a:r>
        </a:p>
      </dgm:t>
    </dgm:pt>
    <dgm:pt modelId="{45A602EC-A60F-4786-8ED6-A58EBF77FE73}" type="parTrans" cxnId="{10648096-3BBA-4076-AC55-613F4B8F1A0E}">
      <dgm:prSet/>
      <dgm:spPr/>
      <dgm:t>
        <a:bodyPr/>
        <a:lstStyle/>
        <a:p>
          <a:endParaRPr lang="en-US"/>
        </a:p>
      </dgm:t>
    </dgm:pt>
    <dgm:pt modelId="{32D79124-1935-4BC0-9164-01939B290392}" type="sibTrans" cxnId="{10648096-3BBA-4076-AC55-613F4B8F1A0E}">
      <dgm:prSet/>
      <dgm:spPr/>
      <dgm:t>
        <a:bodyPr/>
        <a:lstStyle/>
        <a:p>
          <a:endParaRPr lang="en-US"/>
        </a:p>
      </dgm:t>
    </dgm:pt>
    <dgm:pt modelId="{B4826E56-5CF6-4A05-A608-CCEF9355B7CA}">
      <dgm:prSet/>
      <dgm:spPr/>
      <dgm:t>
        <a:bodyPr/>
        <a:lstStyle/>
        <a:p>
          <a:r>
            <a:rPr lang="en-US" dirty="0"/>
            <a:t>repeat</a:t>
          </a:r>
        </a:p>
      </dgm:t>
    </dgm:pt>
    <dgm:pt modelId="{13C07A21-1E13-4002-BBE0-3DE587339B70}" type="parTrans" cxnId="{901EEA87-8A05-4EA1-9F5F-88A08F5DA523}">
      <dgm:prSet/>
      <dgm:spPr/>
      <dgm:t>
        <a:bodyPr/>
        <a:lstStyle/>
        <a:p>
          <a:endParaRPr lang="en-NL"/>
        </a:p>
      </dgm:t>
    </dgm:pt>
    <dgm:pt modelId="{98F2EE5D-F437-4DE7-8394-4BBE40002C0E}" type="sibTrans" cxnId="{901EEA87-8A05-4EA1-9F5F-88A08F5DA523}">
      <dgm:prSet/>
      <dgm:spPr/>
      <dgm:t>
        <a:bodyPr/>
        <a:lstStyle/>
        <a:p>
          <a:endParaRPr lang="en-NL"/>
        </a:p>
      </dgm:t>
    </dgm:pt>
    <dgm:pt modelId="{4F65FF85-5959-48A5-BCD1-BE0960507ACA}" type="pres">
      <dgm:prSet presAssocID="{FD19C462-95B6-4311-AE30-7A864F083E1E}" presName="linear" presStyleCnt="0">
        <dgm:presLayoutVars>
          <dgm:animLvl val="lvl"/>
          <dgm:resizeHandles val="exact"/>
        </dgm:presLayoutVars>
      </dgm:prSet>
      <dgm:spPr/>
    </dgm:pt>
    <dgm:pt modelId="{F75B9D87-17F7-4454-BECD-951C987FFC24}" type="pres">
      <dgm:prSet presAssocID="{22BF75B5-B743-40B3-9619-B2B5F7B34A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18D0DD-05A6-4A9C-AC70-928FFE4FF7B7}" type="pres">
      <dgm:prSet presAssocID="{7773BC7A-F7A0-4724-B100-ED2A00F1BBC4}" presName="spacer" presStyleCnt="0"/>
      <dgm:spPr/>
    </dgm:pt>
    <dgm:pt modelId="{46CE7626-985D-4179-80D3-B926C0AF475B}" type="pres">
      <dgm:prSet presAssocID="{EE5CA06D-034F-4041-B69F-313B1DD3B6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ACE683-928F-4046-A941-081DF41AE68F}" type="pres">
      <dgm:prSet presAssocID="{8EA7BF88-6C0E-4B08-B487-84333E7F19D3}" presName="spacer" presStyleCnt="0"/>
      <dgm:spPr/>
    </dgm:pt>
    <dgm:pt modelId="{0795BFEE-5780-47C8-BE39-FB31985E47D7}" type="pres">
      <dgm:prSet presAssocID="{00684569-D287-4A68-92C2-B375FDDDF8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6648E4-E3C9-4EC1-8D78-640690ACB734}" type="pres">
      <dgm:prSet presAssocID="{32D79124-1935-4BC0-9164-01939B290392}" presName="spacer" presStyleCnt="0"/>
      <dgm:spPr/>
    </dgm:pt>
    <dgm:pt modelId="{513D1B35-D78B-4505-8E6A-AD0F3D4DA495}" type="pres">
      <dgm:prSet presAssocID="{B4826E56-5CF6-4A05-A608-CCEF9355B7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B81702-CDB3-4D63-86C9-DC9860F8EF2B}" type="presOf" srcId="{EE5CA06D-034F-4041-B69F-313B1DD3B6E0}" destId="{46CE7626-985D-4179-80D3-B926C0AF475B}" srcOrd="0" destOrd="0" presId="urn:microsoft.com/office/officeart/2005/8/layout/vList2"/>
    <dgm:cxn modelId="{89C15522-5A19-47A1-A38B-02AFA7CFC303}" type="presOf" srcId="{22BF75B5-B743-40B3-9619-B2B5F7B34AE3}" destId="{F75B9D87-17F7-4454-BECD-951C987FFC24}" srcOrd="0" destOrd="0" presId="urn:microsoft.com/office/officeart/2005/8/layout/vList2"/>
    <dgm:cxn modelId="{1D007E33-EBA7-4A9F-A923-BBDDCA34399B}" type="presOf" srcId="{B4826E56-5CF6-4A05-A608-CCEF9355B7CA}" destId="{513D1B35-D78B-4505-8E6A-AD0F3D4DA495}" srcOrd="0" destOrd="0" presId="urn:microsoft.com/office/officeart/2005/8/layout/vList2"/>
    <dgm:cxn modelId="{901EEA87-8A05-4EA1-9F5F-88A08F5DA523}" srcId="{FD19C462-95B6-4311-AE30-7A864F083E1E}" destId="{B4826E56-5CF6-4A05-A608-CCEF9355B7CA}" srcOrd="3" destOrd="0" parTransId="{13C07A21-1E13-4002-BBE0-3DE587339B70}" sibTransId="{98F2EE5D-F437-4DE7-8394-4BBE40002C0E}"/>
    <dgm:cxn modelId="{49CF478D-93A7-4231-9555-4AB03CD01849}" srcId="{FD19C462-95B6-4311-AE30-7A864F083E1E}" destId="{EE5CA06D-034F-4041-B69F-313B1DD3B6E0}" srcOrd="1" destOrd="0" parTransId="{15171728-4143-408D-A376-E19E697FE6DD}" sibTransId="{8EA7BF88-6C0E-4B08-B487-84333E7F19D3}"/>
    <dgm:cxn modelId="{10648096-3BBA-4076-AC55-613F4B8F1A0E}" srcId="{FD19C462-95B6-4311-AE30-7A864F083E1E}" destId="{00684569-D287-4A68-92C2-B375FDDDF887}" srcOrd="2" destOrd="0" parTransId="{45A602EC-A60F-4786-8ED6-A58EBF77FE73}" sibTransId="{32D79124-1935-4BC0-9164-01939B290392}"/>
    <dgm:cxn modelId="{FA7D56BB-D7ED-4165-A0E8-855D594B8053}" srcId="{FD19C462-95B6-4311-AE30-7A864F083E1E}" destId="{22BF75B5-B743-40B3-9619-B2B5F7B34AE3}" srcOrd="0" destOrd="0" parTransId="{94A68333-9134-41F4-B7CE-F1A3B863A6D2}" sibTransId="{7773BC7A-F7A0-4724-B100-ED2A00F1BBC4}"/>
    <dgm:cxn modelId="{C885C8BC-803E-40B7-8268-3B12D946140B}" type="presOf" srcId="{00684569-D287-4A68-92C2-B375FDDDF887}" destId="{0795BFEE-5780-47C8-BE39-FB31985E47D7}" srcOrd="0" destOrd="0" presId="urn:microsoft.com/office/officeart/2005/8/layout/vList2"/>
    <dgm:cxn modelId="{53044BD4-31FB-4333-A6D5-06DDB52C4815}" type="presOf" srcId="{FD19C462-95B6-4311-AE30-7A864F083E1E}" destId="{4F65FF85-5959-48A5-BCD1-BE0960507ACA}" srcOrd="0" destOrd="0" presId="urn:microsoft.com/office/officeart/2005/8/layout/vList2"/>
    <dgm:cxn modelId="{E2DE5E81-7E97-4F5B-A5D8-809B550A27FA}" type="presParOf" srcId="{4F65FF85-5959-48A5-BCD1-BE0960507ACA}" destId="{F75B9D87-17F7-4454-BECD-951C987FFC24}" srcOrd="0" destOrd="0" presId="urn:microsoft.com/office/officeart/2005/8/layout/vList2"/>
    <dgm:cxn modelId="{23EAC0B5-A3C6-4B62-B728-72937093983E}" type="presParOf" srcId="{4F65FF85-5959-48A5-BCD1-BE0960507ACA}" destId="{2618D0DD-05A6-4A9C-AC70-928FFE4FF7B7}" srcOrd="1" destOrd="0" presId="urn:microsoft.com/office/officeart/2005/8/layout/vList2"/>
    <dgm:cxn modelId="{9B59C9A0-9F57-451B-A16D-B8873FDF218D}" type="presParOf" srcId="{4F65FF85-5959-48A5-BCD1-BE0960507ACA}" destId="{46CE7626-985D-4179-80D3-B926C0AF475B}" srcOrd="2" destOrd="0" presId="urn:microsoft.com/office/officeart/2005/8/layout/vList2"/>
    <dgm:cxn modelId="{C4BF5541-F840-4D9B-B6E8-BA71913D9769}" type="presParOf" srcId="{4F65FF85-5959-48A5-BCD1-BE0960507ACA}" destId="{C5ACE683-928F-4046-A941-081DF41AE68F}" srcOrd="3" destOrd="0" presId="urn:microsoft.com/office/officeart/2005/8/layout/vList2"/>
    <dgm:cxn modelId="{C4A96247-AA10-4131-ADDA-243E3C849267}" type="presParOf" srcId="{4F65FF85-5959-48A5-BCD1-BE0960507ACA}" destId="{0795BFEE-5780-47C8-BE39-FB31985E47D7}" srcOrd="4" destOrd="0" presId="urn:microsoft.com/office/officeart/2005/8/layout/vList2"/>
    <dgm:cxn modelId="{5B872C95-9736-4682-AC7A-24B5D9F9E37E}" type="presParOf" srcId="{4F65FF85-5959-48A5-BCD1-BE0960507ACA}" destId="{416648E4-E3C9-4EC1-8D78-640690ACB734}" srcOrd="5" destOrd="0" presId="urn:microsoft.com/office/officeart/2005/8/layout/vList2"/>
    <dgm:cxn modelId="{C73E9F2D-4A51-4B60-A929-B3DADB9055CE}" type="presParOf" srcId="{4F65FF85-5959-48A5-BCD1-BE0960507ACA}" destId="{513D1B35-D78B-4505-8E6A-AD0F3D4DA4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7826F1-4E29-46F1-92A4-D4D857729A1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4DDFCB-CBAD-4689-8764-1060F5F3E463}">
      <dgm:prSet/>
      <dgm:spPr/>
      <dgm:t>
        <a:bodyPr/>
        <a:lstStyle/>
        <a:p>
          <a:r>
            <a:rPr lang="en-US"/>
            <a:t>Shape (3,3,5)</a:t>
          </a:r>
        </a:p>
      </dgm:t>
    </dgm:pt>
    <dgm:pt modelId="{A8EA3E9D-16F3-4CA3-BFBA-6955612EC45E}" type="parTrans" cxnId="{A6AA00DC-FC9A-4E39-865E-AEF1C36110EF}">
      <dgm:prSet/>
      <dgm:spPr/>
      <dgm:t>
        <a:bodyPr/>
        <a:lstStyle/>
        <a:p>
          <a:endParaRPr lang="en-US"/>
        </a:p>
      </dgm:t>
    </dgm:pt>
    <dgm:pt modelId="{FDB0D96B-6CDE-482D-BBC2-57B6E73024DA}" type="sibTrans" cxnId="{A6AA00DC-FC9A-4E39-865E-AEF1C36110EF}">
      <dgm:prSet/>
      <dgm:spPr/>
      <dgm:t>
        <a:bodyPr/>
        <a:lstStyle/>
        <a:p>
          <a:endParaRPr lang="en-US"/>
        </a:p>
      </dgm:t>
    </dgm:pt>
    <dgm:pt modelId="{C50D6331-8F7E-483A-8A39-C514385499E4}">
      <dgm:prSet/>
      <dgm:spPr/>
      <dgm:t>
        <a:bodyPr/>
        <a:lstStyle/>
        <a:p>
          <a:r>
            <a:rPr lang="en-US" dirty="0"/>
            <a:t>conv2d Layers </a:t>
          </a:r>
        </a:p>
      </dgm:t>
    </dgm:pt>
    <dgm:pt modelId="{C6EBDAEF-F6D9-4428-AB88-F535358EB7E1}" type="parTrans" cxnId="{5CB70A58-DF67-4C79-80B1-98B86BDD8803}">
      <dgm:prSet/>
      <dgm:spPr/>
      <dgm:t>
        <a:bodyPr/>
        <a:lstStyle/>
        <a:p>
          <a:endParaRPr lang="en-US"/>
        </a:p>
      </dgm:t>
    </dgm:pt>
    <dgm:pt modelId="{4C0DDFC7-B77C-41B8-8EF0-A0AE457738DC}" type="sibTrans" cxnId="{5CB70A58-DF67-4C79-80B1-98B86BDD8803}">
      <dgm:prSet/>
      <dgm:spPr/>
      <dgm:t>
        <a:bodyPr/>
        <a:lstStyle/>
        <a:p>
          <a:endParaRPr lang="en-US"/>
        </a:p>
      </dgm:t>
    </dgm:pt>
    <dgm:pt modelId="{8172B8BD-E758-47D7-9C09-98E656C83D4C}">
      <dgm:prSet/>
      <dgm:spPr/>
      <dgm:t>
        <a:bodyPr/>
        <a:lstStyle/>
        <a:p>
          <a:r>
            <a:rPr lang="en-US" dirty="0"/>
            <a:t>Residual blocks</a:t>
          </a:r>
        </a:p>
      </dgm:t>
    </dgm:pt>
    <dgm:pt modelId="{80B3AB3E-2446-4870-A0EE-0A7E1E8E7C2A}" type="parTrans" cxnId="{C9B8DCE3-0133-4C6A-AF8D-6C696864406A}">
      <dgm:prSet/>
      <dgm:spPr/>
      <dgm:t>
        <a:bodyPr/>
        <a:lstStyle/>
        <a:p>
          <a:endParaRPr lang="en-US"/>
        </a:p>
      </dgm:t>
    </dgm:pt>
    <dgm:pt modelId="{7655DB47-DE0E-4039-9A15-2E09FF21076C}" type="sibTrans" cxnId="{C9B8DCE3-0133-4C6A-AF8D-6C696864406A}">
      <dgm:prSet/>
      <dgm:spPr/>
      <dgm:t>
        <a:bodyPr/>
        <a:lstStyle/>
        <a:p>
          <a:endParaRPr lang="en-US"/>
        </a:p>
      </dgm:t>
    </dgm:pt>
    <dgm:pt modelId="{F8C4C2A9-7E8C-40C4-AF33-062A53D5127E}">
      <dgm:prSet/>
      <dgm:spPr/>
      <dgm:t>
        <a:bodyPr/>
        <a:lstStyle/>
        <a:p>
          <a:r>
            <a:rPr lang="en-US"/>
            <a:t>Dropout</a:t>
          </a:r>
        </a:p>
      </dgm:t>
    </dgm:pt>
    <dgm:pt modelId="{8B93B631-DB84-4502-A74C-B2A265991A3A}" type="parTrans" cxnId="{FEA9D5AA-D5A5-4153-9978-200D3236BA40}">
      <dgm:prSet/>
      <dgm:spPr/>
      <dgm:t>
        <a:bodyPr/>
        <a:lstStyle/>
        <a:p>
          <a:endParaRPr lang="en-US"/>
        </a:p>
      </dgm:t>
    </dgm:pt>
    <dgm:pt modelId="{492C02BE-77C5-4E76-B960-9A39E77BF3FC}" type="sibTrans" cxnId="{FEA9D5AA-D5A5-4153-9978-200D3236BA40}">
      <dgm:prSet/>
      <dgm:spPr/>
      <dgm:t>
        <a:bodyPr/>
        <a:lstStyle/>
        <a:p>
          <a:endParaRPr lang="en-US"/>
        </a:p>
      </dgm:t>
    </dgm:pt>
    <dgm:pt modelId="{13C7F92C-AEE1-40B5-B5F1-95A253804FA6}">
      <dgm:prSet/>
      <dgm:spPr/>
      <dgm:t>
        <a:bodyPr/>
        <a:lstStyle/>
        <a:p>
          <a:r>
            <a:rPr lang="en-US"/>
            <a:t>Output (9)</a:t>
          </a:r>
        </a:p>
      </dgm:t>
    </dgm:pt>
    <dgm:pt modelId="{1AF18391-487B-4D63-949E-659AB2297043}" type="parTrans" cxnId="{0C681A88-93B5-4381-AB33-3FCADC85BC70}">
      <dgm:prSet/>
      <dgm:spPr/>
      <dgm:t>
        <a:bodyPr/>
        <a:lstStyle/>
        <a:p>
          <a:endParaRPr lang="en-US"/>
        </a:p>
      </dgm:t>
    </dgm:pt>
    <dgm:pt modelId="{736BF8DE-0619-4325-93D1-5770C4B1146D}" type="sibTrans" cxnId="{0C681A88-93B5-4381-AB33-3FCADC85BC70}">
      <dgm:prSet/>
      <dgm:spPr/>
      <dgm:t>
        <a:bodyPr/>
        <a:lstStyle/>
        <a:p>
          <a:endParaRPr lang="en-US"/>
        </a:p>
      </dgm:t>
    </dgm:pt>
    <dgm:pt modelId="{CE5FA7A9-D9A9-4DCF-970F-AC9B8B043044}">
      <dgm:prSet/>
      <dgm:spPr/>
      <dgm:t>
        <a:bodyPr/>
        <a:lstStyle/>
        <a:p>
          <a:r>
            <a:rPr lang="en-US" dirty="0"/>
            <a:t>Batch normalization</a:t>
          </a:r>
        </a:p>
      </dgm:t>
    </dgm:pt>
    <dgm:pt modelId="{953A4585-29E8-466C-9B43-255466D8F0F8}" type="parTrans" cxnId="{DD8C3523-7327-49E0-91A4-7B5A7D682149}">
      <dgm:prSet/>
      <dgm:spPr/>
      <dgm:t>
        <a:bodyPr/>
        <a:lstStyle/>
        <a:p>
          <a:endParaRPr lang="en-NL"/>
        </a:p>
      </dgm:t>
    </dgm:pt>
    <dgm:pt modelId="{38EEA3D5-A311-4968-B4D6-99906F409E72}" type="sibTrans" cxnId="{DD8C3523-7327-49E0-91A4-7B5A7D682149}">
      <dgm:prSet/>
      <dgm:spPr/>
      <dgm:t>
        <a:bodyPr/>
        <a:lstStyle/>
        <a:p>
          <a:endParaRPr lang="en-NL"/>
        </a:p>
      </dgm:t>
    </dgm:pt>
    <dgm:pt modelId="{DDFB6506-3688-432B-A102-51034F5A0436}">
      <dgm:prSet/>
      <dgm:spPr/>
      <dgm:t>
        <a:bodyPr/>
        <a:lstStyle/>
        <a:p>
          <a:r>
            <a:rPr lang="en-US" dirty="0"/>
            <a:t>Flatten</a:t>
          </a:r>
        </a:p>
      </dgm:t>
    </dgm:pt>
    <dgm:pt modelId="{2E1BA4A5-0049-481F-A630-804AF434CD3B}" type="parTrans" cxnId="{92138011-6E77-4E15-97A3-E332048C9E7A}">
      <dgm:prSet/>
      <dgm:spPr/>
      <dgm:t>
        <a:bodyPr/>
        <a:lstStyle/>
        <a:p>
          <a:endParaRPr lang="en-NL"/>
        </a:p>
      </dgm:t>
    </dgm:pt>
    <dgm:pt modelId="{AFC69AAD-30FF-4E61-8CC6-285B1480683C}" type="sibTrans" cxnId="{92138011-6E77-4E15-97A3-E332048C9E7A}">
      <dgm:prSet/>
      <dgm:spPr/>
      <dgm:t>
        <a:bodyPr/>
        <a:lstStyle/>
        <a:p>
          <a:endParaRPr lang="en-NL"/>
        </a:p>
      </dgm:t>
    </dgm:pt>
    <dgm:pt modelId="{DA089E0F-F022-4E56-B83E-9AAE0C65B090}" type="pres">
      <dgm:prSet presAssocID="{917826F1-4E29-46F1-92A4-D4D857729A19}" presName="linear" presStyleCnt="0">
        <dgm:presLayoutVars>
          <dgm:animLvl val="lvl"/>
          <dgm:resizeHandles val="exact"/>
        </dgm:presLayoutVars>
      </dgm:prSet>
      <dgm:spPr/>
    </dgm:pt>
    <dgm:pt modelId="{6D99BCFA-BFC2-410A-BA1C-5D7A45B01AEF}" type="pres">
      <dgm:prSet presAssocID="{6B4DDFCB-CBAD-4689-8764-1060F5F3E46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AA59326-E700-4258-83C6-308341BD8304}" type="pres">
      <dgm:prSet presAssocID="{FDB0D96B-6CDE-482D-BBC2-57B6E73024DA}" presName="spacer" presStyleCnt="0"/>
      <dgm:spPr/>
    </dgm:pt>
    <dgm:pt modelId="{FD603368-9409-46EF-81B5-1BDEB049AE6F}" type="pres">
      <dgm:prSet presAssocID="{C50D6331-8F7E-483A-8A39-C514385499E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CE24E43-F172-43AA-B29E-3106EE6BD51E}" type="pres">
      <dgm:prSet presAssocID="{4C0DDFC7-B77C-41B8-8EF0-A0AE457738DC}" presName="spacer" presStyleCnt="0"/>
      <dgm:spPr/>
    </dgm:pt>
    <dgm:pt modelId="{AB5FA182-D057-4DE3-9CEE-4DBD3DA13BCF}" type="pres">
      <dgm:prSet presAssocID="{CE5FA7A9-D9A9-4DCF-970F-AC9B8B04304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EE6FF8B-0643-4E9A-AF38-794D30C2D4B8}" type="pres">
      <dgm:prSet presAssocID="{38EEA3D5-A311-4968-B4D6-99906F409E72}" presName="spacer" presStyleCnt="0"/>
      <dgm:spPr/>
    </dgm:pt>
    <dgm:pt modelId="{4C4B0222-64D8-4A53-BC6F-1BBF6C854E8E}" type="pres">
      <dgm:prSet presAssocID="{DDFB6506-3688-432B-A102-51034F5A043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90A5819-4531-43A3-8D58-74C1D24AD305}" type="pres">
      <dgm:prSet presAssocID="{AFC69AAD-30FF-4E61-8CC6-285B1480683C}" presName="spacer" presStyleCnt="0"/>
      <dgm:spPr/>
    </dgm:pt>
    <dgm:pt modelId="{69AF3EEA-A22A-4BA6-B056-DCFF23018852}" type="pres">
      <dgm:prSet presAssocID="{8172B8BD-E758-47D7-9C09-98E656C83D4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7F69007-B65D-4042-A07F-37706B7AEE1F}" type="pres">
      <dgm:prSet presAssocID="{7655DB47-DE0E-4039-9A15-2E09FF21076C}" presName="spacer" presStyleCnt="0"/>
      <dgm:spPr/>
    </dgm:pt>
    <dgm:pt modelId="{DAB39816-4AB3-4691-8848-8D9083C381D3}" type="pres">
      <dgm:prSet presAssocID="{F8C4C2A9-7E8C-40C4-AF33-062A53D512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DA179E4-ABF3-499E-A7D0-8953D7BB66F4}" type="pres">
      <dgm:prSet presAssocID="{492C02BE-77C5-4E76-B960-9A39E77BF3FC}" presName="spacer" presStyleCnt="0"/>
      <dgm:spPr/>
    </dgm:pt>
    <dgm:pt modelId="{6B8B2109-B70C-476E-8F05-AF723C8FCC8A}" type="pres">
      <dgm:prSet presAssocID="{13C7F92C-AEE1-40B5-B5F1-95A253804FA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138011-6E77-4E15-97A3-E332048C9E7A}" srcId="{917826F1-4E29-46F1-92A4-D4D857729A19}" destId="{DDFB6506-3688-432B-A102-51034F5A0436}" srcOrd="3" destOrd="0" parTransId="{2E1BA4A5-0049-481F-A630-804AF434CD3B}" sibTransId="{AFC69AAD-30FF-4E61-8CC6-285B1480683C}"/>
    <dgm:cxn modelId="{AFF5A31A-3702-49EC-8021-30E82965843C}" type="presOf" srcId="{13C7F92C-AEE1-40B5-B5F1-95A253804FA6}" destId="{6B8B2109-B70C-476E-8F05-AF723C8FCC8A}" srcOrd="0" destOrd="0" presId="urn:microsoft.com/office/officeart/2005/8/layout/vList2"/>
    <dgm:cxn modelId="{5706161D-DDD5-404E-937C-0E31C1A7AF8E}" type="presOf" srcId="{6B4DDFCB-CBAD-4689-8764-1060F5F3E463}" destId="{6D99BCFA-BFC2-410A-BA1C-5D7A45B01AEF}" srcOrd="0" destOrd="0" presId="urn:microsoft.com/office/officeart/2005/8/layout/vList2"/>
    <dgm:cxn modelId="{985D0323-900E-495F-8228-EE0199FA2FA9}" type="presOf" srcId="{CE5FA7A9-D9A9-4DCF-970F-AC9B8B043044}" destId="{AB5FA182-D057-4DE3-9CEE-4DBD3DA13BCF}" srcOrd="0" destOrd="0" presId="urn:microsoft.com/office/officeart/2005/8/layout/vList2"/>
    <dgm:cxn modelId="{DD8C3523-7327-49E0-91A4-7B5A7D682149}" srcId="{917826F1-4E29-46F1-92A4-D4D857729A19}" destId="{CE5FA7A9-D9A9-4DCF-970F-AC9B8B043044}" srcOrd="2" destOrd="0" parTransId="{953A4585-29E8-466C-9B43-255466D8F0F8}" sibTransId="{38EEA3D5-A311-4968-B4D6-99906F409E72}"/>
    <dgm:cxn modelId="{17F08525-A60A-4CFD-A008-58FED02FD185}" type="presOf" srcId="{DDFB6506-3688-432B-A102-51034F5A0436}" destId="{4C4B0222-64D8-4A53-BC6F-1BBF6C854E8E}" srcOrd="0" destOrd="0" presId="urn:microsoft.com/office/officeart/2005/8/layout/vList2"/>
    <dgm:cxn modelId="{EC2B4F5C-8181-4CFA-BD0C-AD53AE1F2AAF}" type="presOf" srcId="{917826F1-4E29-46F1-92A4-D4D857729A19}" destId="{DA089E0F-F022-4E56-B83E-9AAE0C65B090}" srcOrd="0" destOrd="0" presId="urn:microsoft.com/office/officeart/2005/8/layout/vList2"/>
    <dgm:cxn modelId="{ADA58F56-3AC1-49C5-9C0F-AFEA6E2183E2}" type="presOf" srcId="{8172B8BD-E758-47D7-9C09-98E656C83D4C}" destId="{69AF3EEA-A22A-4BA6-B056-DCFF23018852}" srcOrd="0" destOrd="0" presId="urn:microsoft.com/office/officeart/2005/8/layout/vList2"/>
    <dgm:cxn modelId="{5CB70A58-DF67-4C79-80B1-98B86BDD8803}" srcId="{917826F1-4E29-46F1-92A4-D4D857729A19}" destId="{C50D6331-8F7E-483A-8A39-C514385499E4}" srcOrd="1" destOrd="0" parTransId="{C6EBDAEF-F6D9-4428-AB88-F535358EB7E1}" sibTransId="{4C0DDFC7-B77C-41B8-8EF0-A0AE457738DC}"/>
    <dgm:cxn modelId="{0C681A88-93B5-4381-AB33-3FCADC85BC70}" srcId="{917826F1-4E29-46F1-92A4-D4D857729A19}" destId="{13C7F92C-AEE1-40B5-B5F1-95A253804FA6}" srcOrd="6" destOrd="0" parTransId="{1AF18391-487B-4D63-949E-659AB2297043}" sibTransId="{736BF8DE-0619-4325-93D1-5770C4B1146D}"/>
    <dgm:cxn modelId="{F1C67296-BE66-4691-872C-33D2022271A2}" type="presOf" srcId="{C50D6331-8F7E-483A-8A39-C514385499E4}" destId="{FD603368-9409-46EF-81B5-1BDEB049AE6F}" srcOrd="0" destOrd="0" presId="urn:microsoft.com/office/officeart/2005/8/layout/vList2"/>
    <dgm:cxn modelId="{FEA9D5AA-D5A5-4153-9978-200D3236BA40}" srcId="{917826F1-4E29-46F1-92A4-D4D857729A19}" destId="{F8C4C2A9-7E8C-40C4-AF33-062A53D5127E}" srcOrd="5" destOrd="0" parTransId="{8B93B631-DB84-4502-A74C-B2A265991A3A}" sibTransId="{492C02BE-77C5-4E76-B960-9A39E77BF3FC}"/>
    <dgm:cxn modelId="{087FD0B3-C075-42B2-B5BD-57506127B659}" type="presOf" srcId="{F8C4C2A9-7E8C-40C4-AF33-062A53D5127E}" destId="{DAB39816-4AB3-4691-8848-8D9083C381D3}" srcOrd="0" destOrd="0" presId="urn:microsoft.com/office/officeart/2005/8/layout/vList2"/>
    <dgm:cxn modelId="{A6AA00DC-FC9A-4E39-865E-AEF1C36110EF}" srcId="{917826F1-4E29-46F1-92A4-D4D857729A19}" destId="{6B4DDFCB-CBAD-4689-8764-1060F5F3E463}" srcOrd="0" destOrd="0" parTransId="{A8EA3E9D-16F3-4CA3-BFBA-6955612EC45E}" sibTransId="{FDB0D96B-6CDE-482D-BBC2-57B6E73024DA}"/>
    <dgm:cxn modelId="{C9B8DCE3-0133-4C6A-AF8D-6C696864406A}" srcId="{917826F1-4E29-46F1-92A4-D4D857729A19}" destId="{8172B8BD-E758-47D7-9C09-98E656C83D4C}" srcOrd="4" destOrd="0" parTransId="{80B3AB3E-2446-4870-A0EE-0A7E1E8E7C2A}" sibTransId="{7655DB47-DE0E-4039-9A15-2E09FF21076C}"/>
    <dgm:cxn modelId="{4FF235E2-1036-4CE9-BF1B-0E73E17DD086}" type="presParOf" srcId="{DA089E0F-F022-4E56-B83E-9AAE0C65B090}" destId="{6D99BCFA-BFC2-410A-BA1C-5D7A45B01AEF}" srcOrd="0" destOrd="0" presId="urn:microsoft.com/office/officeart/2005/8/layout/vList2"/>
    <dgm:cxn modelId="{375A1C3E-7D7C-4543-828F-B9929B63DB76}" type="presParOf" srcId="{DA089E0F-F022-4E56-B83E-9AAE0C65B090}" destId="{3AA59326-E700-4258-83C6-308341BD8304}" srcOrd="1" destOrd="0" presId="urn:microsoft.com/office/officeart/2005/8/layout/vList2"/>
    <dgm:cxn modelId="{C3BEAB40-018E-4097-BD9A-A216B5EF87EC}" type="presParOf" srcId="{DA089E0F-F022-4E56-B83E-9AAE0C65B090}" destId="{FD603368-9409-46EF-81B5-1BDEB049AE6F}" srcOrd="2" destOrd="0" presId="urn:microsoft.com/office/officeart/2005/8/layout/vList2"/>
    <dgm:cxn modelId="{E84C75CB-3D03-49CE-9076-12384573635D}" type="presParOf" srcId="{DA089E0F-F022-4E56-B83E-9AAE0C65B090}" destId="{6CE24E43-F172-43AA-B29E-3106EE6BD51E}" srcOrd="3" destOrd="0" presId="urn:microsoft.com/office/officeart/2005/8/layout/vList2"/>
    <dgm:cxn modelId="{6466217C-E6ED-49D1-813F-DDB2EEB6E2CD}" type="presParOf" srcId="{DA089E0F-F022-4E56-B83E-9AAE0C65B090}" destId="{AB5FA182-D057-4DE3-9CEE-4DBD3DA13BCF}" srcOrd="4" destOrd="0" presId="urn:microsoft.com/office/officeart/2005/8/layout/vList2"/>
    <dgm:cxn modelId="{A1B3FDF2-33AC-4866-A8A3-03039399E414}" type="presParOf" srcId="{DA089E0F-F022-4E56-B83E-9AAE0C65B090}" destId="{0EE6FF8B-0643-4E9A-AF38-794D30C2D4B8}" srcOrd="5" destOrd="0" presId="urn:microsoft.com/office/officeart/2005/8/layout/vList2"/>
    <dgm:cxn modelId="{32649A9A-4141-4903-8601-CFA28965001F}" type="presParOf" srcId="{DA089E0F-F022-4E56-B83E-9AAE0C65B090}" destId="{4C4B0222-64D8-4A53-BC6F-1BBF6C854E8E}" srcOrd="6" destOrd="0" presId="urn:microsoft.com/office/officeart/2005/8/layout/vList2"/>
    <dgm:cxn modelId="{F3AC735A-3C7A-4911-BBBC-ACB433AFB497}" type="presParOf" srcId="{DA089E0F-F022-4E56-B83E-9AAE0C65B090}" destId="{B90A5819-4531-43A3-8D58-74C1D24AD305}" srcOrd="7" destOrd="0" presId="urn:microsoft.com/office/officeart/2005/8/layout/vList2"/>
    <dgm:cxn modelId="{1C6C9A97-1083-4B78-AE56-C797391DB430}" type="presParOf" srcId="{DA089E0F-F022-4E56-B83E-9AAE0C65B090}" destId="{69AF3EEA-A22A-4BA6-B056-DCFF23018852}" srcOrd="8" destOrd="0" presId="urn:microsoft.com/office/officeart/2005/8/layout/vList2"/>
    <dgm:cxn modelId="{CAA7603F-D62F-44BC-8103-7E987E71CBD8}" type="presParOf" srcId="{DA089E0F-F022-4E56-B83E-9AAE0C65B090}" destId="{97F69007-B65D-4042-A07F-37706B7AEE1F}" srcOrd="9" destOrd="0" presId="urn:microsoft.com/office/officeart/2005/8/layout/vList2"/>
    <dgm:cxn modelId="{BB008A2D-D00B-4198-BE67-B8C53BDD72E3}" type="presParOf" srcId="{DA089E0F-F022-4E56-B83E-9AAE0C65B090}" destId="{DAB39816-4AB3-4691-8848-8D9083C381D3}" srcOrd="10" destOrd="0" presId="urn:microsoft.com/office/officeart/2005/8/layout/vList2"/>
    <dgm:cxn modelId="{ACD05078-58C2-46DB-805F-3EC6FD625514}" type="presParOf" srcId="{DA089E0F-F022-4E56-B83E-9AAE0C65B090}" destId="{FDA179E4-ABF3-499E-A7D0-8953D7BB66F4}" srcOrd="11" destOrd="0" presId="urn:microsoft.com/office/officeart/2005/8/layout/vList2"/>
    <dgm:cxn modelId="{6C174DBF-DEC5-416D-BEB4-6BABCA1652EB}" type="presParOf" srcId="{DA089E0F-F022-4E56-B83E-9AAE0C65B090}" destId="{6B8B2109-B70C-476E-8F05-AF723C8FCC8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C28B6D-0655-402E-BB1D-B8E7B57F8F2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C30827-1838-40A1-AAAE-CB46A1589C08}">
      <dgm:prSet/>
      <dgm:spPr/>
      <dgm:t>
        <a:bodyPr/>
        <a:lstStyle/>
        <a:p>
          <a:r>
            <a:rPr lang="en-US"/>
            <a:t>Monte Carlo</a:t>
          </a:r>
        </a:p>
      </dgm:t>
    </dgm:pt>
    <dgm:pt modelId="{A3A8DFB1-849C-4A40-9B79-7052142BF8C8}" type="parTrans" cxnId="{670FD2B8-5730-45CC-8F48-799BA7DA2F32}">
      <dgm:prSet/>
      <dgm:spPr/>
      <dgm:t>
        <a:bodyPr/>
        <a:lstStyle/>
        <a:p>
          <a:endParaRPr lang="en-US"/>
        </a:p>
      </dgm:t>
    </dgm:pt>
    <dgm:pt modelId="{C3B90133-7A4A-443F-BF01-7D0DD202E719}" type="sibTrans" cxnId="{670FD2B8-5730-45CC-8F48-799BA7DA2F32}">
      <dgm:prSet/>
      <dgm:spPr/>
      <dgm:t>
        <a:bodyPr/>
        <a:lstStyle/>
        <a:p>
          <a:endParaRPr lang="en-US"/>
        </a:p>
      </dgm:t>
    </dgm:pt>
    <dgm:pt modelId="{44D4AF8A-4EB3-459D-AB72-147EE2F226E6}">
      <dgm:prSet/>
      <dgm:spPr/>
      <dgm:t>
        <a:bodyPr/>
        <a:lstStyle/>
        <a:p>
          <a:r>
            <a:rPr lang="en-US" dirty="0"/>
            <a:t>Random/simple Monte Carlo</a:t>
          </a:r>
        </a:p>
      </dgm:t>
    </dgm:pt>
    <dgm:pt modelId="{E2936BE3-D918-4F05-8A86-73A3089CC913}" type="parTrans" cxnId="{8A5DDE60-8F42-48CD-8A13-40832F488680}">
      <dgm:prSet/>
      <dgm:spPr/>
      <dgm:t>
        <a:bodyPr/>
        <a:lstStyle/>
        <a:p>
          <a:endParaRPr lang="en-US"/>
        </a:p>
      </dgm:t>
    </dgm:pt>
    <dgm:pt modelId="{85079C3F-CA1C-47D9-9E22-3141FB4DA6FF}" type="sibTrans" cxnId="{8A5DDE60-8F42-48CD-8A13-40832F488680}">
      <dgm:prSet/>
      <dgm:spPr/>
      <dgm:t>
        <a:bodyPr/>
        <a:lstStyle/>
        <a:p>
          <a:endParaRPr lang="en-US"/>
        </a:p>
      </dgm:t>
    </dgm:pt>
    <dgm:pt modelId="{56E69D34-3363-4F23-BC65-04A36AC3451E}">
      <dgm:prSet/>
      <dgm:spPr/>
      <dgm:t>
        <a:bodyPr/>
        <a:lstStyle/>
        <a:p>
          <a:r>
            <a:rPr lang="en-US"/>
            <a:t>Monte Carlo Tree Search (MCTS)</a:t>
          </a:r>
        </a:p>
      </dgm:t>
    </dgm:pt>
    <dgm:pt modelId="{11599C0A-ECA4-4098-B820-C7A338472BE5}" type="parTrans" cxnId="{7639C016-052A-4123-AAE3-F2B8A722B57B}">
      <dgm:prSet/>
      <dgm:spPr/>
      <dgm:t>
        <a:bodyPr/>
        <a:lstStyle/>
        <a:p>
          <a:endParaRPr lang="en-US"/>
        </a:p>
      </dgm:t>
    </dgm:pt>
    <dgm:pt modelId="{D4598CBC-A50E-4358-A98D-CEFB01FF0592}" type="sibTrans" cxnId="{7639C016-052A-4123-AAE3-F2B8A722B57B}">
      <dgm:prSet/>
      <dgm:spPr/>
      <dgm:t>
        <a:bodyPr/>
        <a:lstStyle/>
        <a:p>
          <a:endParaRPr lang="en-US"/>
        </a:p>
      </dgm:t>
    </dgm:pt>
    <dgm:pt modelId="{35643F00-8813-44BD-BA79-A31BC518298F}">
      <dgm:prSet/>
      <dgm:spPr/>
      <dgm:t>
        <a:bodyPr/>
        <a:lstStyle/>
        <a:p>
          <a:r>
            <a:rPr lang="en-US"/>
            <a:t>Memory leaks</a:t>
          </a:r>
        </a:p>
      </dgm:t>
    </dgm:pt>
    <dgm:pt modelId="{F24E8B94-47DD-4A0A-9F41-E5FE90DC4CF3}" type="parTrans" cxnId="{93B8EE18-B1C6-4CA7-A28A-160BC52E686A}">
      <dgm:prSet/>
      <dgm:spPr/>
      <dgm:t>
        <a:bodyPr/>
        <a:lstStyle/>
        <a:p>
          <a:endParaRPr lang="en-US"/>
        </a:p>
      </dgm:t>
    </dgm:pt>
    <dgm:pt modelId="{396F2FD5-5F46-4E00-83B5-947FC17F4449}" type="sibTrans" cxnId="{93B8EE18-B1C6-4CA7-A28A-160BC52E686A}">
      <dgm:prSet/>
      <dgm:spPr/>
      <dgm:t>
        <a:bodyPr/>
        <a:lstStyle/>
        <a:p>
          <a:endParaRPr lang="en-US"/>
        </a:p>
      </dgm:t>
    </dgm:pt>
    <dgm:pt modelId="{458E12F9-7CA0-4B99-AC6A-2A0208FA9F9E}">
      <dgm:prSet/>
      <dgm:spPr/>
      <dgm:t>
        <a:bodyPr/>
        <a:lstStyle/>
        <a:p>
          <a:r>
            <a:rPr lang="en-US"/>
            <a:t>Transferflow schematics</a:t>
          </a:r>
        </a:p>
      </dgm:t>
    </dgm:pt>
    <dgm:pt modelId="{01C1B1F0-FA02-45F2-8804-6DEE14D5D327}" type="parTrans" cxnId="{B156A343-A12C-4042-95A6-3CECD02FEBF0}">
      <dgm:prSet/>
      <dgm:spPr/>
      <dgm:t>
        <a:bodyPr/>
        <a:lstStyle/>
        <a:p>
          <a:endParaRPr lang="en-US"/>
        </a:p>
      </dgm:t>
    </dgm:pt>
    <dgm:pt modelId="{42BC48B3-C875-44F9-B8E5-264970A62904}" type="sibTrans" cxnId="{B156A343-A12C-4042-95A6-3CECD02FEBF0}">
      <dgm:prSet/>
      <dgm:spPr/>
      <dgm:t>
        <a:bodyPr/>
        <a:lstStyle/>
        <a:p>
          <a:endParaRPr lang="en-US"/>
        </a:p>
      </dgm:t>
    </dgm:pt>
    <dgm:pt modelId="{A700321E-24AC-4433-923A-2B1A17244C87}">
      <dgm:prSet/>
      <dgm:spPr/>
      <dgm:t>
        <a:bodyPr/>
        <a:lstStyle/>
        <a:p>
          <a:r>
            <a:rPr lang="en-US"/>
            <a:t>Monte Carlo Tree Search branches/nodes</a:t>
          </a:r>
        </a:p>
      </dgm:t>
    </dgm:pt>
    <dgm:pt modelId="{B2489B25-CEB4-4852-AF5F-F477DC0DEF33}" type="parTrans" cxnId="{C95DC12E-1434-4187-8E84-A0380C5057CD}">
      <dgm:prSet/>
      <dgm:spPr/>
      <dgm:t>
        <a:bodyPr/>
        <a:lstStyle/>
        <a:p>
          <a:endParaRPr lang="en-US"/>
        </a:p>
      </dgm:t>
    </dgm:pt>
    <dgm:pt modelId="{5ECFFCB2-66EA-43A4-B575-BAE3686C8E78}" type="sibTrans" cxnId="{C95DC12E-1434-4187-8E84-A0380C5057CD}">
      <dgm:prSet/>
      <dgm:spPr/>
      <dgm:t>
        <a:bodyPr/>
        <a:lstStyle/>
        <a:p>
          <a:endParaRPr lang="en-US"/>
        </a:p>
      </dgm:t>
    </dgm:pt>
    <dgm:pt modelId="{933548C7-112D-4408-AB0B-F43CB8E16AC6}" type="pres">
      <dgm:prSet presAssocID="{A0C28B6D-0655-402E-BB1D-B8E7B57F8F29}" presName="Name0" presStyleCnt="0">
        <dgm:presLayoutVars>
          <dgm:dir/>
          <dgm:animLvl val="lvl"/>
          <dgm:resizeHandles val="exact"/>
        </dgm:presLayoutVars>
      </dgm:prSet>
      <dgm:spPr/>
    </dgm:pt>
    <dgm:pt modelId="{273B9AFD-1191-4F9C-9DC3-22747DC2CCDB}" type="pres">
      <dgm:prSet presAssocID="{83C30827-1838-40A1-AAAE-CB46A1589C08}" presName="composite" presStyleCnt="0"/>
      <dgm:spPr/>
    </dgm:pt>
    <dgm:pt modelId="{DAADD1F8-43C0-471C-B0CB-CFC264D4392B}" type="pres">
      <dgm:prSet presAssocID="{83C30827-1838-40A1-AAAE-CB46A1589C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8DD42DD-ACE8-4E07-A7A3-232E954A02C3}" type="pres">
      <dgm:prSet presAssocID="{83C30827-1838-40A1-AAAE-CB46A1589C08}" presName="desTx" presStyleLbl="alignAccFollowNode1" presStyleIdx="0" presStyleCnt="2">
        <dgm:presLayoutVars>
          <dgm:bulletEnabled val="1"/>
        </dgm:presLayoutVars>
      </dgm:prSet>
      <dgm:spPr/>
    </dgm:pt>
    <dgm:pt modelId="{7AB445C7-31DE-4B5F-A14E-6569B2E9FF45}" type="pres">
      <dgm:prSet presAssocID="{C3B90133-7A4A-443F-BF01-7D0DD202E719}" presName="space" presStyleCnt="0"/>
      <dgm:spPr/>
    </dgm:pt>
    <dgm:pt modelId="{7722E001-0B82-4E50-AC07-9FC526AA335A}" type="pres">
      <dgm:prSet presAssocID="{35643F00-8813-44BD-BA79-A31BC518298F}" presName="composite" presStyleCnt="0"/>
      <dgm:spPr/>
    </dgm:pt>
    <dgm:pt modelId="{417CA6D9-527A-4C46-9927-79A85DA12323}" type="pres">
      <dgm:prSet presAssocID="{35643F00-8813-44BD-BA79-A31BC51829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07FDA44-5283-4D5B-8160-97BB2F7D9E0C}" type="pres">
      <dgm:prSet presAssocID="{35643F00-8813-44BD-BA79-A31BC51829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639C016-052A-4123-AAE3-F2B8A722B57B}" srcId="{83C30827-1838-40A1-AAAE-CB46A1589C08}" destId="{56E69D34-3363-4F23-BC65-04A36AC3451E}" srcOrd="1" destOrd="0" parTransId="{11599C0A-ECA4-4098-B820-C7A338472BE5}" sibTransId="{D4598CBC-A50E-4358-A98D-CEFB01FF0592}"/>
    <dgm:cxn modelId="{93B8EE18-B1C6-4CA7-A28A-160BC52E686A}" srcId="{A0C28B6D-0655-402E-BB1D-B8E7B57F8F29}" destId="{35643F00-8813-44BD-BA79-A31BC518298F}" srcOrd="1" destOrd="0" parTransId="{F24E8B94-47DD-4A0A-9F41-E5FE90DC4CF3}" sibTransId="{396F2FD5-5F46-4E00-83B5-947FC17F4449}"/>
    <dgm:cxn modelId="{778F2C1F-7F85-4D60-A4A0-6E26B8824FA4}" type="presOf" srcId="{458E12F9-7CA0-4B99-AC6A-2A0208FA9F9E}" destId="{607FDA44-5283-4D5B-8160-97BB2F7D9E0C}" srcOrd="0" destOrd="0" presId="urn:microsoft.com/office/officeart/2005/8/layout/hList1"/>
    <dgm:cxn modelId="{EBCAA920-307F-4E8A-B8AF-C985FC73E345}" type="presOf" srcId="{56E69D34-3363-4F23-BC65-04A36AC3451E}" destId="{08DD42DD-ACE8-4E07-A7A3-232E954A02C3}" srcOrd="0" destOrd="1" presId="urn:microsoft.com/office/officeart/2005/8/layout/hList1"/>
    <dgm:cxn modelId="{BD6FAB28-01D1-4993-ABF0-4CFD4F6F4189}" type="presOf" srcId="{35643F00-8813-44BD-BA79-A31BC518298F}" destId="{417CA6D9-527A-4C46-9927-79A85DA12323}" srcOrd="0" destOrd="0" presId="urn:microsoft.com/office/officeart/2005/8/layout/hList1"/>
    <dgm:cxn modelId="{C95DC12E-1434-4187-8E84-A0380C5057CD}" srcId="{35643F00-8813-44BD-BA79-A31BC518298F}" destId="{A700321E-24AC-4433-923A-2B1A17244C87}" srcOrd="1" destOrd="0" parTransId="{B2489B25-CEB4-4852-AF5F-F477DC0DEF33}" sibTransId="{5ECFFCB2-66EA-43A4-B575-BAE3686C8E78}"/>
    <dgm:cxn modelId="{348F523D-73ED-4469-9266-63DAE2E6E581}" type="presOf" srcId="{A0C28B6D-0655-402E-BB1D-B8E7B57F8F29}" destId="{933548C7-112D-4408-AB0B-F43CB8E16AC6}" srcOrd="0" destOrd="0" presId="urn:microsoft.com/office/officeart/2005/8/layout/hList1"/>
    <dgm:cxn modelId="{8A5DDE60-8F42-48CD-8A13-40832F488680}" srcId="{83C30827-1838-40A1-AAAE-CB46A1589C08}" destId="{44D4AF8A-4EB3-459D-AB72-147EE2F226E6}" srcOrd="0" destOrd="0" parTransId="{E2936BE3-D918-4F05-8A86-73A3089CC913}" sibTransId="{85079C3F-CA1C-47D9-9E22-3141FB4DA6FF}"/>
    <dgm:cxn modelId="{B156A343-A12C-4042-95A6-3CECD02FEBF0}" srcId="{35643F00-8813-44BD-BA79-A31BC518298F}" destId="{458E12F9-7CA0-4B99-AC6A-2A0208FA9F9E}" srcOrd="0" destOrd="0" parTransId="{01C1B1F0-FA02-45F2-8804-6DEE14D5D327}" sibTransId="{42BC48B3-C875-44F9-B8E5-264970A62904}"/>
    <dgm:cxn modelId="{7714686C-8140-4C62-BCBB-AA07BA8DDBF0}" type="presOf" srcId="{44D4AF8A-4EB3-459D-AB72-147EE2F226E6}" destId="{08DD42DD-ACE8-4E07-A7A3-232E954A02C3}" srcOrd="0" destOrd="0" presId="urn:microsoft.com/office/officeart/2005/8/layout/hList1"/>
    <dgm:cxn modelId="{F1AA318E-8BB0-4287-961E-F51512E0994D}" type="presOf" srcId="{A700321E-24AC-4433-923A-2B1A17244C87}" destId="{607FDA44-5283-4D5B-8160-97BB2F7D9E0C}" srcOrd="0" destOrd="1" presId="urn:microsoft.com/office/officeart/2005/8/layout/hList1"/>
    <dgm:cxn modelId="{670FD2B8-5730-45CC-8F48-799BA7DA2F32}" srcId="{A0C28B6D-0655-402E-BB1D-B8E7B57F8F29}" destId="{83C30827-1838-40A1-AAAE-CB46A1589C08}" srcOrd="0" destOrd="0" parTransId="{A3A8DFB1-849C-4A40-9B79-7052142BF8C8}" sibTransId="{C3B90133-7A4A-443F-BF01-7D0DD202E719}"/>
    <dgm:cxn modelId="{B79B65FB-795F-4287-AC7F-C2424451D519}" type="presOf" srcId="{83C30827-1838-40A1-AAAE-CB46A1589C08}" destId="{DAADD1F8-43C0-471C-B0CB-CFC264D4392B}" srcOrd="0" destOrd="0" presId="urn:microsoft.com/office/officeart/2005/8/layout/hList1"/>
    <dgm:cxn modelId="{9F5FC20D-8D54-49DB-AD98-7A1124C1430A}" type="presParOf" srcId="{933548C7-112D-4408-AB0B-F43CB8E16AC6}" destId="{273B9AFD-1191-4F9C-9DC3-22747DC2CCDB}" srcOrd="0" destOrd="0" presId="urn:microsoft.com/office/officeart/2005/8/layout/hList1"/>
    <dgm:cxn modelId="{C109E5B0-8AAF-48E5-BCF8-C910F39C7534}" type="presParOf" srcId="{273B9AFD-1191-4F9C-9DC3-22747DC2CCDB}" destId="{DAADD1F8-43C0-471C-B0CB-CFC264D4392B}" srcOrd="0" destOrd="0" presId="urn:microsoft.com/office/officeart/2005/8/layout/hList1"/>
    <dgm:cxn modelId="{552254D2-E80B-4F59-BD43-B6D7A22BEE09}" type="presParOf" srcId="{273B9AFD-1191-4F9C-9DC3-22747DC2CCDB}" destId="{08DD42DD-ACE8-4E07-A7A3-232E954A02C3}" srcOrd="1" destOrd="0" presId="urn:microsoft.com/office/officeart/2005/8/layout/hList1"/>
    <dgm:cxn modelId="{8B2C9A46-6A2F-4F86-BEE8-D4AFEBF5874E}" type="presParOf" srcId="{933548C7-112D-4408-AB0B-F43CB8E16AC6}" destId="{7AB445C7-31DE-4B5F-A14E-6569B2E9FF45}" srcOrd="1" destOrd="0" presId="urn:microsoft.com/office/officeart/2005/8/layout/hList1"/>
    <dgm:cxn modelId="{CD189D2E-5F32-4229-A428-9326FEFCB6C4}" type="presParOf" srcId="{933548C7-112D-4408-AB0B-F43CB8E16AC6}" destId="{7722E001-0B82-4E50-AC07-9FC526AA335A}" srcOrd="2" destOrd="0" presId="urn:microsoft.com/office/officeart/2005/8/layout/hList1"/>
    <dgm:cxn modelId="{5825FDA7-4C5E-471F-B315-D337CE3A17B1}" type="presParOf" srcId="{7722E001-0B82-4E50-AC07-9FC526AA335A}" destId="{417CA6D9-527A-4C46-9927-79A85DA12323}" srcOrd="0" destOrd="0" presId="urn:microsoft.com/office/officeart/2005/8/layout/hList1"/>
    <dgm:cxn modelId="{2EB37F21-F961-478F-A267-635B764665CB}" type="presParOf" srcId="{7722E001-0B82-4E50-AC07-9FC526AA335A}" destId="{607FDA44-5283-4D5B-8160-97BB2F7D9E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871D5C-ED67-43DE-A48D-C2407999730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469B68-9482-497F-828D-1FFC3FC1E6AB}">
      <dgm:prSet/>
      <dgm:spPr/>
      <dgm:t>
        <a:bodyPr/>
        <a:lstStyle/>
        <a:p>
          <a:r>
            <a:rPr lang="en-US"/>
            <a:t>Fun but hard</a:t>
          </a:r>
        </a:p>
      </dgm:t>
    </dgm:pt>
    <dgm:pt modelId="{570B5C87-ADC6-41C5-9CF1-CE0913AD699C}" type="parTrans" cxnId="{967B37DC-2BEB-44AF-A964-E4BD74F54C80}">
      <dgm:prSet/>
      <dgm:spPr/>
      <dgm:t>
        <a:bodyPr/>
        <a:lstStyle/>
        <a:p>
          <a:endParaRPr lang="en-US"/>
        </a:p>
      </dgm:t>
    </dgm:pt>
    <dgm:pt modelId="{5B3C294A-B474-4F36-A9B5-7BEE26E5691E}" type="sibTrans" cxnId="{967B37DC-2BEB-44AF-A964-E4BD74F54C8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9A4DA6D-630E-4646-8775-5A3190E4254A}">
      <dgm:prSet/>
      <dgm:spPr/>
      <dgm:t>
        <a:bodyPr/>
        <a:lstStyle/>
        <a:p>
          <a:r>
            <a:rPr lang="en-US"/>
            <a:t>Learned about RL training for games</a:t>
          </a:r>
        </a:p>
      </dgm:t>
    </dgm:pt>
    <dgm:pt modelId="{A0165A6B-CC7B-415D-9D39-AAB87417E9D8}" type="parTrans" cxnId="{A9AFA862-24B7-4707-A3C9-79D04BF00CB3}">
      <dgm:prSet/>
      <dgm:spPr/>
      <dgm:t>
        <a:bodyPr/>
        <a:lstStyle/>
        <a:p>
          <a:endParaRPr lang="en-US"/>
        </a:p>
      </dgm:t>
    </dgm:pt>
    <dgm:pt modelId="{379D20AD-046D-4A81-8F9C-10EE85C9EB09}" type="sibTrans" cxnId="{A9AFA862-24B7-4707-A3C9-79D04BF00CB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D7948C6-9BC1-4B9F-B9B7-6457B704FBD9}">
      <dgm:prSet/>
      <dgm:spPr/>
      <dgm:t>
        <a:bodyPr/>
        <a:lstStyle/>
        <a:p>
          <a:r>
            <a:rPr lang="en-US"/>
            <a:t>How to detect and mitigate memory leaks.</a:t>
          </a:r>
        </a:p>
      </dgm:t>
    </dgm:pt>
    <dgm:pt modelId="{93727AE1-6006-4DA6-A30B-2F59161C4F86}" type="parTrans" cxnId="{604B706B-1D80-4E7C-ACEF-5BE2C050EAF9}">
      <dgm:prSet/>
      <dgm:spPr/>
      <dgm:t>
        <a:bodyPr/>
        <a:lstStyle/>
        <a:p>
          <a:endParaRPr lang="en-US"/>
        </a:p>
      </dgm:t>
    </dgm:pt>
    <dgm:pt modelId="{32DDE57D-218C-4550-9EC5-3641964E8E80}" type="sibTrans" cxnId="{604B706B-1D80-4E7C-ACEF-5BE2C050EAF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818F045-0E06-4DE1-BEBC-C449F49BF257}">
      <dgm:prSet/>
      <dgm:spPr/>
      <dgm:t>
        <a:bodyPr/>
        <a:lstStyle/>
        <a:p>
          <a:r>
            <a:rPr lang="en-US"/>
            <a:t>Learned about Monte Carlo implantations.</a:t>
          </a:r>
        </a:p>
      </dgm:t>
    </dgm:pt>
    <dgm:pt modelId="{2E298320-AADB-40CB-BEAB-6E71AFE52353}" type="parTrans" cxnId="{17E8A8D8-6B79-40F8-B213-82783CA92B15}">
      <dgm:prSet/>
      <dgm:spPr/>
      <dgm:t>
        <a:bodyPr/>
        <a:lstStyle/>
        <a:p>
          <a:endParaRPr lang="en-US"/>
        </a:p>
      </dgm:t>
    </dgm:pt>
    <dgm:pt modelId="{077D4EE9-858A-4D6F-A94C-D0EE62C51B8C}" type="sibTrans" cxnId="{17E8A8D8-6B79-40F8-B213-82783CA92B1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622F888-4D21-4016-A40E-B4EA65450498}" type="pres">
      <dgm:prSet presAssocID="{D7871D5C-ED67-43DE-A48D-C24079997301}" presName="Name0" presStyleCnt="0">
        <dgm:presLayoutVars>
          <dgm:animLvl val="lvl"/>
          <dgm:resizeHandles val="exact"/>
        </dgm:presLayoutVars>
      </dgm:prSet>
      <dgm:spPr/>
    </dgm:pt>
    <dgm:pt modelId="{9208F915-819F-44DC-A3B7-024A2B5B6241}" type="pres">
      <dgm:prSet presAssocID="{15469B68-9482-497F-828D-1FFC3FC1E6AB}" presName="compositeNode" presStyleCnt="0">
        <dgm:presLayoutVars>
          <dgm:bulletEnabled val="1"/>
        </dgm:presLayoutVars>
      </dgm:prSet>
      <dgm:spPr/>
    </dgm:pt>
    <dgm:pt modelId="{63E986C0-E16E-4B83-990E-43E10B8674DB}" type="pres">
      <dgm:prSet presAssocID="{15469B68-9482-497F-828D-1FFC3FC1E6AB}" presName="bgRect" presStyleLbl="alignNode1" presStyleIdx="0" presStyleCnt="4"/>
      <dgm:spPr/>
    </dgm:pt>
    <dgm:pt modelId="{9D83B413-89A9-4FA0-A777-B554D445160A}" type="pres">
      <dgm:prSet presAssocID="{5B3C294A-B474-4F36-A9B5-7BEE26E5691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6D32357-716E-41E1-8536-5762036E1D72}" type="pres">
      <dgm:prSet presAssocID="{15469B68-9482-497F-828D-1FFC3FC1E6AB}" presName="nodeRect" presStyleLbl="alignNode1" presStyleIdx="0" presStyleCnt="4">
        <dgm:presLayoutVars>
          <dgm:bulletEnabled val="1"/>
        </dgm:presLayoutVars>
      </dgm:prSet>
      <dgm:spPr/>
    </dgm:pt>
    <dgm:pt modelId="{3AFC9F1F-F3E1-466E-9813-64AD38F63C71}" type="pres">
      <dgm:prSet presAssocID="{5B3C294A-B474-4F36-A9B5-7BEE26E5691E}" presName="sibTrans" presStyleCnt="0"/>
      <dgm:spPr/>
    </dgm:pt>
    <dgm:pt modelId="{1EBCDA28-0CBD-4737-9DCF-26694F5BC9D7}" type="pres">
      <dgm:prSet presAssocID="{09A4DA6D-630E-4646-8775-5A3190E4254A}" presName="compositeNode" presStyleCnt="0">
        <dgm:presLayoutVars>
          <dgm:bulletEnabled val="1"/>
        </dgm:presLayoutVars>
      </dgm:prSet>
      <dgm:spPr/>
    </dgm:pt>
    <dgm:pt modelId="{317DF440-C9B7-493D-AF27-EEAD1A814CB4}" type="pres">
      <dgm:prSet presAssocID="{09A4DA6D-630E-4646-8775-5A3190E4254A}" presName="bgRect" presStyleLbl="alignNode1" presStyleIdx="1" presStyleCnt="4"/>
      <dgm:spPr/>
    </dgm:pt>
    <dgm:pt modelId="{280412DE-C999-4651-9567-C36E7FE77947}" type="pres">
      <dgm:prSet presAssocID="{379D20AD-046D-4A81-8F9C-10EE85C9EB0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AF761AB-7972-4455-A5A9-1CB3A7F70172}" type="pres">
      <dgm:prSet presAssocID="{09A4DA6D-630E-4646-8775-5A3190E4254A}" presName="nodeRect" presStyleLbl="alignNode1" presStyleIdx="1" presStyleCnt="4">
        <dgm:presLayoutVars>
          <dgm:bulletEnabled val="1"/>
        </dgm:presLayoutVars>
      </dgm:prSet>
      <dgm:spPr/>
    </dgm:pt>
    <dgm:pt modelId="{556B307E-6676-4EB1-B88F-8E2EFEA74035}" type="pres">
      <dgm:prSet presAssocID="{379D20AD-046D-4A81-8F9C-10EE85C9EB09}" presName="sibTrans" presStyleCnt="0"/>
      <dgm:spPr/>
    </dgm:pt>
    <dgm:pt modelId="{677C801A-0B77-4A1A-A4C4-95AEB6C33E0E}" type="pres">
      <dgm:prSet presAssocID="{9D7948C6-9BC1-4B9F-B9B7-6457B704FBD9}" presName="compositeNode" presStyleCnt="0">
        <dgm:presLayoutVars>
          <dgm:bulletEnabled val="1"/>
        </dgm:presLayoutVars>
      </dgm:prSet>
      <dgm:spPr/>
    </dgm:pt>
    <dgm:pt modelId="{F95E9399-BCBC-4077-B85F-11F1D1D81A41}" type="pres">
      <dgm:prSet presAssocID="{9D7948C6-9BC1-4B9F-B9B7-6457B704FBD9}" presName="bgRect" presStyleLbl="alignNode1" presStyleIdx="2" presStyleCnt="4"/>
      <dgm:spPr/>
    </dgm:pt>
    <dgm:pt modelId="{7A2713D5-27A2-4502-9D86-D4F1F4246122}" type="pres">
      <dgm:prSet presAssocID="{32DDE57D-218C-4550-9EC5-3641964E8E8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10EA68C-F981-4D5F-9671-55207E31A8AA}" type="pres">
      <dgm:prSet presAssocID="{9D7948C6-9BC1-4B9F-B9B7-6457B704FBD9}" presName="nodeRect" presStyleLbl="alignNode1" presStyleIdx="2" presStyleCnt="4">
        <dgm:presLayoutVars>
          <dgm:bulletEnabled val="1"/>
        </dgm:presLayoutVars>
      </dgm:prSet>
      <dgm:spPr/>
    </dgm:pt>
    <dgm:pt modelId="{CB39C366-A064-46DA-A4A5-6DE93A0D6D79}" type="pres">
      <dgm:prSet presAssocID="{32DDE57D-218C-4550-9EC5-3641964E8E80}" presName="sibTrans" presStyleCnt="0"/>
      <dgm:spPr/>
    </dgm:pt>
    <dgm:pt modelId="{F34286B7-64B8-4A6E-B2F5-8489F4D0D7DE}" type="pres">
      <dgm:prSet presAssocID="{D818F045-0E06-4DE1-BEBC-C449F49BF257}" presName="compositeNode" presStyleCnt="0">
        <dgm:presLayoutVars>
          <dgm:bulletEnabled val="1"/>
        </dgm:presLayoutVars>
      </dgm:prSet>
      <dgm:spPr/>
    </dgm:pt>
    <dgm:pt modelId="{14FC3014-3F13-4206-83F6-E8BBBC454D1E}" type="pres">
      <dgm:prSet presAssocID="{D818F045-0E06-4DE1-BEBC-C449F49BF257}" presName="bgRect" presStyleLbl="alignNode1" presStyleIdx="3" presStyleCnt="4"/>
      <dgm:spPr/>
    </dgm:pt>
    <dgm:pt modelId="{6AA67101-8A46-4436-912C-EEF788B568DB}" type="pres">
      <dgm:prSet presAssocID="{077D4EE9-858A-4D6F-A94C-D0EE62C51B8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D7447E6-BE47-4009-9FF6-AED8D6C9A1A3}" type="pres">
      <dgm:prSet presAssocID="{D818F045-0E06-4DE1-BEBC-C449F49BF25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888AA02-E41A-4BD1-BE87-732BB13E4058}" type="presOf" srcId="{9D7948C6-9BC1-4B9F-B9B7-6457B704FBD9}" destId="{C10EA68C-F981-4D5F-9671-55207E31A8AA}" srcOrd="1" destOrd="0" presId="urn:microsoft.com/office/officeart/2016/7/layout/LinearBlockProcessNumbered"/>
    <dgm:cxn modelId="{BF1D870F-A14D-474D-B14B-CC01E5E9B7D9}" type="presOf" srcId="{077D4EE9-858A-4D6F-A94C-D0EE62C51B8C}" destId="{6AA67101-8A46-4436-912C-EEF788B568DB}" srcOrd="0" destOrd="0" presId="urn:microsoft.com/office/officeart/2016/7/layout/LinearBlockProcessNumbered"/>
    <dgm:cxn modelId="{A9AFA862-24B7-4707-A3C9-79D04BF00CB3}" srcId="{D7871D5C-ED67-43DE-A48D-C24079997301}" destId="{09A4DA6D-630E-4646-8775-5A3190E4254A}" srcOrd="1" destOrd="0" parTransId="{A0165A6B-CC7B-415D-9D39-AAB87417E9D8}" sibTransId="{379D20AD-046D-4A81-8F9C-10EE85C9EB09}"/>
    <dgm:cxn modelId="{604B706B-1D80-4E7C-ACEF-5BE2C050EAF9}" srcId="{D7871D5C-ED67-43DE-A48D-C24079997301}" destId="{9D7948C6-9BC1-4B9F-B9B7-6457B704FBD9}" srcOrd="2" destOrd="0" parTransId="{93727AE1-6006-4DA6-A30B-2F59161C4F86}" sibTransId="{32DDE57D-218C-4550-9EC5-3641964E8E80}"/>
    <dgm:cxn modelId="{1520746E-E6C5-452C-AD2D-72F48CAC0DF9}" type="presOf" srcId="{D818F045-0E06-4DE1-BEBC-C449F49BF257}" destId="{BD7447E6-BE47-4009-9FF6-AED8D6C9A1A3}" srcOrd="1" destOrd="0" presId="urn:microsoft.com/office/officeart/2016/7/layout/LinearBlockProcessNumbered"/>
    <dgm:cxn modelId="{B0169F50-3A58-40B7-80AB-E17BE0EE7F28}" type="presOf" srcId="{D7871D5C-ED67-43DE-A48D-C24079997301}" destId="{2622F888-4D21-4016-A40E-B4EA65450498}" srcOrd="0" destOrd="0" presId="urn:microsoft.com/office/officeart/2016/7/layout/LinearBlockProcessNumbered"/>
    <dgm:cxn modelId="{672D7475-6F3E-4D43-A36E-BDC3AD27F8F3}" type="presOf" srcId="{09A4DA6D-630E-4646-8775-5A3190E4254A}" destId="{BAF761AB-7972-4455-A5A9-1CB3A7F70172}" srcOrd="1" destOrd="0" presId="urn:microsoft.com/office/officeart/2016/7/layout/LinearBlockProcessNumbered"/>
    <dgm:cxn modelId="{A5E89580-6C76-42B0-BDEC-156BF91AE64D}" type="presOf" srcId="{379D20AD-046D-4A81-8F9C-10EE85C9EB09}" destId="{280412DE-C999-4651-9567-C36E7FE77947}" srcOrd="0" destOrd="0" presId="urn:microsoft.com/office/officeart/2016/7/layout/LinearBlockProcessNumbered"/>
    <dgm:cxn modelId="{048D9995-9025-4039-BD1D-06ECF3EC6504}" type="presOf" srcId="{15469B68-9482-497F-828D-1FFC3FC1E6AB}" destId="{63E986C0-E16E-4B83-990E-43E10B8674DB}" srcOrd="0" destOrd="0" presId="urn:microsoft.com/office/officeart/2016/7/layout/LinearBlockProcessNumbered"/>
    <dgm:cxn modelId="{FF9AFDBB-A197-425E-B4AE-3B442CD245E1}" type="presOf" srcId="{15469B68-9482-497F-828D-1FFC3FC1E6AB}" destId="{86D32357-716E-41E1-8536-5762036E1D72}" srcOrd="1" destOrd="0" presId="urn:microsoft.com/office/officeart/2016/7/layout/LinearBlockProcessNumbered"/>
    <dgm:cxn modelId="{4BAA79C4-6F0F-467A-982B-A9C595875F49}" type="presOf" srcId="{09A4DA6D-630E-4646-8775-5A3190E4254A}" destId="{317DF440-C9B7-493D-AF27-EEAD1A814CB4}" srcOrd="0" destOrd="0" presId="urn:microsoft.com/office/officeart/2016/7/layout/LinearBlockProcessNumbered"/>
    <dgm:cxn modelId="{E395FAC6-0AAC-4A74-B42F-A79365282852}" type="presOf" srcId="{9D7948C6-9BC1-4B9F-B9B7-6457B704FBD9}" destId="{F95E9399-BCBC-4077-B85F-11F1D1D81A41}" srcOrd="0" destOrd="0" presId="urn:microsoft.com/office/officeart/2016/7/layout/LinearBlockProcessNumbered"/>
    <dgm:cxn modelId="{17E8A8D8-6B79-40F8-B213-82783CA92B15}" srcId="{D7871D5C-ED67-43DE-A48D-C24079997301}" destId="{D818F045-0E06-4DE1-BEBC-C449F49BF257}" srcOrd="3" destOrd="0" parTransId="{2E298320-AADB-40CB-BEAB-6E71AFE52353}" sibTransId="{077D4EE9-858A-4D6F-A94C-D0EE62C51B8C}"/>
    <dgm:cxn modelId="{D57CC7DA-95A5-459A-9F4E-13EB7552F032}" type="presOf" srcId="{5B3C294A-B474-4F36-A9B5-7BEE26E5691E}" destId="{9D83B413-89A9-4FA0-A777-B554D445160A}" srcOrd="0" destOrd="0" presId="urn:microsoft.com/office/officeart/2016/7/layout/LinearBlockProcessNumbered"/>
    <dgm:cxn modelId="{967B37DC-2BEB-44AF-A964-E4BD74F54C80}" srcId="{D7871D5C-ED67-43DE-A48D-C24079997301}" destId="{15469B68-9482-497F-828D-1FFC3FC1E6AB}" srcOrd="0" destOrd="0" parTransId="{570B5C87-ADC6-41C5-9CF1-CE0913AD699C}" sibTransId="{5B3C294A-B474-4F36-A9B5-7BEE26E5691E}"/>
    <dgm:cxn modelId="{BEB0EFDE-6698-4541-87E0-76FBDBB2E913}" type="presOf" srcId="{32DDE57D-218C-4550-9EC5-3641964E8E80}" destId="{7A2713D5-27A2-4502-9D86-D4F1F4246122}" srcOrd="0" destOrd="0" presId="urn:microsoft.com/office/officeart/2016/7/layout/LinearBlockProcessNumbered"/>
    <dgm:cxn modelId="{2B29CEE1-5BE8-4B73-BAD6-6E36EBD77D2E}" type="presOf" srcId="{D818F045-0E06-4DE1-BEBC-C449F49BF257}" destId="{14FC3014-3F13-4206-83F6-E8BBBC454D1E}" srcOrd="0" destOrd="0" presId="urn:microsoft.com/office/officeart/2016/7/layout/LinearBlockProcessNumbered"/>
    <dgm:cxn modelId="{8891CA9A-280E-4EE2-9544-6DB1926C87C6}" type="presParOf" srcId="{2622F888-4D21-4016-A40E-B4EA65450498}" destId="{9208F915-819F-44DC-A3B7-024A2B5B6241}" srcOrd="0" destOrd="0" presId="urn:microsoft.com/office/officeart/2016/7/layout/LinearBlockProcessNumbered"/>
    <dgm:cxn modelId="{A5481026-AB92-4F82-ACBB-0CB796445D24}" type="presParOf" srcId="{9208F915-819F-44DC-A3B7-024A2B5B6241}" destId="{63E986C0-E16E-4B83-990E-43E10B8674DB}" srcOrd="0" destOrd="0" presId="urn:microsoft.com/office/officeart/2016/7/layout/LinearBlockProcessNumbered"/>
    <dgm:cxn modelId="{A899E914-EB69-42FF-9E9B-D95C940354A3}" type="presParOf" srcId="{9208F915-819F-44DC-A3B7-024A2B5B6241}" destId="{9D83B413-89A9-4FA0-A777-B554D445160A}" srcOrd="1" destOrd="0" presId="urn:microsoft.com/office/officeart/2016/7/layout/LinearBlockProcessNumbered"/>
    <dgm:cxn modelId="{6E1A843C-852A-4093-8EE6-61BD62766048}" type="presParOf" srcId="{9208F915-819F-44DC-A3B7-024A2B5B6241}" destId="{86D32357-716E-41E1-8536-5762036E1D72}" srcOrd="2" destOrd="0" presId="urn:microsoft.com/office/officeart/2016/7/layout/LinearBlockProcessNumbered"/>
    <dgm:cxn modelId="{07B0C5CB-454C-4C44-BD2B-D1B14B048641}" type="presParOf" srcId="{2622F888-4D21-4016-A40E-B4EA65450498}" destId="{3AFC9F1F-F3E1-466E-9813-64AD38F63C71}" srcOrd="1" destOrd="0" presId="urn:microsoft.com/office/officeart/2016/7/layout/LinearBlockProcessNumbered"/>
    <dgm:cxn modelId="{61DC5276-DFA6-409B-8214-CA34BD16B5DD}" type="presParOf" srcId="{2622F888-4D21-4016-A40E-B4EA65450498}" destId="{1EBCDA28-0CBD-4737-9DCF-26694F5BC9D7}" srcOrd="2" destOrd="0" presId="urn:microsoft.com/office/officeart/2016/7/layout/LinearBlockProcessNumbered"/>
    <dgm:cxn modelId="{B5864D19-B985-4CE8-8FF3-9005CDCCDD22}" type="presParOf" srcId="{1EBCDA28-0CBD-4737-9DCF-26694F5BC9D7}" destId="{317DF440-C9B7-493D-AF27-EEAD1A814CB4}" srcOrd="0" destOrd="0" presId="urn:microsoft.com/office/officeart/2016/7/layout/LinearBlockProcessNumbered"/>
    <dgm:cxn modelId="{764A7662-A7C8-4681-8F2E-58DDE7187EFC}" type="presParOf" srcId="{1EBCDA28-0CBD-4737-9DCF-26694F5BC9D7}" destId="{280412DE-C999-4651-9567-C36E7FE77947}" srcOrd="1" destOrd="0" presId="urn:microsoft.com/office/officeart/2016/7/layout/LinearBlockProcessNumbered"/>
    <dgm:cxn modelId="{229A85E8-D334-41C6-82B0-71590568B0D2}" type="presParOf" srcId="{1EBCDA28-0CBD-4737-9DCF-26694F5BC9D7}" destId="{BAF761AB-7972-4455-A5A9-1CB3A7F70172}" srcOrd="2" destOrd="0" presId="urn:microsoft.com/office/officeart/2016/7/layout/LinearBlockProcessNumbered"/>
    <dgm:cxn modelId="{A856BA10-2850-482B-9EC2-2BFE4DE5B30C}" type="presParOf" srcId="{2622F888-4D21-4016-A40E-B4EA65450498}" destId="{556B307E-6676-4EB1-B88F-8E2EFEA74035}" srcOrd="3" destOrd="0" presId="urn:microsoft.com/office/officeart/2016/7/layout/LinearBlockProcessNumbered"/>
    <dgm:cxn modelId="{E12E42C4-25D4-4872-9885-35D6DF654778}" type="presParOf" srcId="{2622F888-4D21-4016-A40E-B4EA65450498}" destId="{677C801A-0B77-4A1A-A4C4-95AEB6C33E0E}" srcOrd="4" destOrd="0" presId="urn:microsoft.com/office/officeart/2016/7/layout/LinearBlockProcessNumbered"/>
    <dgm:cxn modelId="{2B0696BB-68C1-435D-9EF2-33243763EADD}" type="presParOf" srcId="{677C801A-0B77-4A1A-A4C4-95AEB6C33E0E}" destId="{F95E9399-BCBC-4077-B85F-11F1D1D81A41}" srcOrd="0" destOrd="0" presId="urn:microsoft.com/office/officeart/2016/7/layout/LinearBlockProcessNumbered"/>
    <dgm:cxn modelId="{853E7000-4CA8-4C70-B98A-2173B0AD6F7A}" type="presParOf" srcId="{677C801A-0B77-4A1A-A4C4-95AEB6C33E0E}" destId="{7A2713D5-27A2-4502-9D86-D4F1F4246122}" srcOrd="1" destOrd="0" presId="urn:microsoft.com/office/officeart/2016/7/layout/LinearBlockProcessNumbered"/>
    <dgm:cxn modelId="{EE933B2E-E08E-48CC-B8CA-9CDE89F00AC6}" type="presParOf" srcId="{677C801A-0B77-4A1A-A4C4-95AEB6C33E0E}" destId="{C10EA68C-F981-4D5F-9671-55207E31A8AA}" srcOrd="2" destOrd="0" presId="urn:microsoft.com/office/officeart/2016/7/layout/LinearBlockProcessNumbered"/>
    <dgm:cxn modelId="{FEA40CB1-80FE-48CC-AECF-B6F2D3A88E64}" type="presParOf" srcId="{2622F888-4D21-4016-A40E-B4EA65450498}" destId="{CB39C366-A064-46DA-A4A5-6DE93A0D6D79}" srcOrd="5" destOrd="0" presId="urn:microsoft.com/office/officeart/2016/7/layout/LinearBlockProcessNumbered"/>
    <dgm:cxn modelId="{7BD0E6FA-84E3-4509-853D-37EE65A2F15D}" type="presParOf" srcId="{2622F888-4D21-4016-A40E-B4EA65450498}" destId="{F34286B7-64B8-4A6E-B2F5-8489F4D0D7DE}" srcOrd="6" destOrd="0" presId="urn:microsoft.com/office/officeart/2016/7/layout/LinearBlockProcessNumbered"/>
    <dgm:cxn modelId="{2B3C373F-71FC-45FD-95E8-AD57D55CC985}" type="presParOf" srcId="{F34286B7-64B8-4A6E-B2F5-8489F4D0D7DE}" destId="{14FC3014-3F13-4206-83F6-E8BBBC454D1E}" srcOrd="0" destOrd="0" presId="urn:microsoft.com/office/officeart/2016/7/layout/LinearBlockProcessNumbered"/>
    <dgm:cxn modelId="{C1A1634E-216C-4A08-86DE-5276771A9CB8}" type="presParOf" srcId="{F34286B7-64B8-4A6E-B2F5-8489F4D0D7DE}" destId="{6AA67101-8A46-4436-912C-EEF788B568DB}" srcOrd="1" destOrd="0" presId="urn:microsoft.com/office/officeart/2016/7/layout/LinearBlockProcessNumbered"/>
    <dgm:cxn modelId="{B9C932AA-AB80-452E-89B9-3748B213E4A8}" type="presParOf" srcId="{F34286B7-64B8-4A6E-B2F5-8489F4D0D7DE}" destId="{BD7447E6-BE47-4009-9FF6-AED8D6C9A1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EFC58-91A7-4F47-83DA-91F037A7C7B3}">
      <dsp:nvSpPr>
        <dsp:cNvPr id="0" name=""/>
        <dsp:cNvSpPr/>
      </dsp:nvSpPr>
      <dsp:spPr>
        <a:xfrm>
          <a:off x="275965" y="182871"/>
          <a:ext cx="1368756" cy="13687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C844E-6ECF-42E0-94B1-1D10E5039C5C}">
      <dsp:nvSpPr>
        <dsp:cNvPr id="0" name=""/>
        <dsp:cNvSpPr/>
      </dsp:nvSpPr>
      <dsp:spPr>
        <a:xfrm>
          <a:off x="563404" y="470310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89558-CDDD-481F-AEFA-0A585B2D55AD}">
      <dsp:nvSpPr>
        <dsp:cNvPr id="0" name=""/>
        <dsp:cNvSpPr/>
      </dsp:nvSpPr>
      <dsp:spPr>
        <a:xfrm>
          <a:off x="1938026" y="182871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First idea</a:t>
          </a:r>
        </a:p>
      </dsp:txBody>
      <dsp:txXfrm>
        <a:off x="1938026" y="182871"/>
        <a:ext cx="3226354" cy="1368756"/>
      </dsp:txXfrm>
    </dsp:sp>
    <dsp:sp modelId="{3D024AF3-584C-4DA8-BDAE-4AF177442933}">
      <dsp:nvSpPr>
        <dsp:cNvPr id="0" name=""/>
        <dsp:cNvSpPr/>
      </dsp:nvSpPr>
      <dsp:spPr>
        <a:xfrm>
          <a:off x="5726548" y="182871"/>
          <a:ext cx="1368756" cy="13687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CADE6-4850-4385-AEF3-E63CA3BE0135}">
      <dsp:nvSpPr>
        <dsp:cNvPr id="0" name=""/>
        <dsp:cNvSpPr/>
      </dsp:nvSpPr>
      <dsp:spPr>
        <a:xfrm>
          <a:off x="6013987" y="470310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2900D-B286-4155-AB9E-CCFBEB54DC46}">
      <dsp:nvSpPr>
        <dsp:cNvPr id="0" name=""/>
        <dsp:cNvSpPr/>
      </dsp:nvSpPr>
      <dsp:spPr>
        <a:xfrm>
          <a:off x="7388609" y="182871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Changes</a:t>
          </a:r>
        </a:p>
      </dsp:txBody>
      <dsp:txXfrm>
        <a:off x="7388609" y="182871"/>
        <a:ext cx="3226354" cy="1368756"/>
      </dsp:txXfrm>
    </dsp:sp>
    <dsp:sp modelId="{FF7DB385-0A81-4D04-9179-73EC92C0CC75}">
      <dsp:nvSpPr>
        <dsp:cNvPr id="0" name=""/>
        <dsp:cNvSpPr/>
      </dsp:nvSpPr>
      <dsp:spPr>
        <a:xfrm>
          <a:off x="275965" y="2187234"/>
          <a:ext cx="1368756" cy="13687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92C40-DA8E-4AD3-B402-81FCD149BDB5}">
      <dsp:nvSpPr>
        <dsp:cNvPr id="0" name=""/>
        <dsp:cNvSpPr/>
      </dsp:nvSpPr>
      <dsp:spPr>
        <a:xfrm>
          <a:off x="563404" y="2474673"/>
          <a:ext cx="793878" cy="793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7E3D3-ED75-4E63-8C86-6CEA475BCABB}">
      <dsp:nvSpPr>
        <dsp:cNvPr id="0" name=""/>
        <dsp:cNvSpPr/>
      </dsp:nvSpPr>
      <dsp:spPr>
        <a:xfrm>
          <a:off x="1938026" y="2187234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Difficulty </a:t>
          </a:r>
        </a:p>
      </dsp:txBody>
      <dsp:txXfrm>
        <a:off x="1938026" y="2187234"/>
        <a:ext cx="3226354" cy="1368756"/>
      </dsp:txXfrm>
    </dsp:sp>
    <dsp:sp modelId="{08077EC8-BE66-42A1-8BD0-532E7DE974DE}">
      <dsp:nvSpPr>
        <dsp:cNvPr id="0" name=""/>
        <dsp:cNvSpPr/>
      </dsp:nvSpPr>
      <dsp:spPr>
        <a:xfrm>
          <a:off x="5726548" y="2187234"/>
          <a:ext cx="1368756" cy="13687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FE671-A99E-47CC-B68E-78780DEF4431}">
      <dsp:nvSpPr>
        <dsp:cNvPr id="0" name=""/>
        <dsp:cNvSpPr/>
      </dsp:nvSpPr>
      <dsp:spPr>
        <a:xfrm>
          <a:off x="6013987" y="2474673"/>
          <a:ext cx="793878" cy="793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528DF-5084-43D7-A4D6-4DDBB4771BF8}">
      <dsp:nvSpPr>
        <dsp:cNvPr id="0" name=""/>
        <dsp:cNvSpPr/>
      </dsp:nvSpPr>
      <dsp:spPr>
        <a:xfrm>
          <a:off x="7388609" y="2187234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 learned</a:t>
          </a:r>
        </a:p>
      </dsp:txBody>
      <dsp:txXfrm>
        <a:off x="7388609" y="2187234"/>
        <a:ext cx="3226354" cy="136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4B8A-536A-43B9-B490-C4FCBD9E349B}">
      <dsp:nvSpPr>
        <dsp:cNvPr id="0" name=""/>
        <dsp:cNvSpPr/>
      </dsp:nvSpPr>
      <dsp:spPr>
        <a:xfrm>
          <a:off x="0" y="0"/>
          <a:ext cx="456361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B80E5A-C114-4BD8-BA78-A0E45289FA24}">
      <dsp:nvSpPr>
        <dsp:cNvPr id="0" name=""/>
        <dsp:cNvSpPr/>
      </dsp:nvSpPr>
      <dsp:spPr>
        <a:xfrm>
          <a:off x="0" y="0"/>
          <a:ext cx="4563618" cy="94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Start</a:t>
          </a:r>
        </a:p>
      </dsp:txBody>
      <dsp:txXfrm>
        <a:off x="0" y="0"/>
        <a:ext cx="4563618" cy="940114"/>
      </dsp:txXfrm>
    </dsp:sp>
    <dsp:sp modelId="{7BDE62FC-824E-4C6A-BB16-76D4F94CE584}">
      <dsp:nvSpPr>
        <dsp:cNvPr id="0" name=""/>
        <dsp:cNvSpPr/>
      </dsp:nvSpPr>
      <dsp:spPr>
        <a:xfrm>
          <a:off x="0" y="940114"/>
          <a:ext cx="456361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9106B5-021A-4378-80E7-173022C63FB1}">
      <dsp:nvSpPr>
        <dsp:cNvPr id="0" name=""/>
        <dsp:cNvSpPr/>
      </dsp:nvSpPr>
      <dsp:spPr>
        <a:xfrm>
          <a:off x="0" y="940114"/>
          <a:ext cx="4563618" cy="94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Testing</a:t>
          </a:r>
        </a:p>
      </dsp:txBody>
      <dsp:txXfrm>
        <a:off x="0" y="940114"/>
        <a:ext cx="4563618" cy="940114"/>
      </dsp:txXfrm>
    </dsp:sp>
    <dsp:sp modelId="{FAB63A62-A599-444D-A1AE-B2C269D1F48B}">
      <dsp:nvSpPr>
        <dsp:cNvPr id="0" name=""/>
        <dsp:cNvSpPr/>
      </dsp:nvSpPr>
      <dsp:spPr>
        <a:xfrm>
          <a:off x="0" y="1880229"/>
          <a:ext cx="456361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0FF586-1F70-4A83-B8E9-70DAE3DDA9C7}">
      <dsp:nvSpPr>
        <dsp:cNvPr id="0" name=""/>
        <dsp:cNvSpPr/>
      </dsp:nvSpPr>
      <dsp:spPr>
        <a:xfrm>
          <a:off x="0" y="1880229"/>
          <a:ext cx="4563618" cy="94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Pretraining a model</a:t>
          </a:r>
        </a:p>
      </dsp:txBody>
      <dsp:txXfrm>
        <a:off x="0" y="1880229"/>
        <a:ext cx="4563618" cy="940114"/>
      </dsp:txXfrm>
    </dsp:sp>
    <dsp:sp modelId="{CBBCA817-7E06-4D38-945D-68E7D77B4BEF}">
      <dsp:nvSpPr>
        <dsp:cNvPr id="0" name=""/>
        <dsp:cNvSpPr/>
      </dsp:nvSpPr>
      <dsp:spPr>
        <a:xfrm>
          <a:off x="0" y="2820344"/>
          <a:ext cx="456361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16DDF-CDB6-433B-A182-67B837EA2B64}">
      <dsp:nvSpPr>
        <dsp:cNvPr id="0" name=""/>
        <dsp:cNvSpPr/>
      </dsp:nvSpPr>
      <dsp:spPr>
        <a:xfrm>
          <a:off x="0" y="2820344"/>
          <a:ext cx="4563618" cy="94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Changing reward structure</a:t>
          </a:r>
        </a:p>
      </dsp:txBody>
      <dsp:txXfrm>
        <a:off x="0" y="2820344"/>
        <a:ext cx="4563618" cy="940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8B41E-CE29-4424-B9A4-F6CFC6048962}">
      <dsp:nvSpPr>
        <dsp:cNvPr id="0" name=""/>
        <dsp:cNvSpPr/>
      </dsp:nvSpPr>
      <dsp:spPr>
        <a:xfrm>
          <a:off x="0" y="341769"/>
          <a:ext cx="465994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D6AC5-E937-4928-96AB-57C5D432B214}">
      <dsp:nvSpPr>
        <dsp:cNvPr id="0" name=""/>
        <dsp:cNvSpPr/>
      </dsp:nvSpPr>
      <dsp:spPr>
        <a:xfrm>
          <a:off x="232997" y="31809"/>
          <a:ext cx="3261961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294" tIns="0" rIns="123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Agent</a:t>
          </a:r>
        </a:p>
      </dsp:txBody>
      <dsp:txXfrm>
        <a:off x="263259" y="62071"/>
        <a:ext cx="3201437" cy="559396"/>
      </dsp:txXfrm>
    </dsp:sp>
    <dsp:sp modelId="{16BA3B69-4D72-4E01-8C72-F65F2F9896EB}">
      <dsp:nvSpPr>
        <dsp:cNvPr id="0" name=""/>
        <dsp:cNvSpPr/>
      </dsp:nvSpPr>
      <dsp:spPr>
        <a:xfrm>
          <a:off x="0" y="1294329"/>
          <a:ext cx="465994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3003598"/>
              <a:satOff val="-7513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DAEF1-DB51-43DD-B84F-148D90A76660}">
      <dsp:nvSpPr>
        <dsp:cNvPr id="0" name=""/>
        <dsp:cNvSpPr/>
      </dsp:nvSpPr>
      <dsp:spPr>
        <a:xfrm>
          <a:off x="232997" y="984369"/>
          <a:ext cx="3261961" cy="619920"/>
        </a:xfrm>
        <a:prstGeom prst="roundRect">
          <a:avLst/>
        </a:prstGeom>
        <a:gradFill rotWithShape="0">
          <a:gsLst>
            <a:gs pos="0">
              <a:schemeClr val="accent5">
                <a:hueOff val="3003598"/>
                <a:satOff val="-7513"/>
                <a:lumOff val="-81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003598"/>
                <a:satOff val="-7513"/>
                <a:lumOff val="-81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003598"/>
                <a:satOff val="-7513"/>
                <a:lumOff val="-81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294" tIns="0" rIns="123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Envirement</a:t>
          </a:r>
        </a:p>
      </dsp:txBody>
      <dsp:txXfrm>
        <a:off x="263259" y="1014631"/>
        <a:ext cx="3201437" cy="559396"/>
      </dsp:txXfrm>
    </dsp:sp>
    <dsp:sp modelId="{5B52EE0B-0E59-4F5F-B4EE-D45B2A07597B}">
      <dsp:nvSpPr>
        <dsp:cNvPr id="0" name=""/>
        <dsp:cNvSpPr/>
      </dsp:nvSpPr>
      <dsp:spPr>
        <a:xfrm>
          <a:off x="0" y="2246889"/>
          <a:ext cx="465994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6007196"/>
              <a:satOff val="-15026"/>
              <a:lumOff val="-163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1CEA0-313E-43C1-B2D9-08CEB53F2C7A}">
      <dsp:nvSpPr>
        <dsp:cNvPr id="0" name=""/>
        <dsp:cNvSpPr/>
      </dsp:nvSpPr>
      <dsp:spPr>
        <a:xfrm>
          <a:off x="232997" y="1936929"/>
          <a:ext cx="3261961" cy="619920"/>
        </a:xfrm>
        <a:prstGeom prst="roundRect">
          <a:avLst/>
        </a:prstGeom>
        <a:gradFill rotWithShape="0">
          <a:gsLst>
            <a:gs pos="0">
              <a:schemeClr val="accent5">
                <a:hueOff val="6007196"/>
                <a:satOff val="-15026"/>
                <a:lumOff val="-163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007196"/>
                <a:satOff val="-15026"/>
                <a:lumOff val="-163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007196"/>
                <a:satOff val="-15026"/>
                <a:lumOff val="-163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294" tIns="0" rIns="123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Training</a:t>
          </a:r>
        </a:p>
      </dsp:txBody>
      <dsp:txXfrm>
        <a:off x="263259" y="1967191"/>
        <a:ext cx="3201437" cy="559396"/>
      </dsp:txXfrm>
    </dsp:sp>
    <dsp:sp modelId="{8E824DC0-FA37-4970-805A-5BB655DC192D}">
      <dsp:nvSpPr>
        <dsp:cNvPr id="0" name=""/>
        <dsp:cNvSpPr/>
      </dsp:nvSpPr>
      <dsp:spPr>
        <a:xfrm>
          <a:off x="0" y="3199449"/>
          <a:ext cx="465994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9010794"/>
              <a:satOff val="-22539"/>
              <a:lumOff val="-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FC1C2-449F-4B41-AD61-91B2CE64E72E}">
      <dsp:nvSpPr>
        <dsp:cNvPr id="0" name=""/>
        <dsp:cNvSpPr/>
      </dsp:nvSpPr>
      <dsp:spPr>
        <a:xfrm>
          <a:off x="232997" y="2889489"/>
          <a:ext cx="3261961" cy="619920"/>
        </a:xfrm>
        <a:prstGeom prst="roundRect">
          <a:avLst/>
        </a:prstGeom>
        <a:gradFill rotWithShape="0">
          <a:gsLst>
            <a:gs pos="0">
              <a:schemeClr val="accent5">
                <a:hueOff val="9010794"/>
                <a:satOff val="-22539"/>
                <a:lumOff val="-2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010794"/>
                <a:satOff val="-22539"/>
                <a:lumOff val="-2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010794"/>
                <a:satOff val="-22539"/>
                <a:lumOff val="-2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3294" tIns="0" rIns="123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evaluating</a:t>
          </a:r>
        </a:p>
      </dsp:txBody>
      <dsp:txXfrm>
        <a:off x="263259" y="2919751"/>
        <a:ext cx="320143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B9D87-17F7-4454-BECD-951C987FFC24}">
      <dsp:nvSpPr>
        <dsp:cNvPr id="0" name=""/>
        <dsp:cNvSpPr/>
      </dsp:nvSpPr>
      <dsp:spPr>
        <a:xfrm>
          <a:off x="0" y="3340"/>
          <a:ext cx="573786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Logging</a:t>
          </a:r>
        </a:p>
      </dsp:txBody>
      <dsp:txXfrm>
        <a:off x="40980" y="44320"/>
        <a:ext cx="5655900" cy="757514"/>
      </dsp:txXfrm>
    </dsp:sp>
    <dsp:sp modelId="{46CE7626-985D-4179-80D3-B926C0AF475B}">
      <dsp:nvSpPr>
        <dsp:cNvPr id="0" name=""/>
        <dsp:cNvSpPr/>
      </dsp:nvSpPr>
      <dsp:spPr>
        <a:xfrm>
          <a:off x="0" y="943615"/>
          <a:ext cx="573786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Seeing </a:t>
          </a:r>
        </a:p>
      </dsp:txBody>
      <dsp:txXfrm>
        <a:off x="40980" y="984595"/>
        <a:ext cx="5655900" cy="757514"/>
      </dsp:txXfrm>
    </dsp:sp>
    <dsp:sp modelId="{0795BFEE-5780-47C8-BE39-FB31985E47D7}">
      <dsp:nvSpPr>
        <dsp:cNvPr id="0" name=""/>
        <dsp:cNvSpPr/>
      </dsp:nvSpPr>
      <dsp:spPr>
        <a:xfrm>
          <a:off x="0" y="1883890"/>
          <a:ext cx="573786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Changing </a:t>
          </a:r>
        </a:p>
      </dsp:txBody>
      <dsp:txXfrm>
        <a:off x="40980" y="1924870"/>
        <a:ext cx="5655900" cy="757514"/>
      </dsp:txXfrm>
    </dsp:sp>
    <dsp:sp modelId="{513D1B35-D78B-4505-8E6A-AD0F3D4DA495}">
      <dsp:nvSpPr>
        <dsp:cNvPr id="0" name=""/>
        <dsp:cNvSpPr/>
      </dsp:nvSpPr>
      <dsp:spPr>
        <a:xfrm>
          <a:off x="0" y="2824164"/>
          <a:ext cx="5737860" cy="839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repeat</a:t>
          </a:r>
        </a:p>
      </dsp:txBody>
      <dsp:txXfrm>
        <a:off x="40980" y="2865144"/>
        <a:ext cx="5655900" cy="757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9BCFA-BFC2-410A-BA1C-5D7A45B01AEF}">
      <dsp:nvSpPr>
        <dsp:cNvPr id="0" name=""/>
        <dsp:cNvSpPr/>
      </dsp:nvSpPr>
      <dsp:spPr>
        <a:xfrm>
          <a:off x="0" y="50571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Shape (3,3,5)</a:t>
          </a:r>
        </a:p>
      </dsp:txBody>
      <dsp:txXfrm>
        <a:off x="24588" y="75159"/>
        <a:ext cx="3476222" cy="454509"/>
      </dsp:txXfrm>
    </dsp:sp>
    <dsp:sp modelId="{FD603368-9409-46EF-81B5-1BDEB049AE6F}">
      <dsp:nvSpPr>
        <dsp:cNvPr id="0" name=""/>
        <dsp:cNvSpPr/>
      </dsp:nvSpPr>
      <dsp:spPr>
        <a:xfrm>
          <a:off x="0" y="614736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1178683"/>
                <a:satOff val="-4440"/>
                <a:lumOff val="3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78683"/>
                <a:satOff val="-4440"/>
                <a:lumOff val="3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78683"/>
                <a:satOff val="-4440"/>
                <a:lumOff val="3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conv2d Layers </a:t>
          </a:r>
        </a:p>
      </dsp:txBody>
      <dsp:txXfrm>
        <a:off x="24588" y="639324"/>
        <a:ext cx="3476222" cy="454509"/>
      </dsp:txXfrm>
    </dsp:sp>
    <dsp:sp modelId="{AB5FA182-D057-4DE3-9CEE-4DBD3DA13BCF}">
      <dsp:nvSpPr>
        <dsp:cNvPr id="0" name=""/>
        <dsp:cNvSpPr/>
      </dsp:nvSpPr>
      <dsp:spPr>
        <a:xfrm>
          <a:off x="0" y="1178900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2357366"/>
                <a:satOff val="-8879"/>
                <a:lumOff val="7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357366"/>
                <a:satOff val="-8879"/>
                <a:lumOff val="7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357366"/>
                <a:satOff val="-8879"/>
                <a:lumOff val="7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Batch normalization</a:t>
          </a:r>
        </a:p>
      </dsp:txBody>
      <dsp:txXfrm>
        <a:off x="24588" y="1203488"/>
        <a:ext cx="3476222" cy="454509"/>
      </dsp:txXfrm>
    </dsp:sp>
    <dsp:sp modelId="{4C4B0222-64D8-4A53-BC6F-1BBF6C854E8E}">
      <dsp:nvSpPr>
        <dsp:cNvPr id="0" name=""/>
        <dsp:cNvSpPr/>
      </dsp:nvSpPr>
      <dsp:spPr>
        <a:xfrm>
          <a:off x="0" y="1743065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3536049"/>
                <a:satOff val="-13319"/>
                <a:lumOff val="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36049"/>
                <a:satOff val="-13319"/>
                <a:lumOff val="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36049"/>
                <a:satOff val="-13319"/>
                <a:lumOff val="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Flatten</a:t>
          </a:r>
        </a:p>
      </dsp:txBody>
      <dsp:txXfrm>
        <a:off x="24588" y="1767653"/>
        <a:ext cx="3476222" cy="454509"/>
      </dsp:txXfrm>
    </dsp:sp>
    <dsp:sp modelId="{69AF3EEA-A22A-4BA6-B056-DCFF23018852}">
      <dsp:nvSpPr>
        <dsp:cNvPr id="0" name=""/>
        <dsp:cNvSpPr/>
      </dsp:nvSpPr>
      <dsp:spPr>
        <a:xfrm>
          <a:off x="0" y="2307231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4714731"/>
                <a:satOff val="-17759"/>
                <a:lumOff val="1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14731"/>
                <a:satOff val="-17759"/>
                <a:lumOff val="1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14731"/>
                <a:satOff val="-17759"/>
                <a:lumOff val="1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Residual blocks</a:t>
          </a:r>
        </a:p>
      </dsp:txBody>
      <dsp:txXfrm>
        <a:off x="24588" y="2331819"/>
        <a:ext cx="3476222" cy="454509"/>
      </dsp:txXfrm>
    </dsp:sp>
    <dsp:sp modelId="{DAB39816-4AB3-4691-8848-8D9083C381D3}">
      <dsp:nvSpPr>
        <dsp:cNvPr id="0" name=""/>
        <dsp:cNvSpPr/>
      </dsp:nvSpPr>
      <dsp:spPr>
        <a:xfrm>
          <a:off x="0" y="2871396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5893414"/>
                <a:satOff val="-22198"/>
                <a:lumOff val="186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893414"/>
                <a:satOff val="-22198"/>
                <a:lumOff val="186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893414"/>
                <a:satOff val="-22198"/>
                <a:lumOff val="186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Dropout</a:t>
          </a:r>
        </a:p>
      </dsp:txBody>
      <dsp:txXfrm>
        <a:off x="24588" y="2895984"/>
        <a:ext cx="3476222" cy="454509"/>
      </dsp:txXfrm>
    </dsp:sp>
    <dsp:sp modelId="{6B8B2109-B70C-476E-8F05-AF723C8FCC8A}">
      <dsp:nvSpPr>
        <dsp:cNvPr id="0" name=""/>
        <dsp:cNvSpPr/>
      </dsp:nvSpPr>
      <dsp:spPr>
        <a:xfrm>
          <a:off x="0" y="3435561"/>
          <a:ext cx="3525398" cy="503685"/>
        </a:xfrm>
        <a:prstGeom prst="roundRect">
          <a:avLst/>
        </a:prstGeom>
        <a:gradFill rotWithShape="0">
          <a:gsLst>
            <a:gs pos="0">
              <a:schemeClr val="accent2">
                <a:hueOff val="7072097"/>
                <a:satOff val="-26638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072097"/>
                <a:satOff val="-26638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072097"/>
                <a:satOff val="-26638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Output (9)</a:t>
          </a:r>
        </a:p>
      </dsp:txBody>
      <dsp:txXfrm>
        <a:off x="24588" y="3460149"/>
        <a:ext cx="3476222" cy="4545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DD1F8-43C0-471C-B0CB-CFC264D4392B}">
      <dsp:nvSpPr>
        <dsp:cNvPr id="0" name=""/>
        <dsp:cNvSpPr/>
      </dsp:nvSpPr>
      <dsp:spPr>
        <a:xfrm>
          <a:off x="53" y="216628"/>
          <a:ext cx="5089169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Monte Carlo</a:t>
          </a:r>
        </a:p>
      </dsp:txBody>
      <dsp:txXfrm>
        <a:off x="53" y="216628"/>
        <a:ext cx="5089169" cy="950400"/>
      </dsp:txXfrm>
    </dsp:sp>
    <dsp:sp modelId="{08DD42DD-ACE8-4E07-A7A3-232E954A02C3}">
      <dsp:nvSpPr>
        <dsp:cNvPr id="0" name=""/>
        <dsp:cNvSpPr/>
      </dsp:nvSpPr>
      <dsp:spPr>
        <a:xfrm>
          <a:off x="53" y="1167028"/>
          <a:ext cx="5089169" cy="23552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Random/simple Monte Carlo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Monte Carlo Tree Search (MCTS)</a:t>
          </a:r>
        </a:p>
      </dsp:txBody>
      <dsp:txXfrm>
        <a:off x="53" y="1167028"/>
        <a:ext cx="5089169" cy="2355210"/>
      </dsp:txXfrm>
    </dsp:sp>
    <dsp:sp modelId="{417CA6D9-527A-4C46-9927-79A85DA12323}">
      <dsp:nvSpPr>
        <dsp:cNvPr id="0" name=""/>
        <dsp:cNvSpPr/>
      </dsp:nvSpPr>
      <dsp:spPr>
        <a:xfrm>
          <a:off x="5801706" y="216628"/>
          <a:ext cx="5089169" cy="950400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Memory leaks</a:t>
          </a:r>
        </a:p>
      </dsp:txBody>
      <dsp:txXfrm>
        <a:off x="5801706" y="216628"/>
        <a:ext cx="5089169" cy="950400"/>
      </dsp:txXfrm>
    </dsp:sp>
    <dsp:sp modelId="{607FDA44-5283-4D5B-8160-97BB2F7D9E0C}">
      <dsp:nvSpPr>
        <dsp:cNvPr id="0" name=""/>
        <dsp:cNvSpPr/>
      </dsp:nvSpPr>
      <dsp:spPr>
        <a:xfrm>
          <a:off x="5801706" y="1167028"/>
          <a:ext cx="5089169" cy="2355210"/>
        </a:xfrm>
        <a:prstGeom prst="rect">
          <a:avLst/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Transferflow schematics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Monte Carlo Tree Search branches/nodes</a:t>
          </a:r>
        </a:p>
      </dsp:txBody>
      <dsp:txXfrm>
        <a:off x="5801706" y="1167028"/>
        <a:ext cx="5089169" cy="23552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986C0-E16E-4B83-990E-43E10B8674DB}">
      <dsp:nvSpPr>
        <dsp:cNvPr id="0" name=""/>
        <dsp:cNvSpPr/>
      </dsp:nvSpPr>
      <dsp:spPr>
        <a:xfrm>
          <a:off x="212" y="328325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Fun but hard</a:t>
          </a:r>
        </a:p>
      </dsp:txBody>
      <dsp:txXfrm>
        <a:off x="212" y="1561212"/>
        <a:ext cx="2568514" cy="1849330"/>
      </dsp:txXfrm>
    </dsp:sp>
    <dsp:sp modelId="{9D83B413-89A9-4FA0-A777-B554D445160A}">
      <dsp:nvSpPr>
        <dsp:cNvPr id="0" name=""/>
        <dsp:cNvSpPr/>
      </dsp:nvSpPr>
      <dsp:spPr>
        <a:xfrm>
          <a:off x="212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212" y="328325"/>
        <a:ext cx="2568514" cy="1232887"/>
      </dsp:txXfrm>
    </dsp:sp>
    <dsp:sp modelId="{317DF440-C9B7-493D-AF27-EEAD1A814CB4}">
      <dsp:nvSpPr>
        <dsp:cNvPr id="0" name=""/>
        <dsp:cNvSpPr/>
      </dsp:nvSpPr>
      <dsp:spPr>
        <a:xfrm>
          <a:off x="2774208" y="328325"/>
          <a:ext cx="2568514" cy="3082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Learned about RL training for games</a:t>
          </a:r>
        </a:p>
      </dsp:txBody>
      <dsp:txXfrm>
        <a:off x="2774208" y="1561212"/>
        <a:ext cx="2568514" cy="1849330"/>
      </dsp:txXfrm>
    </dsp:sp>
    <dsp:sp modelId="{280412DE-C999-4651-9567-C36E7FE77947}">
      <dsp:nvSpPr>
        <dsp:cNvPr id="0" name=""/>
        <dsp:cNvSpPr/>
      </dsp:nvSpPr>
      <dsp:spPr>
        <a:xfrm>
          <a:off x="2774208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328325"/>
        <a:ext cx="2568514" cy="1232887"/>
      </dsp:txXfrm>
    </dsp:sp>
    <dsp:sp modelId="{F95E9399-BCBC-4077-B85F-11F1D1D81A41}">
      <dsp:nvSpPr>
        <dsp:cNvPr id="0" name=""/>
        <dsp:cNvSpPr/>
      </dsp:nvSpPr>
      <dsp:spPr>
        <a:xfrm>
          <a:off x="5548205" y="328325"/>
          <a:ext cx="2568514" cy="308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to detect and mitigate memory leaks.</a:t>
          </a:r>
        </a:p>
      </dsp:txBody>
      <dsp:txXfrm>
        <a:off x="5548205" y="1561212"/>
        <a:ext cx="2568514" cy="1849330"/>
      </dsp:txXfrm>
    </dsp:sp>
    <dsp:sp modelId="{7A2713D5-27A2-4502-9D86-D4F1F4246122}">
      <dsp:nvSpPr>
        <dsp:cNvPr id="0" name=""/>
        <dsp:cNvSpPr/>
      </dsp:nvSpPr>
      <dsp:spPr>
        <a:xfrm>
          <a:off x="5548205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5" y="328325"/>
        <a:ext cx="2568514" cy="1232887"/>
      </dsp:txXfrm>
    </dsp:sp>
    <dsp:sp modelId="{14FC3014-3F13-4206-83F6-E8BBBC454D1E}">
      <dsp:nvSpPr>
        <dsp:cNvPr id="0" name=""/>
        <dsp:cNvSpPr/>
      </dsp:nvSpPr>
      <dsp:spPr>
        <a:xfrm>
          <a:off x="8322201" y="328325"/>
          <a:ext cx="2568514" cy="3082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Learned about Monte Carlo implantations.</a:t>
          </a:r>
        </a:p>
      </dsp:txBody>
      <dsp:txXfrm>
        <a:off x="8322201" y="1561212"/>
        <a:ext cx="2568514" cy="1849330"/>
      </dsp:txXfrm>
    </dsp:sp>
    <dsp:sp modelId="{6AA67101-8A46-4436-912C-EEF788B568DB}">
      <dsp:nvSpPr>
        <dsp:cNvPr id="0" name=""/>
        <dsp:cNvSpPr/>
      </dsp:nvSpPr>
      <dsp:spPr>
        <a:xfrm>
          <a:off x="8322201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1" y="328325"/>
        <a:ext cx="2568514" cy="123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BACDAC58-CE87-480A-3781-5570DB2A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27" b="4274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DD98-1D49-92AC-E4CB-61753A6F9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Tic-Tac-Toe model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093C3-F54F-4D54-163C-DAA240CE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dirty="0"/>
              <a:t>A reinforcement learning personal challenge made by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Anne E. J. Koppers</a:t>
            </a:r>
            <a:endParaRPr lang="en-NL" sz="13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1FCCD-6C08-F060-5315-1E5A36E0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The lost project (Atari Go)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6695FFD-ACD9-85E0-22E2-415944937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5643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1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674B7-FAF1-24DC-7853-ACB4ED54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New horizons (tic-tac-toe)</a:t>
            </a:r>
            <a:endParaRPr lang="en-NL" dirty="0"/>
          </a:p>
        </p:txBody>
      </p:sp>
      <p:pic>
        <p:nvPicPr>
          <p:cNvPr id="4" name="Picture 3" descr="A pie chart with different colors&#10;&#10;AI-generated content may be incorrect.">
            <a:extLst>
              <a:ext uri="{FF2B5EF4-FFF2-40B4-BE49-F238E27FC236}">
                <a16:creationId xmlns:a16="http://schemas.microsoft.com/office/drawing/2014/main" id="{7CB8907E-4340-E76E-376B-35EF1258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5" y="2387639"/>
            <a:ext cx="6217080" cy="20827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6F1DC-3B21-A575-F783-4C9920976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65052"/>
              </p:ext>
            </p:extLst>
          </p:nvPr>
        </p:nvGraphicFramePr>
        <p:xfrm>
          <a:off x="6915150" y="2256287"/>
          <a:ext cx="4563618" cy="376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356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5A816-89D4-18DE-0B8E-5F0FA1B3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start</a:t>
            </a:r>
            <a:endParaRPr lang="en-N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graphs&#10;&#10;AI-generated content may be incorrect.">
            <a:extLst>
              <a:ext uri="{FF2B5EF4-FFF2-40B4-BE49-F238E27FC236}">
                <a16:creationId xmlns:a16="http://schemas.microsoft.com/office/drawing/2014/main" id="{A41C885E-D0BC-D497-B5AD-444096FB5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537460"/>
            <a:ext cx="5259383" cy="3760459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1BCD66-6EAD-EA47-03AC-618421A0D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96296"/>
              </p:ext>
            </p:extLst>
          </p:nvPr>
        </p:nvGraphicFramePr>
        <p:xfrm>
          <a:off x="6871063" y="2537460"/>
          <a:ext cx="4659945" cy="376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114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CCFA-4F28-3BC2-BF17-8BABBACF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NL" dirty="0"/>
          </a:p>
        </p:txBody>
      </p:sp>
      <p:pic>
        <p:nvPicPr>
          <p:cNvPr id="6" name="Picture 5" descr="A collage of graphs&#10;&#10;AI-generated content may be incorrect.">
            <a:extLst>
              <a:ext uri="{FF2B5EF4-FFF2-40B4-BE49-F238E27FC236}">
                <a16:creationId xmlns:a16="http://schemas.microsoft.com/office/drawing/2014/main" id="{D443A54E-74A5-C81B-5C24-4978BEA5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0" y="877764"/>
            <a:ext cx="5128113" cy="51024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5EAE5-9C02-1403-7E9B-A26D1803E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41455"/>
              </p:ext>
            </p:extLst>
          </p:nvPr>
        </p:nvGraphicFramePr>
        <p:xfrm>
          <a:off x="5793149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04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3210-7F7D-C8B3-6DFE-F2A56F3B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9" y="535709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/>
              <a:t>Pretraining a model</a:t>
            </a:r>
            <a:endParaRPr lang="en-NL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0279D-5D7C-4E4C-BEAF-C62EF75A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2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321DE-B941-57D6-E392-1D1340ADA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40589"/>
              </p:ext>
            </p:extLst>
          </p:nvPr>
        </p:nvGraphicFramePr>
        <p:xfrm>
          <a:off x="8372819" y="2342757"/>
          <a:ext cx="3525398" cy="3989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002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83CF-240E-B2E7-43C3-5DE8194E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Changing reward structure</a:t>
            </a: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0E4A7-6AF3-3A50-1E04-C83BDE97F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206516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93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62765-F524-4D75-B82D-54D625C3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Retrospect</a:t>
            </a: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C2CDD-B9E9-65C2-5F1C-F560826EB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17801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2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B770DF1-213D-DC00-333D-A83C2E75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01B01-0F93-FCF8-53C8-14347DA9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Tic-Tac-Toe model</vt:lpstr>
      <vt:lpstr>The lost project (Atari Go)</vt:lpstr>
      <vt:lpstr>New horizons (tic-tac-toe)</vt:lpstr>
      <vt:lpstr>start</vt:lpstr>
      <vt:lpstr>Testing</vt:lpstr>
      <vt:lpstr>Pretraining a model</vt:lpstr>
      <vt:lpstr>Changing reward structure</vt:lpstr>
      <vt:lpstr>Retrospect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Koppers,Anne A.E.J.</dc:creator>
  <cp:lastModifiedBy>Koppers,Anne A.E.J.</cp:lastModifiedBy>
  <cp:revision>3</cp:revision>
  <dcterms:created xsi:type="dcterms:W3CDTF">2025-06-22T10:32:00Z</dcterms:created>
  <dcterms:modified xsi:type="dcterms:W3CDTF">2025-06-24T08:03:57Z</dcterms:modified>
</cp:coreProperties>
</file>