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4131-0301-F645-AC31-2A4ECDE2FC8D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F9E7-6025-1840-80BB-1D071D4A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3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4131-0301-F645-AC31-2A4ECDE2FC8D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F9E7-6025-1840-80BB-1D071D4A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4131-0301-F645-AC31-2A4ECDE2FC8D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F9E7-6025-1840-80BB-1D071D4A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9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4131-0301-F645-AC31-2A4ECDE2FC8D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F9E7-6025-1840-80BB-1D071D4A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9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4131-0301-F645-AC31-2A4ECDE2FC8D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F9E7-6025-1840-80BB-1D071D4A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0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4131-0301-F645-AC31-2A4ECDE2FC8D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F9E7-6025-1840-80BB-1D071D4A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4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4131-0301-F645-AC31-2A4ECDE2FC8D}" type="datetimeFigureOut">
              <a:rPr lang="en-US" smtClean="0"/>
              <a:t>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F9E7-6025-1840-80BB-1D071D4A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0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4131-0301-F645-AC31-2A4ECDE2FC8D}" type="datetimeFigureOut">
              <a:rPr lang="en-US" smtClean="0"/>
              <a:t>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F9E7-6025-1840-80BB-1D071D4A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7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4131-0301-F645-AC31-2A4ECDE2FC8D}" type="datetimeFigureOut">
              <a:rPr lang="en-US" smtClean="0"/>
              <a:t>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F9E7-6025-1840-80BB-1D071D4A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5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4131-0301-F645-AC31-2A4ECDE2FC8D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F9E7-6025-1840-80BB-1D071D4A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6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4131-0301-F645-AC31-2A4ECDE2FC8D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F9E7-6025-1840-80BB-1D071D4A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0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94131-0301-F645-AC31-2A4ECDE2FC8D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4F9E7-6025-1840-80BB-1D071D4A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9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2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475711" y="1669373"/>
            <a:ext cx="5667084" cy="4721356"/>
            <a:chOff x="2475711" y="1669373"/>
            <a:chExt cx="5667084" cy="4721356"/>
          </a:xfrm>
        </p:grpSpPr>
        <p:sp>
          <p:nvSpPr>
            <p:cNvPr id="4" name="Rectangle 3"/>
            <p:cNvSpPr/>
            <p:nvPr/>
          </p:nvSpPr>
          <p:spPr>
            <a:xfrm>
              <a:off x="3175178" y="1669373"/>
              <a:ext cx="2232867" cy="3482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AABB Collision Test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Diamond 5"/>
            <p:cNvSpPr/>
            <p:nvPr/>
          </p:nvSpPr>
          <p:spPr>
            <a:xfrm>
              <a:off x="3267360" y="2201932"/>
              <a:ext cx="2048502" cy="798841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Collided?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83537" y="3267055"/>
              <a:ext cx="3328815" cy="44038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Collision Test with Implicit 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Diamond 7"/>
            <p:cNvSpPr/>
            <p:nvPr/>
          </p:nvSpPr>
          <p:spPr>
            <a:xfrm>
              <a:off x="3267360" y="3931531"/>
              <a:ext cx="2048502" cy="798841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Collided?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75711" y="4996655"/>
              <a:ext cx="3677060" cy="6669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Compute the Penetration Depth Using Implicit 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2966" y="2299228"/>
              <a:ext cx="1259829" cy="5632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 Collision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6" idx="3"/>
              <a:endCxn id="10" idx="1"/>
            </p:cNvCxnSpPr>
            <p:nvPr/>
          </p:nvCxnSpPr>
          <p:spPr>
            <a:xfrm flipV="1">
              <a:off x="5315862" y="2580871"/>
              <a:ext cx="1567104" cy="204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8" idx="3"/>
            </p:cNvCxnSpPr>
            <p:nvPr/>
          </p:nvCxnSpPr>
          <p:spPr>
            <a:xfrm flipV="1">
              <a:off x="5315862" y="2862514"/>
              <a:ext cx="2171413" cy="1468438"/>
            </a:xfrm>
            <a:prstGeom prst="bentConnector3">
              <a:avLst>
                <a:gd name="adj1" fmla="val 10094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017079" y="3931531"/>
              <a:ext cx="455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17079" y="2169666"/>
              <a:ext cx="455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4" idx="2"/>
              <a:endCxn id="6" idx="0"/>
            </p:cNvCxnSpPr>
            <p:nvPr/>
          </p:nvCxnSpPr>
          <p:spPr>
            <a:xfrm flipH="1">
              <a:off x="4291611" y="2017586"/>
              <a:ext cx="1" cy="1843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2"/>
            </p:cNvCxnSpPr>
            <p:nvPr/>
          </p:nvCxnSpPr>
          <p:spPr>
            <a:xfrm>
              <a:off x="4291611" y="3000773"/>
              <a:ext cx="0" cy="2662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4290373" y="3747185"/>
              <a:ext cx="1" cy="1843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4291612" y="4771340"/>
              <a:ext cx="1" cy="1843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291613" y="289772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14241" y="462732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75711" y="5815979"/>
              <a:ext cx="3677060" cy="5747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Compute and apply the external force to the impact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720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59163" y="1048538"/>
            <a:ext cx="6455829" cy="5673001"/>
            <a:chOff x="1459163" y="1048538"/>
            <a:chExt cx="6455829" cy="5673001"/>
          </a:xfrm>
        </p:grpSpPr>
        <p:sp>
          <p:nvSpPr>
            <p:cNvPr id="4" name="Rectangle 3"/>
            <p:cNvSpPr/>
            <p:nvPr/>
          </p:nvSpPr>
          <p:spPr>
            <a:xfrm>
              <a:off x="2366021" y="1915170"/>
              <a:ext cx="3738516" cy="501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Setup Mass, Stiffness and Damping Matrices in Volume Mesh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Diamond 4"/>
            <p:cNvSpPr/>
            <p:nvPr/>
          </p:nvSpPr>
          <p:spPr>
            <a:xfrm>
              <a:off x="3062511" y="2749855"/>
              <a:ext cx="2355777" cy="937104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Is Collision Reported?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205906" y="5079810"/>
              <a:ext cx="2068986" cy="69130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Integrator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62524" y="4039475"/>
              <a:ext cx="2366021" cy="5385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Apply reported external forces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Elbow Connector 8"/>
            <p:cNvCxnSpPr>
              <a:stCxn id="5" idx="1"/>
              <a:endCxn id="6" idx="2"/>
            </p:cNvCxnSpPr>
            <p:nvPr/>
          </p:nvCxnSpPr>
          <p:spPr>
            <a:xfrm rot="10800000" flipH="1" flipV="1">
              <a:off x="3062510" y="3218406"/>
              <a:ext cx="143395" cy="2207055"/>
            </a:xfrm>
            <a:prstGeom prst="bentConnector3">
              <a:avLst>
                <a:gd name="adj1" fmla="val -81656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59163" y="3598451"/>
              <a:ext cx="455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65477" y="6175657"/>
              <a:ext cx="2970328" cy="54588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Apply vertex deformations to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Volume and Surface Meshes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5" idx="2"/>
              <a:endCxn id="7" idx="0"/>
            </p:cNvCxnSpPr>
            <p:nvPr/>
          </p:nvCxnSpPr>
          <p:spPr>
            <a:xfrm>
              <a:off x="4240400" y="3686959"/>
              <a:ext cx="5135" cy="3525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2"/>
              <a:endCxn id="6" idx="0"/>
            </p:cNvCxnSpPr>
            <p:nvPr/>
          </p:nvCxnSpPr>
          <p:spPr>
            <a:xfrm flipH="1">
              <a:off x="4240399" y="4577975"/>
              <a:ext cx="5136" cy="5018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240400" y="361357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6" idx="4"/>
              <a:endCxn id="14" idx="0"/>
            </p:cNvCxnSpPr>
            <p:nvPr/>
          </p:nvCxnSpPr>
          <p:spPr>
            <a:xfrm>
              <a:off x="4240399" y="5771113"/>
              <a:ext cx="10242" cy="4045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4" idx="2"/>
              <a:endCxn id="5" idx="0"/>
            </p:cNvCxnSpPr>
            <p:nvPr/>
          </p:nvCxnSpPr>
          <p:spPr>
            <a:xfrm>
              <a:off x="4235279" y="2417007"/>
              <a:ext cx="5121" cy="3328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4" idx="3"/>
              <a:endCxn id="5" idx="3"/>
            </p:cNvCxnSpPr>
            <p:nvPr/>
          </p:nvCxnSpPr>
          <p:spPr>
            <a:xfrm flipH="1" flipV="1">
              <a:off x="5418288" y="3218407"/>
              <a:ext cx="317517" cy="3230191"/>
            </a:xfrm>
            <a:prstGeom prst="bentConnector3">
              <a:avLst>
                <a:gd name="adj1" fmla="val -2849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640635" y="4500027"/>
              <a:ext cx="1274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Next Frame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08870" y="1048538"/>
              <a:ext cx="2622083" cy="501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Setup FEM Force 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4218679" y="1582322"/>
              <a:ext cx="5121" cy="3328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41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74" y="0"/>
            <a:ext cx="8229600" cy="1143000"/>
          </a:xfrm>
        </p:spPr>
        <p:txBody>
          <a:bodyPr/>
          <a:lstStyle/>
          <a:p>
            <a:endParaRPr lang="en-US"/>
          </a:p>
        </p:txBody>
      </p:sp>
      <p:grpSp>
        <p:nvGrpSpPr>
          <p:cNvPr id="198" name="Group 197"/>
          <p:cNvGrpSpPr/>
          <p:nvPr/>
        </p:nvGrpSpPr>
        <p:grpSpPr>
          <a:xfrm>
            <a:off x="522227" y="1164874"/>
            <a:ext cx="7714021" cy="5206150"/>
            <a:chOff x="755753" y="1374452"/>
            <a:chExt cx="7714021" cy="5206150"/>
          </a:xfrm>
        </p:grpSpPr>
        <p:sp>
          <p:nvSpPr>
            <p:cNvPr id="140" name="Rectangle 139"/>
            <p:cNvSpPr/>
            <p:nvPr/>
          </p:nvSpPr>
          <p:spPr>
            <a:xfrm>
              <a:off x="755753" y="1374452"/>
              <a:ext cx="7714021" cy="520615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1972849" y="2074110"/>
              <a:ext cx="5265264" cy="4149491"/>
              <a:chOff x="1972849" y="2074110"/>
              <a:chExt cx="5265264" cy="4149491"/>
            </a:xfrm>
          </p:grpSpPr>
          <p:cxnSp>
            <p:nvCxnSpPr>
              <p:cNvPr id="142" name="Straight Connector 141"/>
              <p:cNvCxnSpPr>
                <a:stCxn id="184" idx="3"/>
              </p:cNvCxnSpPr>
              <p:nvPr/>
            </p:nvCxnSpPr>
            <p:spPr>
              <a:xfrm flipV="1">
                <a:off x="5711278" y="3503527"/>
                <a:ext cx="1310526" cy="94832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307540" y="4240919"/>
                <a:ext cx="914400" cy="914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55" idx="6"/>
              </p:cNvCxnSpPr>
              <p:nvPr/>
            </p:nvCxnSpPr>
            <p:spPr>
              <a:xfrm>
                <a:off x="4379238" y="4240919"/>
                <a:ext cx="1382738" cy="16386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V="1">
                <a:off x="4307540" y="3298696"/>
                <a:ext cx="1177888" cy="9051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endCxn id="184" idx="0"/>
              </p:cNvCxnSpPr>
              <p:nvPr/>
            </p:nvCxnSpPr>
            <p:spPr>
              <a:xfrm>
                <a:off x="5484192" y="3298696"/>
                <a:ext cx="277784" cy="103951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endCxn id="184" idx="3"/>
              </p:cNvCxnSpPr>
              <p:nvPr/>
            </p:nvCxnSpPr>
            <p:spPr>
              <a:xfrm flipV="1">
                <a:off x="5233078" y="4451856"/>
                <a:ext cx="478200" cy="7034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818202" y="4928554"/>
                <a:ext cx="1403738" cy="22676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3829340" y="4225091"/>
                <a:ext cx="478200" cy="70346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3211591" y="4203851"/>
                <a:ext cx="1084811" cy="370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3744201" y="3155314"/>
                <a:ext cx="552201" cy="106977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>
                <a:endCxn id="156" idx="2"/>
              </p:cNvCxnSpPr>
              <p:nvPr/>
            </p:nvCxnSpPr>
            <p:spPr>
              <a:xfrm>
                <a:off x="3744201" y="3155314"/>
                <a:ext cx="1669529" cy="14338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3211591" y="3164332"/>
                <a:ext cx="532610" cy="103951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5485428" y="3298697"/>
                <a:ext cx="1536376" cy="20483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/>
              <p:cNvSpPr/>
              <p:nvPr/>
            </p:nvSpPr>
            <p:spPr>
              <a:xfrm>
                <a:off x="4235842" y="4174349"/>
                <a:ext cx="143396" cy="13314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5413730" y="3232127"/>
                <a:ext cx="143396" cy="13314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7" name="Straight Connector 156"/>
              <p:cNvCxnSpPr>
                <a:stCxn id="186" idx="5"/>
              </p:cNvCxnSpPr>
              <p:nvPr/>
            </p:nvCxnSpPr>
            <p:spPr>
              <a:xfrm>
                <a:off x="3262289" y="4250923"/>
                <a:ext cx="552373" cy="67763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5221940" y="5155321"/>
                <a:ext cx="1157152" cy="45962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Oval 158"/>
              <p:cNvSpPr/>
              <p:nvPr/>
            </p:nvSpPr>
            <p:spPr>
              <a:xfrm>
                <a:off x="6907394" y="3436957"/>
                <a:ext cx="143396" cy="13314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0" name="Straight Connector 159"/>
              <p:cNvCxnSpPr>
                <a:stCxn id="184" idx="5"/>
              </p:cNvCxnSpPr>
              <p:nvPr/>
            </p:nvCxnSpPr>
            <p:spPr>
              <a:xfrm>
                <a:off x="5812674" y="4451856"/>
                <a:ext cx="566418" cy="11630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5772219" y="4407467"/>
                <a:ext cx="1394018" cy="15785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H="1" flipV="1">
                <a:off x="3814662" y="4928555"/>
                <a:ext cx="255472" cy="119021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flipH="1">
                <a:off x="4070134" y="5155319"/>
                <a:ext cx="1162944" cy="96344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V="1">
                <a:off x="2789711" y="4203559"/>
                <a:ext cx="421880" cy="11902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H="1">
                <a:off x="2789711" y="4928555"/>
                <a:ext cx="1024951" cy="4652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V="1">
                <a:off x="2035819" y="3178422"/>
                <a:ext cx="1707145" cy="32510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H="1" flipV="1">
                <a:off x="2044547" y="3503527"/>
                <a:ext cx="1128903" cy="72156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endCxn id="156" idx="1"/>
              </p:cNvCxnSpPr>
              <p:nvPr/>
            </p:nvCxnSpPr>
            <p:spPr>
              <a:xfrm>
                <a:off x="4605392" y="2140680"/>
                <a:ext cx="829338" cy="11109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3738907" y="2140680"/>
                <a:ext cx="866485" cy="10114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>
                <a:stCxn id="156" idx="7"/>
              </p:cNvCxnSpPr>
              <p:nvPr/>
            </p:nvCxnSpPr>
            <p:spPr>
              <a:xfrm flipV="1">
                <a:off x="5536126" y="2140680"/>
                <a:ext cx="601575" cy="11109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185" idx="1"/>
              </p:cNvCxnSpPr>
              <p:nvPr/>
            </p:nvCxnSpPr>
            <p:spPr>
              <a:xfrm flipH="1" flipV="1">
                <a:off x="2611292" y="2329612"/>
                <a:ext cx="1080974" cy="7876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>
                <a:stCxn id="159" idx="1"/>
              </p:cNvCxnSpPr>
              <p:nvPr/>
            </p:nvCxnSpPr>
            <p:spPr>
              <a:xfrm flipH="1" flipV="1">
                <a:off x="6116711" y="2140680"/>
                <a:ext cx="811683" cy="13157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 flipV="1">
                <a:off x="6980667" y="3570098"/>
                <a:ext cx="185570" cy="9952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>
                <a:stCxn id="183" idx="7"/>
              </p:cNvCxnSpPr>
              <p:nvPr/>
            </p:nvCxnSpPr>
            <p:spPr>
              <a:xfrm flipV="1">
                <a:off x="6429790" y="4565318"/>
                <a:ext cx="736447" cy="98046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H="1" flipV="1">
                <a:off x="5221940" y="5161811"/>
                <a:ext cx="185570" cy="99522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5434730" y="5598442"/>
                <a:ext cx="944362" cy="55858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4070134" y="6118766"/>
                <a:ext cx="1343596" cy="5192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789711" y="5393769"/>
                <a:ext cx="1280423" cy="7249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2035819" y="3503527"/>
                <a:ext cx="753892" cy="18902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V="1">
                <a:off x="2035819" y="2329613"/>
                <a:ext cx="604930" cy="11739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2621787" y="2140680"/>
                <a:ext cx="1983605" cy="19942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V="1">
                <a:off x="4612764" y="2140680"/>
                <a:ext cx="1503947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3" name="Oval 182"/>
              <p:cNvSpPr/>
              <p:nvPr/>
            </p:nvSpPr>
            <p:spPr>
              <a:xfrm>
                <a:off x="6307394" y="5526281"/>
                <a:ext cx="143396" cy="13314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5690278" y="4338214"/>
                <a:ext cx="143396" cy="13314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3671266" y="3097762"/>
                <a:ext cx="143396" cy="13314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3139893" y="4137281"/>
                <a:ext cx="143396" cy="13314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3744201" y="4861984"/>
                <a:ext cx="143396" cy="13314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5149005" y="5088749"/>
                <a:ext cx="143396" cy="13314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7094717" y="4498748"/>
                <a:ext cx="143396" cy="13314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045013" y="2074110"/>
                <a:ext cx="143396" cy="13314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4533694" y="2077336"/>
                <a:ext cx="143396" cy="13314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2569051" y="2263042"/>
                <a:ext cx="143396" cy="13314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5335812" y="6090461"/>
                <a:ext cx="143396" cy="13314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1972849" y="3450679"/>
                <a:ext cx="143396" cy="13314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2731408" y="5327199"/>
                <a:ext cx="143396" cy="13314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3998436" y="6052196"/>
                <a:ext cx="143396" cy="13314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4154568" y="3767949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264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3538</TotalTime>
  <Words>72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Pourya Shirazian</dc:creator>
  <cp:lastModifiedBy>Pourya Shirazian</cp:lastModifiedBy>
  <cp:revision>15</cp:revision>
  <dcterms:created xsi:type="dcterms:W3CDTF">2015-01-15T15:55:11Z</dcterms:created>
  <dcterms:modified xsi:type="dcterms:W3CDTF">2015-01-18T02:53:36Z</dcterms:modified>
</cp:coreProperties>
</file>