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6" r:id="rId9"/>
    <p:sldId id="267" r:id="rId10"/>
    <p:sldId id="264" r:id="rId11"/>
    <p:sldId id="260" r:id="rId12"/>
    <p:sldId id="265" r:id="rId1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1EF329-6C39-40DE-A5AD-8D6B6F192AA4}" v="236" dt="2022-08-31T17:25:53.8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90" d="100"/>
          <a:sy n="90" d="100"/>
        </p:scale>
        <p:origin x="6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어현규" userId="b12d7e67-ef2b-4194-91be-58d88760c7be" providerId="ADAL" clId="{6B1EF329-6C39-40DE-A5AD-8D6B6F192AA4}"/>
    <pc:docChg chg="undo redo custSel addSld modSld sldOrd modMainMaster">
      <pc:chgData name="어현규" userId="b12d7e67-ef2b-4194-91be-58d88760c7be" providerId="ADAL" clId="{6B1EF329-6C39-40DE-A5AD-8D6B6F192AA4}" dt="2022-08-31T17:28:54.903" v="13809" actId="20577"/>
      <pc:docMkLst>
        <pc:docMk/>
      </pc:docMkLst>
      <pc:sldChg chg="addSp delSp modSp mod setBg">
        <pc:chgData name="어현규" userId="b12d7e67-ef2b-4194-91be-58d88760c7be" providerId="ADAL" clId="{6B1EF329-6C39-40DE-A5AD-8D6B6F192AA4}" dt="2022-08-29T00:53:14.965" v="10564" actId="20577"/>
        <pc:sldMkLst>
          <pc:docMk/>
          <pc:sldMk cId="4199377200" sldId="257"/>
        </pc:sldMkLst>
        <pc:spChg chg="add mod">
          <ac:chgData name="어현규" userId="b12d7e67-ef2b-4194-91be-58d88760c7be" providerId="ADAL" clId="{6B1EF329-6C39-40DE-A5AD-8D6B6F192AA4}" dt="2022-08-02T09:03:48.878" v="1574" actId="20577"/>
          <ac:spMkLst>
            <pc:docMk/>
            <pc:sldMk cId="4199377200" sldId="257"/>
            <ac:spMk id="2" creationId="{6D2A9D67-12C1-614E-45CE-63649D8D462F}"/>
          </ac:spMkLst>
        </pc:spChg>
        <pc:spChg chg="del mod">
          <ac:chgData name="어현규" userId="b12d7e67-ef2b-4194-91be-58d88760c7be" providerId="ADAL" clId="{6B1EF329-6C39-40DE-A5AD-8D6B6F192AA4}" dt="2022-07-31T15:52:27.131" v="108" actId="478"/>
          <ac:spMkLst>
            <pc:docMk/>
            <pc:sldMk cId="4199377200" sldId="257"/>
            <ac:spMk id="2" creationId="{9BE1A1DE-7B4E-A940-2D95-27A114532953}"/>
          </ac:spMkLst>
        </pc:spChg>
        <pc:spChg chg="add mod">
          <ac:chgData name="어현규" userId="b12d7e67-ef2b-4194-91be-58d88760c7be" providerId="ADAL" clId="{6B1EF329-6C39-40DE-A5AD-8D6B6F192AA4}" dt="2022-08-02T09:23:30.278" v="4168" actId="14100"/>
          <ac:spMkLst>
            <pc:docMk/>
            <pc:sldMk cId="4199377200" sldId="257"/>
            <ac:spMk id="3" creationId="{6FD07B2B-72DC-5DFD-8101-F70055350960}"/>
          </ac:spMkLst>
        </pc:spChg>
        <pc:spChg chg="del mod">
          <ac:chgData name="어현규" userId="b12d7e67-ef2b-4194-91be-58d88760c7be" providerId="ADAL" clId="{6B1EF329-6C39-40DE-A5AD-8D6B6F192AA4}" dt="2022-07-31T15:55:00.693" v="296" actId="478"/>
          <ac:spMkLst>
            <pc:docMk/>
            <pc:sldMk cId="4199377200" sldId="257"/>
            <ac:spMk id="3" creationId="{A399CCEF-608E-86E1-E22F-F33586D2AA6D}"/>
          </ac:spMkLst>
        </pc:spChg>
        <pc:spChg chg="del mod">
          <ac:chgData name="어현규" userId="b12d7e67-ef2b-4194-91be-58d88760c7be" providerId="ADAL" clId="{6B1EF329-6C39-40DE-A5AD-8D6B6F192AA4}" dt="2022-07-31T15:54:59.950" v="295" actId="478"/>
          <ac:spMkLst>
            <pc:docMk/>
            <pc:sldMk cId="4199377200" sldId="257"/>
            <ac:spMk id="4" creationId="{D702323A-AE8C-3782-B323-D27F9725DA6F}"/>
          </ac:spMkLst>
        </pc:spChg>
        <pc:spChg chg="add del mod">
          <ac:chgData name="어현규" userId="b12d7e67-ef2b-4194-91be-58d88760c7be" providerId="ADAL" clId="{6B1EF329-6C39-40DE-A5AD-8D6B6F192AA4}" dt="2022-08-02T08:56:48.277" v="1007" actId="478"/>
          <ac:spMkLst>
            <pc:docMk/>
            <pc:sldMk cId="4199377200" sldId="257"/>
            <ac:spMk id="9" creationId="{22FEF647-6CD1-DB05-67EB-696637AC41EE}"/>
          </ac:spMkLst>
        </pc:spChg>
        <pc:spChg chg="add mod">
          <ac:chgData name="어현규" userId="b12d7e67-ef2b-4194-91be-58d88760c7be" providerId="ADAL" clId="{6B1EF329-6C39-40DE-A5AD-8D6B6F192AA4}" dt="2022-08-02T09:03:52.414" v="1593" actId="20577"/>
          <ac:spMkLst>
            <pc:docMk/>
            <pc:sldMk cId="4199377200" sldId="257"/>
            <ac:spMk id="10" creationId="{B44837DC-B8C1-2AB0-F946-60E07F930689}"/>
          </ac:spMkLst>
        </pc:spChg>
        <pc:spChg chg="add del mod">
          <ac:chgData name="어현규" userId="b12d7e67-ef2b-4194-91be-58d88760c7be" providerId="ADAL" clId="{6B1EF329-6C39-40DE-A5AD-8D6B6F192AA4}" dt="2022-08-02T08:56:48.277" v="1007" actId="478"/>
          <ac:spMkLst>
            <pc:docMk/>
            <pc:sldMk cId="4199377200" sldId="257"/>
            <ac:spMk id="11" creationId="{C6004F1E-F179-5B93-748B-059A29C5E530}"/>
          </ac:spMkLst>
        </pc:spChg>
        <pc:graphicFrameChg chg="add mod modGraphic">
          <ac:chgData name="어현규" userId="b12d7e67-ef2b-4194-91be-58d88760c7be" providerId="ADAL" clId="{6B1EF329-6C39-40DE-A5AD-8D6B6F192AA4}" dt="2022-08-29T00:53:14.965" v="10564" actId="20577"/>
          <ac:graphicFrameMkLst>
            <pc:docMk/>
            <pc:sldMk cId="4199377200" sldId="257"/>
            <ac:graphicFrameMk id="4" creationId="{07B235F7-6B6B-D27B-D25D-4DD9A125DF3B}"/>
          </ac:graphicFrameMkLst>
        </pc:graphicFrameChg>
        <pc:graphicFrameChg chg="add mod modGraphic">
          <ac:chgData name="어현규" userId="b12d7e67-ef2b-4194-91be-58d88760c7be" providerId="ADAL" clId="{6B1EF329-6C39-40DE-A5AD-8D6B6F192AA4}" dt="2022-08-28T09:53:45.467" v="10517" actId="1076"/>
          <ac:graphicFrameMkLst>
            <pc:docMk/>
            <pc:sldMk cId="4199377200" sldId="257"/>
            <ac:graphicFrameMk id="5" creationId="{1B271D8D-3845-995F-AEB0-9D5F80FBEF8B}"/>
          </ac:graphicFrameMkLst>
        </pc:graphicFrameChg>
        <pc:graphicFrameChg chg="add mod modGraphic">
          <ac:chgData name="어현규" userId="b12d7e67-ef2b-4194-91be-58d88760c7be" providerId="ADAL" clId="{6B1EF329-6C39-40DE-A5AD-8D6B6F192AA4}" dt="2022-08-28T09:53:45.467" v="10517" actId="1076"/>
          <ac:graphicFrameMkLst>
            <pc:docMk/>
            <pc:sldMk cId="4199377200" sldId="257"/>
            <ac:graphicFrameMk id="6" creationId="{9B4F0845-5A44-7996-9932-B5425C7C516A}"/>
          </ac:graphicFrameMkLst>
        </pc:graphicFrameChg>
        <pc:graphicFrameChg chg="add mod modGraphic">
          <ac:chgData name="어현규" userId="b12d7e67-ef2b-4194-91be-58d88760c7be" providerId="ADAL" clId="{6B1EF329-6C39-40DE-A5AD-8D6B6F192AA4}" dt="2022-08-28T09:53:49.881" v="10520" actId="14734"/>
          <ac:graphicFrameMkLst>
            <pc:docMk/>
            <pc:sldMk cId="4199377200" sldId="257"/>
            <ac:graphicFrameMk id="7" creationId="{0853BF54-48ED-99A8-272D-0F6CBE1FA684}"/>
          </ac:graphicFrameMkLst>
        </pc:graphicFrameChg>
        <pc:graphicFrameChg chg="add del mod modGraphic">
          <ac:chgData name="어현규" userId="b12d7e67-ef2b-4194-91be-58d88760c7be" providerId="ADAL" clId="{6B1EF329-6C39-40DE-A5AD-8D6B6F192AA4}" dt="2022-07-31T16:13:57.119" v="808" actId="478"/>
          <ac:graphicFrameMkLst>
            <pc:docMk/>
            <pc:sldMk cId="4199377200" sldId="257"/>
            <ac:graphicFrameMk id="8" creationId="{7BF150D7-F863-AA11-9BA2-CD6C69F12384}"/>
          </ac:graphicFrameMkLst>
        </pc:graphicFrameChg>
        <pc:graphicFrameChg chg="add del mod">
          <ac:chgData name="어현규" userId="b12d7e67-ef2b-4194-91be-58d88760c7be" providerId="ADAL" clId="{6B1EF329-6C39-40DE-A5AD-8D6B6F192AA4}" dt="2022-08-02T08:57:08.495" v="1011" actId="478"/>
          <ac:graphicFrameMkLst>
            <pc:docMk/>
            <pc:sldMk cId="4199377200" sldId="257"/>
            <ac:graphicFrameMk id="8" creationId="{E212BB4F-C105-78AD-3E8F-FFB1DD48AD31}"/>
          </ac:graphicFrameMkLst>
        </pc:graphicFrameChg>
        <pc:graphicFrameChg chg="add del">
          <ac:chgData name="어현규" userId="b12d7e67-ef2b-4194-91be-58d88760c7be" providerId="ADAL" clId="{6B1EF329-6C39-40DE-A5AD-8D6B6F192AA4}" dt="2022-07-31T16:34:12.864" v="857"/>
          <ac:graphicFrameMkLst>
            <pc:docMk/>
            <pc:sldMk cId="4199377200" sldId="257"/>
            <ac:graphicFrameMk id="10" creationId="{7197CA42-ECDD-AB5C-6EFA-94AFF900FB45}"/>
          </ac:graphicFrameMkLst>
        </pc:graphicFrameChg>
      </pc:sldChg>
      <pc:sldChg chg="addSp modSp new mod">
        <pc:chgData name="어현규" userId="b12d7e67-ef2b-4194-91be-58d88760c7be" providerId="ADAL" clId="{6B1EF329-6C39-40DE-A5AD-8D6B6F192AA4}" dt="2022-08-02T11:09:54.400" v="5275" actId="20577"/>
        <pc:sldMkLst>
          <pc:docMk/>
          <pc:sldMk cId="1389226758" sldId="258"/>
        </pc:sldMkLst>
        <pc:spChg chg="add mod">
          <ac:chgData name="어현규" userId="b12d7e67-ef2b-4194-91be-58d88760c7be" providerId="ADAL" clId="{6B1EF329-6C39-40DE-A5AD-8D6B6F192AA4}" dt="2022-08-02T11:09:54.400" v="5275" actId="20577"/>
          <ac:spMkLst>
            <pc:docMk/>
            <pc:sldMk cId="1389226758" sldId="258"/>
            <ac:spMk id="2" creationId="{75723F6F-DA9F-87C8-FC66-6FBB4D8DF55F}"/>
          </ac:spMkLst>
        </pc:spChg>
      </pc:sldChg>
      <pc:sldChg chg="addSp modSp new mod">
        <pc:chgData name="어현규" userId="b12d7e67-ef2b-4194-91be-58d88760c7be" providerId="ADAL" clId="{6B1EF329-6C39-40DE-A5AD-8D6B6F192AA4}" dt="2022-08-16T11:42:12.933" v="7632" actId="20577"/>
        <pc:sldMkLst>
          <pc:docMk/>
          <pc:sldMk cId="4168210016" sldId="259"/>
        </pc:sldMkLst>
        <pc:spChg chg="add mod">
          <ac:chgData name="어현규" userId="b12d7e67-ef2b-4194-91be-58d88760c7be" providerId="ADAL" clId="{6B1EF329-6C39-40DE-A5AD-8D6B6F192AA4}" dt="2022-08-16T11:32:49.313" v="7585" actId="1076"/>
          <ac:spMkLst>
            <pc:docMk/>
            <pc:sldMk cId="4168210016" sldId="259"/>
            <ac:spMk id="3" creationId="{87BE32D0-AB16-29DB-B428-672A5DEEC7CA}"/>
          </ac:spMkLst>
        </pc:spChg>
        <pc:spChg chg="add mod">
          <ac:chgData name="어현규" userId="b12d7e67-ef2b-4194-91be-58d88760c7be" providerId="ADAL" clId="{6B1EF329-6C39-40DE-A5AD-8D6B6F192AA4}" dt="2022-08-16T11:42:12.933" v="7632" actId="20577"/>
          <ac:spMkLst>
            <pc:docMk/>
            <pc:sldMk cId="4168210016" sldId="259"/>
            <ac:spMk id="4" creationId="{0EE59374-8A25-F3D2-DBEB-64D89A8FD636}"/>
          </ac:spMkLst>
        </pc:spChg>
        <pc:graphicFrameChg chg="add mod modGraphic">
          <ac:chgData name="어현규" userId="b12d7e67-ef2b-4194-91be-58d88760c7be" providerId="ADAL" clId="{6B1EF329-6C39-40DE-A5AD-8D6B6F192AA4}" dt="2022-08-16T11:32:49.313" v="7585" actId="1076"/>
          <ac:graphicFrameMkLst>
            <pc:docMk/>
            <pc:sldMk cId="4168210016" sldId="259"/>
            <ac:graphicFrameMk id="2" creationId="{318962A7-AE2B-07E5-4BBC-7E615CECE2AC}"/>
          </ac:graphicFrameMkLst>
        </pc:graphicFrameChg>
      </pc:sldChg>
      <pc:sldChg chg="addSp delSp modSp new mod ord">
        <pc:chgData name="어현규" userId="b12d7e67-ef2b-4194-91be-58d88760c7be" providerId="ADAL" clId="{6B1EF329-6C39-40DE-A5AD-8D6B6F192AA4}" dt="2022-08-31T17:28:54.903" v="13809" actId="20577"/>
        <pc:sldMkLst>
          <pc:docMk/>
          <pc:sldMk cId="821314041" sldId="260"/>
        </pc:sldMkLst>
        <pc:spChg chg="add mod">
          <ac:chgData name="어현규" userId="b12d7e67-ef2b-4194-91be-58d88760c7be" providerId="ADAL" clId="{6B1EF329-6C39-40DE-A5AD-8D6B6F192AA4}" dt="2022-08-23T16:06:00.500" v="8566" actId="1076"/>
          <ac:spMkLst>
            <pc:docMk/>
            <pc:sldMk cId="821314041" sldId="260"/>
            <ac:spMk id="2" creationId="{025DC650-E010-2A67-AF29-C651A8A17DFE}"/>
          </ac:spMkLst>
        </pc:spChg>
        <pc:spChg chg="add del mod">
          <ac:chgData name="어현규" userId="b12d7e67-ef2b-4194-91be-58d88760c7be" providerId="ADAL" clId="{6B1EF329-6C39-40DE-A5AD-8D6B6F192AA4}" dt="2022-08-23T16:06:10.923" v="8576" actId="478"/>
          <ac:spMkLst>
            <pc:docMk/>
            <pc:sldMk cId="821314041" sldId="260"/>
            <ac:spMk id="3" creationId="{E6819BD1-5EC1-7A7D-E636-505EFED7961D}"/>
          </ac:spMkLst>
        </pc:spChg>
        <pc:spChg chg="add mod">
          <ac:chgData name="어현규" userId="b12d7e67-ef2b-4194-91be-58d88760c7be" providerId="ADAL" clId="{6B1EF329-6C39-40DE-A5AD-8D6B6F192AA4}" dt="2022-08-31T17:28:54.903" v="13809" actId="20577"/>
          <ac:spMkLst>
            <pc:docMk/>
            <pc:sldMk cId="821314041" sldId="260"/>
            <ac:spMk id="4" creationId="{B3F5A557-47C3-ECF8-055A-776F911973FD}"/>
          </ac:spMkLst>
        </pc:spChg>
      </pc:sldChg>
      <pc:sldChg chg="addSp delSp modSp new mod">
        <pc:chgData name="어현규" userId="b12d7e67-ef2b-4194-91be-58d88760c7be" providerId="ADAL" clId="{6B1EF329-6C39-40DE-A5AD-8D6B6F192AA4}" dt="2022-08-22T13:17:43.485" v="8377" actId="21"/>
        <pc:sldMkLst>
          <pc:docMk/>
          <pc:sldMk cId="591661575" sldId="261"/>
        </pc:sldMkLst>
        <pc:spChg chg="add del">
          <ac:chgData name="어현규" userId="b12d7e67-ef2b-4194-91be-58d88760c7be" providerId="ADAL" clId="{6B1EF329-6C39-40DE-A5AD-8D6B6F192AA4}" dt="2022-08-22T11:57:13.636" v="8181" actId="11529"/>
          <ac:spMkLst>
            <pc:docMk/>
            <pc:sldMk cId="591661575" sldId="261"/>
            <ac:spMk id="3" creationId="{803B9C37-6B3A-3C26-2481-5480B489E1A9}"/>
          </ac:spMkLst>
        </pc:spChg>
        <pc:spChg chg="add del">
          <ac:chgData name="어현규" userId="b12d7e67-ef2b-4194-91be-58d88760c7be" providerId="ADAL" clId="{6B1EF329-6C39-40DE-A5AD-8D6B6F192AA4}" dt="2022-08-22T11:57:22.733" v="8183" actId="478"/>
          <ac:spMkLst>
            <pc:docMk/>
            <pc:sldMk cId="591661575" sldId="261"/>
            <ac:spMk id="4" creationId="{EC391CDF-F888-30F1-28A8-99ADD01DE4A3}"/>
          </ac:spMkLst>
        </pc:spChg>
        <pc:spChg chg="add del mod">
          <ac:chgData name="어현규" userId="b12d7e67-ef2b-4194-91be-58d88760c7be" providerId="ADAL" clId="{6B1EF329-6C39-40DE-A5AD-8D6B6F192AA4}" dt="2022-08-22T11:57:40.386" v="8189" actId="478"/>
          <ac:spMkLst>
            <pc:docMk/>
            <pc:sldMk cId="591661575" sldId="261"/>
            <ac:spMk id="5" creationId="{E905FDEC-4899-9928-DAF9-2EB62E2FBE5D}"/>
          </ac:spMkLst>
        </pc:spChg>
        <pc:spChg chg="add mod">
          <ac:chgData name="어현규" userId="b12d7e67-ef2b-4194-91be-58d88760c7be" providerId="ADAL" clId="{6B1EF329-6C39-40DE-A5AD-8D6B6F192AA4}" dt="2022-08-22T11:58:46.547" v="8252" actId="164"/>
          <ac:spMkLst>
            <pc:docMk/>
            <pc:sldMk cId="591661575" sldId="261"/>
            <ac:spMk id="6" creationId="{C91CB988-BD93-120B-6C59-F7FF37FD3A15}"/>
          </ac:spMkLst>
        </pc:spChg>
        <pc:spChg chg="add mod">
          <ac:chgData name="어현규" userId="b12d7e67-ef2b-4194-91be-58d88760c7be" providerId="ADAL" clId="{6B1EF329-6C39-40DE-A5AD-8D6B6F192AA4}" dt="2022-08-22T11:58:46.547" v="8252" actId="164"/>
          <ac:spMkLst>
            <pc:docMk/>
            <pc:sldMk cId="591661575" sldId="261"/>
            <ac:spMk id="7" creationId="{AA0A7204-1E15-AC5A-9777-F77EC1BB6BEA}"/>
          </ac:spMkLst>
        </pc:spChg>
        <pc:spChg chg="mod">
          <ac:chgData name="어현규" userId="b12d7e67-ef2b-4194-91be-58d88760c7be" providerId="ADAL" clId="{6B1EF329-6C39-40DE-A5AD-8D6B6F192AA4}" dt="2022-08-22T11:58:49.503" v="8253"/>
          <ac:spMkLst>
            <pc:docMk/>
            <pc:sldMk cId="591661575" sldId="261"/>
            <ac:spMk id="10" creationId="{CB89F390-DE5A-107B-7739-7F26F4CE1829}"/>
          </ac:spMkLst>
        </pc:spChg>
        <pc:spChg chg="mod">
          <ac:chgData name="어현규" userId="b12d7e67-ef2b-4194-91be-58d88760c7be" providerId="ADAL" clId="{6B1EF329-6C39-40DE-A5AD-8D6B6F192AA4}" dt="2022-08-22T11:59:08.452" v="8259" actId="1076"/>
          <ac:spMkLst>
            <pc:docMk/>
            <pc:sldMk cId="591661575" sldId="261"/>
            <ac:spMk id="11" creationId="{3D517725-9C3B-B330-8489-BB7F4E705216}"/>
          </ac:spMkLst>
        </pc:spChg>
        <pc:spChg chg="add mod topLvl">
          <ac:chgData name="어현규" userId="b12d7e67-ef2b-4194-91be-58d88760c7be" providerId="ADAL" clId="{6B1EF329-6C39-40DE-A5AD-8D6B6F192AA4}" dt="2022-08-22T12:21:04.373" v="8318" actId="14100"/>
          <ac:spMkLst>
            <pc:docMk/>
            <pc:sldMk cId="591661575" sldId="261"/>
            <ac:spMk id="17" creationId="{B7310660-F22B-7421-FBF3-DE178C19D954}"/>
          </ac:spMkLst>
        </pc:spChg>
        <pc:spChg chg="mod">
          <ac:chgData name="어현규" userId="b12d7e67-ef2b-4194-91be-58d88760c7be" providerId="ADAL" clId="{6B1EF329-6C39-40DE-A5AD-8D6B6F192AA4}" dt="2022-08-22T12:18:31.755" v="8309" actId="571"/>
          <ac:spMkLst>
            <pc:docMk/>
            <pc:sldMk cId="591661575" sldId="261"/>
            <ac:spMk id="21" creationId="{287A2368-7252-5AEB-40A4-7F10EBA3A438}"/>
          </ac:spMkLst>
        </pc:spChg>
        <pc:spChg chg="mod">
          <ac:chgData name="어현규" userId="b12d7e67-ef2b-4194-91be-58d88760c7be" providerId="ADAL" clId="{6B1EF329-6C39-40DE-A5AD-8D6B6F192AA4}" dt="2022-08-22T12:18:35.590" v="8310" actId="571"/>
          <ac:spMkLst>
            <pc:docMk/>
            <pc:sldMk cId="591661575" sldId="261"/>
            <ac:spMk id="24" creationId="{02733AF1-1D0F-4410-4792-89BA2E02717E}"/>
          </ac:spMkLst>
        </pc:spChg>
        <pc:spChg chg="mod">
          <ac:chgData name="어현규" userId="b12d7e67-ef2b-4194-91be-58d88760c7be" providerId="ADAL" clId="{6B1EF329-6C39-40DE-A5AD-8D6B6F192AA4}" dt="2022-08-22T12:21:10.227" v="8320" actId="1076"/>
          <ac:spMkLst>
            <pc:docMk/>
            <pc:sldMk cId="591661575" sldId="261"/>
            <ac:spMk id="27" creationId="{70645713-47ED-43B0-ED93-62ABFD27AC96}"/>
          </ac:spMkLst>
        </pc:spChg>
        <pc:spChg chg="mod">
          <ac:chgData name="어현규" userId="b12d7e67-ef2b-4194-91be-58d88760c7be" providerId="ADAL" clId="{6B1EF329-6C39-40DE-A5AD-8D6B6F192AA4}" dt="2022-08-22T13:10:35.344" v="8338" actId="571"/>
          <ac:spMkLst>
            <pc:docMk/>
            <pc:sldMk cId="591661575" sldId="261"/>
            <ac:spMk id="30" creationId="{CC2EF87E-5B0F-0838-262F-A1C1063ECB45}"/>
          </ac:spMkLst>
        </pc:spChg>
        <pc:spChg chg="add del mod">
          <ac:chgData name="어현규" userId="b12d7e67-ef2b-4194-91be-58d88760c7be" providerId="ADAL" clId="{6B1EF329-6C39-40DE-A5AD-8D6B6F192AA4}" dt="2022-08-22T13:16:03.939" v="8360" actId="478"/>
          <ac:spMkLst>
            <pc:docMk/>
            <pc:sldMk cId="591661575" sldId="261"/>
            <ac:spMk id="32" creationId="{5DEB8841-4071-926D-8253-E57B8488B169}"/>
          </ac:spMkLst>
        </pc:spChg>
        <pc:spChg chg="add mod topLvl">
          <ac:chgData name="어현규" userId="b12d7e67-ef2b-4194-91be-58d88760c7be" providerId="ADAL" clId="{6B1EF329-6C39-40DE-A5AD-8D6B6F192AA4}" dt="2022-08-22T13:17:29.500" v="8370" actId="164"/>
          <ac:spMkLst>
            <pc:docMk/>
            <pc:sldMk cId="591661575" sldId="261"/>
            <ac:spMk id="33" creationId="{73C85FD5-558C-2D1B-2AA8-7F38A9AEF408}"/>
          </ac:spMkLst>
        </pc:spChg>
        <pc:spChg chg="add mod topLvl">
          <ac:chgData name="어현규" userId="b12d7e67-ef2b-4194-91be-58d88760c7be" providerId="ADAL" clId="{6B1EF329-6C39-40DE-A5AD-8D6B6F192AA4}" dt="2022-08-22T13:17:29.500" v="8370" actId="164"/>
          <ac:spMkLst>
            <pc:docMk/>
            <pc:sldMk cId="591661575" sldId="261"/>
            <ac:spMk id="34" creationId="{94183D68-A275-8EAA-4585-BEC6F3704988}"/>
          </ac:spMkLst>
        </pc:spChg>
        <pc:spChg chg="add mod topLvl">
          <ac:chgData name="어현규" userId="b12d7e67-ef2b-4194-91be-58d88760c7be" providerId="ADAL" clId="{6B1EF329-6C39-40DE-A5AD-8D6B6F192AA4}" dt="2022-08-22T13:17:29.500" v="8370" actId="164"/>
          <ac:spMkLst>
            <pc:docMk/>
            <pc:sldMk cId="591661575" sldId="261"/>
            <ac:spMk id="35" creationId="{446FFA70-5E07-37B9-DF60-119C0DDF818F}"/>
          </ac:spMkLst>
        </pc:spChg>
        <pc:spChg chg="add del mod">
          <ac:chgData name="어현규" userId="b12d7e67-ef2b-4194-91be-58d88760c7be" providerId="ADAL" clId="{6B1EF329-6C39-40DE-A5AD-8D6B6F192AA4}" dt="2022-08-22T13:16:00.220" v="8358" actId="478"/>
          <ac:spMkLst>
            <pc:docMk/>
            <pc:sldMk cId="591661575" sldId="261"/>
            <ac:spMk id="37" creationId="{51C76C7C-0EB7-AEB9-5A54-01C54F9BBA4E}"/>
          </ac:spMkLst>
        </pc:spChg>
        <pc:spChg chg="add mod">
          <ac:chgData name="어현규" userId="b12d7e67-ef2b-4194-91be-58d88760c7be" providerId="ADAL" clId="{6B1EF329-6C39-40DE-A5AD-8D6B6F192AA4}" dt="2022-08-22T13:15:58.174" v="8357" actId="571"/>
          <ac:spMkLst>
            <pc:docMk/>
            <pc:sldMk cId="591661575" sldId="261"/>
            <ac:spMk id="38" creationId="{4A834A71-E74D-D4FF-5B20-139B63DCB6A7}"/>
          </ac:spMkLst>
        </pc:spChg>
        <pc:spChg chg="add mod">
          <ac:chgData name="어현규" userId="b12d7e67-ef2b-4194-91be-58d88760c7be" providerId="ADAL" clId="{6B1EF329-6C39-40DE-A5AD-8D6B6F192AA4}" dt="2022-08-22T13:17:29.500" v="8370" actId="164"/>
          <ac:spMkLst>
            <pc:docMk/>
            <pc:sldMk cId="591661575" sldId="261"/>
            <ac:spMk id="39" creationId="{06E4BBC7-A31A-7701-D684-BCA30C839725}"/>
          </ac:spMkLst>
        </pc:spChg>
        <pc:spChg chg="add mod">
          <ac:chgData name="어현규" userId="b12d7e67-ef2b-4194-91be-58d88760c7be" providerId="ADAL" clId="{6B1EF329-6C39-40DE-A5AD-8D6B6F192AA4}" dt="2022-08-22T13:16:10.936" v="8362" actId="571"/>
          <ac:spMkLst>
            <pc:docMk/>
            <pc:sldMk cId="591661575" sldId="261"/>
            <ac:spMk id="40" creationId="{7B14BF99-F8A0-A86B-64C1-FAD597C96AC9}"/>
          </ac:spMkLst>
        </pc:spChg>
        <pc:spChg chg="add mod">
          <ac:chgData name="어현규" userId="b12d7e67-ef2b-4194-91be-58d88760c7be" providerId="ADAL" clId="{6B1EF329-6C39-40DE-A5AD-8D6B6F192AA4}" dt="2022-08-22T13:16:10.936" v="8362" actId="571"/>
          <ac:spMkLst>
            <pc:docMk/>
            <pc:sldMk cId="591661575" sldId="261"/>
            <ac:spMk id="41" creationId="{47772310-F82E-D2DF-4E4B-7C4EE6BEAB32}"/>
          </ac:spMkLst>
        </pc:spChg>
        <pc:spChg chg="add mod ord">
          <ac:chgData name="어현규" userId="b12d7e67-ef2b-4194-91be-58d88760c7be" providerId="ADAL" clId="{6B1EF329-6C39-40DE-A5AD-8D6B6F192AA4}" dt="2022-08-22T13:17:29.500" v="8370" actId="164"/>
          <ac:spMkLst>
            <pc:docMk/>
            <pc:sldMk cId="591661575" sldId="261"/>
            <ac:spMk id="42" creationId="{C268C331-EFE2-C9E4-9950-08459D04B8EA}"/>
          </ac:spMkLst>
        </pc:spChg>
        <pc:spChg chg="add mod ord">
          <ac:chgData name="어현규" userId="b12d7e67-ef2b-4194-91be-58d88760c7be" providerId="ADAL" clId="{6B1EF329-6C39-40DE-A5AD-8D6B6F192AA4}" dt="2022-08-22T13:17:29.500" v="8370" actId="164"/>
          <ac:spMkLst>
            <pc:docMk/>
            <pc:sldMk cId="591661575" sldId="261"/>
            <ac:spMk id="43" creationId="{82E24197-BB2E-5683-D762-7DFB12C15040}"/>
          </ac:spMkLst>
        </pc:spChg>
        <pc:spChg chg="mod">
          <ac:chgData name="어현규" userId="b12d7e67-ef2b-4194-91be-58d88760c7be" providerId="ADAL" clId="{6B1EF329-6C39-40DE-A5AD-8D6B6F192AA4}" dt="2022-08-22T13:17:32.390" v="8371" actId="571"/>
          <ac:spMkLst>
            <pc:docMk/>
            <pc:sldMk cId="591661575" sldId="261"/>
            <ac:spMk id="46" creationId="{AD3C330D-EF24-934B-67F4-3FDA6CB56522}"/>
          </ac:spMkLst>
        </pc:spChg>
        <pc:spChg chg="mod">
          <ac:chgData name="어현규" userId="b12d7e67-ef2b-4194-91be-58d88760c7be" providerId="ADAL" clId="{6B1EF329-6C39-40DE-A5AD-8D6B6F192AA4}" dt="2022-08-22T13:17:32.390" v="8371" actId="571"/>
          <ac:spMkLst>
            <pc:docMk/>
            <pc:sldMk cId="591661575" sldId="261"/>
            <ac:spMk id="47" creationId="{575E9513-281D-CDDE-983A-C5D5238CDE80}"/>
          </ac:spMkLst>
        </pc:spChg>
        <pc:spChg chg="mod">
          <ac:chgData name="어현규" userId="b12d7e67-ef2b-4194-91be-58d88760c7be" providerId="ADAL" clId="{6B1EF329-6C39-40DE-A5AD-8D6B6F192AA4}" dt="2022-08-22T13:17:32.390" v="8371" actId="571"/>
          <ac:spMkLst>
            <pc:docMk/>
            <pc:sldMk cId="591661575" sldId="261"/>
            <ac:spMk id="48" creationId="{47C37EA1-25EE-BCAD-5B5B-1BDEC00A4CBF}"/>
          </ac:spMkLst>
        </pc:spChg>
        <pc:spChg chg="mod">
          <ac:chgData name="어현규" userId="b12d7e67-ef2b-4194-91be-58d88760c7be" providerId="ADAL" clId="{6B1EF329-6C39-40DE-A5AD-8D6B6F192AA4}" dt="2022-08-22T13:17:32.390" v="8371" actId="571"/>
          <ac:spMkLst>
            <pc:docMk/>
            <pc:sldMk cId="591661575" sldId="261"/>
            <ac:spMk id="49" creationId="{EDE61CB8-DFC1-C42E-F19D-0299BCD606CC}"/>
          </ac:spMkLst>
        </pc:spChg>
        <pc:spChg chg="mod">
          <ac:chgData name="어현규" userId="b12d7e67-ef2b-4194-91be-58d88760c7be" providerId="ADAL" clId="{6B1EF329-6C39-40DE-A5AD-8D6B6F192AA4}" dt="2022-08-22T13:17:32.390" v="8371" actId="571"/>
          <ac:spMkLst>
            <pc:docMk/>
            <pc:sldMk cId="591661575" sldId="261"/>
            <ac:spMk id="50" creationId="{464D7761-AAE3-E937-42B1-5B90BF253B41}"/>
          </ac:spMkLst>
        </pc:spChg>
        <pc:spChg chg="mod">
          <ac:chgData name="어현규" userId="b12d7e67-ef2b-4194-91be-58d88760c7be" providerId="ADAL" clId="{6B1EF329-6C39-40DE-A5AD-8D6B6F192AA4}" dt="2022-08-22T13:17:32.390" v="8371" actId="571"/>
          <ac:spMkLst>
            <pc:docMk/>
            <pc:sldMk cId="591661575" sldId="261"/>
            <ac:spMk id="51" creationId="{8D5033E6-7747-4D26-A46F-752E96979F48}"/>
          </ac:spMkLst>
        </pc:spChg>
        <pc:spChg chg="mod">
          <ac:chgData name="어현규" userId="b12d7e67-ef2b-4194-91be-58d88760c7be" providerId="ADAL" clId="{6B1EF329-6C39-40DE-A5AD-8D6B6F192AA4}" dt="2022-08-22T13:17:34.620" v="8374" actId="571"/>
          <ac:spMkLst>
            <pc:docMk/>
            <pc:sldMk cId="591661575" sldId="261"/>
            <ac:spMk id="53" creationId="{B803FEE6-884F-BBB1-E8A7-7EE7677C1D60}"/>
          </ac:spMkLst>
        </pc:spChg>
        <pc:spChg chg="mod">
          <ac:chgData name="어현규" userId="b12d7e67-ef2b-4194-91be-58d88760c7be" providerId="ADAL" clId="{6B1EF329-6C39-40DE-A5AD-8D6B6F192AA4}" dt="2022-08-22T13:17:34.620" v="8374" actId="571"/>
          <ac:spMkLst>
            <pc:docMk/>
            <pc:sldMk cId="591661575" sldId="261"/>
            <ac:spMk id="54" creationId="{06282FF7-D813-BFAA-9362-E71462A1BDCB}"/>
          </ac:spMkLst>
        </pc:spChg>
        <pc:spChg chg="mod">
          <ac:chgData name="어현규" userId="b12d7e67-ef2b-4194-91be-58d88760c7be" providerId="ADAL" clId="{6B1EF329-6C39-40DE-A5AD-8D6B6F192AA4}" dt="2022-08-22T13:17:34.620" v="8374" actId="571"/>
          <ac:spMkLst>
            <pc:docMk/>
            <pc:sldMk cId="591661575" sldId="261"/>
            <ac:spMk id="55" creationId="{F48DC201-C84B-3A9C-FBF6-9556DF11A76F}"/>
          </ac:spMkLst>
        </pc:spChg>
        <pc:spChg chg="mod">
          <ac:chgData name="어현규" userId="b12d7e67-ef2b-4194-91be-58d88760c7be" providerId="ADAL" clId="{6B1EF329-6C39-40DE-A5AD-8D6B6F192AA4}" dt="2022-08-22T13:17:34.620" v="8374" actId="571"/>
          <ac:spMkLst>
            <pc:docMk/>
            <pc:sldMk cId="591661575" sldId="261"/>
            <ac:spMk id="56" creationId="{EF3E3C55-4EAD-A785-2656-3090F8EE6F6B}"/>
          </ac:spMkLst>
        </pc:spChg>
        <pc:spChg chg="mod">
          <ac:chgData name="어현규" userId="b12d7e67-ef2b-4194-91be-58d88760c7be" providerId="ADAL" clId="{6B1EF329-6C39-40DE-A5AD-8D6B6F192AA4}" dt="2022-08-22T13:17:34.620" v="8374" actId="571"/>
          <ac:spMkLst>
            <pc:docMk/>
            <pc:sldMk cId="591661575" sldId="261"/>
            <ac:spMk id="57" creationId="{E114394B-0F02-8EF5-77AA-622D06F62C09}"/>
          </ac:spMkLst>
        </pc:spChg>
        <pc:spChg chg="mod">
          <ac:chgData name="어현규" userId="b12d7e67-ef2b-4194-91be-58d88760c7be" providerId="ADAL" clId="{6B1EF329-6C39-40DE-A5AD-8D6B6F192AA4}" dt="2022-08-22T13:17:34.620" v="8374" actId="571"/>
          <ac:spMkLst>
            <pc:docMk/>
            <pc:sldMk cId="591661575" sldId="261"/>
            <ac:spMk id="58" creationId="{57A98581-E2E0-7720-2456-02443C017F6C}"/>
          </ac:spMkLst>
        </pc:spChg>
        <pc:grpChg chg="add mod">
          <ac:chgData name="어현규" userId="b12d7e67-ef2b-4194-91be-58d88760c7be" providerId="ADAL" clId="{6B1EF329-6C39-40DE-A5AD-8D6B6F192AA4}" dt="2022-08-22T11:59:32.382" v="8267" actId="1076"/>
          <ac:grpSpMkLst>
            <pc:docMk/>
            <pc:sldMk cId="591661575" sldId="261"/>
            <ac:grpSpMk id="8" creationId="{4D29791C-D9AE-5AA6-E5AE-CAA1958DA542}"/>
          </ac:grpSpMkLst>
        </pc:grpChg>
        <pc:grpChg chg="add mod">
          <ac:chgData name="어현규" userId="b12d7e67-ef2b-4194-91be-58d88760c7be" providerId="ADAL" clId="{6B1EF329-6C39-40DE-A5AD-8D6B6F192AA4}" dt="2022-08-22T11:59:02.892" v="8257" actId="1076"/>
          <ac:grpSpMkLst>
            <pc:docMk/>
            <pc:sldMk cId="591661575" sldId="261"/>
            <ac:grpSpMk id="9" creationId="{B1190A82-C054-223E-7EFC-281A125D6D9B}"/>
          </ac:grpSpMkLst>
        </pc:grpChg>
        <pc:grpChg chg="add del mod">
          <ac:chgData name="어현규" userId="b12d7e67-ef2b-4194-91be-58d88760c7be" providerId="ADAL" clId="{6B1EF329-6C39-40DE-A5AD-8D6B6F192AA4}" dt="2022-08-22T12:18:12.671" v="8298" actId="478"/>
          <ac:grpSpMkLst>
            <pc:docMk/>
            <pc:sldMk cId="591661575" sldId="261"/>
            <ac:grpSpMk id="18" creationId="{D20CB8BC-A8D3-0289-52BC-E3CBF09FDDC8}"/>
          </ac:grpSpMkLst>
        </pc:grpChg>
        <pc:grpChg chg="add mod">
          <ac:chgData name="어현규" userId="b12d7e67-ef2b-4194-91be-58d88760c7be" providerId="ADAL" clId="{6B1EF329-6C39-40DE-A5AD-8D6B6F192AA4}" dt="2022-08-22T12:18:28.359" v="8307" actId="164"/>
          <ac:grpSpMkLst>
            <pc:docMk/>
            <pc:sldMk cId="591661575" sldId="261"/>
            <ac:grpSpMk id="19" creationId="{B11B096C-0394-E417-B020-58692672ED35}"/>
          </ac:grpSpMkLst>
        </pc:grpChg>
        <pc:grpChg chg="add mod">
          <ac:chgData name="어현규" userId="b12d7e67-ef2b-4194-91be-58d88760c7be" providerId="ADAL" clId="{6B1EF329-6C39-40DE-A5AD-8D6B6F192AA4}" dt="2022-08-22T12:18:31.755" v="8309" actId="571"/>
          <ac:grpSpMkLst>
            <pc:docMk/>
            <pc:sldMk cId="591661575" sldId="261"/>
            <ac:grpSpMk id="20" creationId="{8D8285A4-AB78-AE53-2470-7B960735B54E}"/>
          </ac:grpSpMkLst>
        </pc:grpChg>
        <pc:grpChg chg="add del mod">
          <ac:chgData name="어현규" userId="b12d7e67-ef2b-4194-91be-58d88760c7be" providerId="ADAL" clId="{6B1EF329-6C39-40DE-A5AD-8D6B6F192AA4}" dt="2022-08-22T12:20:59.387" v="8317" actId="478"/>
          <ac:grpSpMkLst>
            <pc:docMk/>
            <pc:sldMk cId="591661575" sldId="261"/>
            <ac:grpSpMk id="23" creationId="{6F883908-91A3-ACEB-7381-F011E5783B7F}"/>
          </ac:grpSpMkLst>
        </pc:grpChg>
        <pc:grpChg chg="add del mod">
          <ac:chgData name="어현규" userId="b12d7e67-ef2b-4194-91be-58d88760c7be" providerId="ADAL" clId="{6B1EF329-6C39-40DE-A5AD-8D6B6F192AA4}" dt="2022-08-22T12:21:36.994" v="8329" actId="478"/>
          <ac:grpSpMkLst>
            <pc:docMk/>
            <pc:sldMk cId="591661575" sldId="261"/>
            <ac:grpSpMk id="26" creationId="{C77C96E9-192E-ED9B-E88C-32AE640ECB87}"/>
          </ac:grpSpMkLst>
        </pc:grpChg>
        <pc:grpChg chg="add mod">
          <ac:chgData name="어현규" userId="b12d7e67-ef2b-4194-91be-58d88760c7be" providerId="ADAL" clId="{6B1EF329-6C39-40DE-A5AD-8D6B6F192AA4}" dt="2022-08-22T13:10:35.344" v="8338" actId="571"/>
          <ac:grpSpMkLst>
            <pc:docMk/>
            <pc:sldMk cId="591661575" sldId="261"/>
            <ac:grpSpMk id="29" creationId="{E3955CF5-53A7-741D-19F3-A6A639B86173}"/>
          </ac:grpSpMkLst>
        </pc:grpChg>
        <pc:grpChg chg="add del mod">
          <ac:chgData name="어현규" userId="b12d7e67-ef2b-4194-91be-58d88760c7be" providerId="ADAL" clId="{6B1EF329-6C39-40DE-A5AD-8D6B6F192AA4}" dt="2022-08-22T13:15:45.325" v="8351" actId="165"/>
          <ac:grpSpMkLst>
            <pc:docMk/>
            <pc:sldMk cId="591661575" sldId="261"/>
            <ac:grpSpMk id="36" creationId="{833E1339-72DA-535C-BD8E-78AB5C5968CC}"/>
          </ac:grpSpMkLst>
        </pc:grpChg>
        <pc:grpChg chg="add del mod">
          <ac:chgData name="어현규" userId="b12d7e67-ef2b-4194-91be-58d88760c7be" providerId="ADAL" clId="{6B1EF329-6C39-40DE-A5AD-8D6B6F192AA4}" dt="2022-08-22T13:17:43.485" v="8377" actId="21"/>
          <ac:grpSpMkLst>
            <pc:docMk/>
            <pc:sldMk cId="591661575" sldId="261"/>
            <ac:grpSpMk id="44" creationId="{9AABE5B2-AD5E-12D8-0220-F958A59EBF42}"/>
          </ac:grpSpMkLst>
        </pc:grpChg>
        <pc:grpChg chg="add del mod">
          <ac:chgData name="어현규" userId="b12d7e67-ef2b-4194-91be-58d88760c7be" providerId="ADAL" clId="{6B1EF329-6C39-40DE-A5AD-8D6B6F192AA4}" dt="2022-08-22T13:17:43.485" v="8377" actId="21"/>
          <ac:grpSpMkLst>
            <pc:docMk/>
            <pc:sldMk cId="591661575" sldId="261"/>
            <ac:grpSpMk id="45" creationId="{F79C3220-C3FE-1FE7-F967-AB4D5EF42A47}"/>
          </ac:grpSpMkLst>
        </pc:grpChg>
        <pc:grpChg chg="add del mod">
          <ac:chgData name="어현규" userId="b12d7e67-ef2b-4194-91be-58d88760c7be" providerId="ADAL" clId="{6B1EF329-6C39-40DE-A5AD-8D6B6F192AA4}" dt="2022-08-22T13:17:43.485" v="8377" actId="21"/>
          <ac:grpSpMkLst>
            <pc:docMk/>
            <pc:sldMk cId="591661575" sldId="261"/>
            <ac:grpSpMk id="52" creationId="{783FBAE5-62CC-769D-5F18-2604ADF3D66D}"/>
          </ac:grpSpMkLst>
        </pc:grpChg>
        <pc:graphicFrameChg chg="add mod">
          <ac:chgData name="어현규" userId="b12d7e67-ef2b-4194-91be-58d88760c7be" providerId="ADAL" clId="{6B1EF329-6C39-40DE-A5AD-8D6B6F192AA4}" dt="2022-08-22T11:57:54.237" v="8192" actId="1076"/>
          <ac:graphicFrameMkLst>
            <pc:docMk/>
            <pc:sldMk cId="591661575" sldId="261"/>
            <ac:graphicFrameMk id="2" creationId="{2FC7B2AA-1CC3-379C-7EEE-47B9159BD416}"/>
          </ac:graphicFrameMkLst>
        </pc:graphicFrameChg>
        <pc:picChg chg="add mod ord">
          <ac:chgData name="어현규" userId="b12d7e67-ef2b-4194-91be-58d88760c7be" providerId="ADAL" clId="{6B1EF329-6C39-40DE-A5AD-8D6B6F192AA4}" dt="2022-08-22T12:21:42.154" v="8330" actId="1076"/>
          <ac:picMkLst>
            <pc:docMk/>
            <pc:sldMk cId="591661575" sldId="261"/>
            <ac:picMk id="13" creationId="{F504BF78-FC94-D1E7-2170-E6F61D75ACAB}"/>
          </ac:picMkLst>
        </pc:picChg>
        <pc:picChg chg="add del mod ord topLvl">
          <ac:chgData name="어현규" userId="b12d7e67-ef2b-4194-91be-58d88760c7be" providerId="ADAL" clId="{6B1EF329-6C39-40DE-A5AD-8D6B6F192AA4}" dt="2022-08-22T12:18:12.671" v="8298" actId="478"/>
          <ac:picMkLst>
            <pc:docMk/>
            <pc:sldMk cId="591661575" sldId="261"/>
            <ac:picMk id="15" creationId="{A8A6AE21-43B0-8553-5BC6-624754598913}"/>
          </ac:picMkLst>
        </pc:picChg>
        <pc:picChg chg="add mod">
          <ac:chgData name="어현규" userId="b12d7e67-ef2b-4194-91be-58d88760c7be" providerId="ADAL" clId="{6B1EF329-6C39-40DE-A5AD-8D6B6F192AA4}" dt="2022-08-22T12:16:51.300" v="8281" actId="571"/>
          <ac:picMkLst>
            <pc:docMk/>
            <pc:sldMk cId="591661575" sldId="261"/>
            <ac:picMk id="16" creationId="{1FFD1F49-678B-4D73-A8C6-F5833C9587B6}"/>
          </ac:picMkLst>
        </pc:picChg>
        <pc:picChg chg="mod">
          <ac:chgData name="어현규" userId="b12d7e67-ef2b-4194-91be-58d88760c7be" providerId="ADAL" clId="{6B1EF329-6C39-40DE-A5AD-8D6B6F192AA4}" dt="2022-08-22T12:18:31.755" v="8309" actId="571"/>
          <ac:picMkLst>
            <pc:docMk/>
            <pc:sldMk cId="591661575" sldId="261"/>
            <ac:picMk id="22" creationId="{86773C49-B3AE-A9C2-B726-320D9D1954F1}"/>
          </ac:picMkLst>
        </pc:picChg>
        <pc:picChg chg="mod">
          <ac:chgData name="어현규" userId="b12d7e67-ef2b-4194-91be-58d88760c7be" providerId="ADAL" clId="{6B1EF329-6C39-40DE-A5AD-8D6B6F192AA4}" dt="2022-08-22T12:18:40.752" v="8312" actId="1076"/>
          <ac:picMkLst>
            <pc:docMk/>
            <pc:sldMk cId="591661575" sldId="261"/>
            <ac:picMk id="25" creationId="{8F1F8BF5-A898-FE8D-EE2D-5A2DF659BDA2}"/>
          </ac:picMkLst>
        </pc:picChg>
        <pc:picChg chg="mod">
          <ac:chgData name="어현규" userId="b12d7e67-ef2b-4194-91be-58d88760c7be" providerId="ADAL" clId="{6B1EF329-6C39-40DE-A5AD-8D6B6F192AA4}" dt="2022-08-22T12:21:35.055" v="8328" actId="1076"/>
          <ac:picMkLst>
            <pc:docMk/>
            <pc:sldMk cId="591661575" sldId="261"/>
            <ac:picMk id="28" creationId="{8DE6CD36-D316-D859-A9DF-0129A9A58159}"/>
          </ac:picMkLst>
        </pc:picChg>
        <pc:picChg chg="mod">
          <ac:chgData name="어현규" userId="b12d7e67-ef2b-4194-91be-58d88760c7be" providerId="ADAL" clId="{6B1EF329-6C39-40DE-A5AD-8D6B6F192AA4}" dt="2022-08-22T13:10:35.344" v="8338" actId="571"/>
          <ac:picMkLst>
            <pc:docMk/>
            <pc:sldMk cId="591661575" sldId="261"/>
            <ac:picMk id="31" creationId="{95E4EC22-5098-299D-924E-DA48299EDED9}"/>
          </ac:picMkLst>
        </pc:picChg>
      </pc:sldChg>
      <pc:sldChg chg="addSp delSp modSp new mod">
        <pc:chgData name="어현규" userId="b12d7e67-ef2b-4194-91be-58d88760c7be" providerId="ADAL" clId="{6B1EF329-6C39-40DE-A5AD-8D6B6F192AA4}" dt="2022-08-23T14:32:40.326" v="8564" actId="1076"/>
        <pc:sldMkLst>
          <pc:docMk/>
          <pc:sldMk cId="250308277" sldId="262"/>
        </pc:sldMkLst>
        <pc:spChg chg="mod">
          <ac:chgData name="어현규" userId="b12d7e67-ef2b-4194-91be-58d88760c7be" providerId="ADAL" clId="{6B1EF329-6C39-40DE-A5AD-8D6B6F192AA4}" dt="2022-08-22T13:18:09.981" v="8384" actId="2085"/>
          <ac:spMkLst>
            <pc:docMk/>
            <pc:sldMk cId="250308277" sldId="262"/>
            <ac:spMk id="3" creationId="{13D8039E-F936-C9F9-B778-1542CBD12144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4" creationId="{7FADD13F-E69C-CA86-D295-B66D81F43A60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5" creationId="{C2CA05EF-4A29-5AA5-DA80-82043B32A398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6" creationId="{586A0A5B-A7B3-4CEB-DA43-FDF91F788A6F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7" creationId="{1A7BCA02-6EDD-9082-72A4-EF55A07A07DD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8" creationId="{FA4154FC-7ED9-DCE2-DF5B-C6456E141C8C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10" creationId="{04768BBD-9E4B-D866-64E1-4B017A8474BE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11" creationId="{CBE769F6-9A3C-F617-6618-E9EFAF8B0F93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12" creationId="{37B37DCD-EFCD-94FA-F1F8-F1069B88BABD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13" creationId="{7F696166-FB8F-33EB-6957-FC48EEF8C8B0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14" creationId="{C06C8742-26F4-CE37-641A-C45482E213B1}"/>
          </ac:spMkLst>
        </pc:spChg>
        <pc:spChg chg="mod">
          <ac:chgData name="어현규" userId="b12d7e67-ef2b-4194-91be-58d88760c7be" providerId="ADAL" clId="{6B1EF329-6C39-40DE-A5AD-8D6B6F192AA4}" dt="2022-08-22T13:17:45.724" v="8379"/>
          <ac:spMkLst>
            <pc:docMk/>
            <pc:sldMk cId="250308277" sldId="262"/>
            <ac:spMk id="15" creationId="{745B38B9-082A-C402-F43F-431C0B72B910}"/>
          </ac:spMkLst>
        </pc:spChg>
        <pc:spChg chg="del mod">
          <ac:chgData name="어현규" userId="b12d7e67-ef2b-4194-91be-58d88760c7be" providerId="ADAL" clId="{6B1EF329-6C39-40DE-A5AD-8D6B6F192AA4}" dt="2022-08-22T13:18:42.572" v="8389" actId="478"/>
          <ac:spMkLst>
            <pc:docMk/>
            <pc:sldMk cId="250308277" sldId="262"/>
            <ac:spMk id="17" creationId="{4AB39593-35DE-95BB-70EA-93CF383976C5}"/>
          </ac:spMkLst>
        </pc:spChg>
        <pc:spChg chg="del mod">
          <ac:chgData name="어현규" userId="b12d7e67-ef2b-4194-91be-58d88760c7be" providerId="ADAL" clId="{6B1EF329-6C39-40DE-A5AD-8D6B6F192AA4}" dt="2022-08-22T13:18:51.334" v="8395" actId="478"/>
          <ac:spMkLst>
            <pc:docMk/>
            <pc:sldMk cId="250308277" sldId="262"/>
            <ac:spMk id="18" creationId="{3F1EF636-BCD4-40C3-B141-7612F59AA9EE}"/>
          </ac:spMkLst>
        </pc:spChg>
        <pc:spChg chg="mod">
          <ac:chgData name="어현규" userId="b12d7e67-ef2b-4194-91be-58d88760c7be" providerId="ADAL" clId="{6B1EF329-6C39-40DE-A5AD-8D6B6F192AA4}" dt="2022-08-22T13:18:54.411" v="8396" actId="571"/>
          <ac:spMkLst>
            <pc:docMk/>
            <pc:sldMk cId="250308277" sldId="262"/>
            <ac:spMk id="19" creationId="{1D863FE0-669F-4B3E-DF02-F230C2C28BE6}"/>
          </ac:spMkLst>
        </pc:spChg>
        <pc:spChg chg="mod ord">
          <ac:chgData name="어현규" userId="b12d7e67-ef2b-4194-91be-58d88760c7be" providerId="ADAL" clId="{6B1EF329-6C39-40DE-A5AD-8D6B6F192AA4}" dt="2022-08-22T13:18:54.411" v="8396" actId="571"/>
          <ac:spMkLst>
            <pc:docMk/>
            <pc:sldMk cId="250308277" sldId="262"/>
            <ac:spMk id="20" creationId="{4BF4EB70-3EA3-8038-45DA-C31A6950536B}"/>
          </ac:spMkLst>
        </pc:spChg>
        <pc:spChg chg="mod">
          <ac:chgData name="어현규" userId="b12d7e67-ef2b-4194-91be-58d88760c7be" providerId="ADAL" clId="{6B1EF329-6C39-40DE-A5AD-8D6B6F192AA4}" dt="2022-08-22T13:18:54.411" v="8396" actId="571"/>
          <ac:spMkLst>
            <pc:docMk/>
            <pc:sldMk cId="250308277" sldId="262"/>
            <ac:spMk id="21" creationId="{8FF1CB81-3E3F-C6BE-1B19-D898B28CA37D}"/>
          </ac:spMkLst>
        </pc:spChg>
        <pc:spChg chg="del mod">
          <ac:chgData name="어현규" userId="b12d7e67-ef2b-4194-91be-58d88760c7be" providerId="ADAL" clId="{6B1EF329-6C39-40DE-A5AD-8D6B6F192AA4}" dt="2022-08-22T13:18:49.059" v="8394" actId="478"/>
          <ac:spMkLst>
            <pc:docMk/>
            <pc:sldMk cId="250308277" sldId="262"/>
            <ac:spMk id="22" creationId="{B23CAF6D-7D64-9AF8-0EAE-F9A1910E00F3}"/>
          </ac:spMkLst>
        </pc:spChg>
        <pc:spChg chg="mod">
          <ac:chgData name="어현규" userId="b12d7e67-ef2b-4194-91be-58d88760c7be" providerId="ADAL" clId="{6B1EF329-6C39-40DE-A5AD-8D6B6F192AA4}" dt="2022-08-22T13:17:55.818" v="8383" actId="571"/>
          <ac:spMkLst>
            <pc:docMk/>
            <pc:sldMk cId="250308277" sldId="262"/>
            <ac:spMk id="24" creationId="{30DC0B1B-0D7E-33E4-8D43-FD78CCFF56DA}"/>
          </ac:spMkLst>
        </pc:spChg>
        <pc:spChg chg="mod">
          <ac:chgData name="어현규" userId="b12d7e67-ef2b-4194-91be-58d88760c7be" providerId="ADAL" clId="{6B1EF329-6C39-40DE-A5AD-8D6B6F192AA4}" dt="2022-08-22T13:17:55.818" v="8383" actId="571"/>
          <ac:spMkLst>
            <pc:docMk/>
            <pc:sldMk cId="250308277" sldId="262"/>
            <ac:spMk id="25" creationId="{F3D6E4AB-B0E9-971B-4446-CFB9520125F9}"/>
          </ac:spMkLst>
        </pc:spChg>
        <pc:spChg chg="mod">
          <ac:chgData name="어현규" userId="b12d7e67-ef2b-4194-91be-58d88760c7be" providerId="ADAL" clId="{6B1EF329-6C39-40DE-A5AD-8D6B6F192AA4}" dt="2022-08-22T13:17:55.818" v="8383" actId="571"/>
          <ac:spMkLst>
            <pc:docMk/>
            <pc:sldMk cId="250308277" sldId="262"/>
            <ac:spMk id="26" creationId="{FD6AF060-C58F-BD22-738C-3F3F91685561}"/>
          </ac:spMkLst>
        </pc:spChg>
        <pc:spChg chg="mod">
          <ac:chgData name="어현규" userId="b12d7e67-ef2b-4194-91be-58d88760c7be" providerId="ADAL" clId="{6B1EF329-6C39-40DE-A5AD-8D6B6F192AA4}" dt="2022-08-22T13:17:55.818" v="8383" actId="571"/>
          <ac:spMkLst>
            <pc:docMk/>
            <pc:sldMk cId="250308277" sldId="262"/>
            <ac:spMk id="27" creationId="{1C4A91EF-2EAC-0BE4-20A4-13B57DCADF35}"/>
          </ac:spMkLst>
        </pc:spChg>
        <pc:spChg chg="mod">
          <ac:chgData name="어현규" userId="b12d7e67-ef2b-4194-91be-58d88760c7be" providerId="ADAL" clId="{6B1EF329-6C39-40DE-A5AD-8D6B6F192AA4}" dt="2022-08-22T13:17:55.818" v="8383" actId="571"/>
          <ac:spMkLst>
            <pc:docMk/>
            <pc:sldMk cId="250308277" sldId="262"/>
            <ac:spMk id="28" creationId="{679CCA40-7D7E-FA42-C571-95F4E985DF25}"/>
          </ac:spMkLst>
        </pc:spChg>
        <pc:spChg chg="mod">
          <ac:chgData name="어현규" userId="b12d7e67-ef2b-4194-91be-58d88760c7be" providerId="ADAL" clId="{6B1EF329-6C39-40DE-A5AD-8D6B6F192AA4}" dt="2022-08-22T13:17:55.818" v="8383" actId="571"/>
          <ac:spMkLst>
            <pc:docMk/>
            <pc:sldMk cId="250308277" sldId="262"/>
            <ac:spMk id="29" creationId="{761EEA68-D7D5-0104-EE00-CB2D36227FCF}"/>
          </ac:spMkLst>
        </pc:spChg>
        <pc:spChg chg="add mod ord">
          <ac:chgData name="어현규" userId="b12d7e67-ef2b-4194-91be-58d88760c7be" providerId="ADAL" clId="{6B1EF329-6C39-40DE-A5AD-8D6B6F192AA4}" dt="2022-08-22T13:18:56.914" v="8397" actId="167"/>
          <ac:spMkLst>
            <pc:docMk/>
            <pc:sldMk cId="250308277" sldId="262"/>
            <ac:spMk id="30" creationId="{D8391B3F-AA8B-B490-FF03-B06B93305393}"/>
          </ac:spMkLst>
        </pc:spChg>
        <pc:spChg chg="mod">
          <ac:chgData name="어현규" userId="b12d7e67-ef2b-4194-91be-58d88760c7be" providerId="ADAL" clId="{6B1EF329-6C39-40DE-A5AD-8D6B6F192AA4}" dt="2022-08-22T13:19:28.859" v="8409" actId="571"/>
          <ac:spMkLst>
            <pc:docMk/>
            <pc:sldMk cId="250308277" sldId="262"/>
            <ac:spMk id="37" creationId="{FEAA465D-D8DB-7D56-20BE-95A8155BB445}"/>
          </ac:spMkLst>
        </pc:spChg>
        <pc:spChg chg="mod">
          <ac:chgData name="어현규" userId="b12d7e67-ef2b-4194-91be-58d88760c7be" providerId="ADAL" clId="{6B1EF329-6C39-40DE-A5AD-8D6B6F192AA4}" dt="2022-08-22T13:19:28.859" v="8409" actId="571"/>
          <ac:spMkLst>
            <pc:docMk/>
            <pc:sldMk cId="250308277" sldId="262"/>
            <ac:spMk id="38" creationId="{4D8D3111-5464-457E-247E-EE4D218E8988}"/>
          </ac:spMkLst>
        </pc:spChg>
        <pc:spChg chg="mod">
          <ac:chgData name="어현규" userId="b12d7e67-ef2b-4194-91be-58d88760c7be" providerId="ADAL" clId="{6B1EF329-6C39-40DE-A5AD-8D6B6F192AA4}" dt="2022-08-22T13:19:28.859" v="8409" actId="571"/>
          <ac:spMkLst>
            <pc:docMk/>
            <pc:sldMk cId="250308277" sldId="262"/>
            <ac:spMk id="39" creationId="{31F2DD74-1D7C-8C28-3567-523135163C64}"/>
          </ac:spMkLst>
        </pc:spChg>
        <pc:spChg chg="mod">
          <ac:chgData name="어현규" userId="b12d7e67-ef2b-4194-91be-58d88760c7be" providerId="ADAL" clId="{6B1EF329-6C39-40DE-A5AD-8D6B6F192AA4}" dt="2022-08-22T13:19:28.859" v="8409" actId="571"/>
          <ac:spMkLst>
            <pc:docMk/>
            <pc:sldMk cId="250308277" sldId="262"/>
            <ac:spMk id="40" creationId="{F5A83552-0326-AF9D-B5E9-C96A8D834789}"/>
          </ac:spMkLst>
        </pc:spChg>
        <pc:spChg chg="mod">
          <ac:chgData name="어현규" userId="b12d7e67-ef2b-4194-91be-58d88760c7be" providerId="ADAL" clId="{6B1EF329-6C39-40DE-A5AD-8D6B6F192AA4}" dt="2022-08-22T13:19:36.790" v="8413" actId="571"/>
          <ac:spMkLst>
            <pc:docMk/>
            <pc:sldMk cId="250308277" sldId="262"/>
            <ac:spMk id="46" creationId="{02B45663-F748-B80E-ED2F-9AF1077DE664}"/>
          </ac:spMkLst>
        </pc:spChg>
        <pc:spChg chg="mod">
          <ac:chgData name="어현규" userId="b12d7e67-ef2b-4194-91be-58d88760c7be" providerId="ADAL" clId="{6B1EF329-6C39-40DE-A5AD-8D6B6F192AA4}" dt="2022-08-22T13:19:36.790" v="8413" actId="571"/>
          <ac:spMkLst>
            <pc:docMk/>
            <pc:sldMk cId="250308277" sldId="262"/>
            <ac:spMk id="47" creationId="{5778D675-1E3D-A302-2073-C136C890FECA}"/>
          </ac:spMkLst>
        </pc:spChg>
        <pc:spChg chg="mod">
          <ac:chgData name="어현규" userId="b12d7e67-ef2b-4194-91be-58d88760c7be" providerId="ADAL" clId="{6B1EF329-6C39-40DE-A5AD-8D6B6F192AA4}" dt="2022-08-22T13:19:36.790" v="8413" actId="571"/>
          <ac:spMkLst>
            <pc:docMk/>
            <pc:sldMk cId="250308277" sldId="262"/>
            <ac:spMk id="48" creationId="{80D6F88E-AE50-B9A2-E6CD-B7DC9FF86C1E}"/>
          </ac:spMkLst>
        </pc:spChg>
        <pc:spChg chg="mod">
          <ac:chgData name="어현규" userId="b12d7e67-ef2b-4194-91be-58d88760c7be" providerId="ADAL" clId="{6B1EF329-6C39-40DE-A5AD-8D6B6F192AA4}" dt="2022-08-22T13:19:36.790" v="8413" actId="571"/>
          <ac:spMkLst>
            <pc:docMk/>
            <pc:sldMk cId="250308277" sldId="262"/>
            <ac:spMk id="49" creationId="{503E4FBA-2147-A693-EA2A-73390EB53B95}"/>
          </ac:spMkLst>
        </pc:spChg>
        <pc:spChg chg="mod">
          <ac:chgData name="어현규" userId="b12d7e67-ef2b-4194-91be-58d88760c7be" providerId="ADAL" clId="{6B1EF329-6C39-40DE-A5AD-8D6B6F192AA4}" dt="2022-08-22T13:19:40.239" v="8414" actId="571"/>
          <ac:spMkLst>
            <pc:docMk/>
            <pc:sldMk cId="250308277" sldId="262"/>
            <ac:spMk id="54" creationId="{FABFA8B1-1617-D786-AE6C-E91FA4F02045}"/>
          </ac:spMkLst>
        </pc:spChg>
        <pc:spChg chg="mod">
          <ac:chgData name="어현규" userId="b12d7e67-ef2b-4194-91be-58d88760c7be" providerId="ADAL" clId="{6B1EF329-6C39-40DE-A5AD-8D6B6F192AA4}" dt="2022-08-22T13:19:40.239" v="8414" actId="571"/>
          <ac:spMkLst>
            <pc:docMk/>
            <pc:sldMk cId="250308277" sldId="262"/>
            <ac:spMk id="55" creationId="{BADD5171-1E8F-6347-E9C3-9DAEA95FAC41}"/>
          </ac:spMkLst>
        </pc:spChg>
        <pc:spChg chg="mod">
          <ac:chgData name="어현규" userId="b12d7e67-ef2b-4194-91be-58d88760c7be" providerId="ADAL" clId="{6B1EF329-6C39-40DE-A5AD-8D6B6F192AA4}" dt="2022-08-22T13:19:40.239" v="8414" actId="571"/>
          <ac:spMkLst>
            <pc:docMk/>
            <pc:sldMk cId="250308277" sldId="262"/>
            <ac:spMk id="56" creationId="{3903A15C-C071-243A-66F9-4BAA0AA86F23}"/>
          </ac:spMkLst>
        </pc:spChg>
        <pc:spChg chg="mod">
          <ac:chgData name="어현규" userId="b12d7e67-ef2b-4194-91be-58d88760c7be" providerId="ADAL" clId="{6B1EF329-6C39-40DE-A5AD-8D6B6F192AA4}" dt="2022-08-22T13:19:40.239" v="8414" actId="571"/>
          <ac:spMkLst>
            <pc:docMk/>
            <pc:sldMk cId="250308277" sldId="262"/>
            <ac:spMk id="57" creationId="{FFF13D2B-7A65-4FBA-FCA8-C2AD81091D2A}"/>
          </ac:spMkLst>
        </pc:spChg>
        <pc:spChg chg="mod">
          <ac:chgData name="어현규" userId="b12d7e67-ef2b-4194-91be-58d88760c7be" providerId="ADAL" clId="{6B1EF329-6C39-40DE-A5AD-8D6B6F192AA4}" dt="2022-08-22T13:19:43.313" v="8415" actId="571"/>
          <ac:spMkLst>
            <pc:docMk/>
            <pc:sldMk cId="250308277" sldId="262"/>
            <ac:spMk id="62" creationId="{769A1153-B713-7291-2CE6-18D006423A6C}"/>
          </ac:spMkLst>
        </pc:spChg>
        <pc:spChg chg="mod">
          <ac:chgData name="어현규" userId="b12d7e67-ef2b-4194-91be-58d88760c7be" providerId="ADAL" clId="{6B1EF329-6C39-40DE-A5AD-8D6B6F192AA4}" dt="2022-08-22T13:19:43.313" v="8415" actId="571"/>
          <ac:spMkLst>
            <pc:docMk/>
            <pc:sldMk cId="250308277" sldId="262"/>
            <ac:spMk id="63" creationId="{C7F854BF-DB8D-9B66-4B21-5D29ECB7CB22}"/>
          </ac:spMkLst>
        </pc:spChg>
        <pc:spChg chg="mod">
          <ac:chgData name="어현규" userId="b12d7e67-ef2b-4194-91be-58d88760c7be" providerId="ADAL" clId="{6B1EF329-6C39-40DE-A5AD-8D6B6F192AA4}" dt="2022-08-22T13:19:43.313" v="8415" actId="571"/>
          <ac:spMkLst>
            <pc:docMk/>
            <pc:sldMk cId="250308277" sldId="262"/>
            <ac:spMk id="64" creationId="{737CF9D3-E144-F764-3BF9-402FAE58142B}"/>
          </ac:spMkLst>
        </pc:spChg>
        <pc:spChg chg="mod">
          <ac:chgData name="어현규" userId="b12d7e67-ef2b-4194-91be-58d88760c7be" providerId="ADAL" clId="{6B1EF329-6C39-40DE-A5AD-8D6B6F192AA4}" dt="2022-08-22T13:19:43.313" v="8415" actId="571"/>
          <ac:spMkLst>
            <pc:docMk/>
            <pc:sldMk cId="250308277" sldId="262"/>
            <ac:spMk id="65" creationId="{3D23860B-0299-60F4-AED2-E0C3CBDEDBCE}"/>
          </ac:spMkLst>
        </pc:spChg>
        <pc:spChg chg="mod">
          <ac:chgData name="어현규" userId="b12d7e67-ef2b-4194-91be-58d88760c7be" providerId="ADAL" clId="{6B1EF329-6C39-40DE-A5AD-8D6B6F192AA4}" dt="2022-08-22T13:20:11.943" v="8425" actId="571"/>
          <ac:spMkLst>
            <pc:docMk/>
            <pc:sldMk cId="250308277" sldId="262"/>
            <ac:spMk id="76" creationId="{700BFAD6-3DFE-9B92-AE20-28B734DFFDE7}"/>
          </ac:spMkLst>
        </pc:spChg>
        <pc:spChg chg="mod">
          <ac:chgData name="어현규" userId="b12d7e67-ef2b-4194-91be-58d88760c7be" providerId="ADAL" clId="{6B1EF329-6C39-40DE-A5AD-8D6B6F192AA4}" dt="2022-08-22T13:20:11.943" v="8425" actId="571"/>
          <ac:spMkLst>
            <pc:docMk/>
            <pc:sldMk cId="250308277" sldId="262"/>
            <ac:spMk id="77" creationId="{75FC23B1-7D74-5868-163B-E830A6A047A6}"/>
          </ac:spMkLst>
        </pc:spChg>
        <pc:spChg chg="mod">
          <ac:chgData name="어현규" userId="b12d7e67-ef2b-4194-91be-58d88760c7be" providerId="ADAL" clId="{6B1EF329-6C39-40DE-A5AD-8D6B6F192AA4}" dt="2022-08-22T13:20:11.943" v="8425" actId="571"/>
          <ac:spMkLst>
            <pc:docMk/>
            <pc:sldMk cId="250308277" sldId="262"/>
            <ac:spMk id="78" creationId="{A6318119-2DEF-4451-902C-1E76B6AEA495}"/>
          </ac:spMkLst>
        </pc:spChg>
        <pc:spChg chg="mod">
          <ac:chgData name="어현규" userId="b12d7e67-ef2b-4194-91be-58d88760c7be" providerId="ADAL" clId="{6B1EF329-6C39-40DE-A5AD-8D6B6F192AA4}" dt="2022-08-22T13:20:11.943" v="8425" actId="571"/>
          <ac:spMkLst>
            <pc:docMk/>
            <pc:sldMk cId="250308277" sldId="262"/>
            <ac:spMk id="79" creationId="{40E9D84D-46AB-0AC9-2FE4-CC509CB66A86}"/>
          </ac:spMkLst>
        </pc:spChg>
        <pc:spChg chg="mod">
          <ac:chgData name="어현규" userId="b12d7e67-ef2b-4194-91be-58d88760c7be" providerId="ADAL" clId="{6B1EF329-6C39-40DE-A5AD-8D6B6F192AA4}" dt="2022-08-22T13:20:13.434" v="8426" actId="571"/>
          <ac:spMkLst>
            <pc:docMk/>
            <pc:sldMk cId="250308277" sldId="262"/>
            <ac:spMk id="86" creationId="{DE228100-B0A0-5062-8F74-E995FC327519}"/>
          </ac:spMkLst>
        </pc:spChg>
        <pc:spChg chg="mod">
          <ac:chgData name="어현규" userId="b12d7e67-ef2b-4194-91be-58d88760c7be" providerId="ADAL" clId="{6B1EF329-6C39-40DE-A5AD-8D6B6F192AA4}" dt="2022-08-22T13:20:13.434" v="8426" actId="571"/>
          <ac:spMkLst>
            <pc:docMk/>
            <pc:sldMk cId="250308277" sldId="262"/>
            <ac:spMk id="87" creationId="{EDBFDEB0-F7E5-96C5-2C84-C6498569E185}"/>
          </ac:spMkLst>
        </pc:spChg>
        <pc:spChg chg="mod">
          <ac:chgData name="어현규" userId="b12d7e67-ef2b-4194-91be-58d88760c7be" providerId="ADAL" clId="{6B1EF329-6C39-40DE-A5AD-8D6B6F192AA4}" dt="2022-08-22T13:20:13.434" v="8426" actId="571"/>
          <ac:spMkLst>
            <pc:docMk/>
            <pc:sldMk cId="250308277" sldId="262"/>
            <ac:spMk id="88" creationId="{37286E07-72FC-FAA4-3DEF-AA21B47FA17D}"/>
          </ac:spMkLst>
        </pc:spChg>
        <pc:spChg chg="mod">
          <ac:chgData name="어현규" userId="b12d7e67-ef2b-4194-91be-58d88760c7be" providerId="ADAL" clId="{6B1EF329-6C39-40DE-A5AD-8D6B6F192AA4}" dt="2022-08-22T13:20:13.434" v="8426" actId="571"/>
          <ac:spMkLst>
            <pc:docMk/>
            <pc:sldMk cId="250308277" sldId="262"/>
            <ac:spMk id="89" creationId="{BAC416F7-E373-E8D1-A426-A0445C074781}"/>
          </ac:spMkLst>
        </pc:spChg>
        <pc:spChg chg="mod">
          <ac:chgData name="어현규" userId="b12d7e67-ef2b-4194-91be-58d88760c7be" providerId="ADAL" clId="{6B1EF329-6C39-40DE-A5AD-8D6B6F192AA4}" dt="2022-08-22T13:20:18.330" v="8427" actId="571"/>
          <ac:spMkLst>
            <pc:docMk/>
            <pc:sldMk cId="250308277" sldId="262"/>
            <ac:spMk id="96" creationId="{1B6AB062-1A1C-C5FB-8564-B639383BDE74}"/>
          </ac:spMkLst>
        </pc:spChg>
        <pc:spChg chg="mod">
          <ac:chgData name="어현규" userId="b12d7e67-ef2b-4194-91be-58d88760c7be" providerId="ADAL" clId="{6B1EF329-6C39-40DE-A5AD-8D6B6F192AA4}" dt="2022-08-22T13:20:18.330" v="8427" actId="571"/>
          <ac:spMkLst>
            <pc:docMk/>
            <pc:sldMk cId="250308277" sldId="262"/>
            <ac:spMk id="97" creationId="{45B6027C-11A3-AF04-DC87-5632D815BC2D}"/>
          </ac:spMkLst>
        </pc:spChg>
        <pc:spChg chg="mod">
          <ac:chgData name="어현규" userId="b12d7e67-ef2b-4194-91be-58d88760c7be" providerId="ADAL" clId="{6B1EF329-6C39-40DE-A5AD-8D6B6F192AA4}" dt="2022-08-22T13:20:18.330" v="8427" actId="571"/>
          <ac:spMkLst>
            <pc:docMk/>
            <pc:sldMk cId="250308277" sldId="262"/>
            <ac:spMk id="98" creationId="{A78A4FF0-2E92-3A50-548D-CFCE3EC32642}"/>
          </ac:spMkLst>
        </pc:spChg>
        <pc:spChg chg="mod">
          <ac:chgData name="어현규" userId="b12d7e67-ef2b-4194-91be-58d88760c7be" providerId="ADAL" clId="{6B1EF329-6C39-40DE-A5AD-8D6B6F192AA4}" dt="2022-08-22T13:20:18.330" v="8427" actId="571"/>
          <ac:spMkLst>
            <pc:docMk/>
            <pc:sldMk cId="250308277" sldId="262"/>
            <ac:spMk id="99" creationId="{209DC6EB-5F52-2450-2C19-0A31ADDCA722}"/>
          </ac:spMkLst>
        </pc:spChg>
        <pc:spChg chg="mod">
          <ac:chgData name="어현규" userId="b12d7e67-ef2b-4194-91be-58d88760c7be" providerId="ADAL" clId="{6B1EF329-6C39-40DE-A5AD-8D6B6F192AA4}" dt="2022-08-22T13:20:21.092" v="8429" actId="571"/>
          <ac:spMkLst>
            <pc:docMk/>
            <pc:sldMk cId="250308277" sldId="262"/>
            <ac:spMk id="106" creationId="{2E11922C-B77A-1C0C-4072-E90BDA733F37}"/>
          </ac:spMkLst>
        </pc:spChg>
        <pc:spChg chg="mod">
          <ac:chgData name="어현규" userId="b12d7e67-ef2b-4194-91be-58d88760c7be" providerId="ADAL" clId="{6B1EF329-6C39-40DE-A5AD-8D6B6F192AA4}" dt="2022-08-22T13:20:21.092" v="8429" actId="571"/>
          <ac:spMkLst>
            <pc:docMk/>
            <pc:sldMk cId="250308277" sldId="262"/>
            <ac:spMk id="107" creationId="{5327ABD1-BA9D-F010-B192-1A4717D008F5}"/>
          </ac:spMkLst>
        </pc:spChg>
        <pc:spChg chg="mod">
          <ac:chgData name="어현규" userId="b12d7e67-ef2b-4194-91be-58d88760c7be" providerId="ADAL" clId="{6B1EF329-6C39-40DE-A5AD-8D6B6F192AA4}" dt="2022-08-22T13:20:21.092" v="8429" actId="571"/>
          <ac:spMkLst>
            <pc:docMk/>
            <pc:sldMk cId="250308277" sldId="262"/>
            <ac:spMk id="108" creationId="{61FCB149-E4B2-CDD2-1041-0F5D1F906008}"/>
          </ac:spMkLst>
        </pc:spChg>
        <pc:spChg chg="mod">
          <ac:chgData name="어현규" userId="b12d7e67-ef2b-4194-91be-58d88760c7be" providerId="ADAL" clId="{6B1EF329-6C39-40DE-A5AD-8D6B6F192AA4}" dt="2022-08-22T13:20:21.092" v="8429" actId="571"/>
          <ac:spMkLst>
            <pc:docMk/>
            <pc:sldMk cId="250308277" sldId="262"/>
            <ac:spMk id="109" creationId="{E2C0FF1A-1E12-E445-8429-E903DACFD775}"/>
          </ac:spMkLst>
        </pc:spChg>
        <pc:spChg chg="mod">
          <ac:chgData name="어현규" userId="b12d7e67-ef2b-4194-91be-58d88760c7be" providerId="ADAL" clId="{6B1EF329-6C39-40DE-A5AD-8D6B6F192AA4}" dt="2022-08-22T13:20:25.994" v="8431" actId="571"/>
          <ac:spMkLst>
            <pc:docMk/>
            <pc:sldMk cId="250308277" sldId="262"/>
            <ac:spMk id="116" creationId="{CE2F2D18-048E-91A5-1A2F-E191A4521EB5}"/>
          </ac:spMkLst>
        </pc:spChg>
        <pc:spChg chg="mod">
          <ac:chgData name="어현규" userId="b12d7e67-ef2b-4194-91be-58d88760c7be" providerId="ADAL" clId="{6B1EF329-6C39-40DE-A5AD-8D6B6F192AA4}" dt="2022-08-22T13:20:25.994" v="8431" actId="571"/>
          <ac:spMkLst>
            <pc:docMk/>
            <pc:sldMk cId="250308277" sldId="262"/>
            <ac:spMk id="117" creationId="{0D815FAA-6FED-5C0E-E935-A1AC3D97AFF2}"/>
          </ac:spMkLst>
        </pc:spChg>
        <pc:spChg chg="mod">
          <ac:chgData name="어현규" userId="b12d7e67-ef2b-4194-91be-58d88760c7be" providerId="ADAL" clId="{6B1EF329-6C39-40DE-A5AD-8D6B6F192AA4}" dt="2022-08-22T13:20:25.994" v="8431" actId="571"/>
          <ac:spMkLst>
            <pc:docMk/>
            <pc:sldMk cId="250308277" sldId="262"/>
            <ac:spMk id="118" creationId="{95487569-8112-66E9-E071-A76F5117FE3C}"/>
          </ac:spMkLst>
        </pc:spChg>
        <pc:spChg chg="mod">
          <ac:chgData name="어현규" userId="b12d7e67-ef2b-4194-91be-58d88760c7be" providerId="ADAL" clId="{6B1EF329-6C39-40DE-A5AD-8D6B6F192AA4}" dt="2022-08-22T13:20:25.994" v="8431" actId="571"/>
          <ac:spMkLst>
            <pc:docMk/>
            <pc:sldMk cId="250308277" sldId="262"/>
            <ac:spMk id="119" creationId="{DCCA4DC4-4C53-650B-1FDA-417CFCD353B0}"/>
          </ac:spMkLst>
        </pc:spChg>
        <pc:spChg chg="mod">
          <ac:chgData name="어현규" userId="b12d7e67-ef2b-4194-91be-58d88760c7be" providerId="ADAL" clId="{6B1EF329-6C39-40DE-A5AD-8D6B6F192AA4}" dt="2022-08-22T13:20:37.738" v="8433" actId="571"/>
          <ac:spMkLst>
            <pc:docMk/>
            <pc:sldMk cId="250308277" sldId="262"/>
            <ac:spMk id="126" creationId="{E6A62CB6-267B-6D28-9599-223131D38AE4}"/>
          </ac:spMkLst>
        </pc:spChg>
        <pc:spChg chg="mod">
          <ac:chgData name="어현규" userId="b12d7e67-ef2b-4194-91be-58d88760c7be" providerId="ADAL" clId="{6B1EF329-6C39-40DE-A5AD-8D6B6F192AA4}" dt="2022-08-22T13:20:37.738" v="8433" actId="571"/>
          <ac:spMkLst>
            <pc:docMk/>
            <pc:sldMk cId="250308277" sldId="262"/>
            <ac:spMk id="127" creationId="{B2CECBB7-96F0-29AF-0D4A-B04E8BF55181}"/>
          </ac:spMkLst>
        </pc:spChg>
        <pc:spChg chg="mod">
          <ac:chgData name="어현규" userId="b12d7e67-ef2b-4194-91be-58d88760c7be" providerId="ADAL" clId="{6B1EF329-6C39-40DE-A5AD-8D6B6F192AA4}" dt="2022-08-22T13:20:37.738" v="8433" actId="571"/>
          <ac:spMkLst>
            <pc:docMk/>
            <pc:sldMk cId="250308277" sldId="262"/>
            <ac:spMk id="128" creationId="{05219B99-3612-EEC2-2234-B39D2DE37CA0}"/>
          </ac:spMkLst>
        </pc:spChg>
        <pc:spChg chg="mod">
          <ac:chgData name="어현규" userId="b12d7e67-ef2b-4194-91be-58d88760c7be" providerId="ADAL" clId="{6B1EF329-6C39-40DE-A5AD-8D6B6F192AA4}" dt="2022-08-22T13:20:37.738" v="8433" actId="571"/>
          <ac:spMkLst>
            <pc:docMk/>
            <pc:sldMk cId="250308277" sldId="262"/>
            <ac:spMk id="129" creationId="{2516341E-10C2-D78F-70FF-102199574186}"/>
          </ac:spMkLst>
        </pc:spChg>
        <pc:spChg chg="mod">
          <ac:chgData name="어현규" userId="b12d7e67-ef2b-4194-91be-58d88760c7be" providerId="ADAL" clId="{6B1EF329-6C39-40DE-A5AD-8D6B6F192AA4}" dt="2022-08-22T13:20:42.142" v="8434" actId="571"/>
          <ac:spMkLst>
            <pc:docMk/>
            <pc:sldMk cId="250308277" sldId="262"/>
            <ac:spMk id="136" creationId="{2329143F-510F-0B92-9F1D-470EAE613671}"/>
          </ac:spMkLst>
        </pc:spChg>
        <pc:spChg chg="mod">
          <ac:chgData name="어현규" userId="b12d7e67-ef2b-4194-91be-58d88760c7be" providerId="ADAL" clId="{6B1EF329-6C39-40DE-A5AD-8D6B6F192AA4}" dt="2022-08-22T13:20:42.142" v="8434" actId="571"/>
          <ac:spMkLst>
            <pc:docMk/>
            <pc:sldMk cId="250308277" sldId="262"/>
            <ac:spMk id="137" creationId="{3838ABD5-67F0-B931-D204-DE3D1D90AD80}"/>
          </ac:spMkLst>
        </pc:spChg>
        <pc:spChg chg="mod">
          <ac:chgData name="어현규" userId="b12d7e67-ef2b-4194-91be-58d88760c7be" providerId="ADAL" clId="{6B1EF329-6C39-40DE-A5AD-8D6B6F192AA4}" dt="2022-08-22T13:20:42.142" v="8434" actId="571"/>
          <ac:spMkLst>
            <pc:docMk/>
            <pc:sldMk cId="250308277" sldId="262"/>
            <ac:spMk id="138" creationId="{39BA0013-EBCF-6C3F-54ED-C604448A6759}"/>
          </ac:spMkLst>
        </pc:spChg>
        <pc:spChg chg="mod">
          <ac:chgData name="어현규" userId="b12d7e67-ef2b-4194-91be-58d88760c7be" providerId="ADAL" clId="{6B1EF329-6C39-40DE-A5AD-8D6B6F192AA4}" dt="2022-08-22T13:20:42.142" v="8434" actId="571"/>
          <ac:spMkLst>
            <pc:docMk/>
            <pc:sldMk cId="250308277" sldId="262"/>
            <ac:spMk id="139" creationId="{87C0526C-E5B3-6F51-9218-032AF0958408}"/>
          </ac:spMkLst>
        </pc:spChg>
        <pc:spChg chg="mod">
          <ac:chgData name="어현규" userId="b12d7e67-ef2b-4194-91be-58d88760c7be" providerId="ADAL" clId="{6B1EF329-6C39-40DE-A5AD-8D6B6F192AA4}" dt="2022-08-22T13:30:26.609" v="8439" actId="571"/>
          <ac:spMkLst>
            <pc:docMk/>
            <pc:sldMk cId="250308277" sldId="262"/>
            <ac:spMk id="146" creationId="{0539A7B0-35C0-2142-2C81-892C18419A01}"/>
          </ac:spMkLst>
        </pc:spChg>
        <pc:spChg chg="mod">
          <ac:chgData name="어현규" userId="b12d7e67-ef2b-4194-91be-58d88760c7be" providerId="ADAL" clId="{6B1EF329-6C39-40DE-A5AD-8D6B6F192AA4}" dt="2022-08-22T13:30:26.609" v="8439" actId="571"/>
          <ac:spMkLst>
            <pc:docMk/>
            <pc:sldMk cId="250308277" sldId="262"/>
            <ac:spMk id="147" creationId="{C86B20A2-9D82-5D4B-F177-A01CB84ADA28}"/>
          </ac:spMkLst>
        </pc:spChg>
        <pc:spChg chg="mod">
          <ac:chgData name="어현규" userId="b12d7e67-ef2b-4194-91be-58d88760c7be" providerId="ADAL" clId="{6B1EF329-6C39-40DE-A5AD-8D6B6F192AA4}" dt="2022-08-22T13:30:26.609" v="8439" actId="571"/>
          <ac:spMkLst>
            <pc:docMk/>
            <pc:sldMk cId="250308277" sldId="262"/>
            <ac:spMk id="148" creationId="{D8DD1C08-6239-581A-0BA9-B4AA7F03E644}"/>
          </ac:spMkLst>
        </pc:spChg>
        <pc:spChg chg="mod">
          <ac:chgData name="어현규" userId="b12d7e67-ef2b-4194-91be-58d88760c7be" providerId="ADAL" clId="{6B1EF329-6C39-40DE-A5AD-8D6B6F192AA4}" dt="2022-08-22T13:30:26.609" v="8439" actId="571"/>
          <ac:spMkLst>
            <pc:docMk/>
            <pc:sldMk cId="250308277" sldId="262"/>
            <ac:spMk id="149" creationId="{CEB1F2C1-FDA7-CD4A-F403-FFB98BDCED03}"/>
          </ac:spMkLst>
        </pc:spChg>
        <pc:spChg chg="mod">
          <ac:chgData name="어현규" userId="b12d7e67-ef2b-4194-91be-58d88760c7be" providerId="ADAL" clId="{6B1EF329-6C39-40DE-A5AD-8D6B6F192AA4}" dt="2022-08-22T13:31:15.205" v="8454" actId="14100"/>
          <ac:spMkLst>
            <pc:docMk/>
            <pc:sldMk cId="250308277" sldId="262"/>
            <ac:spMk id="151" creationId="{2A2C6616-3D54-8E53-ED06-28ACB42ECE7A}"/>
          </ac:spMkLst>
        </pc:spChg>
        <pc:spChg chg="mod">
          <ac:chgData name="어현규" userId="b12d7e67-ef2b-4194-91be-58d88760c7be" providerId="ADAL" clId="{6B1EF329-6C39-40DE-A5AD-8D6B6F192AA4}" dt="2022-08-22T13:30:53.620" v="8450" actId="20577"/>
          <ac:spMkLst>
            <pc:docMk/>
            <pc:sldMk cId="250308277" sldId="262"/>
            <ac:spMk id="152" creationId="{7605E93A-B8FD-68C5-AF8A-A260464D9E65}"/>
          </ac:spMkLst>
        </pc:spChg>
        <pc:spChg chg="mod">
          <ac:chgData name="어현규" userId="b12d7e67-ef2b-4194-91be-58d88760c7be" providerId="ADAL" clId="{6B1EF329-6C39-40DE-A5AD-8D6B6F192AA4}" dt="2022-08-22T13:31:09.647" v="8452" actId="14100"/>
          <ac:spMkLst>
            <pc:docMk/>
            <pc:sldMk cId="250308277" sldId="262"/>
            <ac:spMk id="154" creationId="{99285C90-A81F-6600-F3C3-51628BCAFD99}"/>
          </ac:spMkLst>
        </pc:spChg>
        <pc:spChg chg="mod">
          <ac:chgData name="어현규" userId="b12d7e67-ef2b-4194-91be-58d88760c7be" providerId="ADAL" clId="{6B1EF329-6C39-40DE-A5AD-8D6B6F192AA4}" dt="2022-08-22T13:30:51.764" v="8446" actId="20577"/>
          <ac:spMkLst>
            <pc:docMk/>
            <pc:sldMk cId="250308277" sldId="262"/>
            <ac:spMk id="155" creationId="{235736C9-800B-777E-7810-B1E71BE44B63}"/>
          </ac:spMkLst>
        </pc:spChg>
        <pc:spChg chg="mod">
          <ac:chgData name="어현규" userId="b12d7e67-ef2b-4194-91be-58d88760c7be" providerId="ADAL" clId="{6B1EF329-6C39-40DE-A5AD-8D6B6F192AA4}" dt="2022-08-22T13:31:28.045" v="8458" actId="571"/>
          <ac:spMkLst>
            <pc:docMk/>
            <pc:sldMk cId="250308277" sldId="262"/>
            <ac:spMk id="162" creationId="{A6164097-B199-1D85-9217-56800B7C3EB9}"/>
          </ac:spMkLst>
        </pc:spChg>
        <pc:spChg chg="mod">
          <ac:chgData name="어현규" userId="b12d7e67-ef2b-4194-91be-58d88760c7be" providerId="ADAL" clId="{6B1EF329-6C39-40DE-A5AD-8D6B6F192AA4}" dt="2022-08-22T13:31:28.045" v="8458" actId="571"/>
          <ac:spMkLst>
            <pc:docMk/>
            <pc:sldMk cId="250308277" sldId="262"/>
            <ac:spMk id="163" creationId="{D74E8A55-FA08-5E7E-7278-E7C0F0E15A33}"/>
          </ac:spMkLst>
        </pc:spChg>
        <pc:spChg chg="mod">
          <ac:chgData name="어현규" userId="b12d7e67-ef2b-4194-91be-58d88760c7be" providerId="ADAL" clId="{6B1EF329-6C39-40DE-A5AD-8D6B6F192AA4}" dt="2022-08-22T13:31:28.045" v="8458" actId="571"/>
          <ac:spMkLst>
            <pc:docMk/>
            <pc:sldMk cId="250308277" sldId="262"/>
            <ac:spMk id="164" creationId="{072AFF78-23F2-BD4F-29DD-38309284CB42}"/>
          </ac:spMkLst>
        </pc:spChg>
        <pc:spChg chg="mod">
          <ac:chgData name="어현규" userId="b12d7e67-ef2b-4194-91be-58d88760c7be" providerId="ADAL" clId="{6B1EF329-6C39-40DE-A5AD-8D6B6F192AA4}" dt="2022-08-22T13:31:28.045" v="8458" actId="571"/>
          <ac:spMkLst>
            <pc:docMk/>
            <pc:sldMk cId="250308277" sldId="262"/>
            <ac:spMk id="165" creationId="{97CAAE9E-3E47-F35C-F261-4D03F59F7D99}"/>
          </ac:spMkLst>
        </pc:spChg>
        <pc:spChg chg="mod">
          <ac:chgData name="어현규" userId="b12d7e67-ef2b-4194-91be-58d88760c7be" providerId="ADAL" clId="{6B1EF329-6C39-40DE-A5AD-8D6B6F192AA4}" dt="2022-08-22T13:31:28.045" v="8458" actId="571"/>
          <ac:spMkLst>
            <pc:docMk/>
            <pc:sldMk cId="250308277" sldId="262"/>
            <ac:spMk id="167" creationId="{4DDED69C-41BF-4697-75D6-019A513B774D}"/>
          </ac:spMkLst>
        </pc:spChg>
        <pc:spChg chg="mod">
          <ac:chgData name="어현규" userId="b12d7e67-ef2b-4194-91be-58d88760c7be" providerId="ADAL" clId="{6B1EF329-6C39-40DE-A5AD-8D6B6F192AA4}" dt="2022-08-22T13:31:48.858" v="8465" actId="20577"/>
          <ac:spMkLst>
            <pc:docMk/>
            <pc:sldMk cId="250308277" sldId="262"/>
            <ac:spMk id="168" creationId="{C8A58FC3-F74F-DBBD-87A2-F0DE3DD7EC05}"/>
          </ac:spMkLst>
        </pc:spChg>
        <pc:spChg chg="mod">
          <ac:chgData name="어현규" userId="b12d7e67-ef2b-4194-91be-58d88760c7be" providerId="ADAL" clId="{6B1EF329-6C39-40DE-A5AD-8D6B6F192AA4}" dt="2022-08-22T13:31:52.390" v="8467" actId="14100"/>
          <ac:spMkLst>
            <pc:docMk/>
            <pc:sldMk cId="250308277" sldId="262"/>
            <ac:spMk id="170" creationId="{F8FB961F-5387-469F-8B1D-D1BE8BE181C6}"/>
          </ac:spMkLst>
        </pc:spChg>
        <pc:spChg chg="mod">
          <ac:chgData name="어현규" userId="b12d7e67-ef2b-4194-91be-58d88760c7be" providerId="ADAL" clId="{6B1EF329-6C39-40DE-A5AD-8D6B6F192AA4}" dt="2022-08-22T13:31:47.689" v="8463" actId="20577"/>
          <ac:spMkLst>
            <pc:docMk/>
            <pc:sldMk cId="250308277" sldId="262"/>
            <ac:spMk id="171" creationId="{89863640-A758-F8DB-54BD-5F56D1E70E25}"/>
          </ac:spMkLst>
        </pc:spChg>
        <pc:spChg chg="add del mod">
          <ac:chgData name="어현규" userId="b12d7e67-ef2b-4194-91be-58d88760c7be" providerId="ADAL" clId="{6B1EF329-6C39-40DE-A5AD-8D6B6F192AA4}" dt="2022-08-22T13:32:34.647" v="8478" actId="478"/>
          <ac:spMkLst>
            <pc:docMk/>
            <pc:sldMk cId="250308277" sldId="262"/>
            <ac:spMk id="172" creationId="{D0706D03-47CE-7F91-B347-986B32D96C39}"/>
          </ac:spMkLst>
        </pc:spChg>
        <pc:spChg chg="add mod">
          <ac:chgData name="어현규" userId="b12d7e67-ef2b-4194-91be-58d88760c7be" providerId="ADAL" clId="{6B1EF329-6C39-40DE-A5AD-8D6B6F192AA4}" dt="2022-08-22T13:34:17.458" v="8507" actId="164"/>
          <ac:spMkLst>
            <pc:docMk/>
            <pc:sldMk cId="250308277" sldId="262"/>
            <ac:spMk id="173" creationId="{B9C5DB94-CC02-9906-001A-FD9DD2C9B8B8}"/>
          </ac:spMkLst>
        </pc:spChg>
        <pc:spChg chg="add mod">
          <ac:chgData name="어현규" userId="b12d7e67-ef2b-4194-91be-58d88760c7be" providerId="ADAL" clId="{6B1EF329-6C39-40DE-A5AD-8D6B6F192AA4}" dt="2022-08-22T13:34:17.458" v="8507" actId="164"/>
          <ac:spMkLst>
            <pc:docMk/>
            <pc:sldMk cId="250308277" sldId="262"/>
            <ac:spMk id="174" creationId="{6200D257-9BD0-F194-5B27-6B30E86AEA97}"/>
          </ac:spMkLst>
        </pc:spChg>
        <pc:spChg chg="add mod">
          <ac:chgData name="어현규" userId="b12d7e67-ef2b-4194-91be-58d88760c7be" providerId="ADAL" clId="{6B1EF329-6C39-40DE-A5AD-8D6B6F192AA4}" dt="2022-08-22T13:34:15.860" v="8506" actId="164"/>
          <ac:spMkLst>
            <pc:docMk/>
            <pc:sldMk cId="250308277" sldId="262"/>
            <ac:spMk id="175" creationId="{01603BAC-E2B5-CAA8-24C6-B63D7024DBEF}"/>
          </ac:spMkLst>
        </pc:spChg>
        <pc:spChg chg="add mod ord">
          <ac:chgData name="어현규" userId="b12d7e67-ef2b-4194-91be-58d88760c7be" providerId="ADAL" clId="{6B1EF329-6C39-40DE-A5AD-8D6B6F192AA4}" dt="2022-08-22T13:34:15.860" v="8506" actId="164"/>
          <ac:spMkLst>
            <pc:docMk/>
            <pc:sldMk cId="250308277" sldId="262"/>
            <ac:spMk id="176" creationId="{48A930EE-3020-3135-5F5F-DF0307DD24B1}"/>
          </ac:spMkLst>
        </pc:spChg>
        <pc:spChg chg="mod topLvl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0" creationId="{570F113B-4BE4-DE47-948A-5C5E087F4F15}"/>
          </ac:spMkLst>
        </pc:spChg>
        <pc:spChg chg="del mod topLvl">
          <ac:chgData name="어현규" userId="b12d7e67-ef2b-4194-91be-58d88760c7be" providerId="ADAL" clId="{6B1EF329-6C39-40DE-A5AD-8D6B6F192AA4}" dt="2022-08-22T17:52:15.412" v="8548" actId="478"/>
          <ac:spMkLst>
            <pc:docMk/>
            <pc:sldMk cId="250308277" sldId="262"/>
            <ac:spMk id="181" creationId="{0B718B8B-8903-0AA1-0663-C3F672E225A8}"/>
          </ac:spMkLst>
        </pc:spChg>
        <pc:spChg chg="add mod or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2" creationId="{F01283E8-5F4E-1A26-099B-B80E069CF89F}"/>
          </ac:spMkLst>
        </pc:spChg>
        <pc:spChg chg="add mod or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3" creationId="{BA9FD2A9-556F-6E2F-7B6F-62A657D25B3D}"/>
          </ac:spMkLst>
        </pc:spChg>
        <pc:spChg chg="add mo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4" creationId="{6F623316-E48D-12AC-02AF-56A7414B8267}"/>
          </ac:spMkLst>
        </pc:spChg>
        <pc:spChg chg="add mo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5" creationId="{8CDC179A-1CBE-9306-66A9-9757197999E8}"/>
          </ac:spMkLst>
        </pc:spChg>
        <pc:spChg chg="add mo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6" creationId="{1D2B9212-EEFD-A489-D05F-BEA36B1784BE}"/>
          </ac:spMkLst>
        </pc:spChg>
        <pc:spChg chg="add mo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7" creationId="{72447CE8-6CE0-27DB-D138-0A45215C4EF8}"/>
          </ac:spMkLst>
        </pc:spChg>
        <pc:spChg chg="add mo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8" creationId="{4A4DA6E2-DD1B-1F3F-5A06-496C40E6E1F7}"/>
          </ac:spMkLst>
        </pc:spChg>
        <pc:spChg chg="add mo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89" creationId="{DC0FC401-2E05-3EF1-926A-08D4452EA3A4}"/>
          </ac:spMkLst>
        </pc:spChg>
        <pc:spChg chg="add mod">
          <ac:chgData name="어현규" userId="b12d7e67-ef2b-4194-91be-58d88760c7be" providerId="ADAL" clId="{6B1EF329-6C39-40DE-A5AD-8D6B6F192AA4}" dt="2022-08-22T17:52:18.820" v="8549" actId="164"/>
          <ac:spMkLst>
            <pc:docMk/>
            <pc:sldMk cId="250308277" sldId="262"/>
            <ac:spMk id="190" creationId="{252C5530-901E-03C6-A19A-D1F72AD8DA37}"/>
          </ac:spMkLst>
        </pc:spChg>
        <pc:spChg chg="mod">
          <ac:chgData name="어현규" userId="b12d7e67-ef2b-4194-91be-58d88760c7be" providerId="ADAL" clId="{6B1EF329-6C39-40DE-A5AD-8D6B6F192AA4}" dt="2022-08-23T14:18:53.216" v="8557" actId="571"/>
          <ac:spMkLst>
            <pc:docMk/>
            <pc:sldMk cId="250308277" sldId="262"/>
            <ac:spMk id="198" creationId="{DE98813C-C969-8468-C23E-9383A279E988}"/>
          </ac:spMkLst>
        </pc:spChg>
        <pc:spChg chg="mod">
          <ac:chgData name="어현규" userId="b12d7e67-ef2b-4194-91be-58d88760c7be" providerId="ADAL" clId="{6B1EF329-6C39-40DE-A5AD-8D6B6F192AA4}" dt="2022-08-23T14:18:53.216" v="8557" actId="571"/>
          <ac:spMkLst>
            <pc:docMk/>
            <pc:sldMk cId="250308277" sldId="262"/>
            <ac:spMk id="199" creationId="{28BE2B7E-C386-F324-80C0-DF3AA63C464C}"/>
          </ac:spMkLst>
        </pc:spChg>
        <pc:spChg chg="mod">
          <ac:chgData name="어현규" userId="b12d7e67-ef2b-4194-91be-58d88760c7be" providerId="ADAL" clId="{6B1EF329-6C39-40DE-A5AD-8D6B6F192AA4}" dt="2022-08-23T14:18:53.216" v="8557" actId="571"/>
          <ac:spMkLst>
            <pc:docMk/>
            <pc:sldMk cId="250308277" sldId="262"/>
            <ac:spMk id="200" creationId="{B067B0D4-3CF4-80A1-859D-FE1C7337A14D}"/>
          </ac:spMkLst>
        </pc:spChg>
        <pc:spChg chg="mod">
          <ac:chgData name="어현규" userId="b12d7e67-ef2b-4194-91be-58d88760c7be" providerId="ADAL" clId="{6B1EF329-6C39-40DE-A5AD-8D6B6F192AA4}" dt="2022-08-23T14:18:53.216" v="8557" actId="571"/>
          <ac:spMkLst>
            <pc:docMk/>
            <pc:sldMk cId="250308277" sldId="262"/>
            <ac:spMk id="201" creationId="{9A7B5388-0FC8-DE6E-70A3-3CBA9F2ACBC7}"/>
          </ac:spMkLst>
        </pc:spChg>
        <pc:spChg chg="mod">
          <ac:chgData name="어현규" userId="b12d7e67-ef2b-4194-91be-58d88760c7be" providerId="ADAL" clId="{6B1EF329-6C39-40DE-A5AD-8D6B6F192AA4}" dt="2022-08-23T14:18:52.791" v="8556" actId="571"/>
          <ac:spMkLst>
            <pc:docMk/>
            <pc:sldMk cId="250308277" sldId="262"/>
            <ac:spMk id="208" creationId="{07DA45D0-4FFD-2176-E22D-39B25522A97F}"/>
          </ac:spMkLst>
        </pc:spChg>
        <pc:spChg chg="mod">
          <ac:chgData name="어현규" userId="b12d7e67-ef2b-4194-91be-58d88760c7be" providerId="ADAL" clId="{6B1EF329-6C39-40DE-A5AD-8D6B6F192AA4}" dt="2022-08-23T14:18:52.791" v="8556" actId="571"/>
          <ac:spMkLst>
            <pc:docMk/>
            <pc:sldMk cId="250308277" sldId="262"/>
            <ac:spMk id="209" creationId="{DE3D2F8E-E4A8-228A-D604-48802302C222}"/>
          </ac:spMkLst>
        </pc:spChg>
        <pc:spChg chg="mod">
          <ac:chgData name="어현규" userId="b12d7e67-ef2b-4194-91be-58d88760c7be" providerId="ADAL" clId="{6B1EF329-6C39-40DE-A5AD-8D6B6F192AA4}" dt="2022-08-23T14:18:52.791" v="8556" actId="571"/>
          <ac:spMkLst>
            <pc:docMk/>
            <pc:sldMk cId="250308277" sldId="262"/>
            <ac:spMk id="210" creationId="{E215ACA8-E6A9-7EE0-E225-3C161373BE5E}"/>
          </ac:spMkLst>
        </pc:spChg>
        <pc:spChg chg="mod">
          <ac:chgData name="어현규" userId="b12d7e67-ef2b-4194-91be-58d88760c7be" providerId="ADAL" clId="{6B1EF329-6C39-40DE-A5AD-8D6B6F192AA4}" dt="2022-08-23T14:18:52.791" v="8556" actId="571"/>
          <ac:spMkLst>
            <pc:docMk/>
            <pc:sldMk cId="250308277" sldId="262"/>
            <ac:spMk id="211" creationId="{BBC0E631-78B0-DD46-2B6E-7CF868799647}"/>
          </ac:spMkLst>
        </pc:spChg>
        <pc:grpChg chg="add del mod">
          <ac:chgData name="어현규" userId="b12d7e67-ef2b-4194-91be-58d88760c7be" providerId="ADAL" clId="{6B1EF329-6C39-40DE-A5AD-8D6B6F192AA4}" dt="2022-08-22T13:19:23.430" v="8405" actId="478"/>
          <ac:grpSpMkLst>
            <pc:docMk/>
            <pc:sldMk cId="250308277" sldId="262"/>
            <ac:grpSpMk id="2" creationId="{2EF8E577-34F0-AB4F-6F43-85E9E9EC56A7}"/>
          </ac:grpSpMkLst>
        </pc:grpChg>
        <pc:grpChg chg="add del mod">
          <ac:chgData name="어현규" userId="b12d7e67-ef2b-4194-91be-58d88760c7be" providerId="ADAL" clId="{6B1EF329-6C39-40DE-A5AD-8D6B6F192AA4}" dt="2022-08-22T13:19:23.749" v="8406" actId="478"/>
          <ac:grpSpMkLst>
            <pc:docMk/>
            <pc:sldMk cId="250308277" sldId="262"/>
            <ac:grpSpMk id="9" creationId="{2BA19AF0-D8FE-BE35-FDD6-CB4BB5E153E2}"/>
          </ac:grpSpMkLst>
        </pc:grpChg>
        <pc:grpChg chg="add mod">
          <ac:chgData name="어현규" userId="b12d7e67-ef2b-4194-91be-58d88760c7be" providerId="ADAL" clId="{6B1EF329-6C39-40DE-A5AD-8D6B6F192AA4}" dt="2022-08-22T13:19:33.403" v="8412" actId="164"/>
          <ac:grpSpMkLst>
            <pc:docMk/>
            <pc:sldMk cId="250308277" sldId="262"/>
            <ac:grpSpMk id="16" creationId="{B8457547-451E-C61B-318A-D25A03C51924}"/>
          </ac:grpSpMkLst>
        </pc:grpChg>
        <pc:grpChg chg="add del mod">
          <ac:chgData name="어현규" userId="b12d7e67-ef2b-4194-91be-58d88760c7be" providerId="ADAL" clId="{6B1EF329-6C39-40DE-A5AD-8D6B6F192AA4}" dt="2022-08-22T13:19:23.082" v="8404" actId="478"/>
          <ac:grpSpMkLst>
            <pc:docMk/>
            <pc:sldMk cId="250308277" sldId="262"/>
            <ac:grpSpMk id="23" creationId="{3EFEF521-1DCD-2CDD-8B48-FC9C0AE69C15}"/>
          </ac:grpSpMkLst>
        </pc:grpChg>
        <pc:grpChg chg="add mod">
          <ac:chgData name="어현규" userId="b12d7e67-ef2b-4194-91be-58d88760c7be" providerId="ADAL" clId="{6B1EF329-6C39-40DE-A5AD-8D6B6F192AA4}" dt="2022-08-22T13:19:28.859" v="8409" actId="571"/>
          <ac:grpSpMkLst>
            <pc:docMk/>
            <pc:sldMk cId="250308277" sldId="262"/>
            <ac:grpSpMk id="36" creationId="{955A607D-8ED2-F027-1775-A97A719D1333}"/>
          </ac:grpSpMkLst>
        </pc:grpChg>
        <pc:grpChg chg="add mod">
          <ac:chgData name="어현규" userId="b12d7e67-ef2b-4194-91be-58d88760c7be" providerId="ADAL" clId="{6B1EF329-6C39-40DE-A5AD-8D6B6F192AA4}" dt="2022-08-22T13:20:09.158" v="8424" actId="164"/>
          <ac:grpSpMkLst>
            <pc:docMk/>
            <pc:sldMk cId="250308277" sldId="262"/>
            <ac:grpSpMk id="41" creationId="{38FD82D8-4C58-384C-2F74-FCB9A978B81E}"/>
          </ac:grpSpMkLst>
        </pc:grpChg>
        <pc:grpChg chg="add del mod">
          <ac:chgData name="어현규" userId="b12d7e67-ef2b-4194-91be-58d88760c7be" providerId="ADAL" clId="{6B1EF329-6C39-40DE-A5AD-8D6B6F192AA4}" dt="2022-08-22T13:19:50.007" v="8416" actId="478"/>
          <ac:grpSpMkLst>
            <pc:docMk/>
            <pc:sldMk cId="250308277" sldId="262"/>
            <ac:grpSpMk id="42" creationId="{E4EFCD18-5216-C79F-3A9A-2F6BBDE2BC7D}"/>
          </ac:grpSpMkLst>
        </pc:grpChg>
        <pc:grpChg chg="mod">
          <ac:chgData name="어현규" userId="b12d7e67-ef2b-4194-91be-58d88760c7be" providerId="ADAL" clId="{6B1EF329-6C39-40DE-A5AD-8D6B6F192AA4}" dt="2022-08-22T13:19:36.790" v="8413" actId="571"/>
          <ac:grpSpMkLst>
            <pc:docMk/>
            <pc:sldMk cId="250308277" sldId="262"/>
            <ac:grpSpMk id="43" creationId="{9182DA1F-97DD-778A-B09C-E1257A5F3B2B}"/>
          </ac:grpSpMkLst>
        </pc:grpChg>
        <pc:grpChg chg="add del mod">
          <ac:chgData name="어현규" userId="b12d7e67-ef2b-4194-91be-58d88760c7be" providerId="ADAL" clId="{6B1EF329-6C39-40DE-A5AD-8D6B6F192AA4}" dt="2022-08-22T13:19:50.287" v="8417" actId="478"/>
          <ac:grpSpMkLst>
            <pc:docMk/>
            <pc:sldMk cId="250308277" sldId="262"/>
            <ac:grpSpMk id="50" creationId="{B49E5B6B-B553-1E20-5E33-AA10241B6708}"/>
          </ac:grpSpMkLst>
        </pc:grpChg>
        <pc:grpChg chg="mod">
          <ac:chgData name="어현규" userId="b12d7e67-ef2b-4194-91be-58d88760c7be" providerId="ADAL" clId="{6B1EF329-6C39-40DE-A5AD-8D6B6F192AA4}" dt="2022-08-22T13:19:40.239" v="8414" actId="571"/>
          <ac:grpSpMkLst>
            <pc:docMk/>
            <pc:sldMk cId="250308277" sldId="262"/>
            <ac:grpSpMk id="51" creationId="{E50CDE5D-A1A9-197E-E6DF-8F7D19EC0B80}"/>
          </ac:grpSpMkLst>
        </pc:grpChg>
        <pc:grpChg chg="add del mod">
          <ac:chgData name="어현규" userId="b12d7e67-ef2b-4194-91be-58d88760c7be" providerId="ADAL" clId="{6B1EF329-6C39-40DE-A5AD-8D6B6F192AA4}" dt="2022-08-22T13:19:50.568" v="8418" actId="478"/>
          <ac:grpSpMkLst>
            <pc:docMk/>
            <pc:sldMk cId="250308277" sldId="262"/>
            <ac:grpSpMk id="58" creationId="{5CFFC0A7-01B9-6EBD-429B-4784FE2D0E76}"/>
          </ac:grpSpMkLst>
        </pc:grpChg>
        <pc:grpChg chg="mod">
          <ac:chgData name="어현규" userId="b12d7e67-ef2b-4194-91be-58d88760c7be" providerId="ADAL" clId="{6B1EF329-6C39-40DE-A5AD-8D6B6F192AA4}" dt="2022-08-22T13:19:43.313" v="8415" actId="571"/>
          <ac:grpSpMkLst>
            <pc:docMk/>
            <pc:sldMk cId="250308277" sldId="262"/>
            <ac:grpSpMk id="59" creationId="{4F9A58BC-ADD5-537F-9EA1-7D40C9E666A9}"/>
          </ac:grpSpMkLst>
        </pc:grpChg>
        <pc:grpChg chg="add mod">
          <ac:chgData name="어현규" userId="b12d7e67-ef2b-4194-91be-58d88760c7be" providerId="ADAL" clId="{6B1EF329-6C39-40DE-A5AD-8D6B6F192AA4}" dt="2022-08-22T13:20:28.650" v="8432" actId="1076"/>
          <ac:grpSpMkLst>
            <pc:docMk/>
            <pc:sldMk cId="250308277" sldId="262"/>
            <ac:grpSpMk id="69" creationId="{4BA1E268-1B1A-9624-2D36-44CCA83D0663}"/>
          </ac:grpSpMkLst>
        </pc:grpChg>
        <pc:grpChg chg="add mod">
          <ac:chgData name="어현규" userId="b12d7e67-ef2b-4194-91be-58d88760c7be" providerId="ADAL" clId="{6B1EF329-6C39-40DE-A5AD-8D6B6F192AA4}" dt="2022-08-22T13:30:23.449" v="8437" actId="1076"/>
          <ac:grpSpMkLst>
            <pc:docMk/>
            <pc:sldMk cId="250308277" sldId="262"/>
            <ac:grpSpMk id="70" creationId="{1132F4BE-6A1C-1E90-BF1D-64FADA409CEE}"/>
          </ac:grpSpMkLst>
        </pc:grpChg>
        <pc:grpChg chg="mod">
          <ac:chgData name="어현규" userId="b12d7e67-ef2b-4194-91be-58d88760c7be" providerId="ADAL" clId="{6B1EF329-6C39-40DE-A5AD-8D6B6F192AA4}" dt="2022-08-22T13:20:11.943" v="8425" actId="571"/>
          <ac:grpSpMkLst>
            <pc:docMk/>
            <pc:sldMk cId="250308277" sldId="262"/>
            <ac:grpSpMk id="71" creationId="{0E81B368-9520-104B-665A-E602EDE429FC}"/>
          </ac:grpSpMkLst>
        </pc:grpChg>
        <pc:grpChg chg="mod">
          <ac:chgData name="어현규" userId="b12d7e67-ef2b-4194-91be-58d88760c7be" providerId="ADAL" clId="{6B1EF329-6C39-40DE-A5AD-8D6B6F192AA4}" dt="2022-08-22T13:20:11.943" v="8425" actId="571"/>
          <ac:grpSpMkLst>
            <pc:docMk/>
            <pc:sldMk cId="250308277" sldId="262"/>
            <ac:grpSpMk id="73" creationId="{5B8A8A83-A753-56ED-0AB4-F93401A12DBE}"/>
          </ac:grpSpMkLst>
        </pc:grpChg>
        <pc:grpChg chg="add mod">
          <ac:chgData name="어현규" userId="b12d7e67-ef2b-4194-91be-58d88760c7be" providerId="ADAL" clId="{6B1EF329-6C39-40DE-A5AD-8D6B6F192AA4}" dt="2022-08-22T13:20:28.650" v="8432" actId="1076"/>
          <ac:grpSpMkLst>
            <pc:docMk/>
            <pc:sldMk cId="250308277" sldId="262"/>
            <ac:grpSpMk id="80" creationId="{EB9040CA-BDE7-7AEB-B556-E7F5979FA92C}"/>
          </ac:grpSpMkLst>
        </pc:grpChg>
        <pc:grpChg chg="mod">
          <ac:chgData name="어현규" userId="b12d7e67-ef2b-4194-91be-58d88760c7be" providerId="ADAL" clId="{6B1EF329-6C39-40DE-A5AD-8D6B6F192AA4}" dt="2022-08-22T13:20:13.434" v="8426" actId="571"/>
          <ac:grpSpMkLst>
            <pc:docMk/>
            <pc:sldMk cId="250308277" sldId="262"/>
            <ac:grpSpMk id="81" creationId="{A960CBF6-180F-D4E3-BFF5-83ED5186EBEA}"/>
          </ac:grpSpMkLst>
        </pc:grpChg>
        <pc:grpChg chg="mod">
          <ac:chgData name="어현규" userId="b12d7e67-ef2b-4194-91be-58d88760c7be" providerId="ADAL" clId="{6B1EF329-6C39-40DE-A5AD-8D6B6F192AA4}" dt="2022-08-22T13:20:13.434" v="8426" actId="571"/>
          <ac:grpSpMkLst>
            <pc:docMk/>
            <pc:sldMk cId="250308277" sldId="262"/>
            <ac:grpSpMk id="83" creationId="{8C96A7DB-674B-C371-0DCB-2375216F468B}"/>
          </ac:grpSpMkLst>
        </pc:grpChg>
        <pc:grpChg chg="add mod">
          <ac:chgData name="어현규" userId="b12d7e67-ef2b-4194-91be-58d88760c7be" providerId="ADAL" clId="{6B1EF329-6C39-40DE-A5AD-8D6B6F192AA4}" dt="2022-08-22T13:20:28.650" v="8432" actId="1076"/>
          <ac:grpSpMkLst>
            <pc:docMk/>
            <pc:sldMk cId="250308277" sldId="262"/>
            <ac:grpSpMk id="90" creationId="{0291F206-E545-1B7E-38C8-C4B27C2F1542}"/>
          </ac:grpSpMkLst>
        </pc:grpChg>
        <pc:grpChg chg="mod">
          <ac:chgData name="어현규" userId="b12d7e67-ef2b-4194-91be-58d88760c7be" providerId="ADAL" clId="{6B1EF329-6C39-40DE-A5AD-8D6B6F192AA4}" dt="2022-08-22T13:20:18.330" v="8427" actId="571"/>
          <ac:grpSpMkLst>
            <pc:docMk/>
            <pc:sldMk cId="250308277" sldId="262"/>
            <ac:grpSpMk id="91" creationId="{54D83455-3B95-5312-4803-232A162521B2}"/>
          </ac:grpSpMkLst>
        </pc:grpChg>
        <pc:grpChg chg="mod">
          <ac:chgData name="어현규" userId="b12d7e67-ef2b-4194-91be-58d88760c7be" providerId="ADAL" clId="{6B1EF329-6C39-40DE-A5AD-8D6B6F192AA4}" dt="2022-08-22T13:20:18.330" v="8427" actId="571"/>
          <ac:grpSpMkLst>
            <pc:docMk/>
            <pc:sldMk cId="250308277" sldId="262"/>
            <ac:grpSpMk id="93" creationId="{9701EBDF-4DE1-4D3A-4FB7-29C0EC473835}"/>
          </ac:grpSpMkLst>
        </pc:grpChg>
        <pc:grpChg chg="add mod">
          <ac:chgData name="어현규" userId="b12d7e67-ef2b-4194-91be-58d88760c7be" providerId="ADAL" clId="{6B1EF329-6C39-40DE-A5AD-8D6B6F192AA4}" dt="2022-08-22T13:20:28.650" v="8432" actId="1076"/>
          <ac:grpSpMkLst>
            <pc:docMk/>
            <pc:sldMk cId="250308277" sldId="262"/>
            <ac:grpSpMk id="100" creationId="{0596AC08-C7D3-55C6-920E-47F61E6963F9}"/>
          </ac:grpSpMkLst>
        </pc:grpChg>
        <pc:grpChg chg="mod">
          <ac:chgData name="어현규" userId="b12d7e67-ef2b-4194-91be-58d88760c7be" providerId="ADAL" clId="{6B1EF329-6C39-40DE-A5AD-8D6B6F192AA4}" dt="2022-08-22T13:20:21.092" v="8429" actId="571"/>
          <ac:grpSpMkLst>
            <pc:docMk/>
            <pc:sldMk cId="250308277" sldId="262"/>
            <ac:grpSpMk id="101" creationId="{EEBDB4B0-891B-6111-3CAA-EED1D5A4A786}"/>
          </ac:grpSpMkLst>
        </pc:grpChg>
        <pc:grpChg chg="mod">
          <ac:chgData name="어현규" userId="b12d7e67-ef2b-4194-91be-58d88760c7be" providerId="ADAL" clId="{6B1EF329-6C39-40DE-A5AD-8D6B6F192AA4}" dt="2022-08-22T13:20:21.092" v="8429" actId="571"/>
          <ac:grpSpMkLst>
            <pc:docMk/>
            <pc:sldMk cId="250308277" sldId="262"/>
            <ac:grpSpMk id="103" creationId="{13E12070-B6E4-BD42-F94E-257903AC71FF}"/>
          </ac:grpSpMkLst>
        </pc:grpChg>
        <pc:grpChg chg="add mod">
          <ac:chgData name="어현규" userId="b12d7e67-ef2b-4194-91be-58d88760c7be" providerId="ADAL" clId="{6B1EF329-6C39-40DE-A5AD-8D6B6F192AA4}" dt="2022-08-22T13:20:28.650" v="8432" actId="1076"/>
          <ac:grpSpMkLst>
            <pc:docMk/>
            <pc:sldMk cId="250308277" sldId="262"/>
            <ac:grpSpMk id="110" creationId="{9DFB2D34-07C8-7E13-B915-864814285633}"/>
          </ac:grpSpMkLst>
        </pc:grpChg>
        <pc:grpChg chg="mod">
          <ac:chgData name="어현규" userId="b12d7e67-ef2b-4194-91be-58d88760c7be" providerId="ADAL" clId="{6B1EF329-6C39-40DE-A5AD-8D6B6F192AA4}" dt="2022-08-22T13:20:25.994" v="8431" actId="571"/>
          <ac:grpSpMkLst>
            <pc:docMk/>
            <pc:sldMk cId="250308277" sldId="262"/>
            <ac:grpSpMk id="111" creationId="{DF1201D1-E5D9-66F5-B912-6D79BC66660D}"/>
          </ac:grpSpMkLst>
        </pc:grpChg>
        <pc:grpChg chg="mod">
          <ac:chgData name="어현규" userId="b12d7e67-ef2b-4194-91be-58d88760c7be" providerId="ADAL" clId="{6B1EF329-6C39-40DE-A5AD-8D6B6F192AA4}" dt="2022-08-22T13:20:25.994" v="8431" actId="571"/>
          <ac:grpSpMkLst>
            <pc:docMk/>
            <pc:sldMk cId="250308277" sldId="262"/>
            <ac:grpSpMk id="113" creationId="{92632DF4-5CD6-5080-802F-0ECCE6E1B8A5}"/>
          </ac:grpSpMkLst>
        </pc:grpChg>
        <pc:grpChg chg="add mod">
          <ac:chgData name="어현규" userId="b12d7e67-ef2b-4194-91be-58d88760c7be" providerId="ADAL" clId="{6B1EF329-6C39-40DE-A5AD-8D6B6F192AA4}" dt="2022-08-22T13:20:37.738" v="8433" actId="571"/>
          <ac:grpSpMkLst>
            <pc:docMk/>
            <pc:sldMk cId="250308277" sldId="262"/>
            <ac:grpSpMk id="120" creationId="{BA587EE3-E206-597F-B906-01E6ADB613AB}"/>
          </ac:grpSpMkLst>
        </pc:grpChg>
        <pc:grpChg chg="mod">
          <ac:chgData name="어현규" userId="b12d7e67-ef2b-4194-91be-58d88760c7be" providerId="ADAL" clId="{6B1EF329-6C39-40DE-A5AD-8D6B6F192AA4}" dt="2022-08-22T13:20:37.738" v="8433" actId="571"/>
          <ac:grpSpMkLst>
            <pc:docMk/>
            <pc:sldMk cId="250308277" sldId="262"/>
            <ac:grpSpMk id="121" creationId="{7298D5E9-084D-D532-42A4-09E0E9B4B232}"/>
          </ac:grpSpMkLst>
        </pc:grpChg>
        <pc:grpChg chg="mod">
          <ac:chgData name="어현규" userId="b12d7e67-ef2b-4194-91be-58d88760c7be" providerId="ADAL" clId="{6B1EF329-6C39-40DE-A5AD-8D6B6F192AA4}" dt="2022-08-22T13:20:37.738" v="8433" actId="571"/>
          <ac:grpSpMkLst>
            <pc:docMk/>
            <pc:sldMk cId="250308277" sldId="262"/>
            <ac:grpSpMk id="123" creationId="{75F5DB8A-2B8E-606E-3EB0-583C9FB62EB9}"/>
          </ac:grpSpMkLst>
        </pc:grpChg>
        <pc:grpChg chg="add mod">
          <ac:chgData name="어현규" userId="b12d7e67-ef2b-4194-91be-58d88760c7be" providerId="ADAL" clId="{6B1EF329-6C39-40DE-A5AD-8D6B6F192AA4}" dt="2022-08-23T14:32:40.326" v="8564" actId="1076"/>
          <ac:grpSpMkLst>
            <pc:docMk/>
            <pc:sldMk cId="250308277" sldId="262"/>
            <ac:grpSpMk id="130" creationId="{EA7087A8-7E5B-DB33-EAF8-D5EE7E140E59}"/>
          </ac:grpSpMkLst>
        </pc:grpChg>
        <pc:grpChg chg="mod">
          <ac:chgData name="어현규" userId="b12d7e67-ef2b-4194-91be-58d88760c7be" providerId="ADAL" clId="{6B1EF329-6C39-40DE-A5AD-8D6B6F192AA4}" dt="2022-08-22T13:20:42.142" v="8434" actId="571"/>
          <ac:grpSpMkLst>
            <pc:docMk/>
            <pc:sldMk cId="250308277" sldId="262"/>
            <ac:grpSpMk id="131" creationId="{A3765EC4-4465-D5C9-C26F-B723B6A5AE7D}"/>
          </ac:grpSpMkLst>
        </pc:grpChg>
        <pc:grpChg chg="mod">
          <ac:chgData name="어현규" userId="b12d7e67-ef2b-4194-91be-58d88760c7be" providerId="ADAL" clId="{6B1EF329-6C39-40DE-A5AD-8D6B6F192AA4}" dt="2022-08-22T13:20:42.142" v="8434" actId="571"/>
          <ac:grpSpMkLst>
            <pc:docMk/>
            <pc:sldMk cId="250308277" sldId="262"/>
            <ac:grpSpMk id="133" creationId="{553777C2-B7FC-9AAA-90AB-D00A83D2AA62}"/>
          </ac:grpSpMkLst>
        </pc:grpChg>
        <pc:grpChg chg="add del mod">
          <ac:chgData name="어현규" userId="b12d7e67-ef2b-4194-91be-58d88760c7be" providerId="ADAL" clId="{6B1EF329-6C39-40DE-A5AD-8D6B6F192AA4}" dt="2022-08-22T13:31:26.433" v="8457" actId="478"/>
          <ac:grpSpMkLst>
            <pc:docMk/>
            <pc:sldMk cId="250308277" sldId="262"/>
            <ac:grpSpMk id="140" creationId="{0B78B18A-1F0E-53D5-973B-E3C256E42450}"/>
          </ac:grpSpMkLst>
        </pc:grpChg>
        <pc:grpChg chg="mod">
          <ac:chgData name="어현규" userId="b12d7e67-ef2b-4194-91be-58d88760c7be" providerId="ADAL" clId="{6B1EF329-6C39-40DE-A5AD-8D6B6F192AA4}" dt="2022-08-22T13:30:26.609" v="8439" actId="571"/>
          <ac:grpSpMkLst>
            <pc:docMk/>
            <pc:sldMk cId="250308277" sldId="262"/>
            <ac:grpSpMk id="141" creationId="{1803F593-A1AE-6FEF-0AD4-E26ADAE99722}"/>
          </ac:grpSpMkLst>
        </pc:grpChg>
        <pc:grpChg chg="mod">
          <ac:chgData name="어현규" userId="b12d7e67-ef2b-4194-91be-58d88760c7be" providerId="ADAL" clId="{6B1EF329-6C39-40DE-A5AD-8D6B6F192AA4}" dt="2022-08-22T13:30:26.609" v="8439" actId="571"/>
          <ac:grpSpMkLst>
            <pc:docMk/>
            <pc:sldMk cId="250308277" sldId="262"/>
            <ac:grpSpMk id="143" creationId="{BECEE164-1C19-297C-4E34-3231451BF570}"/>
          </ac:grpSpMkLst>
        </pc:grpChg>
        <pc:grpChg chg="add mod">
          <ac:chgData name="어현규" userId="b12d7e67-ef2b-4194-91be-58d88760c7be" providerId="ADAL" clId="{6B1EF329-6C39-40DE-A5AD-8D6B6F192AA4}" dt="2022-08-23T14:32:40.326" v="8564" actId="1076"/>
          <ac:grpSpMkLst>
            <pc:docMk/>
            <pc:sldMk cId="250308277" sldId="262"/>
            <ac:grpSpMk id="150" creationId="{45CAB6AB-EA01-C2C3-B281-5960F53970F7}"/>
          </ac:grpSpMkLst>
        </pc:grpChg>
        <pc:grpChg chg="add mod">
          <ac:chgData name="어현규" userId="b12d7e67-ef2b-4194-91be-58d88760c7be" providerId="ADAL" clId="{6B1EF329-6C39-40DE-A5AD-8D6B6F192AA4}" dt="2022-08-23T14:32:40.326" v="8564" actId="1076"/>
          <ac:grpSpMkLst>
            <pc:docMk/>
            <pc:sldMk cId="250308277" sldId="262"/>
            <ac:grpSpMk id="153" creationId="{F3B6693D-A50F-D61C-BC95-C7F8E413FB11}"/>
          </ac:grpSpMkLst>
        </pc:grpChg>
        <pc:grpChg chg="add del mod">
          <ac:chgData name="어현규" userId="b12d7e67-ef2b-4194-91be-58d88760c7be" providerId="ADAL" clId="{6B1EF329-6C39-40DE-A5AD-8D6B6F192AA4}" dt="2022-08-22T13:32:53.131" v="8486" actId="478"/>
          <ac:grpSpMkLst>
            <pc:docMk/>
            <pc:sldMk cId="250308277" sldId="262"/>
            <ac:grpSpMk id="156" creationId="{058E84E8-E9BF-9A0C-408D-D69CF7672C7D}"/>
          </ac:grpSpMkLst>
        </pc:grpChg>
        <pc:grpChg chg="mod">
          <ac:chgData name="어현규" userId="b12d7e67-ef2b-4194-91be-58d88760c7be" providerId="ADAL" clId="{6B1EF329-6C39-40DE-A5AD-8D6B6F192AA4}" dt="2022-08-22T13:31:28.045" v="8458" actId="571"/>
          <ac:grpSpMkLst>
            <pc:docMk/>
            <pc:sldMk cId="250308277" sldId="262"/>
            <ac:grpSpMk id="157" creationId="{38307422-8767-B0CA-5FF6-B24E21C47FE7}"/>
          </ac:grpSpMkLst>
        </pc:grpChg>
        <pc:grpChg chg="mod">
          <ac:chgData name="어현규" userId="b12d7e67-ef2b-4194-91be-58d88760c7be" providerId="ADAL" clId="{6B1EF329-6C39-40DE-A5AD-8D6B6F192AA4}" dt="2022-08-22T13:31:28.045" v="8458" actId="571"/>
          <ac:grpSpMkLst>
            <pc:docMk/>
            <pc:sldMk cId="250308277" sldId="262"/>
            <ac:grpSpMk id="159" creationId="{1408876E-A0C8-9908-4DC1-1C1C5CC5B29E}"/>
          </ac:grpSpMkLst>
        </pc:grpChg>
        <pc:grpChg chg="add mod">
          <ac:chgData name="어현규" userId="b12d7e67-ef2b-4194-91be-58d88760c7be" providerId="ADAL" clId="{6B1EF329-6C39-40DE-A5AD-8D6B6F192AA4}" dt="2022-08-22T17:50:22.328" v="8510" actId="1076"/>
          <ac:grpSpMkLst>
            <pc:docMk/>
            <pc:sldMk cId="250308277" sldId="262"/>
            <ac:grpSpMk id="166" creationId="{925520CF-3FB0-9B95-7B11-66CAEC061624}"/>
          </ac:grpSpMkLst>
        </pc:grpChg>
        <pc:grpChg chg="add mod">
          <ac:chgData name="어현규" userId="b12d7e67-ef2b-4194-91be-58d88760c7be" providerId="ADAL" clId="{6B1EF329-6C39-40DE-A5AD-8D6B6F192AA4}" dt="2022-08-23T14:19:06.149" v="8559" actId="1076"/>
          <ac:grpSpMkLst>
            <pc:docMk/>
            <pc:sldMk cId="250308277" sldId="262"/>
            <ac:grpSpMk id="169" creationId="{2664A931-0BAE-616A-A5A9-F5FBFE15031E}"/>
          </ac:grpSpMkLst>
        </pc:grpChg>
        <pc:grpChg chg="add mod">
          <ac:chgData name="어현규" userId="b12d7e67-ef2b-4194-91be-58d88760c7be" providerId="ADAL" clId="{6B1EF329-6C39-40DE-A5AD-8D6B6F192AA4}" dt="2022-08-22T17:50:22.328" v="8510" actId="1076"/>
          <ac:grpSpMkLst>
            <pc:docMk/>
            <pc:sldMk cId="250308277" sldId="262"/>
            <ac:grpSpMk id="177" creationId="{1FF9E4EC-7563-996B-9E63-DF90DC267FA3}"/>
          </ac:grpSpMkLst>
        </pc:grpChg>
        <pc:grpChg chg="add mod">
          <ac:chgData name="어현규" userId="b12d7e67-ef2b-4194-91be-58d88760c7be" providerId="ADAL" clId="{6B1EF329-6C39-40DE-A5AD-8D6B6F192AA4}" dt="2022-08-23T14:32:21.015" v="8563" actId="1076"/>
          <ac:grpSpMkLst>
            <pc:docMk/>
            <pc:sldMk cId="250308277" sldId="262"/>
            <ac:grpSpMk id="178" creationId="{ECCB79F4-9529-BAD8-924E-B8D1F9BA72A6}"/>
          </ac:grpSpMkLst>
        </pc:grpChg>
        <pc:grpChg chg="add del mod">
          <ac:chgData name="어현규" userId="b12d7e67-ef2b-4194-91be-58d88760c7be" providerId="ADAL" clId="{6B1EF329-6C39-40DE-A5AD-8D6B6F192AA4}" dt="2022-08-22T17:52:15.412" v="8548" actId="478"/>
          <ac:grpSpMkLst>
            <pc:docMk/>
            <pc:sldMk cId="250308277" sldId="262"/>
            <ac:grpSpMk id="179" creationId="{D503AB58-EA49-E593-5020-511600B2B984}"/>
          </ac:grpSpMkLst>
        </pc:grpChg>
        <pc:grpChg chg="add mod">
          <ac:chgData name="어현규" userId="b12d7e67-ef2b-4194-91be-58d88760c7be" providerId="ADAL" clId="{6B1EF329-6C39-40DE-A5AD-8D6B6F192AA4}" dt="2022-08-22T17:52:25.813" v="8553" actId="1076"/>
          <ac:grpSpMkLst>
            <pc:docMk/>
            <pc:sldMk cId="250308277" sldId="262"/>
            <ac:grpSpMk id="191" creationId="{F5293C78-E146-89CD-C51D-9EE58133AF63}"/>
          </ac:grpSpMkLst>
        </pc:grpChg>
        <pc:grpChg chg="add mod">
          <ac:chgData name="어현규" userId="b12d7e67-ef2b-4194-91be-58d88760c7be" providerId="ADAL" clId="{6B1EF329-6C39-40DE-A5AD-8D6B6F192AA4}" dt="2022-08-23T14:18:53.216" v="8557" actId="571"/>
          <ac:grpSpMkLst>
            <pc:docMk/>
            <pc:sldMk cId="250308277" sldId="262"/>
            <ac:grpSpMk id="192" creationId="{6BF01437-0E66-AC14-D65F-7E321583F684}"/>
          </ac:grpSpMkLst>
        </pc:grpChg>
        <pc:grpChg chg="mod">
          <ac:chgData name="어현규" userId="b12d7e67-ef2b-4194-91be-58d88760c7be" providerId="ADAL" clId="{6B1EF329-6C39-40DE-A5AD-8D6B6F192AA4}" dt="2022-08-23T14:18:53.216" v="8557" actId="571"/>
          <ac:grpSpMkLst>
            <pc:docMk/>
            <pc:sldMk cId="250308277" sldId="262"/>
            <ac:grpSpMk id="193" creationId="{3C639B98-C76B-FD49-B32E-CF579060B286}"/>
          </ac:grpSpMkLst>
        </pc:grpChg>
        <pc:grpChg chg="mod">
          <ac:chgData name="어현규" userId="b12d7e67-ef2b-4194-91be-58d88760c7be" providerId="ADAL" clId="{6B1EF329-6C39-40DE-A5AD-8D6B6F192AA4}" dt="2022-08-23T14:18:53.216" v="8557" actId="571"/>
          <ac:grpSpMkLst>
            <pc:docMk/>
            <pc:sldMk cId="250308277" sldId="262"/>
            <ac:grpSpMk id="195" creationId="{10EC2F5A-A803-4A4E-CA13-42B22EF90D24}"/>
          </ac:grpSpMkLst>
        </pc:grpChg>
        <pc:grpChg chg="add mod">
          <ac:chgData name="어현규" userId="b12d7e67-ef2b-4194-91be-58d88760c7be" providerId="ADAL" clId="{6B1EF329-6C39-40DE-A5AD-8D6B6F192AA4}" dt="2022-08-23T14:18:52.791" v="8556" actId="571"/>
          <ac:grpSpMkLst>
            <pc:docMk/>
            <pc:sldMk cId="250308277" sldId="262"/>
            <ac:grpSpMk id="202" creationId="{1ED66985-EEC8-5F72-27B9-7359D67EDFCC}"/>
          </ac:grpSpMkLst>
        </pc:grpChg>
        <pc:grpChg chg="mod">
          <ac:chgData name="어현규" userId="b12d7e67-ef2b-4194-91be-58d88760c7be" providerId="ADAL" clId="{6B1EF329-6C39-40DE-A5AD-8D6B6F192AA4}" dt="2022-08-23T14:18:52.791" v="8556" actId="571"/>
          <ac:grpSpMkLst>
            <pc:docMk/>
            <pc:sldMk cId="250308277" sldId="262"/>
            <ac:grpSpMk id="203" creationId="{12985FEB-233B-BC55-002C-822193E5CB62}"/>
          </ac:grpSpMkLst>
        </pc:grpChg>
        <pc:grpChg chg="mod">
          <ac:chgData name="어현규" userId="b12d7e67-ef2b-4194-91be-58d88760c7be" providerId="ADAL" clId="{6B1EF329-6C39-40DE-A5AD-8D6B6F192AA4}" dt="2022-08-23T14:18:52.791" v="8556" actId="571"/>
          <ac:grpSpMkLst>
            <pc:docMk/>
            <pc:sldMk cId="250308277" sldId="262"/>
            <ac:grpSpMk id="205" creationId="{079B0CE3-E295-6C78-F20C-8E442DB7A80D}"/>
          </ac:grpSpMkLst>
        </pc:grpChg>
        <pc:cxnChg chg="add mod">
          <ac:chgData name="어현규" userId="b12d7e67-ef2b-4194-91be-58d88760c7be" providerId="ADAL" clId="{6B1EF329-6C39-40DE-A5AD-8D6B6F192AA4}" dt="2022-08-22T13:19:33.403" v="8412" actId="164"/>
          <ac:cxnSpMkLst>
            <pc:docMk/>
            <pc:sldMk cId="250308277" sldId="262"/>
            <ac:cxnSpMk id="32" creationId="{31B9FB22-1911-7DE1-9385-F70561F9AE23}"/>
          </ac:cxnSpMkLst>
        </pc:cxnChg>
        <pc:cxnChg chg="add mod">
          <ac:chgData name="어현규" userId="b12d7e67-ef2b-4194-91be-58d88760c7be" providerId="ADAL" clId="{6B1EF329-6C39-40DE-A5AD-8D6B6F192AA4}" dt="2022-08-22T13:19:33.403" v="8412" actId="164"/>
          <ac:cxnSpMkLst>
            <pc:docMk/>
            <pc:sldMk cId="250308277" sldId="262"/>
            <ac:cxnSpMk id="33" creationId="{23A778DA-A892-7724-D9E5-DA7883F86C7B}"/>
          </ac:cxnSpMkLst>
        </pc:cxnChg>
        <pc:cxnChg chg="mod">
          <ac:chgData name="어현규" userId="b12d7e67-ef2b-4194-91be-58d88760c7be" providerId="ADAL" clId="{6B1EF329-6C39-40DE-A5AD-8D6B6F192AA4}" dt="2022-08-22T13:19:50.007" v="8416" actId="478"/>
          <ac:cxnSpMkLst>
            <pc:docMk/>
            <pc:sldMk cId="250308277" sldId="262"/>
            <ac:cxnSpMk id="44" creationId="{9484C1DC-B96B-DCCB-9364-92C11C3C532F}"/>
          </ac:cxnSpMkLst>
        </pc:cxnChg>
        <pc:cxnChg chg="mod">
          <ac:chgData name="어현규" userId="b12d7e67-ef2b-4194-91be-58d88760c7be" providerId="ADAL" clId="{6B1EF329-6C39-40DE-A5AD-8D6B6F192AA4}" dt="2022-08-22T13:19:50.007" v="8416" actId="478"/>
          <ac:cxnSpMkLst>
            <pc:docMk/>
            <pc:sldMk cId="250308277" sldId="262"/>
            <ac:cxnSpMk id="45" creationId="{E2DE08C4-9DC7-E55D-C183-2544349733E3}"/>
          </ac:cxnSpMkLst>
        </pc:cxnChg>
        <pc:cxnChg chg="mod">
          <ac:chgData name="어현규" userId="b12d7e67-ef2b-4194-91be-58d88760c7be" providerId="ADAL" clId="{6B1EF329-6C39-40DE-A5AD-8D6B6F192AA4}" dt="2022-08-22T13:19:50.287" v="8417" actId="478"/>
          <ac:cxnSpMkLst>
            <pc:docMk/>
            <pc:sldMk cId="250308277" sldId="262"/>
            <ac:cxnSpMk id="52" creationId="{6D282292-2929-3F4A-F075-DC13A3C1F7C0}"/>
          </ac:cxnSpMkLst>
        </pc:cxnChg>
        <pc:cxnChg chg="mod">
          <ac:chgData name="어현규" userId="b12d7e67-ef2b-4194-91be-58d88760c7be" providerId="ADAL" clId="{6B1EF329-6C39-40DE-A5AD-8D6B6F192AA4}" dt="2022-08-22T13:19:50.287" v="8417" actId="478"/>
          <ac:cxnSpMkLst>
            <pc:docMk/>
            <pc:sldMk cId="250308277" sldId="262"/>
            <ac:cxnSpMk id="53" creationId="{EF75BD65-592C-DC8E-64E8-7123CA272E0B}"/>
          </ac:cxnSpMkLst>
        </pc:cxnChg>
        <pc:cxnChg chg="mod">
          <ac:chgData name="어현규" userId="b12d7e67-ef2b-4194-91be-58d88760c7be" providerId="ADAL" clId="{6B1EF329-6C39-40DE-A5AD-8D6B6F192AA4}" dt="2022-08-22T13:19:50.568" v="8418" actId="478"/>
          <ac:cxnSpMkLst>
            <pc:docMk/>
            <pc:sldMk cId="250308277" sldId="262"/>
            <ac:cxnSpMk id="60" creationId="{315FB326-106E-E854-940E-FD6733CDE651}"/>
          </ac:cxnSpMkLst>
        </pc:cxnChg>
        <pc:cxnChg chg="mod">
          <ac:chgData name="어현규" userId="b12d7e67-ef2b-4194-91be-58d88760c7be" providerId="ADAL" clId="{6B1EF329-6C39-40DE-A5AD-8D6B6F192AA4}" dt="2022-08-22T13:19:50.568" v="8418" actId="478"/>
          <ac:cxnSpMkLst>
            <pc:docMk/>
            <pc:sldMk cId="250308277" sldId="262"/>
            <ac:cxnSpMk id="61" creationId="{1E1A53B1-F03C-49A6-C5FE-6ABDCA1C8269}"/>
          </ac:cxnSpMkLst>
        </pc:cxnChg>
        <pc:cxnChg chg="add del mod">
          <ac:chgData name="어현규" userId="b12d7e67-ef2b-4194-91be-58d88760c7be" providerId="ADAL" clId="{6B1EF329-6C39-40DE-A5AD-8D6B6F192AA4}" dt="2022-08-22T13:20:01.532" v="8421" actId="478"/>
          <ac:cxnSpMkLst>
            <pc:docMk/>
            <pc:sldMk cId="250308277" sldId="262"/>
            <ac:cxnSpMk id="67" creationId="{522F05D5-775E-8B75-DA56-45CEDE254746}"/>
          </ac:cxnSpMkLst>
        </pc:cxnChg>
        <pc:cxnChg chg="add mod">
          <ac:chgData name="어현규" userId="b12d7e67-ef2b-4194-91be-58d88760c7be" providerId="ADAL" clId="{6B1EF329-6C39-40DE-A5AD-8D6B6F192AA4}" dt="2022-08-22T13:20:09.158" v="8424" actId="164"/>
          <ac:cxnSpMkLst>
            <pc:docMk/>
            <pc:sldMk cId="250308277" sldId="262"/>
            <ac:cxnSpMk id="68" creationId="{C1ACDAB9-270C-BB97-C055-CFF7B9AAEBF4}"/>
          </ac:cxnSpMkLst>
        </pc:cxnChg>
        <pc:cxnChg chg="mod">
          <ac:chgData name="어현규" userId="b12d7e67-ef2b-4194-91be-58d88760c7be" providerId="ADAL" clId="{6B1EF329-6C39-40DE-A5AD-8D6B6F192AA4}" dt="2022-08-22T13:20:11.943" v="8425" actId="571"/>
          <ac:cxnSpMkLst>
            <pc:docMk/>
            <pc:sldMk cId="250308277" sldId="262"/>
            <ac:cxnSpMk id="72" creationId="{B937AED1-AE6E-A504-3C2B-F2F29F934A2D}"/>
          </ac:cxnSpMkLst>
        </pc:cxnChg>
        <pc:cxnChg chg="mod">
          <ac:chgData name="어현규" userId="b12d7e67-ef2b-4194-91be-58d88760c7be" providerId="ADAL" clId="{6B1EF329-6C39-40DE-A5AD-8D6B6F192AA4}" dt="2022-08-22T13:20:11.943" v="8425" actId="571"/>
          <ac:cxnSpMkLst>
            <pc:docMk/>
            <pc:sldMk cId="250308277" sldId="262"/>
            <ac:cxnSpMk id="74" creationId="{41590EC0-7EE4-0DCF-3D1C-6952B64A8555}"/>
          </ac:cxnSpMkLst>
        </pc:cxnChg>
        <pc:cxnChg chg="mod">
          <ac:chgData name="어현규" userId="b12d7e67-ef2b-4194-91be-58d88760c7be" providerId="ADAL" clId="{6B1EF329-6C39-40DE-A5AD-8D6B6F192AA4}" dt="2022-08-22T13:20:11.943" v="8425" actId="571"/>
          <ac:cxnSpMkLst>
            <pc:docMk/>
            <pc:sldMk cId="250308277" sldId="262"/>
            <ac:cxnSpMk id="75" creationId="{EC78D20A-CCF4-0037-5644-47FC15EABE75}"/>
          </ac:cxnSpMkLst>
        </pc:cxnChg>
        <pc:cxnChg chg="mod">
          <ac:chgData name="어현규" userId="b12d7e67-ef2b-4194-91be-58d88760c7be" providerId="ADAL" clId="{6B1EF329-6C39-40DE-A5AD-8D6B6F192AA4}" dt="2022-08-22T13:20:13.434" v="8426" actId="571"/>
          <ac:cxnSpMkLst>
            <pc:docMk/>
            <pc:sldMk cId="250308277" sldId="262"/>
            <ac:cxnSpMk id="82" creationId="{FC9B2924-465E-2D06-271E-4EF119D51300}"/>
          </ac:cxnSpMkLst>
        </pc:cxnChg>
        <pc:cxnChg chg="mod">
          <ac:chgData name="어현규" userId="b12d7e67-ef2b-4194-91be-58d88760c7be" providerId="ADAL" clId="{6B1EF329-6C39-40DE-A5AD-8D6B6F192AA4}" dt="2022-08-22T13:20:13.434" v="8426" actId="571"/>
          <ac:cxnSpMkLst>
            <pc:docMk/>
            <pc:sldMk cId="250308277" sldId="262"/>
            <ac:cxnSpMk id="84" creationId="{ECC10472-D302-C18B-FEA8-1978C8E149BD}"/>
          </ac:cxnSpMkLst>
        </pc:cxnChg>
        <pc:cxnChg chg="mod">
          <ac:chgData name="어현규" userId="b12d7e67-ef2b-4194-91be-58d88760c7be" providerId="ADAL" clId="{6B1EF329-6C39-40DE-A5AD-8D6B6F192AA4}" dt="2022-08-22T13:20:13.434" v="8426" actId="571"/>
          <ac:cxnSpMkLst>
            <pc:docMk/>
            <pc:sldMk cId="250308277" sldId="262"/>
            <ac:cxnSpMk id="85" creationId="{CDAE218D-BDE8-065A-555A-3ADA554ADF11}"/>
          </ac:cxnSpMkLst>
        </pc:cxnChg>
        <pc:cxnChg chg="mod">
          <ac:chgData name="어현규" userId="b12d7e67-ef2b-4194-91be-58d88760c7be" providerId="ADAL" clId="{6B1EF329-6C39-40DE-A5AD-8D6B6F192AA4}" dt="2022-08-22T13:20:18.330" v="8427" actId="571"/>
          <ac:cxnSpMkLst>
            <pc:docMk/>
            <pc:sldMk cId="250308277" sldId="262"/>
            <ac:cxnSpMk id="92" creationId="{D4EE8F60-D846-6BD7-1F28-0531BB64D146}"/>
          </ac:cxnSpMkLst>
        </pc:cxnChg>
        <pc:cxnChg chg="mod">
          <ac:chgData name="어현규" userId="b12d7e67-ef2b-4194-91be-58d88760c7be" providerId="ADAL" clId="{6B1EF329-6C39-40DE-A5AD-8D6B6F192AA4}" dt="2022-08-22T13:20:18.330" v="8427" actId="571"/>
          <ac:cxnSpMkLst>
            <pc:docMk/>
            <pc:sldMk cId="250308277" sldId="262"/>
            <ac:cxnSpMk id="94" creationId="{09346A06-B0CB-F15F-6574-0EC7264A997B}"/>
          </ac:cxnSpMkLst>
        </pc:cxnChg>
        <pc:cxnChg chg="mod">
          <ac:chgData name="어현규" userId="b12d7e67-ef2b-4194-91be-58d88760c7be" providerId="ADAL" clId="{6B1EF329-6C39-40DE-A5AD-8D6B6F192AA4}" dt="2022-08-22T13:20:18.330" v="8427" actId="571"/>
          <ac:cxnSpMkLst>
            <pc:docMk/>
            <pc:sldMk cId="250308277" sldId="262"/>
            <ac:cxnSpMk id="95" creationId="{6C75A1AE-F333-2BE6-1AFF-4EBBA3200CE0}"/>
          </ac:cxnSpMkLst>
        </pc:cxnChg>
        <pc:cxnChg chg="mod">
          <ac:chgData name="어현규" userId="b12d7e67-ef2b-4194-91be-58d88760c7be" providerId="ADAL" clId="{6B1EF329-6C39-40DE-A5AD-8D6B6F192AA4}" dt="2022-08-22T13:20:21.092" v="8429" actId="571"/>
          <ac:cxnSpMkLst>
            <pc:docMk/>
            <pc:sldMk cId="250308277" sldId="262"/>
            <ac:cxnSpMk id="102" creationId="{D54E0B4C-BF54-6F0E-C227-02BC31F34BBA}"/>
          </ac:cxnSpMkLst>
        </pc:cxnChg>
        <pc:cxnChg chg="mod">
          <ac:chgData name="어현규" userId="b12d7e67-ef2b-4194-91be-58d88760c7be" providerId="ADAL" clId="{6B1EF329-6C39-40DE-A5AD-8D6B6F192AA4}" dt="2022-08-22T13:20:21.092" v="8429" actId="571"/>
          <ac:cxnSpMkLst>
            <pc:docMk/>
            <pc:sldMk cId="250308277" sldId="262"/>
            <ac:cxnSpMk id="104" creationId="{7D7B3DA6-68E3-22F8-803F-C95C263250FB}"/>
          </ac:cxnSpMkLst>
        </pc:cxnChg>
        <pc:cxnChg chg="mod">
          <ac:chgData name="어현규" userId="b12d7e67-ef2b-4194-91be-58d88760c7be" providerId="ADAL" clId="{6B1EF329-6C39-40DE-A5AD-8D6B6F192AA4}" dt="2022-08-22T13:20:21.092" v="8429" actId="571"/>
          <ac:cxnSpMkLst>
            <pc:docMk/>
            <pc:sldMk cId="250308277" sldId="262"/>
            <ac:cxnSpMk id="105" creationId="{5DABA580-508B-F41C-3B5D-C95F327EDAA9}"/>
          </ac:cxnSpMkLst>
        </pc:cxnChg>
        <pc:cxnChg chg="mod">
          <ac:chgData name="어현규" userId="b12d7e67-ef2b-4194-91be-58d88760c7be" providerId="ADAL" clId="{6B1EF329-6C39-40DE-A5AD-8D6B6F192AA4}" dt="2022-08-22T13:20:25.994" v="8431" actId="571"/>
          <ac:cxnSpMkLst>
            <pc:docMk/>
            <pc:sldMk cId="250308277" sldId="262"/>
            <ac:cxnSpMk id="112" creationId="{79BF458F-F677-E93F-E7E9-94F941192C2F}"/>
          </ac:cxnSpMkLst>
        </pc:cxnChg>
        <pc:cxnChg chg="mod">
          <ac:chgData name="어현규" userId="b12d7e67-ef2b-4194-91be-58d88760c7be" providerId="ADAL" clId="{6B1EF329-6C39-40DE-A5AD-8D6B6F192AA4}" dt="2022-08-22T13:20:25.994" v="8431" actId="571"/>
          <ac:cxnSpMkLst>
            <pc:docMk/>
            <pc:sldMk cId="250308277" sldId="262"/>
            <ac:cxnSpMk id="114" creationId="{6CEEC045-3EDD-D93C-33A1-F22CB6D1B1A1}"/>
          </ac:cxnSpMkLst>
        </pc:cxnChg>
        <pc:cxnChg chg="mod">
          <ac:chgData name="어현규" userId="b12d7e67-ef2b-4194-91be-58d88760c7be" providerId="ADAL" clId="{6B1EF329-6C39-40DE-A5AD-8D6B6F192AA4}" dt="2022-08-22T13:20:25.994" v="8431" actId="571"/>
          <ac:cxnSpMkLst>
            <pc:docMk/>
            <pc:sldMk cId="250308277" sldId="262"/>
            <ac:cxnSpMk id="115" creationId="{5E700AF5-5857-E6D3-6FBF-44A5BEAF77FA}"/>
          </ac:cxnSpMkLst>
        </pc:cxnChg>
        <pc:cxnChg chg="mod">
          <ac:chgData name="어현규" userId="b12d7e67-ef2b-4194-91be-58d88760c7be" providerId="ADAL" clId="{6B1EF329-6C39-40DE-A5AD-8D6B6F192AA4}" dt="2022-08-22T13:20:37.738" v="8433" actId="571"/>
          <ac:cxnSpMkLst>
            <pc:docMk/>
            <pc:sldMk cId="250308277" sldId="262"/>
            <ac:cxnSpMk id="122" creationId="{E7BBA481-4B21-21BC-5649-A225E8C94D49}"/>
          </ac:cxnSpMkLst>
        </pc:cxnChg>
        <pc:cxnChg chg="mod">
          <ac:chgData name="어현규" userId="b12d7e67-ef2b-4194-91be-58d88760c7be" providerId="ADAL" clId="{6B1EF329-6C39-40DE-A5AD-8D6B6F192AA4}" dt="2022-08-22T13:20:37.738" v="8433" actId="571"/>
          <ac:cxnSpMkLst>
            <pc:docMk/>
            <pc:sldMk cId="250308277" sldId="262"/>
            <ac:cxnSpMk id="124" creationId="{99978964-7F2C-17C9-7CDF-D6ADC17AFAEC}"/>
          </ac:cxnSpMkLst>
        </pc:cxnChg>
        <pc:cxnChg chg="mod">
          <ac:chgData name="어현규" userId="b12d7e67-ef2b-4194-91be-58d88760c7be" providerId="ADAL" clId="{6B1EF329-6C39-40DE-A5AD-8D6B6F192AA4}" dt="2022-08-22T13:20:37.738" v="8433" actId="571"/>
          <ac:cxnSpMkLst>
            <pc:docMk/>
            <pc:sldMk cId="250308277" sldId="262"/>
            <ac:cxnSpMk id="125" creationId="{24C72196-FD86-AA2F-77F0-59149C2B806D}"/>
          </ac:cxnSpMkLst>
        </pc:cxnChg>
        <pc:cxnChg chg="mod">
          <ac:chgData name="어현규" userId="b12d7e67-ef2b-4194-91be-58d88760c7be" providerId="ADAL" clId="{6B1EF329-6C39-40DE-A5AD-8D6B6F192AA4}" dt="2022-08-22T13:20:42.142" v="8434" actId="571"/>
          <ac:cxnSpMkLst>
            <pc:docMk/>
            <pc:sldMk cId="250308277" sldId="262"/>
            <ac:cxnSpMk id="132" creationId="{0750F00F-3FCD-24D9-8946-7CD2BDA56FB2}"/>
          </ac:cxnSpMkLst>
        </pc:cxnChg>
        <pc:cxnChg chg="mod">
          <ac:chgData name="어현규" userId="b12d7e67-ef2b-4194-91be-58d88760c7be" providerId="ADAL" clId="{6B1EF329-6C39-40DE-A5AD-8D6B6F192AA4}" dt="2022-08-22T13:20:42.142" v="8434" actId="571"/>
          <ac:cxnSpMkLst>
            <pc:docMk/>
            <pc:sldMk cId="250308277" sldId="262"/>
            <ac:cxnSpMk id="134" creationId="{7679A8D4-1429-99B3-97CB-4A8772ACD4EF}"/>
          </ac:cxnSpMkLst>
        </pc:cxnChg>
        <pc:cxnChg chg="mod">
          <ac:chgData name="어현규" userId="b12d7e67-ef2b-4194-91be-58d88760c7be" providerId="ADAL" clId="{6B1EF329-6C39-40DE-A5AD-8D6B6F192AA4}" dt="2022-08-22T13:20:42.142" v="8434" actId="571"/>
          <ac:cxnSpMkLst>
            <pc:docMk/>
            <pc:sldMk cId="250308277" sldId="262"/>
            <ac:cxnSpMk id="135" creationId="{F0F4B5F8-1F94-F4CA-47D7-B0BA03FA7033}"/>
          </ac:cxnSpMkLst>
        </pc:cxnChg>
        <pc:cxnChg chg="mod">
          <ac:chgData name="어현규" userId="b12d7e67-ef2b-4194-91be-58d88760c7be" providerId="ADAL" clId="{6B1EF329-6C39-40DE-A5AD-8D6B6F192AA4}" dt="2022-08-22T13:30:26.609" v="8439" actId="571"/>
          <ac:cxnSpMkLst>
            <pc:docMk/>
            <pc:sldMk cId="250308277" sldId="262"/>
            <ac:cxnSpMk id="142" creationId="{DBF19B4E-A7FB-DCCA-86FA-9282D807EBE4}"/>
          </ac:cxnSpMkLst>
        </pc:cxnChg>
        <pc:cxnChg chg="mod">
          <ac:chgData name="어현규" userId="b12d7e67-ef2b-4194-91be-58d88760c7be" providerId="ADAL" clId="{6B1EF329-6C39-40DE-A5AD-8D6B6F192AA4}" dt="2022-08-22T13:31:26.433" v="8457" actId="478"/>
          <ac:cxnSpMkLst>
            <pc:docMk/>
            <pc:sldMk cId="250308277" sldId="262"/>
            <ac:cxnSpMk id="144" creationId="{C4D4C46A-0339-495A-B97C-7C5E04BDB29D}"/>
          </ac:cxnSpMkLst>
        </pc:cxnChg>
        <pc:cxnChg chg="mod">
          <ac:chgData name="어현규" userId="b12d7e67-ef2b-4194-91be-58d88760c7be" providerId="ADAL" clId="{6B1EF329-6C39-40DE-A5AD-8D6B6F192AA4}" dt="2022-08-22T13:31:26.433" v="8457" actId="478"/>
          <ac:cxnSpMkLst>
            <pc:docMk/>
            <pc:sldMk cId="250308277" sldId="262"/>
            <ac:cxnSpMk id="145" creationId="{621FC090-0EB7-193B-6445-DB9D69E0F9CE}"/>
          </ac:cxnSpMkLst>
        </pc:cxnChg>
        <pc:cxnChg chg="mod">
          <ac:chgData name="어현규" userId="b12d7e67-ef2b-4194-91be-58d88760c7be" providerId="ADAL" clId="{6B1EF329-6C39-40DE-A5AD-8D6B6F192AA4}" dt="2022-08-22T13:31:28.045" v="8458" actId="571"/>
          <ac:cxnSpMkLst>
            <pc:docMk/>
            <pc:sldMk cId="250308277" sldId="262"/>
            <ac:cxnSpMk id="158" creationId="{A5B25A3D-A5BC-0483-4675-1020D97502DB}"/>
          </ac:cxnSpMkLst>
        </pc:cxnChg>
        <pc:cxnChg chg="mod">
          <ac:chgData name="어현규" userId="b12d7e67-ef2b-4194-91be-58d88760c7be" providerId="ADAL" clId="{6B1EF329-6C39-40DE-A5AD-8D6B6F192AA4}" dt="2022-08-22T13:32:53.131" v="8486" actId="478"/>
          <ac:cxnSpMkLst>
            <pc:docMk/>
            <pc:sldMk cId="250308277" sldId="262"/>
            <ac:cxnSpMk id="160" creationId="{8F0B592E-2178-3005-44D3-7828E558D1BA}"/>
          </ac:cxnSpMkLst>
        </pc:cxnChg>
        <pc:cxnChg chg="mod">
          <ac:chgData name="어현규" userId="b12d7e67-ef2b-4194-91be-58d88760c7be" providerId="ADAL" clId="{6B1EF329-6C39-40DE-A5AD-8D6B6F192AA4}" dt="2022-08-22T13:32:53.131" v="8486" actId="478"/>
          <ac:cxnSpMkLst>
            <pc:docMk/>
            <pc:sldMk cId="250308277" sldId="262"/>
            <ac:cxnSpMk id="161" creationId="{D4BB7A12-0C9C-B6ED-EF50-D59094C9C5A1}"/>
          </ac:cxnSpMkLst>
        </pc:cxnChg>
        <pc:cxnChg chg="mod">
          <ac:chgData name="어현규" userId="b12d7e67-ef2b-4194-91be-58d88760c7be" providerId="ADAL" clId="{6B1EF329-6C39-40DE-A5AD-8D6B6F192AA4}" dt="2022-08-23T14:18:53.216" v="8557" actId="571"/>
          <ac:cxnSpMkLst>
            <pc:docMk/>
            <pc:sldMk cId="250308277" sldId="262"/>
            <ac:cxnSpMk id="194" creationId="{7466A014-B354-C849-A237-6F9389B097D0}"/>
          </ac:cxnSpMkLst>
        </pc:cxnChg>
        <pc:cxnChg chg="mod">
          <ac:chgData name="어현규" userId="b12d7e67-ef2b-4194-91be-58d88760c7be" providerId="ADAL" clId="{6B1EF329-6C39-40DE-A5AD-8D6B6F192AA4}" dt="2022-08-23T14:18:53.216" v="8557" actId="571"/>
          <ac:cxnSpMkLst>
            <pc:docMk/>
            <pc:sldMk cId="250308277" sldId="262"/>
            <ac:cxnSpMk id="196" creationId="{C3F2AC71-FCF9-E81C-9624-47E7E3A60586}"/>
          </ac:cxnSpMkLst>
        </pc:cxnChg>
        <pc:cxnChg chg="mod">
          <ac:chgData name="어현규" userId="b12d7e67-ef2b-4194-91be-58d88760c7be" providerId="ADAL" clId="{6B1EF329-6C39-40DE-A5AD-8D6B6F192AA4}" dt="2022-08-23T14:18:53.216" v="8557" actId="571"/>
          <ac:cxnSpMkLst>
            <pc:docMk/>
            <pc:sldMk cId="250308277" sldId="262"/>
            <ac:cxnSpMk id="197" creationId="{AF11A818-D55F-B8AE-D299-4132CCB72476}"/>
          </ac:cxnSpMkLst>
        </pc:cxnChg>
        <pc:cxnChg chg="mod">
          <ac:chgData name="어현규" userId="b12d7e67-ef2b-4194-91be-58d88760c7be" providerId="ADAL" clId="{6B1EF329-6C39-40DE-A5AD-8D6B6F192AA4}" dt="2022-08-23T14:18:52.791" v="8556" actId="571"/>
          <ac:cxnSpMkLst>
            <pc:docMk/>
            <pc:sldMk cId="250308277" sldId="262"/>
            <ac:cxnSpMk id="204" creationId="{FC776534-2C46-24CA-4BD1-A47FB77194F8}"/>
          </ac:cxnSpMkLst>
        </pc:cxnChg>
        <pc:cxnChg chg="mod">
          <ac:chgData name="어현규" userId="b12d7e67-ef2b-4194-91be-58d88760c7be" providerId="ADAL" clId="{6B1EF329-6C39-40DE-A5AD-8D6B6F192AA4}" dt="2022-08-23T14:18:52.791" v="8556" actId="571"/>
          <ac:cxnSpMkLst>
            <pc:docMk/>
            <pc:sldMk cId="250308277" sldId="262"/>
            <ac:cxnSpMk id="206" creationId="{FA202B92-93CB-2F77-70B0-E3C0225DDAC6}"/>
          </ac:cxnSpMkLst>
        </pc:cxnChg>
        <pc:cxnChg chg="mod">
          <ac:chgData name="어현규" userId="b12d7e67-ef2b-4194-91be-58d88760c7be" providerId="ADAL" clId="{6B1EF329-6C39-40DE-A5AD-8D6B6F192AA4}" dt="2022-08-23T14:18:52.791" v="8556" actId="571"/>
          <ac:cxnSpMkLst>
            <pc:docMk/>
            <pc:sldMk cId="250308277" sldId="262"/>
            <ac:cxnSpMk id="207" creationId="{82AED7FF-3852-DB86-A33F-4E9FF26C1F6F}"/>
          </ac:cxnSpMkLst>
        </pc:cxnChg>
      </pc:sldChg>
      <pc:sldChg chg="addSp delSp modSp new mod">
        <pc:chgData name="어현규" userId="b12d7e67-ef2b-4194-91be-58d88760c7be" providerId="ADAL" clId="{6B1EF329-6C39-40DE-A5AD-8D6B6F192AA4}" dt="2022-08-31T16:07:06.620" v="12243" actId="1076"/>
        <pc:sldMkLst>
          <pc:docMk/>
          <pc:sldMk cId="2548264515" sldId="263"/>
        </pc:sldMkLst>
        <pc:spChg chg="add mod">
          <ac:chgData name="어현규" userId="b12d7e67-ef2b-4194-91be-58d88760c7be" providerId="ADAL" clId="{6B1EF329-6C39-40DE-A5AD-8D6B6F192AA4}" dt="2022-08-26T01:13:23.015" v="9930" actId="14100"/>
          <ac:spMkLst>
            <pc:docMk/>
            <pc:sldMk cId="2548264515" sldId="263"/>
            <ac:spMk id="2" creationId="{31BC68C8-7797-A32E-CB35-AB1921EA8441}"/>
          </ac:spMkLst>
        </pc:spChg>
        <pc:spChg chg="mod">
          <ac:chgData name="어현규" userId="b12d7e67-ef2b-4194-91be-58d88760c7be" providerId="ADAL" clId="{6B1EF329-6C39-40DE-A5AD-8D6B6F192AA4}" dt="2022-08-26T01:12:21.504" v="9879"/>
          <ac:spMkLst>
            <pc:docMk/>
            <pc:sldMk cId="2548264515" sldId="263"/>
            <ac:spMk id="9" creationId="{8B0784AD-2655-A4D0-6C66-75C37B623C2E}"/>
          </ac:spMkLst>
        </pc:spChg>
        <pc:spChg chg="mod">
          <ac:chgData name="어현규" userId="b12d7e67-ef2b-4194-91be-58d88760c7be" providerId="ADAL" clId="{6B1EF329-6C39-40DE-A5AD-8D6B6F192AA4}" dt="2022-08-26T01:12:21.504" v="9879"/>
          <ac:spMkLst>
            <pc:docMk/>
            <pc:sldMk cId="2548264515" sldId="263"/>
            <ac:spMk id="10" creationId="{9B5D8470-2162-F250-C358-0C0B76DC5EEA}"/>
          </ac:spMkLst>
        </pc:spChg>
        <pc:spChg chg="mod">
          <ac:chgData name="어현규" userId="b12d7e67-ef2b-4194-91be-58d88760c7be" providerId="ADAL" clId="{6B1EF329-6C39-40DE-A5AD-8D6B6F192AA4}" dt="2022-08-26T01:12:21.504" v="9879"/>
          <ac:spMkLst>
            <pc:docMk/>
            <pc:sldMk cId="2548264515" sldId="263"/>
            <ac:spMk id="11" creationId="{B60F2713-E481-20A9-91C8-59AC90ECEA95}"/>
          </ac:spMkLst>
        </pc:spChg>
        <pc:spChg chg="mod">
          <ac:chgData name="어현규" userId="b12d7e67-ef2b-4194-91be-58d88760c7be" providerId="ADAL" clId="{6B1EF329-6C39-40DE-A5AD-8D6B6F192AA4}" dt="2022-08-26T01:12:21.504" v="9879"/>
          <ac:spMkLst>
            <pc:docMk/>
            <pc:sldMk cId="2548264515" sldId="263"/>
            <ac:spMk id="12" creationId="{07B7991C-0C57-B2C9-7F07-B31A8A73C8F3}"/>
          </ac:spMkLst>
        </pc:spChg>
        <pc:spChg chg="mod">
          <ac:chgData name="어현규" userId="b12d7e67-ef2b-4194-91be-58d88760c7be" providerId="ADAL" clId="{6B1EF329-6C39-40DE-A5AD-8D6B6F192AA4}" dt="2022-08-26T01:13:34.096" v="9934" actId="113"/>
          <ac:spMkLst>
            <pc:docMk/>
            <pc:sldMk cId="2548264515" sldId="263"/>
            <ac:spMk id="14" creationId="{BB15D2FB-FF58-64B3-5D0A-B77FDAC2D636}"/>
          </ac:spMkLst>
        </pc:spChg>
        <pc:spChg chg="mod">
          <ac:chgData name="어현규" userId="b12d7e67-ef2b-4194-91be-58d88760c7be" providerId="ADAL" clId="{6B1EF329-6C39-40DE-A5AD-8D6B6F192AA4}" dt="2022-08-26T01:13:39.427" v="9936" actId="1076"/>
          <ac:spMkLst>
            <pc:docMk/>
            <pc:sldMk cId="2548264515" sldId="263"/>
            <ac:spMk id="15" creationId="{293FA4BB-2182-2734-FEF6-65576F69306F}"/>
          </ac:spMkLst>
        </pc:spChg>
        <pc:spChg chg="mod">
          <ac:chgData name="어현규" userId="b12d7e67-ef2b-4194-91be-58d88760c7be" providerId="ADAL" clId="{6B1EF329-6C39-40DE-A5AD-8D6B6F192AA4}" dt="2022-08-26T01:13:34.096" v="9934" actId="113"/>
          <ac:spMkLst>
            <pc:docMk/>
            <pc:sldMk cId="2548264515" sldId="263"/>
            <ac:spMk id="17" creationId="{C10B7C2B-C46F-07C4-C4E1-B0099031211F}"/>
          </ac:spMkLst>
        </pc:spChg>
        <pc:spChg chg="mod">
          <ac:chgData name="어현규" userId="b12d7e67-ef2b-4194-91be-58d88760c7be" providerId="ADAL" clId="{6B1EF329-6C39-40DE-A5AD-8D6B6F192AA4}" dt="2022-08-26T01:13:36.945" v="9935" actId="1076"/>
          <ac:spMkLst>
            <pc:docMk/>
            <pc:sldMk cId="2548264515" sldId="263"/>
            <ac:spMk id="18" creationId="{13DF2431-7D9E-07F6-CF9B-F476EA640E2E}"/>
          </ac:spMkLst>
        </pc:spChg>
        <pc:spChg chg="add mod">
          <ac:chgData name="어현규" userId="b12d7e67-ef2b-4194-91be-58d88760c7be" providerId="ADAL" clId="{6B1EF329-6C39-40DE-A5AD-8D6B6F192AA4}" dt="2022-08-31T16:07:06.620" v="12243" actId="1076"/>
          <ac:spMkLst>
            <pc:docMk/>
            <pc:sldMk cId="2548264515" sldId="263"/>
            <ac:spMk id="19" creationId="{B2F0FF72-74DC-9196-7B57-640DFF658336}"/>
          </ac:spMkLst>
        </pc:spChg>
        <pc:spChg chg="add mod">
          <ac:chgData name="어현규" userId="b12d7e67-ef2b-4194-91be-58d88760c7be" providerId="ADAL" clId="{6B1EF329-6C39-40DE-A5AD-8D6B6F192AA4}" dt="2022-08-31T16:07:06.620" v="12243" actId="1076"/>
          <ac:spMkLst>
            <pc:docMk/>
            <pc:sldMk cId="2548264515" sldId="263"/>
            <ac:spMk id="20" creationId="{D4E3F3E0-FADD-5951-A358-67D88F36A5FE}"/>
          </ac:spMkLst>
        </pc:spChg>
        <pc:spChg chg="add mod">
          <ac:chgData name="어현규" userId="b12d7e67-ef2b-4194-91be-58d88760c7be" providerId="ADAL" clId="{6B1EF329-6C39-40DE-A5AD-8D6B6F192AA4}" dt="2022-08-31T16:07:06.620" v="12243" actId="1076"/>
          <ac:spMkLst>
            <pc:docMk/>
            <pc:sldMk cId="2548264515" sldId="263"/>
            <ac:spMk id="21" creationId="{B09F679A-43AD-CD97-7506-7D423EEA95E7}"/>
          </ac:spMkLst>
        </pc:spChg>
        <pc:grpChg chg="add del mod">
          <ac:chgData name="어현규" userId="b12d7e67-ef2b-4194-91be-58d88760c7be" providerId="ADAL" clId="{6B1EF329-6C39-40DE-A5AD-8D6B6F192AA4}" dt="2022-08-26T01:12:23.248" v="9881" actId="478"/>
          <ac:grpSpMkLst>
            <pc:docMk/>
            <pc:sldMk cId="2548264515" sldId="263"/>
            <ac:grpSpMk id="3" creationId="{6633EC3D-5241-9F12-79D2-6CBED6354B35}"/>
          </ac:grpSpMkLst>
        </pc:grpChg>
        <pc:grpChg chg="mod">
          <ac:chgData name="어현규" userId="b12d7e67-ef2b-4194-91be-58d88760c7be" providerId="ADAL" clId="{6B1EF329-6C39-40DE-A5AD-8D6B6F192AA4}" dt="2022-08-26T01:12:21.504" v="9879"/>
          <ac:grpSpMkLst>
            <pc:docMk/>
            <pc:sldMk cId="2548264515" sldId="263"/>
            <ac:grpSpMk id="4" creationId="{3625DE51-3DEA-6A86-296F-AE8A344F46DD}"/>
          </ac:grpSpMkLst>
        </pc:grpChg>
        <pc:grpChg chg="mod">
          <ac:chgData name="어현규" userId="b12d7e67-ef2b-4194-91be-58d88760c7be" providerId="ADAL" clId="{6B1EF329-6C39-40DE-A5AD-8D6B6F192AA4}" dt="2022-08-26T01:12:21.504" v="9879"/>
          <ac:grpSpMkLst>
            <pc:docMk/>
            <pc:sldMk cId="2548264515" sldId="263"/>
            <ac:grpSpMk id="6" creationId="{9D4FC9EB-613B-1446-9EE6-D937C2C5F674}"/>
          </ac:grpSpMkLst>
        </pc:grpChg>
        <pc:grpChg chg="add mod">
          <ac:chgData name="어현규" userId="b12d7e67-ef2b-4194-91be-58d88760c7be" providerId="ADAL" clId="{6B1EF329-6C39-40DE-A5AD-8D6B6F192AA4}" dt="2022-08-26T01:13:20.624" v="9929" actId="14100"/>
          <ac:grpSpMkLst>
            <pc:docMk/>
            <pc:sldMk cId="2548264515" sldId="263"/>
            <ac:grpSpMk id="13" creationId="{3544CA5C-0943-88EB-D7E7-B9B5D794F687}"/>
          </ac:grpSpMkLst>
        </pc:grpChg>
        <pc:grpChg chg="add mod">
          <ac:chgData name="어현규" userId="b12d7e67-ef2b-4194-91be-58d88760c7be" providerId="ADAL" clId="{6B1EF329-6C39-40DE-A5AD-8D6B6F192AA4}" dt="2022-08-26T01:13:25.103" v="9931" actId="14100"/>
          <ac:grpSpMkLst>
            <pc:docMk/>
            <pc:sldMk cId="2548264515" sldId="263"/>
            <ac:grpSpMk id="16" creationId="{512D7BB2-50A5-89EC-0940-633C644F851B}"/>
          </ac:grpSpMkLst>
        </pc:grpChg>
        <pc:cxnChg chg="mod">
          <ac:chgData name="어현규" userId="b12d7e67-ef2b-4194-91be-58d88760c7be" providerId="ADAL" clId="{6B1EF329-6C39-40DE-A5AD-8D6B6F192AA4}" dt="2022-08-26T01:12:21.504" v="9879"/>
          <ac:cxnSpMkLst>
            <pc:docMk/>
            <pc:sldMk cId="2548264515" sldId="263"/>
            <ac:cxnSpMk id="5" creationId="{5673CF2D-424A-2BA0-7AF0-4E491C86E9D6}"/>
          </ac:cxnSpMkLst>
        </pc:cxnChg>
        <pc:cxnChg chg="mod">
          <ac:chgData name="어현규" userId="b12d7e67-ef2b-4194-91be-58d88760c7be" providerId="ADAL" clId="{6B1EF329-6C39-40DE-A5AD-8D6B6F192AA4}" dt="2022-08-26T01:12:23.248" v="9881" actId="478"/>
          <ac:cxnSpMkLst>
            <pc:docMk/>
            <pc:sldMk cId="2548264515" sldId="263"/>
            <ac:cxnSpMk id="7" creationId="{4CE7A0DD-2D5A-E4E9-A65B-A4D9D6023D72}"/>
          </ac:cxnSpMkLst>
        </pc:cxnChg>
        <pc:cxnChg chg="mod">
          <ac:chgData name="어현규" userId="b12d7e67-ef2b-4194-91be-58d88760c7be" providerId="ADAL" clId="{6B1EF329-6C39-40DE-A5AD-8D6B6F192AA4}" dt="2022-08-26T01:12:23.248" v="9881" actId="478"/>
          <ac:cxnSpMkLst>
            <pc:docMk/>
            <pc:sldMk cId="2548264515" sldId="263"/>
            <ac:cxnSpMk id="8" creationId="{3B4CA69E-FAA8-DF6A-8C17-2B0C4F4C9FD2}"/>
          </ac:cxnSpMkLst>
        </pc:cxnChg>
      </pc:sldChg>
      <pc:sldChg chg="addSp modSp new mod ord">
        <pc:chgData name="어현규" userId="b12d7e67-ef2b-4194-91be-58d88760c7be" providerId="ADAL" clId="{6B1EF329-6C39-40DE-A5AD-8D6B6F192AA4}" dt="2022-08-31T17:28:27.971" v="13741"/>
        <pc:sldMkLst>
          <pc:docMk/>
          <pc:sldMk cId="516190879" sldId="264"/>
        </pc:sldMkLst>
        <pc:spChg chg="add mod">
          <ac:chgData name="어현규" userId="b12d7e67-ef2b-4194-91be-58d88760c7be" providerId="ADAL" clId="{6B1EF329-6C39-40DE-A5AD-8D6B6F192AA4}" dt="2022-08-29T15:42:43.426" v="12242" actId="20577"/>
          <ac:spMkLst>
            <pc:docMk/>
            <pc:sldMk cId="516190879" sldId="264"/>
            <ac:spMk id="2" creationId="{4E98C90E-8A49-841B-5A3C-BF0823B52A78}"/>
          </ac:spMkLst>
        </pc:spChg>
      </pc:sldChg>
      <pc:sldChg chg="addSp delSp modSp new mod">
        <pc:chgData name="어현규" userId="b12d7e67-ef2b-4194-91be-58d88760c7be" providerId="ADAL" clId="{6B1EF329-6C39-40DE-A5AD-8D6B6F192AA4}" dt="2022-08-31T16:08:45.624" v="12262" actId="1076"/>
        <pc:sldMkLst>
          <pc:docMk/>
          <pc:sldMk cId="1711406601" sldId="265"/>
        </pc:sldMkLst>
        <pc:spChg chg="add del">
          <ac:chgData name="어현규" userId="b12d7e67-ef2b-4194-91be-58d88760c7be" providerId="ADAL" clId="{6B1EF329-6C39-40DE-A5AD-8D6B6F192AA4}" dt="2022-08-31T16:07:33.648" v="12246" actId="478"/>
          <ac:spMkLst>
            <pc:docMk/>
            <pc:sldMk cId="1711406601" sldId="265"/>
            <ac:spMk id="2" creationId="{5BB74656-AC81-28A8-E4A2-1DD0F8D6D60F}"/>
          </ac:spMkLst>
        </pc:spChg>
        <pc:picChg chg="add mod">
          <ac:chgData name="어현규" userId="b12d7e67-ef2b-4194-91be-58d88760c7be" providerId="ADAL" clId="{6B1EF329-6C39-40DE-A5AD-8D6B6F192AA4}" dt="2022-08-31T16:07:55.913" v="12249" actId="1076"/>
          <ac:picMkLst>
            <pc:docMk/>
            <pc:sldMk cId="1711406601" sldId="265"/>
            <ac:picMk id="1026" creationId="{2E0A7748-C995-E2AD-B566-40E5CB88D2A9}"/>
          </ac:picMkLst>
        </pc:picChg>
        <pc:picChg chg="add del mod">
          <ac:chgData name="어현규" userId="b12d7e67-ef2b-4194-91be-58d88760c7be" providerId="ADAL" clId="{6B1EF329-6C39-40DE-A5AD-8D6B6F192AA4}" dt="2022-08-31T16:08:19.572" v="12259" actId="478"/>
          <ac:picMkLst>
            <pc:docMk/>
            <pc:sldMk cId="1711406601" sldId="265"/>
            <ac:picMk id="1028" creationId="{A3D0693B-9E24-FCA5-816F-C823A05DAC07}"/>
          </ac:picMkLst>
        </pc:picChg>
        <pc:picChg chg="add mod">
          <ac:chgData name="어현규" userId="b12d7e67-ef2b-4194-91be-58d88760c7be" providerId="ADAL" clId="{6B1EF329-6C39-40DE-A5AD-8D6B6F192AA4}" dt="2022-08-31T16:08:19.082" v="12258" actId="1076"/>
          <ac:picMkLst>
            <pc:docMk/>
            <pc:sldMk cId="1711406601" sldId="265"/>
            <ac:picMk id="1030" creationId="{EE7ABF88-4CA9-AE3D-3661-50106408F0F4}"/>
          </ac:picMkLst>
        </pc:picChg>
        <pc:picChg chg="add mod">
          <ac:chgData name="어현규" userId="b12d7e67-ef2b-4194-91be-58d88760c7be" providerId="ADAL" clId="{6B1EF329-6C39-40DE-A5AD-8D6B6F192AA4}" dt="2022-08-31T16:08:45.624" v="12262" actId="1076"/>
          <ac:picMkLst>
            <pc:docMk/>
            <pc:sldMk cId="1711406601" sldId="265"/>
            <ac:picMk id="1032" creationId="{6E41A8EF-02FC-0E6B-5539-A5CE572E3ECA}"/>
          </ac:picMkLst>
        </pc:picChg>
      </pc:sldChg>
      <pc:sldChg chg="addSp delSp modSp new mod">
        <pc:chgData name="어현규" userId="b12d7e67-ef2b-4194-91be-58d88760c7be" providerId="ADAL" clId="{6B1EF329-6C39-40DE-A5AD-8D6B6F192AA4}" dt="2022-08-31T17:26:19.168" v="13739" actId="14100"/>
        <pc:sldMkLst>
          <pc:docMk/>
          <pc:sldMk cId="2617708931" sldId="266"/>
        </pc:sldMkLst>
        <pc:spChg chg="add del mod">
          <ac:chgData name="어현규" userId="b12d7e67-ef2b-4194-91be-58d88760c7be" providerId="ADAL" clId="{6B1EF329-6C39-40DE-A5AD-8D6B6F192AA4}" dt="2022-08-31T16:09:34.326" v="12295" actId="478"/>
          <ac:spMkLst>
            <pc:docMk/>
            <pc:sldMk cId="2617708931" sldId="266"/>
            <ac:spMk id="2" creationId="{143517B7-D70F-4296-AED5-3FDC03FC7ACF}"/>
          </ac:spMkLst>
        </pc:spChg>
        <pc:spChg chg="add del mod">
          <ac:chgData name="어현규" userId="b12d7e67-ef2b-4194-91be-58d88760c7be" providerId="ADAL" clId="{6B1EF329-6C39-40DE-A5AD-8D6B6F192AA4}" dt="2022-08-31T16:09:34.326" v="12295" actId="478"/>
          <ac:spMkLst>
            <pc:docMk/>
            <pc:sldMk cId="2617708931" sldId="266"/>
            <ac:spMk id="3" creationId="{F99DBF90-9AE1-26C0-3F21-C678659CCE0E}"/>
          </ac:spMkLst>
        </pc:spChg>
        <pc:spChg chg="add del mod">
          <ac:chgData name="어현규" userId="b12d7e67-ef2b-4194-91be-58d88760c7be" providerId="ADAL" clId="{6B1EF329-6C39-40DE-A5AD-8D6B6F192AA4}" dt="2022-08-31T16:09:34.326" v="12295" actId="478"/>
          <ac:spMkLst>
            <pc:docMk/>
            <pc:sldMk cId="2617708931" sldId="266"/>
            <ac:spMk id="4" creationId="{BC67C872-BFE4-6624-78D7-F1E3B62AB2BF}"/>
          </ac:spMkLst>
        </pc:spChg>
        <pc:spChg chg="add del mod">
          <ac:chgData name="어현규" userId="b12d7e67-ef2b-4194-91be-58d88760c7be" providerId="ADAL" clId="{6B1EF329-6C39-40DE-A5AD-8D6B6F192AA4}" dt="2022-08-31T16:09:34.326" v="12295" actId="478"/>
          <ac:spMkLst>
            <pc:docMk/>
            <pc:sldMk cId="2617708931" sldId="266"/>
            <ac:spMk id="5" creationId="{0BEE3B33-8553-2D8F-0D6F-D9B44B2A61E0}"/>
          </ac:spMkLst>
        </pc:spChg>
        <pc:spChg chg="add del mod">
          <ac:chgData name="어현규" userId="b12d7e67-ef2b-4194-91be-58d88760c7be" providerId="ADAL" clId="{6B1EF329-6C39-40DE-A5AD-8D6B6F192AA4}" dt="2022-08-31T16:09:34.326" v="12295" actId="478"/>
          <ac:spMkLst>
            <pc:docMk/>
            <pc:sldMk cId="2617708931" sldId="266"/>
            <ac:spMk id="6" creationId="{0C035701-EDA7-D988-1A71-FC13EF2E014A}"/>
          </ac:spMkLst>
        </pc:spChg>
        <pc:spChg chg="add mod">
          <ac:chgData name="어현규" userId="b12d7e67-ef2b-4194-91be-58d88760c7be" providerId="ADAL" clId="{6B1EF329-6C39-40DE-A5AD-8D6B6F192AA4}" dt="2022-08-31T17:26:05.599" v="13737" actId="207"/>
          <ac:spMkLst>
            <pc:docMk/>
            <pc:sldMk cId="2617708931" sldId="266"/>
            <ac:spMk id="7" creationId="{B8267692-C51B-5A6F-13BC-856B66B76E2D}"/>
          </ac:spMkLst>
        </pc:spChg>
        <pc:spChg chg="add mod">
          <ac:chgData name="어현규" userId="b12d7e67-ef2b-4194-91be-58d88760c7be" providerId="ADAL" clId="{6B1EF329-6C39-40DE-A5AD-8D6B6F192AA4}" dt="2022-08-31T16:43:31.225" v="12890" actId="208"/>
          <ac:spMkLst>
            <pc:docMk/>
            <pc:sldMk cId="2617708931" sldId="266"/>
            <ac:spMk id="12" creationId="{D9E48507-2D24-EC08-968F-5356BF82AD38}"/>
          </ac:spMkLst>
        </pc:spChg>
        <pc:spChg chg="add del mod">
          <ac:chgData name="어현규" userId="b12d7e67-ef2b-4194-91be-58d88760c7be" providerId="ADAL" clId="{6B1EF329-6C39-40DE-A5AD-8D6B6F192AA4}" dt="2022-08-31T16:09:35.603" v="12296" actId="478"/>
          <ac:spMkLst>
            <pc:docMk/>
            <pc:sldMk cId="2617708931" sldId="266"/>
            <ac:spMk id="13" creationId="{0AA429AD-A1FC-C4B1-FD81-8BCF18C6B79C}"/>
          </ac:spMkLst>
        </pc:spChg>
        <pc:spChg chg="add mod">
          <ac:chgData name="어현규" userId="b12d7e67-ef2b-4194-91be-58d88760c7be" providerId="ADAL" clId="{6B1EF329-6C39-40DE-A5AD-8D6B6F192AA4}" dt="2022-08-31T16:10:14.242" v="12363" actId="571"/>
          <ac:spMkLst>
            <pc:docMk/>
            <pc:sldMk cId="2617708931" sldId="266"/>
            <ac:spMk id="14" creationId="{1F00F297-FEB4-8BB6-D96C-F839EB080317}"/>
          </ac:spMkLst>
        </pc:spChg>
        <pc:spChg chg="add mod">
          <ac:chgData name="어현규" userId="b12d7e67-ef2b-4194-91be-58d88760c7be" providerId="ADAL" clId="{6B1EF329-6C39-40DE-A5AD-8D6B6F192AA4}" dt="2022-08-31T16:10:14.242" v="12363" actId="571"/>
          <ac:spMkLst>
            <pc:docMk/>
            <pc:sldMk cId="2617708931" sldId="266"/>
            <ac:spMk id="15" creationId="{0F9CFDC1-3CB1-E7AD-A60D-69D37DB935E9}"/>
          </ac:spMkLst>
        </pc:spChg>
        <pc:spChg chg="mod">
          <ac:chgData name="어현규" userId="b12d7e67-ef2b-4194-91be-58d88760c7be" providerId="ADAL" clId="{6B1EF329-6C39-40DE-A5AD-8D6B6F192AA4}" dt="2022-08-31T17:26:05.599" v="13737" actId="207"/>
          <ac:spMkLst>
            <pc:docMk/>
            <pc:sldMk cId="2617708931" sldId="266"/>
            <ac:spMk id="21" creationId="{6A446279-BBD1-4BB2-21E3-858FC6A40B50}"/>
          </ac:spMkLst>
        </pc:spChg>
        <pc:spChg chg="mod">
          <ac:chgData name="어현규" userId="b12d7e67-ef2b-4194-91be-58d88760c7be" providerId="ADAL" clId="{6B1EF329-6C39-40DE-A5AD-8D6B6F192AA4}" dt="2022-08-31T16:43:31.225" v="12890" actId="208"/>
          <ac:spMkLst>
            <pc:docMk/>
            <pc:sldMk cId="2617708931" sldId="266"/>
            <ac:spMk id="22" creationId="{571531AF-2511-DEDF-7FED-F5BDEA226AB3}"/>
          </ac:spMkLst>
        </pc:spChg>
        <pc:spChg chg="mod">
          <ac:chgData name="어현규" userId="b12d7e67-ef2b-4194-91be-58d88760c7be" providerId="ADAL" clId="{6B1EF329-6C39-40DE-A5AD-8D6B6F192AA4}" dt="2022-08-31T16:18:34.892" v="12398" actId="571"/>
          <ac:spMkLst>
            <pc:docMk/>
            <pc:sldMk cId="2617708931" sldId="266"/>
            <ac:spMk id="25" creationId="{776314F8-2E35-9191-9C6C-0A50B99703EB}"/>
          </ac:spMkLst>
        </pc:spChg>
        <pc:spChg chg="mod">
          <ac:chgData name="어현규" userId="b12d7e67-ef2b-4194-91be-58d88760c7be" providerId="ADAL" clId="{6B1EF329-6C39-40DE-A5AD-8D6B6F192AA4}" dt="2022-08-31T16:18:34.892" v="12398" actId="571"/>
          <ac:spMkLst>
            <pc:docMk/>
            <pc:sldMk cId="2617708931" sldId="266"/>
            <ac:spMk id="26" creationId="{7E38B0BA-4353-4ED2-EBF7-C464380F33ED}"/>
          </ac:spMkLst>
        </pc:spChg>
        <pc:spChg chg="mod">
          <ac:chgData name="어현규" userId="b12d7e67-ef2b-4194-91be-58d88760c7be" providerId="ADAL" clId="{6B1EF329-6C39-40DE-A5AD-8D6B6F192AA4}" dt="2022-08-31T17:26:05.599" v="13737" actId="207"/>
          <ac:spMkLst>
            <pc:docMk/>
            <pc:sldMk cId="2617708931" sldId="266"/>
            <ac:spMk id="32" creationId="{DC9EC4D7-D305-7DC5-86E7-660BB72B489E}"/>
          </ac:spMkLst>
        </pc:spChg>
        <pc:spChg chg="mod">
          <ac:chgData name="어현규" userId="b12d7e67-ef2b-4194-91be-58d88760c7be" providerId="ADAL" clId="{6B1EF329-6C39-40DE-A5AD-8D6B6F192AA4}" dt="2022-08-31T16:50:43.697" v="13238" actId="20577"/>
          <ac:spMkLst>
            <pc:docMk/>
            <pc:sldMk cId="2617708931" sldId="266"/>
            <ac:spMk id="33" creationId="{8AE765CD-B28A-8543-B447-C242B4AD00DB}"/>
          </ac:spMkLst>
        </pc:spChg>
        <pc:spChg chg="mod">
          <ac:chgData name="어현규" userId="b12d7e67-ef2b-4194-91be-58d88760c7be" providerId="ADAL" clId="{6B1EF329-6C39-40DE-A5AD-8D6B6F192AA4}" dt="2022-08-31T17:26:05.599" v="13737" actId="207"/>
          <ac:spMkLst>
            <pc:docMk/>
            <pc:sldMk cId="2617708931" sldId="266"/>
            <ac:spMk id="37" creationId="{09EE0825-E37A-B9C0-035C-8665BB00512A}"/>
          </ac:spMkLst>
        </pc:spChg>
        <pc:spChg chg="mod">
          <ac:chgData name="어현규" userId="b12d7e67-ef2b-4194-91be-58d88760c7be" providerId="ADAL" clId="{6B1EF329-6C39-40DE-A5AD-8D6B6F192AA4}" dt="2022-08-31T16:43:31.225" v="12890" actId="208"/>
          <ac:spMkLst>
            <pc:docMk/>
            <pc:sldMk cId="2617708931" sldId="266"/>
            <ac:spMk id="38" creationId="{F1C4E775-A644-B846-7AE2-3FF5053341E6}"/>
          </ac:spMkLst>
        </pc:spChg>
        <pc:spChg chg="mod topLvl">
          <ac:chgData name="어현규" userId="b12d7e67-ef2b-4194-91be-58d88760c7be" providerId="ADAL" clId="{6B1EF329-6C39-40DE-A5AD-8D6B6F192AA4}" dt="2022-08-31T17:26:05.599" v="13737" actId="207"/>
          <ac:spMkLst>
            <pc:docMk/>
            <pc:sldMk cId="2617708931" sldId="266"/>
            <ac:spMk id="42" creationId="{BBE4C282-E1F9-3EA2-4AA9-F05E84A756F9}"/>
          </ac:spMkLst>
        </pc:spChg>
        <pc:spChg chg="mod topLvl">
          <ac:chgData name="어현규" userId="b12d7e67-ef2b-4194-91be-58d88760c7be" providerId="ADAL" clId="{6B1EF329-6C39-40DE-A5AD-8D6B6F192AA4}" dt="2022-08-31T16:43:31.225" v="12890" actId="208"/>
          <ac:spMkLst>
            <pc:docMk/>
            <pc:sldMk cId="2617708931" sldId="266"/>
            <ac:spMk id="43" creationId="{AC8681C7-3174-1311-D7CC-8252ACBF929F}"/>
          </ac:spMkLst>
        </pc:spChg>
        <pc:spChg chg="mod">
          <ac:chgData name="어현규" userId="b12d7e67-ef2b-4194-91be-58d88760c7be" providerId="ADAL" clId="{6B1EF329-6C39-40DE-A5AD-8D6B6F192AA4}" dt="2022-08-31T17:26:05.599" v="13737" actId="207"/>
          <ac:spMkLst>
            <pc:docMk/>
            <pc:sldMk cId="2617708931" sldId="266"/>
            <ac:spMk id="47" creationId="{C40566E1-0C90-C88B-6BB2-5E1B3BB097A6}"/>
          </ac:spMkLst>
        </pc:spChg>
        <pc:spChg chg="mod">
          <ac:chgData name="어현규" userId="b12d7e67-ef2b-4194-91be-58d88760c7be" providerId="ADAL" clId="{6B1EF329-6C39-40DE-A5AD-8D6B6F192AA4}" dt="2022-08-31T16:43:31.225" v="12890" actId="208"/>
          <ac:spMkLst>
            <pc:docMk/>
            <pc:sldMk cId="2617708931" sldId="266"/>
            <ac:spMk id="48" creationId="{8C617F40-0A06-34C1-F4C6-313E09FAFF61}"/>
          </ac:spMkLst>
        </pc:spChg>
        <pc:spChg chg="mod">
          <ac:chgData name="어현규" userId="b12d7e67-ef2b-4194-91be-58d88760c7be" providerId="ADAL" clId="{6B1EF329-6C39-40DE-A5AD-8D6B6F192AA4}" dt="2022-08-31T16:19:16.174" v="12410" actId="571"/>
          <ac:spMkLst>
            <pc:docMk/>
            <pc:sldMk cId="2617708931" sldId="266"/>
            <ac:spMk id="52" creationId="{F353DE2C-4578-85C3-76AB-443FF33A9959}"/>
          </ac:spMkLst>
        </pc:spChg>
        <pc:spChg chg="mod">
          <ac:chgData name="어현규" userId="b12d7e67-ef2b-4194-91be-58d88760c7be" providerId="ADAL" clId="{6B1EF329-6C39-40DE-A5AD-8D6B6F192AA4}" dt="2022-08-31T16:19:16.174" v="12410" actId="571"/>
          <ac:spMkLst>
            <pc:docMk/>
            <pc:sldMk cId="2617708931" sldId="266"/>
            <ac:spMk id="53" creationId="{49C7481F-AA2D-EBC8-CAEA-332D2E9D93D3}"/>
          </ac:spMkLst>
        </pc:spChg>
        <pc:spChg chg="add mod">
          <ac:chgData name="어현규" userId="b12d7e67-ef2b-4194-91be-58d88760c7be" providerId="ADAL" clId="{6B1EF329-6C39-40DE-A5AD-8D6B6F192AA4}" dt="2022-08-31T16:46:38.868" v="12984" actId="1076"/>
          <ac:spMkLst>
            <pc:docMk/>
            <pc:sldMk cId="2617708931" sldId="266"/>
            <ac:spMk id="54" creationId="{C378D317-045D-9108-581D-B1415D72EA7A}"/>
          </ac:spMkLst>
        </pc:spChg>
        <pc:spChg chg="add mod">
          <ac:chgData name="어현규" userId="b12d7e67-ef2b-4194-91be-58d88760c7be" providerId="ADAL" clId="{6B1EF329-6C39-40DE-A5AD-8D6B6F192AA4}" dt="2022-08-31T16:51:24.672" v="13252" actId="1076"/>
          <ac:spMkLst>
            <pc:docMk/>
            <pc:sldMk cId="2617708931" sldId="266"/>
            <ac:spMk id="55" creationId="{C93F9F70-F183-AD57-7CD8-7C925ADB1CBD}"/>
          </ac:spMkLst>
        </pc:spChg>
        <pc:grpChg chg="add mod">
          <ac:chgData name="어현규" userId="b12d7e67-ef2b-4194-91be-58d88760c7be" providerId="ADAL" clId="{6B1EF329-6C39-40DE-A5AD-8D6B6F192AA4}" dt="2022-08-31T16:18:38.411" v="12399" actId="164"/>
          <ac:grpSpMkLst>
            <pc:docMk/>
            <pc:sldMk cId="2617708931" sldId="266"/>
            <ac:grpSpMk id="16" creationId="{74F87B4B-F6D2-53E1-AE8A-8432EA16EB61}"/>
          </ac:grpSpMkLst>
        </pc:grpChg>
        <pc:grpChg chg="add mod">
          <ac:chgData name="어현규" userId="b12d7e67-ef2b-4194-91be-58d88760c7be" providerId="ADAL" clId="{6B1EF329-6C39-40DE-A5AD-8D6B6F192AA4}" dt="2022-08-31T16:18:48.612" v="12402" actId="164"/>
          <ac:grpSpMkLst>
            <pc:docMk/>
            <pc:sldMk cId="2617708931" sldId="266"/>
            <ac:grpSpMk id="20" creationId="{B5A76F81-1C52-BFB3-2D92-FECA4CE3AF90}"/>
          </ac:grpSpMkLst>
        </pc:grpChg>
        <pc:grpChg chg="add mod">
          <ac:chgData name="어현규" userId="b12d7e67-ef2b-4194-91be-58d88760c7be" providerId="ADAL" clId="{6B1EF329-6C39-40DE-A5AD-8D6B6F192AA4}" dt="2022-08-31T16:18:34.892" v="12398" actId="571"/>
          <ac:grpSpMkLst>
            <pc:docMk/>
            <pc:sldMk cId="2617708931" sldId="266"/>
            <ac:grpSpMk id="24" creationId="{4632FDAB-6C16-39BF-89BC-FB2673CC96D2}"/>
          </ac:grpSpMkLst>
        </pc:grpChg>
        <pc:grpChg chg="add mod">
          <ac:chgData name="어현규" userId="b12d7e67-ef2b-4194-91be-58d88760c7be" providerId="ADAL" clId="{6B1EF329-6C39-40DE-A5AD-8D6B6F192AA4}" dt="2022-08-31T17:25:53.870" v="13701" actId="164"/>
          <ac:grpSpMkLst>
            <pc:docMk/>
            <pc:sldMk cId="2617708931" sldId="266"/>
            <ac:grpSpMk id="27" creationId="{CE635075-D9F8-519B-3702-4F327389DE80}"/>
          </ac:grpSpMkLst>
        </pc:grpChg>
        <pc:grpChg chg="add mod">
          <ac:chgData name="어현규" userId="b12d7e67-ef2b-4194-91be-58d88760c7be" providerId="ADAL" clId="{6B1EF329-6C39-40DE-A5AD-8D6B6F192AA4}" dt="2022-08-31T17:25:53.870" v="13701" actId="164"/>
          <ac:grpSpMkLst>
            <pc:docMk/>
            <pc:sldMk cId="2617708931" sldId="266"/>
            <ac:grpSpMk id="28" creationId="{FAD1FA2D-A7E8-6D3B-0B85-C1161CEA0ABB}"/>
          </ac:grpSpMkLst>
        </pc:grpChg>
        <pc:grpChg chg="add mod">
          <ac:chgData name="어현규" userId="b12d7e67-ef2b-4194-91be-58d88760c7be" providerId="ADAL" clId="{6B1EF329-6C39-40DE-A5AD-8D6B6F192AA4}" dt="2022-08-31T17:25:53.870" v="13701" actId="164"/>
          <ac:grpSpMkLst>
            <pc:docMk/>
            <pc:sldMk cId="2617708931" sldId="266"/>
            <ac:grpSpMk id="29" creationId="{84AE8BD9-DFFA-44D4-825C-60C2B02B900A}"/>
          </ac:grpSpMkLst>
        </pc:grpChg>
        <pc:grpChg chg="mod">
          <ac:chgData name="어현규" userId="b12d7e67-ef2b-4194-91be-58d88760c7be" providerId="ADAL" clId="{6B1EF329-6C39-40DE-A5AD-8D6B6F192AA4}" dt="2022-08-31T16:18:51.229" v="12403" actId="571"/>
          <ac:grpSpMkLst>
            <pc:docMk/>
            <pc:sldMk cId="2617708931" sldId="266"/>
            <ac:grpSpMk id="30" creationId="{81816EB0-138F-6EE8-A9CC-4B15F9903F3F}"/>
          </ac:grpSpMkLst>
        </pc:grpChg>
        <pc:grpChg chg="add mod">
          <ac:chgData name="어현규" userId="b12d7e67-ef2b-4194-91be-58d88760c7be" providerId="ADAL" clId="{6B1EF329-6C39-40DE-A5AD-8D6B6F192AA4}" dt="2022-08-31T17:25:53.870" v="13701" actId="164"/>
          <ac:grpSpMkLst>
            <pc:docMk/>
            <pc:sldMk cId="2617708931" sldId="266"/>
            <ac:grpSpMk id="34" creationId="{E5734D06-B07B-31DC-8B4D-8AED4D66B33F}"/>
          </ac:grpSpMkLst>
        </pc:grpChg>
        <pc:grpChg chg="mod">
          <ac:chgData name="어현규" userId="b12d7e67-ef2b-4194-91be-58d88760c7be" providerId="ADAL" clId="{6B1EF329-6C39-40DE-A5AD-8D6B6F192AA4}" dt="2022-08-31T16:18:58.872" v="12406" actId="571"/>
          <ac:grpSpMkLst>
            <pc:docMk/>
            <pc:sldMk cId="2617708931" sldId="266"/>
            <ac:grpSpMk id="35" creationId="{97272C1A-E79A-AB67-7C70-5122E9BCCF7F}"/>
          </ac:grpSpMkLst>
        </pc:grpChg>
        <pc:grpChg chg="add del mod">
          <ac:chgData name="어현규" userId="b12d7e67-ef2b-4194-91be-58d88760c7be" providerId="ADAL" clId="{6B1EF329-6C39-40DE-A5AD-8D6B6F192AA4}" dt="2022-08-31T17:25:53.870" v="13701" actId="164"/>
          <ac:grpSpMkLst>
            <pc:docMk/>
            <pc:sldMk cId="2617708931" sldId="266"/>
            <ac:grpSpMk id="39" creationId="{50B1B22B-C3C7-AABE-F8CF-3D2F2FDB1212}"/>
          </ac:grpSpMkLst>
        </pc:grpChg>
        <pc:grpChg chg="add del mod topLvl">
          <ac:chgData name="어현규" userId="b12d7e67-ef2b-4194-91be-58d88760c7be" providerId="ADAL" clId="{6B1EF329-6C39-40DE-A5AD-8D6B6F192AA4}" dt="2022-08-31T16:43:21.762" v="12879" actId="165"/>
          <ac:grpSpMkLst>
            <pc:docMk/>
            <pc:sldMk cId="2617708931" sldId="266"/>
            <ac:grpSpMk id="40" creationId="{F5BC6D99-B88F-1F5F-B321-EAB0BBB38DC5}"/>
          </ac:grpSpMkLst>
        </pc:grpChg>
        <pc:grpChg chg="add mod">
          <ac:chgData name="어현규" userId="b12d7e67-ef2b-4194-91be-58d88760c7be" providerId="ADAL" clId="{6B1EF329-6C39-40DE-A5AD-8D6B6F192AA4}" dt="2022-08-31T17:25:53.870" v="13701" actId="164"/>
          <ac:grpSpMkLst>
            <pc:docMk/>
            <pc:sldMk cId="2617708931" sldId="266"/>
            <ac:grpSpMk id="44" creationId="{2F90A2B9-50F1-3251-4C3C-1863A85B3E35}"/>
          </ac:grpSpMkLst>
        </pc:grpChg>
        <pc:grpChg chg="mod">
          <ac:chgData name="어현규" userId="b12d7e67-ef2b-4194-91be-58d88760c7be" providerId="ADAL" clId="{6B1EF329-6C39-40DE-A5AD-8D6B6F192AA4}" dt="2022-08-31T16:19:13.915" v="12408" actId="571"/>
          <ac:grpSpMkLst>
            <pc:docMk/>
            <pc:sldMk cId="2617708931" sldId="266"/>
            <ac:grpSpMk id="45" creationId="{1B7437AE-A981-FB16-FCF3-63A21AC15CF1}"/>
          </ac:grpSpMkLst>
        </pc:grpChg>
        <pc:grpChg chg="add mod">
          <ac:chgData name="어현규" userId="b12d7e67-ef2b-4194-91be-58d88760c7be" providerId="ADAL" clId="{6B1EF329-6C39-40DE-A5AD-8D6B6F192AA4}" dt="2022-08-31T16:19:16.174" v="12410" actId="571"/>
          <ac:grpSpMkLst>
            <pc:docMk/>
            <pc:sldMk cId="2617708931" sldId="266"/>
            <ac:grpSpMk id="49" creationId="{04CBF197-C641-2062-13C7-87EF5ED005A8}"/>
          </ac:grpSpMkLst>
        </pc:grpChg>
        <pc:grpChg chg="mod">
          <ac:chgData name="어현규" userId="b12d7e67-ef2b-4194-91be-58d88760c7be" providerId="ADAL" clId="{6B1EF329-6C39-40DE-A5AD-8D6B6F192AA4}" dt="2022-08-31T16:19:16.174" v="12410" actId="571"/>
          <ac:grpSpMkLst>
            <pc:docMk/>
            <pc:sldMk cId="2617708931" sldId="266"/>
            <ac:grpSpMk id="50" creationId="{90844069-868C-159B-3AE4-A6A1686E3FDD}"/>
          </ac:grpSpMkLst>
        </pc:grpChg>
        <pc:grpChg chg="add mod">
          <ac:chgData name="어현규" userId="b12d7e67-ef2b-4194-91be-58d88760c7be" providerId="ADAL" clId="{6B1EF329-6C39-40DE-A5AD-8D6B6F192AA4}" dt="2022-08-31T17:25:53.870" v="13701" actId="164"/>
          <ac:grpSpMkLst>
            <pc:docMk/>
            <pc:sldMk cId="2617708931" sldId="266"/>
            <ac:grpSpMk id="58" creationId="{F0870B9C-5276-4575-A33F-6E219BD54BAA}"/>
          </ac:grpSpMkLst>
        </pc:grpChg>
        <pc:picChg chg="add mod ord">
          <ac:chgData name="어현규" userId="b12d7e67-ef2b-4194-91be-58d88760c7be" providerId="ADAL" clId="{6B1EF329-6C39-40DE-A5AD-8D6B6F192AA4}" dt="2022-08-31T17:26:19.168" v="13739" actId="14100"/>
          <ac:picMkLst>
            <pc:docMk/>
            <pc:sldMk cId="2617708931" sldId="266"/>
            <ac:picMk id="57" creationId="{6DF69A9A-B6D9-53E8-73E2-2137CC546491}"/>
          </ac:picMkLst>
        </pc:picChg>
        <pc:cxnChg chg="add del mod">
          <ac:chgData name="어현규" userId="b12d7e67-ef2b-4194-91be-58d88760c7be" providerId="ADAL" clId="{6B1EF329-6C39-40DE-A5AD-8D6B6F192AA4}" dt="2022-08-31T16:09:22.943" v="12274" actId="478"/>
          <ac:cxnSpMkLst>
            <pc:docMk/>
            <pc:sldMk cId="2617708931" sldId="266"/>
            <ac:cxnSpMk id="9" creationId="{0BE4366C-372B-DCA0-9367-6E7CEE6B05CC}"/>
          </ac:cxnSpMkLst>
        </pc:cxnChg>
        <pc:cxnChg chg="add mod">
          <ac:chgData name="어현규" userId="b12d7e67-ef2b-4194-91be-58d88760c7be" providerId="ADAL" clId="{6B1EF329-6C39-40DE-A5AD-8D6B6F192AA4}" dt="2022-08-31T16:43:31.225" v="12890" actId="208"/>
          <ac:cxnSpMkLst>
            <pc:docMk/>
            <pc:sldMk cId="2617708931" sldId="266"/>
            <ac:cxnSpMk id="18" creationId="{69BDD915-CBE4-037E-3B78-05835E9424C3}"/>
          </ac:cxnSpMkLst>
        </pc:cxnChg>
        <pc:cxnChg chg="add mod">
          <ac:chgData name="어현규" userId="b12d7e67-ef2b-4194-91be-58d88760c7be" providerId="ADAL" clId="{6B1EF329-6C39-40DE-A5AD-8D6B6F192AA4}" dt="2022-08-31T16:43:31.225" v="12890" actId="208"/>
          <ac:cxnSpMkLst>
            <pc:docMk/>
            <pc:sldMk cId="2617708931" sldId="266"/>
            <ac:cxnSpMk id="23" creationId="{A9803CD6-AAA3-0CB5-078E-A9D126183135}"/>
          </ac:cxnSpMkLst>
        </pc:cxnChg>
        <pc:cxnChg chg="mod">
          <ac:chgData name="어현규" userId="b12d7e67-ef2b-4194-91be-58d88760c7be" providerId="ADAL" clId="{6B1EF329-6C39-40DE-A5AD-8D6B6F192AA4}" dt="2022-08-31T16:50:43.591" v="13237" actId="20577"/>
          <ac:cxnSpMkLst>
            <pc:docMk/>
            <pc:sldMk cId="2617708931" sldId="266"/>
            <ac:cxnSpMk id="31" creationId="{1DEA18AE-85CA-BC6C-E3F2-748AB65FC38C}"/>
          </ac:cxnSpMkLst>
        </pc:cxnChg>
        <pc:cxnChg chg="mod">
          <ac:chgData name="어현규" userId="b12d7e67-ef2b-4194-91be-58d88760c7be" providerId="ADAL" clId="{6B1EF329-6C39-40DE-A5AD-8D6B6F192AA4}" dt="2022-08-31T16:43:31.225" v="12890" actId="208"/>
          <ac:cxnSpMkLst>
            <pc:docMk/>
            <pc:sldMk cId="2617708931" sldId="266"/>
            <ac:cxnSpMk id="36" creationId="{4C5B6A51-BA97-6804-CF44-670AA56230EE}"/>
          </ac:cxnSpMkLst>
        </pc:cxnChg>
        <pc:cxnChg chg="mod topLvl">
          <ac:chgData name="어현규" userId="b12d7e67-ef2b-4194-91be-58d88760c7be" providerId="ADAL" clId="{6B1EF329-6C39-40DE-A5AD-8D6B6F192AA4}" dt="2022-08-31T16:43:31.225" v="12890" actId="208"/>
          <ac:cxnSpMkLst>
            <pc:docMk/>
            <pc:sldMk cId="2617708931" sldId="266"/>
            <ac:cxnSpMk id="41" creationId="{74195A13-888E-40FF-2FC1-A7E2B924A76E}"/>
          </ac:cxnSpMkLst>
        </pc:cxnChg>
        <pc:cxnChg chg="mod">
          <ac:chgData name="어현규" userId="b12d7e67-ef2b-4194-91be-58d88760c7be" providerId="ADAL" clId="{6B1EF329-6C39-40DE-A5AD-8D6B6F192AA4}" dt="2022-08-31T16:43:31.225" v="12890" actId="208"/>
          <ac:cxnSpMkLst>
            <pc:docMk/>
            <pc:sldMk cId="2617708931" sldId="266"/>
            <ac:cxnSpMk id="46" creationId="{5CD75262-4097-EC03-5FFC-0A95B629EB91}"/>
          </ac:cxnSpMkLst>
        </pc:cxnChg>
        <pc:cxnChg chg="mod">
          <ac:chgData name="어현규" userId="b12d7e67-ef2b-4194-91be-58d88760c7be" providerId="ADAL" clId="{6B1EF329-6C39-40DE-A5AD-8D6B6F192AA4}" dt="2022-08-31T16:19:16.174" v="12410" actId="571"/>
          <ac:cxnSpMkLst>
            <pc:docMk/>
            <pc:sldMk cId="2617708931" sldId="266"/>
            <ac:cxnSpMk id="51" creationId="{07252B44-CA56-3CF8-475B-5A717B18A11E}"/>
          </ac:cxnSpMkLst>
        </pc:cxnChg>
      </pc:sldChg>
      <pc:sldChg chg="addSp modSp new mod ord">
        <pc:chgData name="어현규" userId="b12d7e67-ef2b-4194-91be-58d88760c7be" providerId="ADAL" clId="{6B1EF329-6C39-40DE-A5AD-8D6B6F192AA4}" dt="2022-08-31T17:24:15.571" v="13559" actId="20577"/>
        <pc:sldMkLst>
          <pc:docMk/>
          <pc:sldMk cId="1429783296" sldId="267"/>
        </pc:sldMkLst>
        <pc:spChg chg="add mod">
          <ac:chgData name="어현규" userId="b12d7e67-ef2b-4194-91be-58d88760c7be" providerId="ADAL" clId="{6B1EF329-6C39-40DE-A5AD-8D6B6F192AA4}" dt="2022-08-31T17:24:15.571" v="13559" actId="20577"/>
          <ac:spMkLst>
            <pc:docMk/>
            <pc:sldMk cId="1429783296" sldId="267"/>
            <ac:spMk id="6" creationId="{49F8670E-75EB-DE50-3A45-C2C095954F36}"/>
          </ac:spMkLst>
        </pc:spChg>
        <pc:picChg chg="add mod">
          <ac:chgData name="어현규" userId="b12d7e67-ef2b-4194-91be-58d88760c7be" providerId="ADAL" clId="{6B1EF329-6C39-40DE-A5AD-8D6B6F192AA4}" dt="2022-08-31T16:56:43.838" v="13257" actId="1076"/>
          <ac:picMkLst>
            <pc:docMk/>
            <pc:sldMk cId="1429783296" sldId="267"/>
            <ac:picMk id="3" creationId="{B588498A-FD87-9DF4-7956-B83F070BCF32}"/>
          </ac:picMkLst>
        </pc:picChg>
        <pc:picChg chg="add mod">
          <ac:chgData name="어현규" userId="b12d7e67-ef2b-4194-91be-58d88760c7be" providerId="ADAL" clId="{6B1EF329-6C39-40DE-A5AD-8D6B6F192AA4}" dt="2022-08-31T16:56:58.177" v="13260" actId="1076"/>
          <ac:picMkLst>
            <pc:docMk/>
            <pc:sldMk cId="1429783296" sldId="267"/>
            <ac:picMk id="5" creationId="{ADF47B33-5C05-81F2-E9CD-E962D5F2EC75}"/>
          </ac:picMkLst>
        </pc:picChg>
      </pc:sldChg>
      <pc:sldMasterChg chg="setBg modSldLayout">
        <pc:chgData name="어현규" userId="b12d7e67-ef2b-4194-91be-58d88760c7be" providerId="ADAL" clId="{6B1EF329-6C39-40DE-A5AD-8D6B6F192AA4}" dt="2022-08-02T09:04:50.706" v="1596"/>
        <pc:sldMasterMkLst>
          <pc:docMk/>
          <pc:sldMasterMk cId="2834355151" sldId="2147483660"/>
        </pc:sldMasterMkLst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252094609" sldId="2147483661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4044245294" sldId="2147483662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959743076" sldId="2147483663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1713203167" sldId="2147483664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462862049" sldId="2147483665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3025102209" sldId="2147483666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3927427290" sldId="2147483667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1002901262" sldId="2147483668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2878157615" sldId="2147483669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1588951613" sldId="2147483670"/>
          </pc:sldLayoutMkLst>
        </pc:sldLayoutChg>
        <pc:sldLayoutChg chg="setBg">
          <pc:chgData name="어현규" userId="b12d7e67-ef2b-4194-91be-58d88760c7be" providerId="ADAL" clId="{6B1EF329-6C39-40DE-A5AD-8D6B6F192AA4}" dt="2022-08-02T09:04:50.706" v="1596"/>
          <pc:sldLayoutMkLst>
            <pc:docMk/>
            <pc:sldMasterMk cId="2834355151" sldId="2147483660"/>
            <pc:sldLayoutMk cId="3221471353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9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95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7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24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4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0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86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10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42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90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8B5E-AE44-4FC9-A50C-3E627B58FF5B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15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B8B5E-AE44-4FC9-A50C-3E627B58FF5B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02C2E-F25D-4E5C-BB1D-92527BCCD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5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44149-1F69-109F-4E69-013E92711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963EB3-8FB2-A12F-EAFF-02E5473DB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200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98C90E-8A49-841B-5A3C-BF0823B52A78}"/>
              </a:ext>
            </a:extLst>
          </p:cNvPr>
          <p:cNvSpPr txBox="1"/>
          <p:nvPr/>
        </p:nvSpPr>
        <p:spPr>
          <a:xfrm>
            <a:off x="381372" y="740688"/>
            <a:ext cx="61623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보스 </a:t>
            </a:r>
            <a:r>
              <a:rPr lang="en-US" altLang="ko-KR" dirty="0"/>
              <a:t>1. </a:t>
            </a:r>
            <a:r>
              <a:rPr lang="ko-KR" altLang="en-US" dirty="0" err="1"/>
              <a:t>슬라임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슬라임의</a:t>
            </a:r>
            <a:r>
              <a:rPr lang="ko-KR" altLang="en-US" dirty="0"/>
              <a:t> 특성 </a:t>
            </a:r>
            <a:r>
              <a:rPr lang="en-US" altLang="ko-KR" dirty="0"/>
              <a:t>: </a:t>
            </a:r>
            <a:r>
              <a:rPr lang="ko-KR" altLang="en-US" dirty="0"/>
              <a:t>외부 젤라틴</a:t>
            </a:r>
            <a:r>
              <a:rPr lang="en-US" altLang="ko-KR" dirty="0"/>
              <a:t>, </a:t>
            </a:r>
            <a:r>
              <a:rPr lang="ko-KR" altLang="en-US" dirty="0"/>
              <a:t>내부 액체</a:t>
            </a:r>
            <a:r>
              <a:rPr lang="en-US" altLang="ko-KR" dirty="0"/>
              <a:t>, </a:t>
            </a:r>
            <a:r>
              <a:rPr lang="ko-KR" altLang="en-US" dirty="0"/>
              <a:t>분열</a:t>
            </a:r>
            <a:r>
              <a:rPr lang="en-US" altLang="ko-KR" dirty="0"/>
              <a:t>, </a:t>
            </a:r>
            <a:r>
              <a:rPr lang="ko-KR" altLang="en-US" dirty="0"/>
              <a:t>타격 무효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패턴 </a:t>
            </a:r>
            <a:r>
              <a:rPr lang="en-US" altLang="ko-KR" dirty="0"/>
              <a:t>1. </a:t>
            </a:r>
            <a:r>
              <a:rPr lang="ko-KR" altLang="en-US" dirty="0"/>
              <a:t>자가 분열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일반 </a:t>
            </a:r>
            <a:r>
              <a:rPr lang="ko-KR" altLang="en-US" dirty="0" err="1"/>
              <a:t>슬라임</a:t>
            </a:r>
            <a:r>
              <a:rPr lang="ko-KR" altLang="en-US" dirty="0"/>
              <a:t> 몬스터를 무작위 방향으로 다수 소환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패턴 </a:t>
            </a:r>
            <a:r>
              <a:rPr lang="en-US" altLang="ko-KR" dirty="0"/>
              <a:t>2. </a:t>
            </a:r>
            <a:r>
              <a:rPr lang="ko-KR" altLang="en-US" dirty="0"/>
              <a:t>구르기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 방향으로 서서히 가속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일정 시간</a:t>
            </a:r>
            <a:r>
              <a:rPr lang="en-US" altLang="ko-KR" dirty="0"/>
              <a:t> </a:t>
            </a:r>
            <a:r>
              <a:rPr lang="ko-KR" altLang="en-US" dirty="0"/>
              <a:t>후에 제자리에 정지하거나 벽에 직선으로 부딪혀 스턴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패턴 </a:t>
            </a:r>
            <a:r>
              <a:rPr lang="en-US" altLang="ko-KR" dirty="0"/>
              <a:t>3. </a:t>
            </a:r>
            <a:r>
              <a:rPr lang="ko-KR" altLang="en-US" dirty="0"/>
              <a:t>점프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슬라임</a:t>
            </a:r>
            <a:r>
              <a:rPr lang="ko-KR" altLang="en-US" dirty="0"/>
              <a:t> 특유의 탄성으로 높이 뛰어올라 플레이어를 중량으로 으깨는 패턴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플레이어에게 직관적인 시각 효과 제공해야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패턴 </a:t>
            </a:r>
            <a:r>
              <a:rPr lang="en-US" altLang="ko-KR" dirty="0"/>
              <a:t>4. </a:t>
            </a:r>
            <a:r>
              <a:rPr lang="ko-KR" altLang="en-US" dirty="0" err="1"/>
              <a:t>슬라임</a:t>
            </a:r>
            <a:r>
              <a:rPr lang="ko-KR" altLang="en-US" dirty="0"/>
              <a:t> 곡사포</a:t>
            </a:r>
            <a:endParaRPr lang="en-US" altLang="ko-KR" dirty="0"/>
          </a:p>
          <a:p>
            <a:r>
              <a:rPr lang="en-US" altLang="ko-KR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51619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5DC650-E010-2A67-AF29-C651A8A17DFE}"/>
              </a:ext>
            </a:extLst>
          </p:cNvPr>
          <p:cNvSpPr txBox="1"/>
          <p:nvPr/>
        </p:nvSpPr>
        <p:spPr>
          <a:xfrm>
            <a:off x="381371" y="374207"/>
            <a:ext cx="304762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 가능한 코스트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체력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이동 속도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스킬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무기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근거리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원거리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탄약 </a:t>
            </a:r>
            <a:r>
              <a:rPr lang="en-US" altLang="ko-KR" dirty="0"/>
              <a:t>(</a:t>
            </a:r>
            <a:r>
              <a:rPr lang="ko-KR" altLang="en-US" dirty="0"/>
              <a:t>원거리 무기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동료 유닛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5A557-47C3-ECF8-055A-776F911973FD}"/>
              </a:ext>
            </a:extLst>
          </p:cNvPr>
          <p:cNvSpPr txBox="1"/>
          <p:nvPr/>
        </p:nvSpPr>
        <p:spPr>
          <a:xfrm>
            <a:off x="381371" y="3720657"/>
            <a:ext cx="584647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시놉시스 개요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마왕에게 프로포즈 하기 위해 마왕성으로 침입한 목수 주인공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재미 요소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둔기를 사용하는 묵직한 </a:t>
            </a:r>
            <a:r>
              <a:rPr lang="ko-KR" altLang="en-US" dirty="0" err="1"/>
              <a:t>타격감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강하고 느린 공격 </a:t>
            </a:r>
            <a:r>
              <a:rPr lang="en-US" altLang="ko-KR" dirty="0"/>
              <a:t>+ </a:t>
            </a:r>
            <a:r>
              <a:rPr lang="ko-KR" altLang="en-US" dirty="0"/>
              <a:t>순간적인 회피 액션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아이템 </a:t>
            </a:r>
            <a:r>
              <a:rPr lang="ko-KR" altLang="en-US" dirty="0" err="1"/>
              <a:t>파밍으로</a:t>
            </a:r>
            <a:r>
              <a:rPr lang="ko-KR" altLang="en-US" dirty="0"/>
              <a:t> 인한 성장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몬스터 별 공격</a:t>
            </a:r>
            <a:r>
              <a:rPr lang="en-US" altLang="ko-KR" dirty="0"/>
              <a:t>+</a:t>
            </a:r>
            <a:r>
              <a:rPr lang="ko-KR" altLang="en-US" dirty="0"/>
              <a:t>추격 패턴에 대응하는 재미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매 스테이지 별 보스 공략의 재미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메모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알고 맞으면 아프지 않아</a:t>
            </a:r>
            <a:r>
              <a:rPr lang="en-US" altLang="ko-KR" dirty="0"/>
              <a:t>! (</a:t>
            </a:r>
            <a:r>
              <a:rPr lang="ko-KR" altLang="en-US" dirty="0"/>
              <a:t>덜 아픔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얼음 맵</a:t>
            </a:r>
            <a:r>
              <a:rPr lang="en-US" altLang="ko-KR" dirty="0"/>
              <a:t>, </a:t>
            </a:r>
            <a:r>
              <a:rPr lang="ko-KR" altLang="en-US" dirty="0"/>
              <a:t>미궁 맵</a:t>
            </a:r>
            <a:r>
              <a:rPr lang="en-US" altLang="ko-KR" dirty="0"/>
              <a:t>, </a:t>
            </a:r>
            <a:r>
              <a:rPr lang="ko-KR" altLang="en-US" dirty="0"/>
              <a:t>용암 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몬스터 </a:t>
            </a:r>
            <a:r>
              <a:rPr lang="ko-KR" altLang="en-US" dirty="0" err="1"/>
              <a:t>넉백</a:t>
            </a:r>
            <a:r>
              <a:rPr lang="ko-KR" altLang="en-US" dirty="0"/>
              <a:t> 시 충돌 판정 </a:t>
            </a:r>
            <a:r>
              <a:rPr lang="en-US" altLang="ko-KR" dirty="0"/>
              <a:t>+ </a:t>
            </a:r>
            <a:r>
              <a:rPr lang="ko-KR" altLang="en-US" dirty="0"/>
              <a:t>데미지 </a:t>
            </a:r>
            <a:r>
              <a:rPr lang="en-US" altLang="ko-KR" dirty="0"/>
              <a:t>(</a:t>
            </a:r>
            <a:r>
              <a:rPr lang="ko-KR" altLang="en-US" dirty="0"/>
              <a:t>당구 처럼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종을 쳐서 소리내는 </a:t>
            </a:r>
            <a:r>
              <a:rPr lang="ko-KR" altLang="en-US" dirty="0" err="1"/>
              <a:t>기믹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맵 라이트 구분</a:t>
            </a:r>
            <a:r>
              <a:rPr lang="en-US" altLang="ko-KR" dirty="0"/>
              <a:t>. Intensity </a:t>
            </a:r>
            <a:r>
              <a:rPr lang="ko-KR" altLang="en-US" dirty="0"/>
              <a:t>조절로 밝기 조정 및 </a:t>
            </a:r>
            <a:r>
              <a:rPr lang="ko-KR" altLang="en-US" dirty="0" err="1"/>
              <a:t>암막</a:t>
            </a:r>
            <a:r>
              <a:rPr lang="ko-KR" altLang="en-US" dirty="0"/>
              <a:t> 효과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문을 부숴 다음 </a:t>
            </a:r>
            <a:r>
              <a:rPr lang="en-US" altLang="ko-KR" dirty="0"/>
              <a:t>Room</a:t>
            </a:r>
            <a:r>
              <a:rPr lang="ko-KR" altLang="en-US" dirty="0"/>
              <a:t>으로 이동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1314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E0A7748-C995-E2AD-B566-40E5CB88D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87" y="425301"/>
            <a:ext cx="2986125" cy="447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D0693B-9E24-FCA5-816F-C823A05DA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290" y="886713"/>
            <a:ext cx="1972660" cy="329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E7ABF88-4CA9-AE3D-3661-50106408F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810" y="4083788"/>
            <a:ext cx="2195140" cy="402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E41A8EF-02FC-0E6B-5539-A5CE572E3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8" y="5115979"/>
            <a:ext cx="2533082" cy="434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40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723F6F-DA9F-87C8-FC66-6FBB4D8DF55F}"/>
              </a:ext>
            </a:extLst>
          </p:cNvPr>
          <p:cNvSpPr txBox="1"/>
          <p:nvPr/>
        </p:nvSpPr>
        <p:spPr>
          <a:xfrm>
            <a:off x="410385" y="293282"/>
            <a:ext cx="5946180" cy="10125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룸 기반 </a:t>
            </a:r>
            <a:r>
              <a:rPr lang="ko-KR" altLang="en-US" sz="2400" dirty="0" err="1"/>
              <a:t>스폰</a:t>
            </a:r>
            <a:r>
              <a:rPr lang="ko-KR" altLang="en-US" sz="2400" dirty="0"/>
              <a:t> 시스템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ko-KR" altLang="en-US" dirty="0"/>
              <a:t>변수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//</a:t>
            </a:r>
            <a:r>
              <a:rPr lang="ko-KR" altLang="en-US" sz="1600" dirty="0"/>
              <a:t>룸 내부 유닛 배열</a:t>
            </a:r>
            <a:r>
              <a:rPr lang="en-US" altLang="ko-KR" sz="1600" dirty="0"/>
              <a:t>(</a:t>
            </a:r>
            <a:r>
              <a:rPr lang="en-US" altLang="ko-KR" sz="1600" dirty="0" err="1"/>
              <a:t>GameObject</a:t>
            </a:r>
            <a:r>
              <a:rPr lang="en-US" altLang="ko-KR" sz="1600" dirty="0"/>
              <a:t>[])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플레이어 출입 판별</a:t>
            </a:r>
            <a:r>
              <a:rPr lang="en-US" altLang="ko-KR" sz="1600" dirty="0"/>
              <a:t>(bool)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몬스터 </a:t>
            </a:r>
            <a:r>
              <a:rPr lang="ko-KR" altLang="en-US" sz="1600" dirty="0" err="1"/>
              <a:t>스폰</a:t>
            </a:r>
            <a:r>
              <a:rPr lang="ko-KR" altLang="en-US" sz="1600" dirty="0"/>
              <a:t> 지점 배열</a:t>
            </a:r>
            <a:r>
              <a:rPr lang="en-US" altLang="ko-KR" sz="1600" dirty="0"/>
              <a:t>(Vector2[])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몬스터 오브젝트 풀</a:t>
            </a:r>
            <a:r>
              <a:rPr lang="en-US" altLang="ko-KR" sz="1600" dirty="0"/>
              <a:t>(Unit[])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기믹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스폰</a:t>
            </a:r>
            <a:r>
              <a:rPr lang="ko-KR" altLang="en-US" sz="1600" dirty="0"/>
              <a:t> 지점 배열</a:t>
            </a:r>
            <a:r>
              <a:rPr lang="en-US" altLang="ko-KR" sz="1600" dirty="0"/>
              <a:t>(Vector2)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기믹</a:t>
            </a:r>
            <a:r>
              <a:rPr lang="ko-KR" altLang="en-US" sz="1600" dirty="0"/>
              <a:t> 오브젝트 풀</a:t>
            </a:r>
            <a:r>
              <a:rPr lang="en-US" altLang="ko-KR" sz="1600" dirty="0"/>
              <a:t>(</a:t>
            </a:r>
            <a:r>
              <a:rPr lang="en-US" altLang="ko-KR" sz="1600" dirty="0" err="1"/>
              <a:t>GameObject</a:t>
            </a:r>
            <a:r>
              <a:rPr lang="en-US" altLang="ko-KR" sz="1600" dirty="0"/>
              <a:t>[])</a:t>
            </a:r>
          </a:p>
          <a:p>
            <a:endParaRPr lang="en-US" altLang="ko-KR" sz="1600" dirty="0"/>
          </a:p>
          <a:p>
            <a:r>
              <a:rPr lang="ko-KR" altLang="en-US" dirty="0"/>
              <a:t>함수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유닛 출입 함수</a:t>
            </a:r>
            <a:r>
              <a:rPr lang="en-US" altLang="ko-KR" sz="1600" dirty="0"/>
              <a:t>(Trigger Enter2D, Trigger Exit2D)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몬스터 생성 함수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SpawnMob</a:t>
            </a:r>
            <a:r>
              <a:rPr lang="en-US" altLang="ko-KR" sz="1600" dirty="0"/>
              <a:t>(Unit[] </a:t>
            </a:r>
            <a:r>
              <a:rPr lang="en-US" altLang="ko-KR" sz="1600" dirty="0" err="1"/>
              <a:t>unitArray</a:t>
            </a:r>
            <a:r>
              <a:rPr lang="en-US" altLang="ko-KR" sz="1600" dirty="0"/>
              <a:t>))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기믹</a:t>
            </a:r>
            <a:r>
              <a:rPr lang="ko-KR" altLang="en-US" sz="1600" dirty="0"/>
              <a:t> 생성 함수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SpawnGimmick</a:t>
            </a:r>
            <a:r>
              <a:rPr lang="en-US" altLang="ko-KR" sz="1600" dirty="0"/>
              <a:t>(</a:t>
            </a:r>
            <a:r>
              <a:rPr lang="en-US" altLang="ko-KR" sz="1600" dirty="0" err="1"/>
              <a:t>GameObject</a:t>
            </a:r>
            <a:r>
              <a:rPr lang="en-US" altLang="ko-KR" sz="1600" dirty="0"/>
              <a:t>[] </a:t>
            </a:r>
            <a:r>
              <a:rPr lang="en-US" altLang="ko-KR" sz="1600" dirty="0" err="1"/>
              <a:t>gimmickArray</a:t>
            </a:r>
            <a:r>
              <a:rPr lang="en-US" altLang="ko-KR" sz="1600" dirty="0"/>
              <a:t>))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기본 규칙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룸 내에 입장한 플레이어만을 추적해야 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추적 이동 후 공격 사거리 이내의 플레이어를 공격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추적은 </a:t>
            </a:r>
            <a:r>
              <a:rPr lang="en-US" altLang="ko-KR" dirty="0"/>
              <a:t>A* + Grid </a:t>
            </a:r>
            <a:r>
              <a:rPr lang="ko-KR" altLang="en-US" dirty="0"/>
              <a:t>기반으로 이루어짐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인식 방식</a:t>
            </a:r>
            <a:endParaRPr lang="en-US" altLang="ko-KR" dirty="0"/>
          </a:p>
          <a:p>
            <a:pPr marL="800100" lvl="1" indent="-342900">
              <a:buAutoNum type="alphaUcPeriod"/>
            </a:pPr>
            <a:r>
              <a:rPr lang="ko-KR" altLang="en-US" sz="1600" dirty="0"/>
              <a:t>상시 플레이어 인식</a:t>
            </a:r>
            <a:endParaRPr lang="en-US" altLang="ko-KR" sz="1600" dirty="0"/>
          </a:p>
          <a:p>
            <a:pPr marL="800100" lvl="1" indent="-342900">
              <a:buFontTx/>
              <a:buAutoNum type="alphaUcPeriod"/>
            </a:pPr>
            <a:r>
              <a:rPr lang="ko-KR" altLang="en-US" sz="1600" dirty="0"/>
              <a:t>룸 내에 출입하는 플레이어 인식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오브젝트 생성 </a:t>
            </a:r>
            <a:r>
              <a:rPr lang="en-US" altLang="ko-KR" dirty="0"/>
              <a:t>&amp; </a:t>
            </a:r>
            <a:r>
              <a:rPr lang="ko-KR" altLang="en-US" dirty="0"/>
              <a:t>배치</a:t>
            </a:r>
            <a:endParaRPr lang="en-US" altLang="ko-KR" dirty="0"/>
          </a:p>
          <a:p>
            <a:pPr marL="800100" lvl="1" indent="-342900">
              <a:buAutoNum type="alphaUcPeriod"/>
            </a:pPr>
            <a:r>
              <a:rPr lang="ko-KR" altLang="en-US" sz="1600" dirty="0"/>
              <a:t>플레이어의 룸 입장 시 몬스터 객체 생성</a:t>
            </a:r>
            <a:r>
              <a:rPr lang="en-US" altLang="ko-KR" sz="1600" dirty="0"/>
              <a:t>(</a:t>
            </a:r>
            <a:r>
              <a:rPr lang="ko-KR" altLang="en-US" sz="1600" dirty="0"/>
              <a:t>활성화</a:t>
            </a:r>
            <a:r>
              <a:rPr lang="en-US" altLang="ko-KR" sz="1600" dirty="0"/>
              <a:t>)</a:t>
            </a:r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룸 내에 입장한 플레이어 인식 후 몬스터 풀 활성화</a:t>
            </a:r>
            <a:endParaRPr lang="en-US" altLang="ko-KR" sz="1400" dirty="0"/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메모리 관리 및 </a:t>
            </a:r>
            <a:r>
              <a:rPr lang="ko-KR" altLang="en-US" sz="1400" dirty="0" err="1"/>
              <a:t>연출적</a:t>
            </a:r>
            <a:r>
              <a:rPr lang="ko-KR" altLang="en-US" sz="1400" dirty="0"/>
              <a:t> 측면에서</a:t>
            </a:r>
            <a:r>
              <a:rPr lang="en-US" altLang="ko-KR" sz="1400" dirty="0"/>
              <a:t> </a:t>
            </a:r>
            <a:r>
              <a:rPr lang="ko-KR" altLang="en-US" sz="1400" dirty="0"/>
              <a:t>효율적</a:t>
            </a:r>
            <a:endParaRPr lang="en-US" altLang="ko-KR" sz="1400" dirty="0"/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인식 방식 </a:t>
            </a:r>
            <a:r>
              <a:rPr lang="en-US" altLang="ko-KR" sz="1400" dirty="0"/>
              <a:t>1,2 </a:t>
            </a:r>
            <a:r>
              <a:rPr lang="ko-KR" altLang="en-US" sz="1400" dirty="0"/>
              <a:t>가능</a:t>
            </a:r>
            <a:endParaRPr lang="en-US" altLang="ko-KR" sz="1400" dirty="0"/>
          </a:p>
          <a:p>
            <a:pPr marL="1200150" lvl="2" indent="-285750">
              <a:buFontTx/>
              <a:buChar char="-"/>
            </a:pPr>
            <a:endParaRPr lang="en-US" altLang="ko-KR" sz="1400" dirty="0"/>
          </a:p>
          <a:p>
            <a:pPr marL="800100" lvl="1" indent="-342900">
              <a:buAutoNum type="alphaUcPeriod"/>
            </a:pPr>
            <a:r>
              <a:rPr lang="ko-KR" altLang="en-US" sz="1600" dirty="0"/>
              <a:t>사전 생성된 유닛들이 룸 내에서 대기</a:t>
            </a:r>
            <a:endParaRPr lang="en-US" altLang="ko-KR" sz="1600" dirty="0"/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룸 내에 들어온 플레이어 인식에 한정</a:t>
            </a:r>
            <a:endParaRPr lang="en-US" altLang="ko-KR" sz="1400" dirty="0"/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메모리 관리 및 </a:t>
            </a:r>
            <a:r>
              <a:rPr lang="ko-KR" altLang="en-US" sz="1400" dirty="0" err="1"/>
              <a:t>연출적</a:t>
            </a:r>
            <a:r>
              <a:rPr lang="ko-KR" altLang="en-US" sz="1400" dirty="0"/>
              <a:t> 측면에서</a:t>
            </a:r>
            <a:r>
              <a:rPr lang="en-US" altLang="ko-KR" sz="1400" dirty="0"/>
              <a:t> </a:t>
            </a:r>
            <a:r>
              <a:rPr lang="ko-KR" altLang="en-US" sz="1400" dirty="0"/>
              <a:t>비효율적</a:t>
            </a:r>
            <a:endParaRPr lang="en-US" altLang="ko-KR" sz="1400" dirty="0"/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인식 방식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pPr marL="342900" indent="-342900">
              <a:buAutoNum type="arabicPeriod"/>
            </a:pPr>
            <a:r>
              <a:rPr lang="ko-KR" altLang="en-US" sz="1800" dirty="0"/>
              <a:t>인식 방식 </a:t>
            </a:r>
            <a:endParaRPr lang="en-US" altLang="ko-KR" sz="1800" dirty="0"/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922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B271D8D-3845-995F-AEB0-9D5F80FBE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144711"/>
              </p:ext>
            </p:extLst>
          </p:nvPr>
        </p:nvGraphicFramePr>
        <p:xfrm>
          <a:off x="1335523" y="394067"/>
          <a:ext cx="2167654" cy="2325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6731">
                  <a:extLst>
                    <a:ext uri="{9D8B030D-6E8A-4147-A177-3AD203B41FA5}">
                      <a16:colId xmlns:a16="http://schemas.microsoft.com/office/drawing/2014/main" val="64346783"/>
                    </a:ext>
                  </a:extLst>
                </a:gridCol>
                <a:gridCol w="1320923">
                  <a:extLst>
                    <a:ext uri="{9D8B030D-6E8A-4147-A177-3AD203B41FA5}">
                      <a16:colId xmlns:a16="http://schemas.microsoft.com/office/drawing/2014/main" val="1508280946"/>
                    </a:ext>
                  </a:extLst>
                </a:gridCol>
              </a:tblGrid>
              <a:tr h="2601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Unit</a:t>
                      </a:r>
                      <a:endParaRPr lang="ko-KR" altLang="en-US" sz="1100" dirty="0"/>
                    </a:p>
                  </a:txBody>
                  <a:tcPr marL="51435" marR="51435" marT="25718" marB="2571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04899275"/>
                  </a:ext>
                </a:extLst>
              </a:tr>
              <a:tr h="2213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HP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Int</a:t>
                      </a: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741170"/>
                  </a:ext>
                </a:extLst>
              </a:tr>
              <a:tr h="22137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Move Speed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Float</a:t>
                      </a: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419733"/>
                  </a:ext>
                </a:extLst>
              </a:tr>
              <a:tr h="22137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마비옛체"/>
                          <a:ea typeface="마비옛체"/>
                          <a:cs typeface="+mn-cs"/>
                        </a:rPr>
                        <a:t>Move Delay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Float</a:t>
                      </a: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432658"/>
                  </a:ext>
                </a:extLst>
              </a:tr>
              <a:tr h="22137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Move Dir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Vector2</a:t>
                      </a: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340141"/>
                  </a:ext>
                </a:extLst>
              </a:tr>
              <a:tr h="2213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Atk</a:t>
                      </a:r>
                      <a:r>
                        <a:rPr lang="en-US" altLang="ko-KR" sz="1000" dirty="0"/>
                        <a:t> Range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Float</a:t>
                      </a:r>
                      <a:endParaRPr lang="ko-KR" altLang="en-US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628552"/>
                  </a:ext>
                </a:extLst>
              </a:tr>
              <a:tr h="22137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마비옛체"/>
                          <a:ea typeface="마비옛체"/>
                          <a:cs typeface="+mn-cs"/>
                        </a:rPr>
                        <a:t>Atk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마비옛체"/>
                          <a:ea typeface="마비옛체"/>
                          <a:cs typeface="+mn-cs"/>
                        </a:rPr>
                        <a:t> Speed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Float</a:t>
                      </a: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6286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Idle()</a:t>
                      </a:r>
                    </a:p>
                    <a:p>
                      <a:pPr latinLnBrk="1"/>
                      <a:r>
                        <a:rPr lang="en-US" altLang="ko-KR" sz="1000" dirty="0"/>
                        <a:t>Move()</a:t>
                      </a:r>
                    </a:p>
                    <a:p>
                      <a:pPr latinLnBrk="1"/>
                      <a:r>
                        <a:rPr lang="en-US" altLang="ko-KR" sz="1000" dirty="0"/>
                        <a:t>Dead()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Idle Function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Move Function</a:t>
                      </a:r>
                      <a:endParaRPr lang="ko-KR" altLang="en-US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Dead Function</a:t>
                      </a:r>
                      <a:endParaRPr lang="ko-KR" altLang="en-US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7557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GridManager</a:t>
                      </a:r>
                      <a:endParaRPr lang="en-US" altLang="ko-KR" sz="1000" dirty="0"/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GridManager</a:t>
                      </a:r>
                      <a:endParaRPr lang="en-US" altLang="ko-KR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94481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B4F0845-5A44-7996-9932-B5425C7C5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990290"/>
              </p:ext>
            </p:extLst>
          </p:nvPr>
        </p:nvGraphicFramePr>
        <p:xfrm>
          <a:off x="172068" y="2904936"/>
          <a:ext cx="2033350" cy="986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213">
                  <a:extLst>
                    <a:ext uri="{9D8B030D-6E8A-4147-A177-3AD203B41FA5}">
                      <a16:colId xmlns:a16="http://schemas.microsoft.com/office/drawing/2014/main" val="64346783"/>
                    </a:ext>
                  </a:extLst>
                </a:gridCol>
                <a:gridCol w="1271137">
                  <a:extLst>
                    <a:ext uri="{9D8B030D-6E8A-4147-A177-3AD203B41FA5}">
                      <a16:colId xmlns:a16="http://schemas.microsoft.com/office/drawing/2014/main" val="1508280946"/>
                    </a:ext>
                  </a:extLst>
                </a:gridCol>
              </a:tblGrid>
              <a:tr h="26012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Melee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04899275"/>
                  </a:ext>
                </a:extLst>
              </a:tr>
              <a:tr h="2420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마비옛체"/>
                          <a:ea typeface="마비옛체"/>
                          <a:cs typeface="+mn-cs"/>
                        </a:rPr>
                        <a:t>Atk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마비옛체"/>
                          <a:ea typeface="마비옛체"/>
                          <a:cs typeface="+mn-cs"/>
                        </a:rPr>
                        <a:t> VFX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GameObject</a:t>
                      </a:r>
                      <a:r>
                        <a:rPr lang="en-US" altLang="ko-KR" sz="1000" dirty="0"/>
                        <a:t>(Prefab)</a:t>
                      </a: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610029"/>
                  </a:ext>
                </a:extLst>
              </a:tr>
              <a:tr h="2420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마비옛체"/>
                          <a:ea typeface="마비옛체"/>
                          <a:cs typeface="+mn-cs"/>
                        </a:rPr>
                        <a:t>Atk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마비옛체"/>
                          <a:ea typeface="마비옛체"/>
                          <a:cs typeface="+mn-cs"/>
                        </a:rPr>
                        <a:t> Dir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Vector2</a:t>
                      </a: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765744"/>
                  </a:ext>
                </a:extLst>
              </a:tr>
              <a:tr h="2420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Attack()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Attack Function</a:t>
                      </a:r>
                      <a:endParaRPr lang="ko-KR" altLang="en-US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2744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853BF54-48ED-99A8-272D-0F6CBE1FA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17165"/>
              </p:ext>
            </p:extLst>
          </p:nvPr>
        </p:nvGraphicFramePr>
        <p:xfrm>
          <a:off x="2486502" y="2911698"/>
          <a:ext cx="2033350" cy="18280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8964">
                  <a:extLst>
                    <a:ext uri="{9D8B030D-6E8A-4147-A177-3AD203B41FA5}">
                      <a16:colId xmlns:a16="http://schemas.microsoft.com/office/drawing/2014/main" val="64346783"/>
                    </a:ext>
                  </a:extLst>
                </a:gridCol>
                <a:gridCol w="1274386">
                  <a:extLst>
                    <a:ext uri="{9D8B030D-6E8A-4147-A177-3AD203B41FA5}">
                      <a16:colId xmlns:a16="http://schemas.microsoft.com/office/drawing/2014/main" val="1508280946"/>
                    </a:ext>
                  </a:extLst>
                </a:gridCol>
              </a:tblGrid>
              <a:tr h="26012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Ranged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04899275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Bullet Speed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Float</a:t>
                      </a:r>
                      <a:endParaRPr lang="ko-KR" altLang="en-US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211988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Bullet Max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Int</a:t>
                      </a:r>
                      <a:endParaRPr lang="ko-KR" altLang="en-US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90424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마비옛체"/>
                          <a:ea typeface="마비옛체"/>
                          <a:cs typeface="+mn-cs"/>
                        </a:rPr>
                        <a:t>Shot Dir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마비옛체"/>
                        <a:ea typeface="마비옛체"/>
                        <a:cs typeface="+mn-cs"/>
                      </a:endParaRP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Vector2</a:t>
                      </a: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493188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Bullet Obj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GameObject</a:t>
                      </a:r>
                      <a:r>
                        <a:rPr lang="en-US" altLang="ko-KR" sz="1000" dirty="0"/>
                        <a:t>(Prefab)</a:t>
                      </a:r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079332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Shot()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Shot Function</a:t>
                      </a:r>
                      <a:endParaRPr lang="ko-KR" altLang="en-US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015078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Reload()</a:t>
                      </a: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Reload Function</a:t>
                      </a:r>
                      <a:endParaRPr lang="ko-KR" altLang="en-US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32216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6D2A9D67-12C1-614E-45CE-63649D8D462F}"/>
              </a:ext>
            </a:extLst>
          </p:cNvPr>
          <p:cNvSpPr/>
          <p:nvPr/>
        </p:nvSpPr>
        <p:spPr>
          <a:xfrm>
            <a:off x="2910604" y="5526706"/>
            <a:ext cx="1413746" cy="7786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D07B2B-72DC-5DFD-8101-F70055350960}"/>
              </a:ext>
            </a:extLst>
          </p:cNvPr>
          <p:cNvSpPr txBox="1"/>
          <p:nvPr/>
        </p:nvSpPr>
        <p:spPr>
          <a:xfrm>
            <a:off x="828709" y="6743700"/>
            <a:ext cx="516061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룸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ko-KR" altLang="en-US" dirty="0"/>
              <a:t>변수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룸 내부 유닛 배열</a:t>
            </a:r>
            <a:r>
              <a:rPr lang="en-US" altLang="ko-KR" dirty="0"/>
              <a:t>(</a:t>
            </a:r>
            <a:r>
              <a:rPr lang="en-US" altLang="ko-KR" dirty="0" err="1"/>
              <a:t>GameObject</a:t>
            </a:r>
            <a:r>
              <a:rPr lang="en-US" altLang="ko-KR" dirty="0"/>
              <a:t>[])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유닛 출입 함수</a:t>
            </a:r>
            <a:r>
              <a:rPr lang="en-US" altLang="ko-KR" dirty="0"/>
              <a:t>(Trigger Enter2D, Trigger Exit2D)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4837DC-B8C1-2AB0-F946-60E07F930689}"/>
              </a:ext>
            </a:extLst>
          </p:cNvPr>
          <p:cNvSpPr/>
          <p:nvPr/>
        </p:nvSpPr>
        <p:spPr>
          <a:xfrm>
            <a:off x="784647" y="5526706"/>
            <a:ext cx="1413746" cy="7786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유닛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7B235F7-6B6B-D27B-D25D-4DD9A125D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037284"/>
              </p:ext>
            </p:extLst>
          </p:nvPr>
        </p:nvGraphicFramePr>
        <p:xfrm>
          <a:off x="4652582" y="2911698"/>
          <a:ext cx="2033350" cy="1714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8964">
                  <a:extLst>
                    <a:ext uri="{9D8B030D-6E8A-4147-A177-3AD203B41FA5}">
                      <a16:colId xmlns:a16="http://schemas.microsoft.com/office/drawing/2014/main" val="64346783"/>
                    </a:ext>
                  </a:extLst>
                </a:gridCol>
                <a:gridCol w="1274386">
                  <a:extLst>
                    <a:ext uri="{9D8B030D-6E8A-4147-A177-3AD203B41FA5}">
                      <a16:colId xmlns:a16="http://schemas.microsoft.com/office/drawing/2014/main" val="1508280946"/>
                    </a:ext>
                  </a:extLst>
                </a:gridCol>
              </a:tblGrid>
              <a:tr h="26012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BossSlime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25718" marB="2571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04899275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211988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90424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마비옛체"/>
                        <a:ea typeface="마비옛체"/>
                        <a:cs typeface="+mn-cs"/>
                      </a:endParaRPr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493188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079332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015078"/>
                  </a:ext>
                </a:extLst>
              </a:tr>
              <a:tr h="2423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51435" marR="51435" marT="25718" marB="257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marL="51435" marR="51435" marT="25718" marB="257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322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37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18962A7-AE2B-07E5-4BBC-7E615CECE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398409"/>
              </p:ext>
            </p:extLst>
          </p:nvPr>
        </p:nvGraphicFramePr>
        <p:xfrm>
          <a:off x="1755123" y="523556"/>
          <a:ext cx="3600002" cy="3600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286">
                  <a:extLst>
                    <a:ext uri="{9D8B030D-6E8A-4147-A177-3AD203B41FA5}">
                      <a16:colId xmlns:a16="http://schemas.microsoft.com/office/drawing/2014/main" val="2582428004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3756220627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3675741128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3990368296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427399296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2808289411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670648539"/>
                    </a:ext>
                  </a:extLst>
                </a:gridCol>
              </a:tblGrid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032466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94993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486416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650934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354030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24310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987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7BE32D0-AB16-29DB-B428-672A5DEEC7CA}"/>
              </a:ext>
            </a:extLst>
          </p:cNvPr>
          <p:cNvSpPr txBox="1"/>
          <p:nvPr/>
        </p:nvSpPr>
        <p:spPr>
          <a:xfrm>
            <a:off x="1693995" y="4232939"/>
            <a:ext cx="3661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Tile = grid box</a:t>
            </a:r>
          </a:p>
          <a:p>
            <a:r>
              <a:rPr lang="en-US" altLang="ko-KR" dirty="0" err="1"/>
              <a:t>TileMap</a:t>
            </a:r>
            <a:r>
              <a:rPr lang="en-US" altLang="ko-KR" dirty="0"/>
              <a:t> = grid coordinate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59374-8A25-F3D2-DBEB-64D89A8FD636}"/>
              </a:ext>
            </a:extLst>
          </p:cNvPr>
          <p:cNvSpPr txBox="1"/>
          <p:nvPr/>
        </p:nvSpPr>
        <p:spPr>
          <a:xfrm>
            <a:off x="-34673" y="5115651"/>
            <a:ext cx="692734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/>
              <a:t>사전 작성한 타일 구조를 매트릭스 형태로 저장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en-US" altLang="ko-KR" dirty="0"/>
              <a:t>Ground(0), Wall(1), Gimmick(2) </a:t>
            </a:r>
            <a:r>
              <a:rPr lang="ko-KR" altLang="en-US" dirty="0"/>
              <a:t>등의 인덱스 설정 값에 기반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sz="1600" dirty="0"/>
              <a:t>각각의 인덱스에 맞는 타일 맵 사전 생성 후 할당</a:t>
            </a:r>
            <a:endParaRPr lang="en-US" altLang="ko-KR" sz="1600" dirty="0"/>
          </a:p>
          <a:p>
            <a:pPr marL="1257300" lvl="2" indent="-342900">
              <a:buAutoNum type="arabicPeriod"/>
            </a:pPr>
            <a:r>
              <a:rPr lang="en-US" altLang="ko-KR" sz="1600" dirty="0"/>
              <a:t>Ex) Wall(1)</a:t>
            </a:r>
            <a:r>
              <a:rPr lang="ko-KR" altLang="en-US" sz="1600" dirty="0"/>
              <a:t>에 해당하는 타일은 </a:t>
            </a:r>
            <a:r>
              <a:rPr lang="en-US" altLang="ko-KR" sz="1600" dirty="0" err="1"/>
              <a:t>WallTileMap</a:t>
            </a:r>
            <a:r>
              <a:rPr lang="ko-KR" altLang="en-US" sz="1600" dirty="0"/>
              <a:t>에 자식관계</a:t>
            </a:r>
            <a:endParaRPr lang="en-US" altLang="ko-KR" sz="1600" dirty="0"/>
          </a:p>
          <a:p>
            <a:pPr marL="1257300" lvl="2" indent="-342900">
              <a:buAutoNum type="arabicPeriod"/>
            </a:pPr>
            <a:r>
              <a:rPr lang="en-US" altLang="ko-KR" sz="1600" dirty="0" err="1"/>
              <a:t>WallTileMap</a:t>
            </a:r>
            <a:r>
              <a:rPr lang="ko-KR" altLang="en-US" sz="1600" dirty="0"/>
              <a:t>은 </a:t>
            </a:r>
            <a:r>
              <a:rPr lang="en-US" altLang="ko-KR" sz="1600" dirty="0"/>
              <a:t>TilemapCollider2D</a:t>
            </a:r>
            <a:r>
              <a:rPr lang="ko-KR" altLang="en-US" sz="1600" dirty="0"/>
              <a:t>를 추가</a:t>
            </a:r>
            <a:r>
              <a:rPr lang="en-US" altLang="ko-KR" sz="1600" dirty="0"/>
              <a:t> 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모든 타일에 </a:t>
            </a:r>
            <a:r>
              <a:rPr lang="en-US" altLang="ko-KR" sz="1600" dirty="0"/>
              <a:t>Collider </a:t>
            </a:r>
            <a:r>
              <a:rPr lang="ko-KR" altLang="en-US" sz="1600" dirty="0"/>
              <a:t>추가하도록 함</a:t>
            </a:r>
            <a:r>
              <a:rPr lang="en-US" altLang="ko-KR" sz="1600" dirty="0"/>
              <a:t>)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사전 제작된 매트릭스 형태의 타일 데이터 집합을 </a:t>
            </a:r>
            <a:r>
              <a:rPr lang="en-US" altLang="ko-KR" dirty="0"/>
              <a:t>‘Room’</a:t>
            </a:r>
            <a:r>
              <a:rPr lang="ko-KR" altLang="en-US" dirty="0"/>
              <a:t>이라 명명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2000" dirty="0"/>
              <a:t>작성한 </a:t>
            </a:r>
            <a:r>
              <a:rPr lang="en-US" altLang="ko-KR" sz="2000" dirty="0"/>
              <a:t>Room</a:t>
            </a:r>
            <a:r>
              <a:rPr lang="ko-KR" altLang="en-US" sz="2000" dirty="0"/>
              <a:t> 임의로 불러와 절차적으로 던전 생성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dirty="0"/>
              <a:t>모서리 지점에서 매트릭스 크기 만큼 공간 할당 후 </a:t>
            </a:r>
            <a:r>
              <a:rPr lang="en-US" altLang="ko-KR" dirty="0"/>
              <a:t>Grid Draw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첫 </a:t>
            </a:r>
            <a:r>
              <a:rPr lang="en-US" altLang="ko-KR" dirty="0"/>
              <a:t>Room</a:t>
            </a:r>
            <a:r>
              <a:rPr lang="ko-KR" altLang="en-US" dirty="0"/>
              <a:t>에서 시작하여 무작위로 뻗어 나가도록 생성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sz="1600" dirty="0"/>
              <a:t>향후 생성되는 </a:t>
            </a:r>
            <a:r>
              <a:rPr lang="en-US" altLang="ko-KR" sz="1600" dirty="0"/>
              <a:t>Room </a:t>
            </a:r>
            <a:r>
              <a:rPr lang="ko-KR" altLang="en-US" sz="1600" dirty="0"/>
              <a:t>구조</a:t>
            </a:r>
            <a:r>
              <a:rPr lang="en-US" altLang="ko-KR" sz="1600" dirty="0"/>
              <a:t> </a:t>
            </a:r>
            <a:r>
              <a:rPr lang="ko-KR" altLang="en-US" sz="1600" dirty="0"/>
              <a:t>제한</a:t>
            </a:r>
            <a:r>
              <a:rPr lang="en-US" altLang="ko-KR" sz="1600" dirty="0"/>
              <a:t>, </a:t>
            </a:r>
            <a:r>
              <a:rPr lang="ko-KR" altLang="en-US" sz="1600" dirty="0"/>
              <a:t>추가 등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6821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FC7B2AA-1CC3-379C-7EEE-47B9159BD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532197"/>
              </p:ext>
            </p:extLst>
          </p:nvPr>
        </p:nvGraphicFramePr>
        <p:xfrm>
          <a:off x="1755123" y="3889056"/>
          <a:ext cx="3600002" cy="3600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286">
                  <a:extLst>
                    <a:ext uri="{9D8B030D-6E8A-4147-A177-3AD203B41FA5}">
                      <a16:colId xmlns:a16="http://schemas.microsoft.com/office/drawing/2014/main" val="2582428004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3756220627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3675741128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3990368296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427399296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2808289411"/>
                    </a:ext>
                  </a:extLst>
                </a:gridCol>
                <a:gridCol w="514286">
                  <a:extLst>
                    <a:ext uri="{9D8B030D-6E8A-4147-A177-3AD203B41FA5}">
                      <a16:colId xmlns:a16="http://schemas.microsoft.com/office/drawing/2014/main" val="670648539"/>
                    </a:ext>
                  </a:extLst>
                </a:gridCol>
              </a:tblGrid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032466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94993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486416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650934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354030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24310"/>
                  </a:ext>
                </a:extLst>
              </a:tr>
              <a:tr h="514286"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126814" marR="126814" marT="63403" marB="6340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98736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4D29791C-D9AE-5AA6-E5AE-CAA1958DA542}"/>
              </a:ext>
            </a:extLst>
          </p:cNvPr>
          <p:cNvGrpSpPr/>
          <p:nvPr/>
        </p:nvGrpSpPr>
        <p:grpSpPr>
          <a:xfrm>
            <a:off x="5406232" y="3865563"/>
            <a:ext cx="833249" cy="530225"/>
            <a:chOff x="5406232" y="3865563"/>
            <a:chExt cx="833249" cy="530225"/>
          </a:xfrm>
        </p:grpSpPr>
        <p:sp>
          <p:nvSpPr>
            <p:cNvPr id="6" name="오른쪽 중괄호 5">
              <a:extLst>
                <a:ext uri="{FF2B5EF4-FFF2-40B4-BE49-F238E27FC236}">
                  <a16:creationId xmlns:a16="http://schemas.microsoft.com/office/drawing/2014/main" id="{C91CB988-BD93-120B-6C59-F7FF37FD3A15}"/>
                </a:ext>
              </a:extLst>
            </p:cNvPr>
            <p:cNvSpPr/>
            <p:nvPr/>
          </p:nvSpPr>
          <p:spPr>
            <a:xfrm>
              <a:off x="5406232" y="3865563"/>
              <a:ext cx="234950" cy="530225"/>
            </a:xfrm>
            <a:prstGeom prst="rightBrace">
              <a:avLst>
                <a:gd name="adj1" fmla="val 0"/>
                <a:gd name="adj2" fmla="val 495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0A7204-1E15-AC5A-9777-F77EC1BB6BEA}"/>
                </a:ext>
              </a:extLst>
            </p:cNvPr>
            <p:cNvSpPr txBox="1"/>
            <p:nvPr/>
          </p:nvSpPr>
          <p:spPr>
            <a:xfrm>
              <a:off x="5553075" y="3999870"/>
              <a:ext cx="6864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16 pixel</a:t>
              </a:r>
              <a:endParaRPr lang="ko-KR" altLang="en-US" sz="105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1190A82-C054-223E-7EFC-281A125D6D9B}"/>
              </a:ext>
            </a:extLst>
          </p:cNvPr>
          <p:cNvGrpSpPr/>
          <p:nvPr/>
        </p:nvGrpSpPr>
        <p:grpSpPr>
          <a:xfrm rot="16200000">
            <a:off x="1771955" y="3251733"/>
            <a:ext cx="488867" cy="686406"/>
            <a:chOff x="5406232" y="3783625"/>
            <a:chExt cx="488867" cy="686406"/>
          </a:xfrm>
        </p:grpSpPr>
        <p:sp>
          <p:nvSpPr>
            <p:cNvPr id="10" name="오른쪽 중괄호 9">
              <a:extLst>
                <a:ext uri="{FF2B5EF4-FFF2-40B4-BE49-F238E27FC236}">
                  <a16:creationId xmlns:a16="http://schemas.microsoft.com/office/drawing/2014/main" id="{CB89F390-DE5A-107B-7739-7F26F4CE1829}"/>
                </a:ext>
              </a:extLst>
            </p:cNvPr>
            <p:cNvSpPr/>
            <p:nvPr/>
          </p:nvSpPr>
          <p:spPr>
            <a:xfrm>
              <a:off x="5406232" y="3865563"/>
              <a:ext cx="234950" cy="530225"/>
            </a:xfrm>
            <a:prstGeom prst="rightBrace">
              <a:avLst>
                <a:gd name="adj1" fmla="val 0"/>
                <a:gd name="adj2" fmla="val 495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517725-9C3B-B330-8489-BB7F4E705216}"/>
                </a:ext>
              </a:extLst>
            </p:cNvPr>
            <p:cNvSpPr txBox="1"/>
            <p:nvPr/>
          </p:nvSpPr>
          <p:spPr>
            <a:xfrm rot="5400000">
              <a:off x="5424938" y="3999870"/>
              <a:ext cx="6864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16 pixel</a:t>
              </a:r>
              <a:endParaRPr lang="ko-KR" altLang="en-US" sz="105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11B096C-0394-E417-B020-58692672ED35}"/>
              </a:ext>
            </a:extLst>
          </p:cNvPr>
          <p:cNvGrpSpPr/>
          <p:nvPr/>
        </p:nvGrpSpPr>
        <p:grpSpPr>
          <a:xfrm>
            <a:off x="3331538" y="5466846"/>
            <a:ext cx="444422" cy="444422"/>
            <a:chOff x="3331538" y="5466846"/>
            <a:chExt cx="444422" cy="44442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7310660-F22B-7421-FBF3-DE178C19D954}"/>
                </a:ext>
              </a:extLst>
            </p:cNvPr>
            <p:cNvSpPr/>
            <p:nvPr/>
          </p:nvSpPr>
          <p:spPr>
            <a:xfrm>
              <a:off x="3371317" y="5518348"/>
              <a:ext cx="364864" cy="346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" name="그래픽 12" descr="남자 단색으로 채워진">
              <a:extLst>
                <a:ext uri="{FF2B5EF4-FFF2-40B4-BE49-F238E27FC236}">
                  <a16:creationId xmlns:a16="http://schemas.microsoft.com/office/drawing/2014/main" id="{F504BF78-FC94-D1E7-2170-E6F61D75A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31538" y="5466846"/>
              <a:ext cx="444422" cy="4444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166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4BA1E268-1B1A-9624-2D36-44CCA83D0663}"/>
              </a:ext>
            </a:extLst>
          </p:cNvPr>
          <p:cNvGrpSpPr/>
          <p:nvPr/>
        </p:nvGrpSpPr>
        <p:grpSpPr>
          <a:xfrm>
            <a:off x="2037952" y="3033034"/>
            <a:ext cx="825500" cy="833300"/>
            <a:chOff x="1834752" y="3712484"/>
            <a:chExt cx="825500" cy="833300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38FD82D8-4C58-384C-2F74-FCB9A978B81E}"/>
                </a:ext>
              </a:extLst>
            </p:cNvPr>
            <p:cNvGrpSpPr/>
            <p:nvPr/>
          </p:nvGrpSpPr>
          <p:grpSpPr>
            <a:xfrm>
              <a:off x="1834752" y="3712484"/>
              <a:ext cx="825500" cy="833300"/>
              <a:chOff x="1834752" y="3712484"/>
              <a:chExt cx="825500" cy="833300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B8457547-451E-C61B-318A-D25A03C51924}"/>
                  </a:ext>
                </a:extLst>
              </p:cNvPr>
              <p:cNvGrpSpPr/>
              <p:nvPr/>
            </p:nvGrpSpPr>
            <p:grpSpPr>
              <a:xfrm>
                <a:off x="1834752" y="3712484"/>
                <a:ext cx="825500" cy="833300"/>
                <a:chOff x="280987" y="6299201"/>
                <a:chExt cx="825500" cy="8333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D8391B3F-AA8B-B490-FF03-B06B93305393}"/>
                    </a:ext>
                  </a:extLst>
                </p:cNvPr>
                <p:cNvSpPr/>
                <p:nvPr/>
              </p:nvSpPr>
              <p:spPr>
                <a:xfrm>
                  <a:off x="280987" y="6920881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4BF4EB70-3EA3-8038-45DA-C31A6950536B}"/>
                    </a:ext>
                  </a:extLst>
                </p:cNvPr>
                <p:cNvSpPr/>
                <p:nvPr/>
              </p:nvSpPr>
              <p:spPr>
                <a:xfrm>
                  <a:off x="280987" y="6510821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1D863FE0-669F-4B3E-DF02-F230C2C28BE6}"/>
                    </a:ext>
                  </a:extLst>
                </p:cNvPr>
                <p:cNvSpPr/>
                <p:nvPr/>
              </p:nvSpPr>
              <p:spPr>
                <a:xfrm>
                  <a:off x="280987" y="6299201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8FF1CB81-3E3F-C6BE-1B19-D898B28CA37D}"/>
                    </a:ext>
                  </a:extLst>
                </p:cNvPr>
                <p:cNvSpPr/>
                <p:nvPr/>
              </p:nvSpPr>
              <p:spPr>
                <a:xfrm>
                  <a:off x="280987" y="6715437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31B9FB22-1911-7DE1-9385-F70561F9AE23}"/>
                  </a:ext>
                </a:extLst>
              </p:cNvPr>
              <p:cNvCxnSpPr>
                <a:stCxn id="19" idx="2"/>
                <a:endCxn id="21" idx="0"/>
              </p:cNvCxnSpPr>
              <p:nvPr/>
            </p:nvCxnSpPr>
            <p:spPr>
              <a:xfrm>
                <a:off x="2247502" y="3924104"/>
                <a:ext cx="0" cy="2046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23A778DA-A892-7724-D9E5-DA7883F86C7B}"/>
                  </a:ext>
                </a:extLst>
              </p:cNvPr>
              <p:cNvCxnSpPr>
                <a:cxnSpLocks/>
                <a:stCxn id="21" idx="2"/>
                <a:endCxn id="30" idx="2"/>
              </p:cNvCxnSpPr>
              <p:nvPr/>
            </p:nvCxnSpPr>
            <p:spPr>
              <a:xfrm>
                <a:off x="2247502" y="4340340"/>
                <a:ext cx="0" cy="2054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C1ACDAB9-270C-BB97-C055-CFF7B9AAEBF4}"/>
                </a:ext>
              </a:extLst>
            </p:cNvPr>
            <p:cNvCxnSpPr/>
            <p:nvPr/>
          </p:nvCxnSpPr>
          <p:spPr>
            <a:xfrm>
              <a:off x="1834752" y="4542345"/>
              <a:ext cx="825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132F4BE-6A1C-1E90-BF1D-64FADA409CEE}"/>
              </a:ext>
            </a:extLst>
          </p:cNvPr>
          <p:cNvGrpSpPr/>
          <p:nvPr/>
        </p:nvGrpSpPr>
        <p:grpSpPr>
          <a:xfrm>
            <a:off x="1212452" y="3033034"/>
            <a:ext cx="825500" cy="833300"/>
            <a:chOff x="1834752" y="3712484"/>
            <a:chExt cx="825500" cy="833300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0E81B368-9520-104B-665A-E602EDE429FC}"/>
                </a:ext>
              </a:extLst>
            </p:cNvPr>
            <p:cNvGrpSpPr/>
            <p:nvPr/>
          </p:nvGrpSpPr>
          <p:grpSpPr>
            <a:xfrm>
              <a:off x="1834752" y="3712484"/>
              <a:ext cx="825500" cy="833300"/>
              <a:chOff x="1834752" y="3712484"/>
              <a:chExt cx="825500" cy="833300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5B8A8A83-A753-56ED-0AB4-F93401A12DBE}"/>
                  </a:ext>
                </a:extLst>
              </p:cNvPr>
              <p:cNvGrpSpPr/>
              <p:nvPr/>
            </p:nvGrpSpPr>
            <p:grpSpPr>
              <a:xfrm>
                <a:off x="1834752" y="3712484"/>
                <a:ext cx="825500" cy="833300"/>
                <a:chOff x="280987" y="6299201"/>
                <a:chExt cx="825500" cy="833300"/>
              </a:xfrm>
            </p:grpSpPr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700BFAD6-3DFE-9B92-AE20-28B734DFFDE7}"/>
                    </a:ext>
                  </a:extLst>
                </p:cNvPr>
                <p:cNvSpPr/>
                <p:nvPr/>
              </p:nvSpPr>
              <p:spPr>
                <a:xfrm>
                  <a:off x="280987" y="6920881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75FC23B1-7D74-5868-163B-E830A6A047A6}"/>
                    </a:ext>
                  </a:extLst>
                </p:cNvPr>
                <p:cNvSpPr/>
                <p:nvPr/>
              </p:nvSpPr>
              <p:spPr>
                <a:xfrm>
                  <a:off x="280987" y="6510821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A6318119-2DEF-4451-902C-1E76B6AEA495}"/>
                    </a:ext>
                  </a:extLst>
                </p:cNvPr>
                <p:cNvSpPr/>
                <p:nvPr/>
              </p:nvSpPr>
              <p:spPr>
                <a:xfrm>
                  <a:off x="280987" y="6299201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40E9D84D-46AB-0AC9-2FE4-CC509CB66A86}"/>
                    </a:ext>
                  </a:extLst>
                </p:cNvPr>
                <p:cNvSpPr/>
                <p:nvPr/>
              </p:nvSpPr>
              <p:spPr>
                <a:xfrm>
                  <a:off x="280987" y="6715437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41590EC0-7EE4-0DCF-3D1C-6952B64A8555}"/>
                  </a:ext>
                </a:extLst>
              </p:cNvPr>
              <p:cNvCxnSpPr>
                <a:stCxn id="78" idx="2"/>
                <a:endCxn id="79" idx="0"/>
              </p:cNvCxnSpPr>
              <p:nvPr/>
            </p:nvCxnSpPr>
            <p:spPr>
              <a:xfrm>
                <a:off x="2247502" y="3924104"/>
                <a:ext cx="0" cy="2046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EC78D20A-CCF4-0037-5644-47FC15EABE75}"/>
                  </a:ext>
                </a:extLst>
              </p:cNvPr>
              <p:cNvCxnSpPr>
                <a:cxnSpLocks/>
                <a:stCxn id="79" idx="2"/>
                <a:endCxn id="76" idx="2"/>
              </p:cNvCxnSpPr>
              <p:nvPr/>
            </p:nvCxnSpPr>
            <p:spPr>
              <a:xfrm>
                <a:off x="2247502" y="4340340"/>
                <a:ext cx="0" cy="2054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937AED1-AE6E-A504-3C2B-F2F29F934A2D}"/>
                </a:ext>
              </a:extLst>
            </p:cNvPr>
            <p:cNvCxnSpPr/>
            <p:nvPr/>
          </p:nvCxnSpPr>
          <p:spPr>
            <a:xfrm>
              <a:off x="1834752" y="4542345"/>
              <a:ext cx="825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B9040CA-BDE7-7AEB-B556-E7F5979FA92C}"/>
              </a:ext>
            </a:extLst>
          </p:cNvPr>
          <p:cNvGrpSpPr/>
          <p:nvPr/>
        </p:nvGrpSpPr>
        <p:grpSpPr>
          <a:xfrm>
            <a:off x="1212452" y="3866334"/>
            <a:ext cx="825500" cy="833300"/>
            <a:chOff x="1834752" y="3712484"/>
            <a:chExt cx="825500" cy="833300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A960CBF6-180F-D4E3-BFF5-83ED5186EBEA}"/>
                </a:ext>
              </a:extLst>
            </p:cNvPr>
            <p:cNvGrpSpPr/>
            <p:nvPr/>
          </p:nvGrpSpPr>
          <p:grpSpPr>
            <a:xfrm>
              <a:off x="1834752" y="3712484"/>
              <a:ext cx="825500" cy="833300"/>
              <a:chOff x="1834752" y="3712484"/>
              <a:chExt cx="825500" cy="833300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8C96A7DB-674B-C371-0DCB-2375216F468B}"/>
                  </a:ext>
                </a:extLst>
              </p:cNvPr>
              <p:cNvGrpSpPr/>
              <p:nvPr/>
            </p:nvGrpSpPr>
            <p:grpSpPr>
              <a:xfrm>
                <a:off x="1834752" y="3712484"/>
                <a:ext cx="825500" cy="833300"/>
                <a:chOff x="280987" y="6299201"/>
                <a:chExt cx="825500" cy="833300"/>
              </a:xfrm>
            </p:grpSpPr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DE228100-B0A0-5062-8F74-E995FC327519}"/>
                    </a:ext>
                  </a:extLst>
                </p:cNvPr>
                <p:cNvSpPr/>
                <p:nvPr/>
              </p:nvSpPr>
              <p:spPr>
                <a:xfrm>
                  <a:off x="280987" y="6920881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EDBFDEB0-F7E5-96C5-2C84-C6498569E185}"/>
                    </a:ext>
                  </a:extLst>
                </p:cNvPr>
                <p:cNvSpPr/>
                <p:nvPr/>
              </p:nvSpPr>
              <p:spPr>
                <a:xfrm>
                  <a:off x="280987" y="6510821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37286E07-72FC-FAA4-3DEF-AA21B47FA17D}"/>
                    </a:ext>
                  </a:extLst>
                </p:cNvPr>
                <p:cNvSpPr/>
                <p:nvPr/>
              </p:nvSpPr>
              <p:spPr>
                <a:xfrm>
                  <a:off x="280987" y="6299201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BAC416F7-E373-E8D1-A426-A0445C074781}"/>
                    </a:ext>
                  </a:extLst>
                </p:cNvPr>
                <p:cNvSpPr/>
                <p:nvPr/>
              </p:nvSpPr>
              <p:spPr>
                <a:xfrm>
                  <a:off x="280987" y="6715437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ECC10472-D302-C18B-FEA8-1978C8E149BD}"/>
                  </a:ext>
                </a:extLst>
              </p:cNvPr>
              <p:cNvCxnSpPr>
                <a:stCxn id="88" idx="2"/>
                <a:endCxn id="89" idx="0"/>
              </p:cNvCxnSpPr>
              <p:nvPr/>
            </p:nvCxnSpPr>
            <p:spPr>
              <a:xfrm>
                <a:off x="2247502" y="3924104"/>
                <a:ext cx="0" cy="2046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CDAE218D-BDE8-065A-555A-3ADA554ADF11}"/>
                  </a:ext>
                </a:extLst>
              </p:cNvPr>
              <p:cNvCxnSpPr>
                <a:cxnSpLocks/>
                <a:stCxn id="89" idx="2"/>
                <a:endCxn id="86" idx="2"/>
              </p:cNvCxnSpPr>
              <p:nvPr/>
            </p:nvCxnSpPr>
            <p:spPr>
              <a:xfrm>
                <a:off x="2247502" y="4340340"/>
                <a:ext cx="0" cy="2054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FC9B2924-465E-2D06-271E-4EF119D51300}"/>
                </a:ext>
              </a:extLst>
            </p:cNvPr>
            <p:cNvCxnSpPr/>
            <p:nvPr/>
          </p:nvCxnSpPr>
          <p:spPr>
            <a:xfrm>
              <a:off x="1834752" y="4542345"/>
              <a:ext cx="825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291F206-E545-1B7E-38C8-C4B27C2F1542}"/>
              </a:ext>
            </a:extLst>
          </p:cNvPr>
          <p:cNvGrpSpPr/>
          <p:nvPr/>
        </p:nvGrpSpPr>
        <p:grpSpPr>
          <a:xfrm>
            <a:off x="1212452" y="4699634"/>
            <a:ext cx="825500" cy="833300"/>
            <a:chOff x="1834752" y="3712484"/>
            <a:chExt cx="825500" cy="833300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54D83455-3B95-5312-4803-232A162521B2}"/>
                </a:ext>
              </a:extLst>
            </p:cNvPr>
            <p:cNvGrpSpPr/>
            <p:nvPr/>
          </p:nvGrpSpPr>
          <p:grpSpPr>
            <a:xfrm>
              <a:off x="1834752" y="3712484"/>
              <a:ext cx="825500" cy="833300"/>
              <a:chOff x="1834752" y="3712484"/>
              <a:chExt cx="825500" cy="833300"/>
            </a:xfrm>
          </p:grpSpPr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9701EBDF-4DE1-4D3A-4FB7-29C0EC473835}"/>
                  </a:ext>
                </a:extLst>
              </p:cNvPr>
              <p:cNvGrpSpPr/>
              <p:nvPr/>
            </p:nvGrpSpPr>
            <p:grpSpPr>
              <a:xfrm>
                <a:off x="1834752" y="3712484"/>
                <a:ext cx="825500" cy="833300"/>
                <a:chOff x="280987" y="6299201"/>
                <a:chExt cx="825500" cy="833300"/>
              </a:xfrm>
            </p:grpSpPr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1B6AB062-1A1C-C5FB-8564-B639383BDE74}"/>
                    </a:ext>
                  </a:extLst>
                </p:cNvPr>
                <p:cNvSpPr/>
                <p:nvPr/>
              </p:nvSpPr>
              <p:spPr>
                <a:xfrm>
                  <a:off x="280987" y="6920881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45B6027C-11A3-AF04-DC87-5632D815BC2D}"/>
                    </a:ext>
                  </a:extLst>
                </p:cNvPr>
                <p:cNvSpPr/>
                <p:nvPr/>
              </p:nvSpPr>
              <p:spPr>
                <a:xfrm>
                  <a:off x="280987" y="6510821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A78A4FF0-2E92-3A50-548D-CFCE3EC32642}"/>
                    </a:ext>
                  </a:extLst>
                </p:cNvPr>
                <p:cNvSpPr/>
                <p:nvPr/>
              </p:nvSpPr>
              <p:spPr>
                <a:xfrm>
                  <a:off x="280987" y="6299201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209DC6EB-5F52-2450-2C19-0A31ADDCA722}"/>
                    </a:ext>
                  </a:extLst>
                </p:cNvPr>
                <p:cNvSpPr/>
                <p:nvPr/>
              </p:nvSpPr>
              <p:spPr>
                <a:xfrm>
                  <a:off x="280987" y="6715437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09346A06-B0CB-F15F-6574-0EC7264A997B}"/>
                  </a:ext>
                </a:extLst>
              </p:cNvPr>
              <p:cNvCxnSpPr>
                <a:stCxn id="98" idx="2"/>
                <a:endCxn id="99" idx="0"/>
              </p:cNvCxnSpPr>
              <p:nvPr/>
            </p:nvCxnSpPr>
            <p:spPr>
              <a:xfrm>
                <a:off x="2247502" y="3924104"/>
                <a:ext cx="0" cy="2046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6C75A1AE-F333-2BE6-1AFF-4EBBA3200CE0}"/>
                  </a:ext>
                </a:extLst>
              </p:cNvPr>
              <p:cNvCxnSpPr>
                <a:cxnSpLocks/>
                <a:stCxn id="99" idx="2"/>
                <a:endCxn id="96" idx="2"/>
              </p:cNvCxnSpPr>
              <p:nvPr/>
            </p:nvCxnSpPr>
            <p:spPr>
              <a:xfrm>
                <a:off x="2247502" y="4340340"/>
                <a:ext cx="0" cy="2054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D4EE8F60-D846-6BD7-1F28-0531BB64D146}"/>
                </a:ext>
              </a:extLst>
            </p:cNvPr>
            <p:cNvCxnSpPr/>
            <p:nvPr/>
          </p:nvCxnSpPr>
          <p:spPr>
            <a:xfrm>
              <a:off x="1834752" y="4542345"/>
              <a:ext cx="825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596AC08-C7D3-55C6-920E-47F61E6963F9}"/>
              </a:ext>
            </a:extLst>
          </p:cNvPr>
          <p:cNvGrpSpPr/>
          <p:nvPr/>
        </p:nvGrpSpPr>
        <p:grpSpPr>
          <a:xfrm>
            <a:off x="1212452" y="5544184"/>
            <a:ext cx="825500" cy="833300"/>
            <a:chOff x="1834752" y="3712484"/>
            <a:chExt cx="825500" cy="833300"/>
          </a:xfrm>
        </p:grpSpPr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EEBDB4B0-891B-6111-3CAA-EED1D5A4A786}"/>
                </a:ext>
              </a:extLst>
            </p:cNvPr>
            <p:cNvGrpSpPr/>
            <p:nvPr/>
          </p:nvGrpSpPr>
          <p:grpSpPr>
            <a:xfrm>
              <a:off x="1834752" y="3712484"/>
              <a:ext cx="825500" cy="833300"/>
              <a:chOff x="1834752" y="3712484"/>
              <a:chExt cx="825500" cy="833300"/>
            </a:xfrm>
          </p:grpSpPr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13E12070-B6E4-BD42-F94E-257903AC71FF}"/>
                  </a:ext>
                </a:extLst>
              </p:cNvPr>
              <p:cNvGrpSpPr/>
              <p:nvPr/>
            </p:nvGrpSpPr>
            <p:grpSpPr>
              <a:xfrm>
                <a:off x="1834752" y="3712484"/>
                <a:ext cx="825500" cy="833300"/>
                <a:chOff x="280987" y="6299201"/>
                <a:chExt cx="825500" cy="833300"/>
              </a:xfrm>
            </p:grpSpPr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2E11922C-B77A-1C0C-4072-E90BDA733F37}"/>
                    </a:ext>
                  </a:extLst>
                </p:cNvPr>
                <p:cNvSpPr/>
                <p:nvPr/>
              </p:nvSpPr>
              <p:spPr>
                <a:xfrm>
                  <a:off x="280987" y="6920881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5327ABD1-BA9D-F010-B192-1A4717D008F5}"/>
                    </a:ext>
                  </a:extLst>
                </p:cNvPr>
                <p:cNvSpPr/>
                <p:nvPr/>
              </p:nvSpPr>
              <p:spPr>
                <a:xfrm>
                  <a:off x="280987" y="6510821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61FCB149-E4B2-CDD2-1041-0F5D1F906008}"/>
                    </a:ext>
                  </a:extLst>
                </p:cNvPr>
                <p:cNvSpPr/>
                <p:nvPr/>
              </p:nvSpPr>
              <p:spPr>
                <a:xfrm>
                  <a:off x="280987" y="6299201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E2C0FF1A-1E12-E445-8429-E903DACFD775}"/>
                    </a:ext>
                  </a:extLst>
                </p:cNvPr>
                <p:cNvSpPr/>
                <p:nvPr/>
              </p:nvSpPr>
              <p:spPr>
                <a:xfrm>
                  <a:off x="280987" y="6715437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D7B3DA6-68E3-22F8-803F-C95C263250FB}"/>
                  </a:ext>
                </a:extLst>
              </p:cNvPr>
              <p:cNvCxnSpPr>
                <a:stCxn id="108" idx="2"/>
                <a:endCxn id="109" idx="0"/>
              </p:cNvCxnSpPr>
              <p:nvPr/>
            </p:nvCxnSpPr>
            <p:spPr>
              <a:xfrm>
                <a:off x="2247502" y="3924104"/>
                <a:ext cx="0" cy="2046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5DABA580-508B-F41C-3B5D-C95F327EDAA9}"/>
                  </a:ext>
                </a:extLst>
              </p:cNvPr>
              <p:cNvCxnSpPr>
                <a:cxnSpLocks/>
                <a:stCxn id="109" idx="2"/>
                <a:endCxn id="106" idx="2"/>
              </p:cNvCxnSpPr>
              <p:nvPr/>
            </p:nvCxnSpPr>
            <p:spPr>
              <a:xfrm>
                <a:off x="2247502" y="4340340"/>
                <a:ext cx="0" cy="2054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D54E0B4C-BF54-6F0E-C227-02BC31F34BBA}"/>
                </a:ext>
              </a:extLst>
            </p:cNvPr>
            <p:cNvCxnSpPr/>
            <p:nvPr/>
          </p:nvCxnSpPr>
          <p:spPr>
            <a:xfrm>
              <a:off x="1834752" y="4542345"/>
              <a:ext cx="825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9DFB2D34-07C8-7E13-B915-864814285633}"/>
              </a:ext>
            </a:extLst>
          </p:cNvPr>
          <p:cNvGrpSpPr/>
          <p:nvPr/>
        </p:nvGrpSpPr>
        <p:grpSpPr>
          <a:xfrm>
            <a:off x="2850752" y="3033034"/>
            <a:ext cx="825500" cy="833300"/>
            <a:chOff x="1834752" y="3712484"/>
            <a:chExt cx="825500" cy="833300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DF1201D1-E5D9-66F5-B912-6D79BC66660D}"/>
                </a:ext>
              </a:extLst>
            </p:cNvPr>
            <p:cNvGrpSpPr/>
            <p:nvPr/>
          </p:nvGrpSpPr>
          <p:grpSpPr>
            <a:xfrm>
              <a:off x="1834752" y="3712484"/>
              <a:ext cx="825500" cy="833300"/>
              <a:chOff x="1834752" y="3712484"/>
              <a:chExt cx="825500" cy="833300"/>
            </a:xfrm>
          </p:grpSpPr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92632DF4-5CD6-5080-802F-0ECCE6E1B8A5}"/>
                  </a:ext>
                </a:extLst>
              </p:cNvPr>
              <p:cNvGrpSpPr/>
              <p:nvPr/>
            </p:nvGrpSpPr>
            <p:grpSpPr>
              <a:xfrm>
                <a:off x="1834752" y="3712484"/>
                <a:ext cx="825500" cy="833300"/>
                <a:chOff x="280987" y="6299201"/>
                <a:chExt cx="825500" cy="833300"/>
              </a:xfrm>
            </p:grpSpPr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CE2F2D18-048E-91A5-1A2F-E191A4521EB5}"/>
                    </a:ext>
                  </a:extLst>
                </p:cNvPr>
                <p:cNvSpPr/>
                <p:nvPr/>
              </p:nvSpPr>
              <p:spPr>
                <a:xfrm>
                  <a:off x="280987" y="6920881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0D815FAA-6FED-5C0E-E935-A1AC3D97AFF2}"/>
                    </a:ext>
                  </a:extLst>
                </p:cNvPr>
                <p:cNvSpPr/>
                <p:nvPr/>
              </p:nvSpPr>
              <p:spPr>
                <a:xfrm>
                  <a:off x="280987" y="6510821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직사각형 117">
                  <a:extLst>
                    <a:ext uri="{FF2B5EF4-FFF2-40B4-BE49-F238E27FC236}">
                      <a16:creationId xmlns:a16="http://schemas.microsoft.com/office/drawing/2014/main" id="{95487569-8112-66E9-E071-A76F5117FE3C}"/>
                    </a:ext>
                  </a:extLst>
                </p:cNvPr>
                <p:cNvSpPr/>
                <p:nvPr/>
              </p:nvSpPr>
              <p:spPr>
                <a:xfrm>
                  <a:off x="280987" y="6299201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id="{DCCA4DC4-4C53-650B-1FDA-417CFCD353B0}"/>
                    </a:ext>
                  </a:extLst>
                </p:cNvPr>
                <p:cNvSpPr/>
                <p:nvPr/>
              </p:nvSpPr>
              <p:spPr>
                <a:xfrm>
                  <a:off x="280987" y="6715437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6CEEC045-3EDD-D93C-33A1-F22CB6D1B1A1}"/>
                  </a:ext>
                </a:extLst>
              </p:cNvPr>
              <p:cNvCxnSpPr>
                <a:stCxn id="118" idx="2"/>
                <a:endCxn id="119" idx="0"/>
              </p:cNvCxnSpPr>
              <p:nvPr/>
            </p:nvCxnSpPr>
            <p:spPr>
              <a:xfrm>
                <a:off x="2247502" y="3924104"/>
                <a:ext cx="0" cy="2046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5E700AF5-5857-E6D3-6FBF-44A5BEAF77FA}"/>
                  </a:ext>
                </a:extLst>
              </p:cNvPr>
              <p:cNvCxnSpPr>
                <a:cxnSpLocks/>
                <a:stCxn id="119" idx="2"/>
                <a:endCxn id="116" idx="2"/>
              </p:cNvCxnSpPr>
              <p:nvPr/>
            </p:nvCxnSpPr>
            <p:spPr>
              <a:xfrm>
                <a:off x="2247502" y="4340340"/>
                <a:ext cx="0" cy="2054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79BF458F-F677-E93F-E7E9-94F941192C2F}"/>
                </a:ext>
              </a:extLst>
            </p:cNvPr>
            <p:cNvCxnSpPr/>
            <p:nvPr/>
          </p:nvCxnSpPr>
          <p:spPr>
            <a:xfrm>
              <a:off x="1834752" y="4542345"/>
              <a:ext cx="825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BA587EE3-E206-597F-B906-01E6ADB613AB}"/>
              </a:ext>
            </a:extLst>
          </p:cNvPr>
          <p:cNvGrpSpPr/>
          <p:nvPr/>
        </p:nvGrpSpPr>
        <p:grpSpPr>
          <a:xfrm>
            <a:off x="3631802" y="3033034"/>
            <a:ext cx="825500" cy="833300"/>
            <a:chOff x="1834752" y="3712484"/>
            <a:chExt cx="825500" cy="833300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7298D5E9-084D-D532-42A4-09E0E9B4B232}"/>
                </a:ext>
              </a:extLst>
            </p:cNvPr>
            <p:cNvGrpSpPr/>
            <p:nvPr/>
          </p:nvGrpSpPr>
          <p:grpSpPr>
            <a:xfrm>
              <a:off x="1834752" y="3712484"/>
              <a:ext cx="825500" cy="833300"/>
              <a:chOff x="1834752" y="3712484"/>
              <a:chExt cx="825500" cy="833300"/>
            </a:xfrm>
          </p:grpSpPr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75F5DB8A-2B8E-606E-3EB0-583C9FB62EB9}"/>
                  </a:ext>
                </a:extLst>
              </p:cNvPr>
              <p:cNvGrpSpPr/>
              <p:nvPr/>
            </p:nvGrpSpPr>
            <p:grpSpPr>
              <a:xfrm>
                <a:off x="1834752" y="3712484"/>
                <a:ext cx="825500" cy="833300"/>
                <a:chOff x="280987" y="6299201"/>
                <a:chExt cx="825500" cy="833300"/>
              </a:xfrm>
            </p:grpSpPr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E6A62CB6-267B-6D28-9599-223131D38AE4}"/>
                    </a:ext>
                  </a:extLst>
                </p:cNvPr>
                <p:cNvSpPr/>
                <p:nvPr/>
              </p:nvSpPr>
              <p:spPr>
                <a:xfrm>
                  <a:off x="280987" y="6920881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B2CECBB7-96F0-29AF-0D4A-B04E8BF55181}"/>
                    </a:ext>
                  </a:extLst>
                </p:cNvPr>
                <p:cNvSpPr/>
                <p:nvPr/>
              </p:nvSpPr>
              <p:spPr>
                <a:xfrm>
                  <a:off x="280987" y="6510821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05219B99-3612-EEC2-2234-B39D2DE37CA0}"/>
                    </a:ext>
                  </a:extLst>
                </p:cNvPr>
                <p:cNvSpPr/>
                <p:nvPr/>
              </p:nvSpPr>
              <p:spPr>
                <a:xfrm>
                  <a:off x="280987" y="6299201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2516341E-10C2-D78F-70FF-102199574186}"/>
                    </a:ext>
                  </a:extLst>
                </p:cNvPr>
                <p:cNvSpPr/>
                <p:nvPr/>
              </p:nvSpPr>
              <p:spPr>
                <a:xfrm>
                  <a:off x="280987" y="6715437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99978964-7F2C-17C9-7CDF-D6ADC17AFAEC}"/>
                  </a:ext>
                </a:extLst>
              </p:cNvPr>
              <p:cNvCxnSpPr>
                <a:stCxn id="128" idx="2"/>
                <a:endCxn id="129" idx="0"/>
              </p:cNvCxnSpPr>
              <p:nvPr/>
            </p:nvCxnSpPr>
            <p:spPr>
              <a:xfrm>
                <a:off x="2247502" y="3924104"/>
                <a:ext cx="0" cy="2046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24C72196-FD86-AA2F-77F0-59149C2B806D}"/>
                  </a:ext>
                </a:extLst>
              </p:cNvPr>
              <p:cNvCxnSpPr>
                <a:cxnSpLocks/>
                <a:stCxn id="129" idx="2"/>
                <a:endCxn id="126" idx="2"/>
              </p:cNvCxnSpPr>
              <p:nvPr/>
            </p:nvCxnSpPr>
            <p:spPr>
              <a:xfrm>
                <a:off x="2247502" y="4340340"/>
                <a:ext cx="0" cy="2054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E7BBA481-4B21-21BC-5649-A225E8C94D49}"/>
                </a:ext>
              </a:extLst>
            </p:cNvPr>
            <p:cNvCxnSpPr/>
            <p:nvPr/>
          </p:nvCxnSpPr>
          <p:spPr>
            <a:xfrm>
              <a:off x="1834752" y="4542345"/>
              <a:ext cx="825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EA7087A8-7E5B-DB33-EAF8-D5EE7E140E59}"/>
              </a:ext>
            </a:extLst>
          </p:cNvPr>
          <p:cNvGrpSpPr/>
          <p:nvPr/>
        </p:nvGrpSpPr>
        <p:grpSpPr>
          <a:xfrm>
            <a:off x="1964488" y="7701249"/>
            <a:ext cx="825500" cy="833300"/>
            <a:chOff x="1834752" y="3712484"/>
            <a:chExt cx="825500" cy="833300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A3765EC4-4465-D5C9-C26F-B723B6A5AE7D}"/>
                </a:ext>
              </a:extLst>
            </p:cNvPr>
            <p:cNvGrpSpPr/>
            <p:nvPr/>
          </p:nvGrpSpPr>
          <p:grpSpPr>
            <a:xfrm>
              <a:off x="1834752" y="3712484"/>
              <a:ext cx="825500" cy="833300"/>
              <a:chOff x="1834752" y="3712484"/>
              <a:chExt cx="825500" cy="833300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553777C2-B7FC-9AAA-90AB-D00A83D2AA62}"/>
                  </a:ext>
                </a:extLst>
              </p:cNvPr>
              <p:cNvGrpSpPr/>
              <p:nvPr/>
            </p:nvGrpSpPr>
            <p:grpSpPr>
              <a:xfrm>
                <a:off x="1834752" y="3712484"/>
                <a:ext cx="825500" cy="833300"/>
                <a:chOff x="280987" y="6299201"/>
                <a:chExt cx="825500" cy="833300"/>
              </a:xfrm>
            </p:grpSpPr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2329143F-510F-0B92-9F1D-470EAE613671}"/>
                    </a:ext>
                  </a:extLst>
                </p:cNvPr>
                <p:cNvSpPr/>
                <p:nvPr/>
              </p:nvSpPr>
              <p:spPr>
                <a:xfrm>
                  <a:off x="280987" y="6920881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3838ABD5-67F0-B931-D204-DE3D1D90AD80}"/>
                    </a:ext>
                  </a:extLst>
                </p:cNvPr>
                <p:cNvSpPr/>
                <p:nvPr/>
              </p:nvSpPr>
              <p:spPr>
                <a:xfrm>
                  <a:off x="280987" y="6510821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39BA0013-EBCF-6C3F-54ED-C604448A6759}"/>
                    </a:ext>
                  </a:extLst>
                </p:cNvPr>
                <p:cNvSpPr/>
                <p:nvPr/>
              </p:nvSpPr>
              <p:spPr>
                <a:xfrm>
                  <a:off x="280987" y="6299201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87C0526C-E5B3-6F51-9218-032AF0958408}"/>
                    </a:ext>
                  </a:extLst>
                </p:cNvPr>
                <p:cNvSpPr/>
                <p:nvPr/>
              </p:nvSpPr>
              <p:spPr>
                <a:xfrm>
                  <a:off x="280987" y="6715437"/>
                  <a:ext cx="825500" cy="2116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7679A8D4-1429-99B3-97CB-4A8772ACD4EF}"/>
                  </a:ext>
                </a:extLst>
              </p:cNvPr>
              <p:cNvCxnSpPr>
                <a:stCxn id="138" idx="2"/>
                <a:endCxn id="139" idx="0"/>
              </p:cNvCxnSpPr>
              <p:nvPr/>
            </p:nvCxnSpPr>
            <p:spPr>
              <a:xfrm>
                <a:off x="2247502" y="3924104"/>
                <a:ext cx="0" cy="2046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F0F4B5F8-1F94-F4CA-47D7-B0BA03FA7033}"/>
                  </a:ext>
                </a:extLst>
              </p:cNvPr>
              <p:cNvCxnSpPr>
                <a:cxnSpLocks/>
                <a:stCxn id="139" idx="2"/>
                <a:endCxn id="136" idx="2"/>
              </p:cNvCxnSpPr>
              <p:nvPr/>
            </p:nvCxnSpPr>
            <p:spPr>
              <a:xfrm>
                <a:off x="2247502" y="4340340"/>
                <a:ext cx="0" cy="2054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0750F00F-3FCD-24D9-8946-7CD2BDA56FB2}"/>
                </a:ext>
              </a:extLst>
            </p:cNvPr>
            <p:cNvCxnSpPr/>
            <p:nvPr/>
          </p:nvCxnSpPr>
          <p:spPr>
            <a:xfrm>
              <a:off x="1834752" y="4542345"/>
              <a:ext cx="825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45CAB6AB-EA01-C2C3-B281-5960F53970F7}"/>
              </a:ext>
            </a:extLst>
          </p:cNvPr>
          <p:cNvGrpSpPr/>
          <p:nvPr/>
        </p:nvGrpSpPr>
        <p:grpSpPr>
          <a:xfrm>
            <a:off x="2891591" y="7717867"/>
            <a:ext cx="833249" cy="813244"/>
            <a:chOff x="5406232" y="3724054"/>
            <a:chExt cx="833249" cy="813244"/>
          </a:xfrm>
        </p:grpSpPr>
        <p:sp>
          <p:nvSpPr>
            <p:cNvPr id="151" name="오른쪽 중괄호 150">
              <a:extLst>
                <a:ext uri="{FF2B5EF4-FFF2-40B4-BE49-F238E27FC236}">
                  <a16:creationId xmlns:a16="http://schemas.microsoft.com/office/drawing/2014/main" id="{2A2C6616-3D54-8E53-ED06-28ACB42ECE7A}"/>
                </a:ext>
              </a:extLst>
            </p:cNvPr>
            <p:cNvSpPr/>
            <p:nvPr/>
          </p:nvSpPr>
          <p:spPr>
            <a:xfrm>
              <a:off x="5406232" y="3724054"/>
              <a:ext cx="234950" cy="813244"/>
            </a:xfrm>
            <a:prstGeom prst="rightBrace">
              <a:avLst>
                <a:gd name="adj1" fmla="val 0"/>
                <a:gd name="adj2" fmla="val 495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605E93A-B8FD-68C5-AF8A-A260464D9E65}"/>
                </a:ext>
              </a:extLst>
            </p:cNvPr>
            <p:cNvSpPr txBox="1"/>
            <p:nvPr/>
          </p:nvSpPr>
          <p:spPr>
            <a:xfrm>
              <a:off x="5553075" y="3999870"/>
              <a:ext cx="6864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32 pixel</a:t>
              </a:r>
              <a:endParaRPr lang="ko-KR" altLang="en-US" sz="1050" dirty="0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F3B6693D-A50F-D61C-BC95-C7F8E413FB11}"/>
              </a:ext>
            </a:extLst>
          </p:cNvPr>
          <p:cNvGrpSpPr/>
          <p:nvPr/>
        </p:nvGrpSpPr>
        <p:grpSpPr>
          <a:xfrm rot="16200000">
            <a:off x="2128957" y="6934407"/>
            <a:ext cx="488867" cy="833196"/>
            <a:chOff x="5406232" y="3714079"/>
            <a:chExt cx="488867" cy="833196"/>
          </a:xfrm>
        </p:grpSpPr>
        <p:sp>
          <p:nvSpPr>
            <p:cNvPr id="154" name="오른쪽 중괄호 153">
              <a:extLst>
                <a:ext uri="{FF2B5EF4-FFF2-40B4-BE49-F238E27FC236}">
                  <a16:creationId xmlns:a16="http://schemas.microsoft.com/office/drawing/2014/main" id="{99285C90-A81F-6600-F3C3-51628BCAFD99}"/>
                </a:ext>
              </a:extLst>
            </p:cNvPr>
            <p:cNvSpPr/>
            <p:nvPr/>
          </p:nvSpPr>
          <p:spPr>
            <a:xfrm>
              <a:off x="5406232" y="3714079"/>
              <a:ext cx="234950" cy="833196"/>
            </a:xfrm>
            <a:prstGeom prst="rightBrace">
              <a:avLst>
                <a:gd name="adj1" fmla="val 0"/>
                <a:gd name="adj2" fmla="val 495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35736C9-800B-777E-7810-B1E71BE44B63}"/>
                </a:ext>
              </a:extLst>
            </p:cNvPr>
            <p:cNvSpPr txBox="1"/>
            <p:nvPr/>
          </p:nvSpPr>
          <p:spPr>
            <a:xfrm rot="5400000">
              <a:off x="5424938" y="3999870"/>
              <a:ext cx="6864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32 pixel</a:t>
              </a:r>
              <a:endParaRPr lang="ko-KR" altLang="en-US" sz="1050" dirty="0"/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925520CF-3FB0-9B95-7B11-66CAEC061624}"/>
              </a:ext>
            </a:extLst>
          </p:cNvPr>
          <p:cNvGrpSpPr/>
          <p:nvPr/>
        </p:nvGrpSpPr>
        <p:grpSpPr>
          <a:xfrm>
            <a:off x="5291722" y="6914237"/>
            <a:ext cx="833249" cy="1203248"/>
            <a:chOff x="5406232" y="3724054"/>
            <a:chExt cx="833249" cy="813244"/>
          </a:xfrm>
        </p:grpSpPr>
        <p:sp>
          <p:nvSpPr>
            <p:cNvPr id="167" name="오른쪽 중괄호 166">
              <a:extLst>
                <a:ext uri="{FF2B5EF4-FFF2-40B4-BE49-F238E27FC236}">
                  <a16:creationId xmlns:a16="http://schemas.microsoft.com/office/drawing/2014/main" id="{4DDED69C-41BF-4697-75D6-019A513B774D}"/>
                </a:ext>
              </a:extLst>
            </p:cNvPr>
            <p:cNvSpPr/>
            <p:nvPr/>
          </p:nvSpPr>
          <p:spPr>
            <a:xfrm>
              <a:off x="5406232" y="3724054"/>
              <a:ext cx="234950" cy="813244"/>
            </a:xfrm>
            <a:prstGeom prst="rightBrace">
              <a:avLst>
                <a:gd name="adj1" fmla="val 0"/>
                <a:gd name="adj2" fmla="val 495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8A58FC3-F74F-DBBD-87A2-F0DE3DD7EC05}"/>
                </a:ext>
              </a:extLst>
            </p:cNvPr>
            <p:cNvSpPr txBox="1"/>
            <p:nvPr/>
          </p:nvSpPr>
          <p:spPr>
            <a:xfrm>
              <a:off x="5553075" y="3999870"/>
              <a:ext cx="6864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48 pixel</a:t>
              </a:r>
              <a:endParaRPr lang="ko-KR" altLang="en-US" sz="1050" dirty="0"/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2664A931-0BAE-616A-A5A9-F5FBFE15031E}"/>
              </a:ext>
            </a:extLst>
          </p:cNvPr>
          <p:cNvGrpSpPr/>
          <p:nvPr/>
        </p:nvGrpSpPr>
        <p:grpSpPr>
          <a:xfrm rot="16200000">
            <a:off x="4318098" y="5928248"/>
            <a:ext cx="488867" cy="1238251"/>
            <a:chOff x="5406232" y="3714080"/>
            <a:chExt cx="488867" cy="833196"/>
          </a:xfrm>
        </p:grpSpPr>
        <p:sp>
          <p:nvSpPr>
            <p:cNvPr id="170" name="오른쪽 중괄호 169">
              <a:extLst>
                <a:ext uri="{FF2B5EF4-FFF2-40B4-BE49-F238E27FC236}">
                  <a16:creationId xmlns:a16="http://schemas.microsoft.com/office/drawing/2014/main" id="{F8FB961F-5387-469F-8B1D-D1BE8BE181C6}"/>
                </a:ext>
              </a:extLst>
            </p:cNvPr>
            <p:cNvSpPr/>
            <p:nvPr/>
          </p:nvSpPr>
          <p:spPr>
            <a:xfrm>
              <a:off x="5406232" y="3714080"/>
              <a:ext cx="234950" cy="833196"/>
            </a:xfrm>
            <a:prstGeom prst="rightBrace">
              <a:avLst>
                <a:gd name="adj1" fmla="val 0"/>
                <a:gd name="adj2" fmla="val 495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9863640-A758-F8DB-54BD-5F56D1E70E25}"/>
                </a:ext>
              </a:extLst>
            </p:cNvPr>
            <p:cNvSpPr txBox="1"/>
            <p:nvPr/>
          </p:nvSpPr>
          <p:spPr>
            <a:xfrm rot="5400000">
              <a:off x="5424938" y="3999870"/>
              <a:ext cx="6864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48 pixel</a:t>
              </a:r>
              <a:endParaRPr lang="ko-KR" altLang="en-US" sz="1050" dirty="0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ECCB79F4-9529-BAD8-924E-B8D1F9BA72A6}"/>
              </a:ext>
            </a:extLst>
          </p:cNvPr>
          <p:cNvGrpSpPr/>
          <p:nvPr/>
        </p:nvGrpSpPr>
        <p:grpSpPr>
          <a:xfrm>
            <a:off x="3943406" y="6897619"/>
            <a:ext cx="1238250" cy="1237594"/>
            <a:chOff x="3436696" y="7701249"/>
            <a:chExt cx="1238250" cy="1237594"/>
          </a:xfrm>
        </p:grpSpPr>
        <p:sp>
          <p:nvSpPr>
            <p:cNvPr id="173" name="사각형: 잘린 위쪽 모서리 172">
              <a:extLst>
                <a:ext uri="{FF2B5EF4-FFF2-40B4-BE49-F238E27FC236}">
                  <a16:creationId xmlns:a16="http://schemas.microsoft.com/office/drawing/2014/main" id="{B9C5DB94-CC02-9906-001A-FD9DD2C9B8B8}"/>
                </a:ext>
              </a:extLst>
            </p:cNvPr>
            <p:cNvSpPr/>
            <p:nvPr/>
          </p:nvSpPr>
          <p:spPr>
            <a:xfrm>
              <a:off x="3436696" y="7701249"/>
              <a:ext cx="1238250" cy="1237594"/>
            </a:xfrm>
            <a:prstGeom prst="snip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사각형: 잘린 위쪽 모서리 173">
              <a:extLst>
                <a:ext uri="{FF2B5EF4-FFF2-40B4-BE49-F238E27FC236}">
                  <a16:creationId xmlns:a16="http://schemas.microsoft.com/office/drawing/2014/main" id="{6200D257-9BD0-F194-5B27-6B30E86AEA97}"/>
                </a:ext>
              </a:extLst>
            </p:cNvPr>
            <p:cNvSpPr/>
            <p:nvPr/>
          </p:nvSpPr>
          <p:spPr>
            <a:xfrm>
              <a:off x="3561303" y="7849353"/>
              <a:ext cx="989036" cy="1089490"/>
            </a:xfrm>
            <a:prstGeom prst="snip2Same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1FF9E4EC-7563-996B-9E63-DF90DC267FA3}"/>
              </a:ext>
            </a:extLst>
          </p:cNvPr>
          <p:cNvGrpSpPr/>
          <p:nvPr/>
        </p:nvGrpSpPr>
        <p:grpSpPr>
          <a:xfrm>
            <a:off x="3943406" y="8283317"/>
            <a:ext cx="1238250" cy="1237594"/>
            <a:chOff x="3436696" y="9086947"/>
            <a:chExt cx="1238250" cy="1237594"/>
          </a:xfrm>
        </p:grpSpPr>
        <p:sp>
          <p:nvSpPr>
            <p:cNvPr id="176" name="사각형: 잘린 위쪽 모서리 175">
              <a:extLst>
                <a:ext uri="{FF2B5EF4-FFF2-40B4-BE49-F238E27FC236}">
                  <a16:creationId xmlns:a16="http://schemas.microsoft.com/office/drawing/2014/main" id="{48A930EE-3020-3135-5F5F-DF0307DD24B1}"/>
                </a:ext>
              </a:extLst>
            </p:cNvPr>
            <p:cNvSpPr/>
            <p:nvPr/>
          </p:nvSpPr>
          <p:spPr>
            <a:xfrm>
              <a:off x="3436696" y="9086947"/>
              <a:ext cx="1238250" cy="1237594"/>
            </a:xfrm>
            <a:prstGeom prst="snip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사각형: 잘린 위쪽 모서리 174">
              <a:extLst>
                <a:ext uri="{FF2B5EF4-FFF2-40B4-BE49-F238E27FC236}">
                  <a16:creationId xmlns:a16="http://schemas.microsoft.com/office/drawing/2014/main" id="{01603BAC-E2B5-CAA8-24C6-B63D7024DBEF}"/>
                </a:ext>
              </a:extLst>
            </p:cNvPr>
            <p:cNvSpPr/>
            <p:nvPr/>
          </p:nvSpPr>
          <p:spPr>
            <a:xfrm>
              <a:off x="3561303" y="9235051"/>
              <a:ext cx="989036" cy="1089490"/>
            </a:xfrm>
            <a:prstGeom prst="snip2Same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F5293C78-E146-89CD-C51D-9EE58133AF63}"/>
              </a:ext>
            </a:extLst>
          </p:cNvPr>
          <p:cNvGrpSpPr/>
          <p:nvPr/>
        </p:nvGrpSpPr>
        <p:grpSpPr>
          <a:xfrm>
            <a:off x="3613205" y="9669015"/>
            <a:ext cx="1887209" cy="1511477"/>
            <a:chOff x="3631802" y="9472474"/>
            <a:chExt cx="1887209" cy="1511477"/>
          </a:xfrm>
        </p:grpSpPr>
        <p:sp>
          <p:nvSpPr>
            <p:cNvPr id="180" name="사각형: 잘린 위쪽 모서리 179">
              <a:extLst>
                <a:ext uri="{FF2B5EF4-FFF2-40B4-BE49-F238E27FC236}">
                  <a16:creationId xmlns:a16="http://schemas.microsoft.com/office/drawing/2014/main" id="{570F113B-4BE4-DE47-948A-5C5E087F4F15}"/>
                </a:ext>
              </a:extLst>
            </p:cNvPr>
            <p:cNvSpPr/>
            <p:nvPr/>
          </p:nvSpPr>
          <p:spPr>
            <a:xfrm>
              <a:off x="3943406" y="9746357"/>
              <a:ext cx="1238250" cy="1237594"/>
            </a:xfrm>
            <a:prstGeom prst="snip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육각형 183">
              <a:extLst>
                <a:ext uri="{FF2B5EF4-FFF2-40B4-BE49-F238E27FC236}">
                  <a16:creationId xmlns:a16="http://schemas.microsoft.com/office/drawing/2014/main" id="{6F623316-E48D-12AC-02AF-56A7414B8267}"/>
                </a:ext>
              </a:extLst>
            </p:cNvPr>
            <p:cNvSpPr/>
            <p:nvPr/>
          </p:nvSpPr>
          <p:spPr>
            <a:xfrm rot="17730034">
              <a:off x="3659359" y="10265117"/>
              <a:ext cx="499667" cy="433387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육각형 184">
              <a:extLst>
                <a:ext uri="{FF2B5EF4-FFF2-40B4-BE49-F238E27FC236}">
                  <a16:creationId xmlns:a16="http://schemas.microsoft.com/office/drawing/2014/main" id="{8CDC179A-1CBE-9306-66A9-9757197999E8}"/>
                </a:ext>
              </a:extLst>
            </p:cNvPr>
            <p:cNvSpPr/>
            <p:nvPr/>
          </p:nvSpPr>
          <p:spPr>
            <a:xfrm>
              <a:off x="5016236" y="10265117"/>
              <a:ext cx="499667" cy="433387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육각형 185">
              <a:extLst>
                <a:ext uri="{FF2B5EF4-FFF2-40B4-BE49-F238E27FC236}">
                  <a16:creationId xmlns:a16="http://schemas.microsoft.com/office/drawing/2014/main" id="{1D2B9212-EEFD-A489-D05F-BEA36B1784BE}"/>
                </a:ext>
              </a:extLst>
            </p:cNvPr>
            <p:cNvSpPr/>
            <p:nvPr/>
          </p:nvSpPr>
          <p:spPr>
            <a:xfrm rot="17730034">
              <a:off x="3685110" y="9854652"/>
              <a:ext cx="499667" cy="433387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육각형 186">
              <a:extLst>
                <a:ext uri="{FF2B5EF4-FFF2-40B4-BE49-F238E27FC236}">
                  <a16:creationId xmlns:a16="http://schemas.microsoft.com/office/drawing/2014/main" id="{72447CE8-6CE0-27DB-D138-0A45215C4EF8}"/>
                </a:ext>
              </a:extLst>
            </p:cNvPr>
            <p:cNvSpPr/>
            <p:nvPr/>
          </p:nvSpPr>
          <p:spPr>
            <a:xfrm rot="17730034">
              <a:off x="3937877" y="9584422"/>
              <a:ext cx="499667" cy="433387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육각형 187">
              <a:extLst>
                <a:ext uri="{FF2B5EF4-FFF2-40B4-BE49-F238E27FC236}">
                  <a16:creationId xmlns:a16="http://schemas.microsoft.com/office/drawing/2014/main" id="{4A4DA6E2-DD1B-1F3F-5A06-496C40E6E1F7}"/>
                </a:ext>
              </a:extLst>
            </p:cNvPr>
            <p:cNvSpPr/>
            <p:nvPr/>
          </p:nvSpPr>
          <p:spPr>
            <a:xfrm rot="17730034">
              <a:off x="4306976" y="9505614"/>
              <a:ext cx="499667" cy="433387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육각형 188">
              <a:extLst>
                <a:ext uri="{FF2B5EF4-FFF2-40B4-BE49-F238E27FC236}">
                  <a16:creationId xmlns:a16="http://schemas.microsoft.com/office/drawing/2014/main" id="{DC0FC401-2E05-3EF1-926A-08D4452EA3A4}"/>
                </a:ext>
              </a:extLst>
            </p:cNvPr>
            <p:cNvSpPr/>
            <p:nvPr/>
          </p:nvSpPr>
          <p:spPr>
            <a:xfrm rot="17730034">
              <a:off x="4715948" y="9603716"/>
              <a:ext cx="499667" cy="433387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육각형 189">
              <a:extLst>
                <a:ext uri="{FF2B5EF4-FFF2-40B4-BE49-F238E27FC236}">
                  <a16:creationId xmlns:a16="http://schemas.microsoft.com/office/drawing/2014/main" id="{252C5530-901E-03C6-A19A-D1F72AD8DA37}"/>
                </a:ext>
              </a:extLst>
            </p:cNvPr>
            <p:cNvSpPr/>
            <p:nvPr/>
          </p:nvSpPr>
          <p:spPr>
            <a:xfrm rot="17730034">
              <a:off x="4985351" y="9848338"/>
              <a:ext cx="499667" cy="433387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사각형: 잘린 위쪽 모서리 181">
              <a:extLst>
                <a:ext uri="{FF2B5EF4-FFF2-40B4-BE49-F238E27FC236}">
                  <a16:creationId xmlns:a16="http://schemas.microsoft.com/office/drawing/2014/main" id="{F01283E8-5F4E-1A26-099B-B80E069CF89F}"/>
                </a:ext>
              </a:extLst>
            </p:cNvPr>
            <p:cNvSpPr/>
            <p:nvPr/>
          </p:nvSpPr>
          <p:spPr>
            <a:xfrm>
              <a:off x="3631802" y="10617239"/>
              <a:ext cx="461962" cy="366712"/>
            </a:xfrm>
            <a:prstGeom prst="snip2Same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사각형: 잘린 위쪽 모서리 182">
              <a:extLst>
                <a:ext uri="{FF2B5EF4-FFF2-40B4-BE49-F238E27FC236}">
                  <a16:creationId xmlns:a16="http://schemas.microsoft.com/office/drawing/2014/main" id="{BA9FD2A9-556F-6E2F-7B6F-62A657D25B3D}"/>
                </a:ext>
              </a:extLst>
            </p:cNvPr>
            <p:cNvSpPr/>
            <p:nvPr/>
          </p:nvSpPr>
          <p:spPr>
            <a:xfrm>
              <a:off x="5057049" y="10617239"/>
              <a:ext cx="461962" cy="366712"/>
            </a:xfrm>
            <a:prstGeom prst="snip2Same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30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BC68C8-7797-A32E-CB35-AB1921EA8441}"/>
              </a:ext>
            </a:extLst>
          </p:cNvPr>
          <p:cNvSpPr/>
          <p:nvPr/>
        </p:nvSpPr>
        <p:spPr>
          <a:xfrm>
            <a:off x="971328" y="1682602"/>
            <a:ext cx="3943572" cy="2413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544CA5C-0943-88EB-D7E7-B9B5D794F687}"/>
              </a:ext>
            </a:extLst>
          </p:cNvPr>
          <p:cNvGrpSpPr/>
          <p:nvPr/>
        </p:nvGrpSpPr>
        <p:grpSpPr>
          <a:xfrm>
            <a:off x="5049514" y="1682601"/>
            <a:ext cx="1310035" cy="2413592"/>
            <a:chOff x="5406232" y="3724054"/>
            <a:chExt cx="950789" cy="813244"/>
          </a:xfrm>
        </p:grpSpPr>
        <p:sp>
          <p:nvSpPr>
            <p:cNvPr id="14" name="오른쪽 중괄호 13">
              <a:extLst>
                <a:ext uri="{FF2B5EF4-FFF2-40B4-BE49-F238E27FC236}">
                  <a16:creationId xmlns:a16="http://schemas.microsoft.com/office/drawing/2014/main" id="{BB15D2FB-FF58-64B3-5D0A-B77FDAC2D636}"/>
                </a:ext>
              </a:extLst>
            </p:cNvPr>
            <p:cNvSpPr/>
            <p:nvPr/>
          </p:nvSpPr>
          <p:spPr>
            <a:xfrm>
              <a:off x="5406232" y="3724054"/>
              <a:ext cx="234950" cy="813244"/>
            </a:xfrm>
            <a:prstGeom prst="rightBrace">
              <a:avLst>
                <a:gd name="adj1" fmla="val 0"/>
                <a:gd name="adj2" fmla="val 495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3FA4BB-2182-2734-FEF6-65576F69306F}"/>
                </a:ext>
              </a:extLst>
            </p:cNvPr>
            <p:cNvSpPr txBox="1"/>
            <p:nvPr/>
          </p:nvSpPr>
          <p:spPr>
            <a:xfrm>
              <a:off x="5670615" y="4064606"/>
              <a:ext cx="686406" cy="124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18 grid</a:t>
              </a:r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2D7BB2-50A5-89EC-0940-633C644F851B}"/>
              </a:ext>
            </a:extLst>
          </p:cNvPr>
          <p:cNvGrpSpPr/>
          <p:nvPr/>
        </p:nvGrpSpPr>
        <p:grpSpPr>
          <a:xfrm rot="16200000">
            <a:off x="2582742" y="-771986"/>
            <a:ext cx="720746" cy="3943572"/>
            <a:chOff x="5406232" y="3714079"/>
            <a:chExt cx="720746" cy="833196"/>
          </a:xfrm>
        </p:grpSpPr>
        <p:sp>
          <p:nvSpPr>
            <p:cNvPr id="17" name="오른쪽 중괄호 16">
              <a:extLst>
                <a:ext uri="{FF2B5EF4-FFF2-40B4-BE49-F238E27FC236}">
                  <a16:creationId xmlns:a16="http://schemas.microsoft.com/office/drawing/2014/main" id="{C10B7C2B-C46F-07C4-C4E1-B0099031211F}"/>
                </a:ext>
              </a:extLst>
            </p:cNvPr>
            <p:cNvSpPr/>
            <p:nvPr/>
          </p:nvSpPr>
          <p:spPr>
            <a:xfrm>
              <a:off x="5406232" y="3714079"/>
              <a:ext cx="234950" cy="833196"/>
            </a:xfrm>
            <a:prstGeom prst="rightBrace">
              <a:avLst>
                <a:gd name="adj1" fmla="val 0"/>
                <a:gd name="adj2" fmla="val 4957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DF2431-7D9E-07F6-CF9B-F476EA640E2E}"/>
                </a:ext>
              </a:extLst>
            </p:cNvPr>
            <p:cNvSpPr txBox="1"/>
            <p:nvPr/>
          </p:nvSpPr>
          <p:spPr>
            <a:xfrm rot="5400000">
              <a:off x="5599109" y="3942162"/>
              <a:ext cx="68640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28 grid</a:t>
              </a:r>
              <a:endParaRPr lang="ko-KR" altLang="en-US" dirty="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F0FF72-74DC-9196-7B57-640DFF658336}"/>
              </a:ext>
            </a:extLst>
          </p:cNvPr>
          <p:cNvSpPr/>
          <p:nvPr/>
        </p:nvSpPr>
        <p:spPr>
          <a:xfrm>
            <a:off x="971328" y="5505995"/>
            <a:ext cx="1111472" cy="68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E3F3E0-FADD-5951-A358-67D88F36A5FE}"/>
              </a:ext>
            </a:extLst>
          </p:cNvPr>
          <p:cNvSpPr/>
          <p:nvPr/>
        </p:nvSpPr>
        <p:spPr>
          <a:xfrm>
            <a:off x="971328" y="4678680"/>
            <a:ext cx="1111472" cy="68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9F679A-43AD-CD97-7506-7D423EEA95E7}"/>
              </a:ext>
            </a:extLst>
          </p:cNvPr>
          <p:cNvSpPr/>
          <p:nvPr/>
        </p:nvSpPr>
        <p:spPr>
          <a:xfrm>
            <a:off x="971328" y="6333310"/>
            <a:ext cx="1111472" cy="68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26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4">
            <a:extLst>
              <a:ext uri="{FF2B5EF4-FFF2-40B4-BE49-F238E27FC236}">
                <a16:creationId xmlns:a16="http://schemas.microsoft.com/office/drawing/2014/main" id="{6DF69A9A-B6D9-53E8-73E2-2137CC5464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9" r="19601"/>
          <a:stretch/>
        </p:blipFill>
        <p:spPr bwMode="auto">
          <a:xfrm>
            <a:off x="533068" y="2610315"/>
            <a:ext cx="2580831" cy="7296165"/>
          </a:xfrm>
          <a:prstGeom prst="rect">
            <a:avLst/>
          </a:prstGeom>
          <a:noFill/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F0870B9C-5276-4575-A33F-6E219BD54BAA}"/>
              </a:ext>
            </a:extLst>
          </p:cNvPr>
          <p:cNvGrpSpPr/>
          <p:nvPr/>
        </p:nvGrpSpPr>
        <p:grpSpPr>
          <a:xfrm>
            <a:off x="340243" y="2547901"/>
            <a:ext cx="6408673" cy="7584926"/>
            <a:chOff x="340243" y="2547901"/>
            <a:chExt cx="6408673" cy="7584926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CE635075-D9F8-519B-3702-4F327389DE80}"/>
                </a:ext>
              </a:extLst>
            </p:cNvPr>
            <p:cNvGrpSpPr/>
            <p:nvPr/>
          </p:nvGrpSpPr>
          <p:grpSpPr>
            <a:xfrm>
              <a:off x="340243" y="9069571"/>
              <a:ext cx="6408673" cy="1063256"/>
              <a:chOff x="340243" y="9069571"/>
              <a:chExt cx="6408673" cy="1063256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74F87B4B-F6D2-53E1-AE8A-8432EA16EB61}"/>
                  </a:ext>
                </a:extLst>
              </p:cNvPr>
              <p:cNvGrpSpPr/>
              <p:nvPr/>
            </p:nvGrpSpPr>
            <p:grpSpPr>
              <a:xfrm>
                <a:off x="340243" y="9069571"/>
                <a:ext cx="6408673" cy="1063256"/>
                <a:chOff x="340243" y="9867013"/>
                <a:chExt cx="6408673" cy="1063256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B8267692-C51B-5A6F-13BC-856B66B76E2D}"/>
                    </a:ext>
                  </a:extLst>
                </p:cNvPr>
                <p:cNvSpPr/>
                <p:nvPr/>
              </p:nvSpPr>
              <p:spPr>
                <a:xfrm>
                  <a:off x="340243" y="9867013"/>
                  <a:ext cx="2966483" cy="1063256"/>
                </a:xfrm>
                <a:prstGeom prst="rect">
                  <a:avLst/>
                </a:prstGeom>
                <a:solidFill>
                  <a:schemeClr val="accent6">
                    <a:lumMod val="50000"/>
                    <a:alpha val="5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9E48507-2D24-EC08-968F-5356BF82AD38}"/>
                    </a:ext>
                  </a:extLst>
                </p:cNvPr>
                <p:cNvSpPr txBox="1"/>
                <p:nvPr/>
              </p:nvSpPr>
              <p:spPr>
                <a:xfrm>
                  <a:off x="3997842" y="10213975"/>
                  <a:ext cx="2751074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/>
                    <a:t>지하 </a:t>
                  </a:r>
                  <a:r>
                    <a:rPr lang="en-US" altLang="ko-KR" dirty="0"/>
                    <a:t>1 </a:t>
                  </a:r>
                  <a:r>
                    <a:rPr lang="ko-KR" altLang="en-US" dirty="0"/>
                    <a:t>계층 </a:t>
                  </a:r>
                  <a:r>
                    <a:rPr lang="en-US" altLang="ko-KR" dirty="0"/>
                    <a:t>–</a:t>
                  </a:r>
                  <a:r>
                    <a:rPr lang="ko-KR" altLang="en-US" dirty="0"/>
                    <a:t> 마왕 성 지하도</a:t>
                  </a:r>
                  <a:endParaRPr lang="en-US" altLang="ko-KR" dirty="0"/>
                </a:p>
              </p:txBody>
            </p:sp>
          </p:grp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69BDD915-CBE4-037E-3B78-05835E9424C3}"/>
                  </a:ext>
                </a:extLst>
              </p:cNvPr>
              <p:cNvCxnSpPr>
                <a:stCxn id="7" idx="3"/>
                <a:endCxn id="12" idx="1"/>
              </p:cNvCxnSpPr>
              <p:nvPr/>
            </p:nvCxnSpPr>
            <p:spPr>
              <a:xfrm>
                <a:off x="3306726" y="9601199"/>
                <a:ext cx="69111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AD1FA2D-A7E8-6D3B-0B85-C1161CEA0ABB}"/>
                </a:ext>
              </a:extLst>
            </p:cNvPr>
            <p:cNvGrpSpPr/>
            <p:nvPr/>
          </p:nvGrpSpPr>
          <p:grpSpPr>
            <a:xfrm>
              <a:off x="340243" y="7783032"/>
              <a:ext cx="4844142" cy="1063256"/>
              <a:chOff x="340243" y="7783032"/>
              <a:chExt cx="4844142" cy="1063256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B5A76F81-1C52-BFB3-2D92-FECA4CE3AF90}"/>
                  </a:ext>
                </a:extLst>
              </p:cNvPr>
              <p:cNvGrpSpPr/>
              <p:nvPr/>
            </p:nvGrpSpPr>
            <p:grpSpPr>
              <a:xfrm>
                <a:off x="340243" y="7783032"/>
                <a:ext cx="4844142" cy="1063256"/>
                <a:chOff x="340243" y="9867013"/>
                <a:chExt cx="4844142" cy="1063256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6A446279-BBD1-4BB2-21E3-858FC6A40B50}"/>
                    </a:ext>
                  </a:extLst>
                </p:cNvPr>
                <p:cNvSpPr/>
                <p:nvPr/>
              </p:nvSpPr>
              <p:spPr>
                <a:xfrm>
                  <a:off x="340243" y="9867013"/>
                  <a:ext cx="2966483" cy="1063256"/>
                </a:xfrm>
                <a:prstGeom prst="rect">
                  <a:avLst/>
                </a:prstGeom>
                <a:solidFill>
                  <a:srgbClr val="00B050">
                    <a:alpha val="53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71531AF-2511-DEDF-7FED-F5BDEA226AB3}"/>
                    </a:ext>
                  </a:extLst>
                </p:cNvPr>
                <p:cNvSpPr txBox="1"/>
                <p:nvPr/>
              </p:nvSpPr>
              <p:spPr>
                <a:xfrm>
                  <a:off x="3997842" y="10213975"/>
                  <a:ext cx="118654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1 </a:t>
                  </a:r>
                  <a:r>
                    <a:rPr lang="ko-KR" altLang="en-US" dirty="0"/>
                    <a:t>계층 </a:t>
                  </a:r>
                  <a:r>
                    <a:rPr lang="en-US" altLang="ko-KR" dirty="0"/>
                    <a:t>–</a:t>
                  </a:r>
                  <a:r>
                    <a:rPr lang="ko-KR" altLang="en-US" dirty="0"/>
                    <a:t> 숲</a:t>
                  </a:r>
                  <a:endParaRPr lang="en-US" altLang="ko-KR" dirty="0"/>
                </a:p>
              </p:txBody>
            </p:sp>
          </p:grp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A9803CD6-AAA3-0CB5-078E-A9D126183135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3306726" y="8314660"/>
                <a:ext cx="69111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4AE8BD9-DFFA-44D4-825C-60C2B02B900A}"/>
                </a:ext>
              </a:extLst>
            </p:cNvPr>
            <p:cNvGrpSpPr/>
            <p:nvPr/>
          </p:nvGrpSpPr>
          <p:grpSpPr>
            <a:xfrm>
              <a:off x="340243" y="5146157"/>
              <a:ext cx="6235549" cy="1063256"/>
              <a:chOff x="340243" y="7783032"/>
              <a:chExt cx="6235549" cy="1063256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81816EB0-138F-6EE8-A9CC-4B15F9903F3F}"/>
                  </a:ext>
                </a:extLst>
              </p:cNvPr>
              <p:cNvGrpSpPr/>
              <p:nvPr/>
            </p:nvGrpSpPr>
            <p:grpSpPr>
              <a:xfrm>
                <a:off x="340243" y="7783032"/>
                <a:ext cx="6235549" cy="1063256"/>
                <a:chOff x="340243" y="9867013"/>
                <a:chExt cx="6235549" cy="1063256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DC9EC4D7-D305-7DC5-86E7-660BB72B489E}"/>
                    </a:ext>
                  </a:extLst>
                </p:cNvPr>
                <p:cNvSpPr/>
                <p:nvPr/>
              </p:nvSpPr>
              <p:spPr>
                <a:xfrm>
                  <a:off x="340243" y="9867013"/>
                  <a:ext cx="2966483" cy="1063256"/>
                </a:xfrm>
                <a:prstGeom prst="rect">
                  <a:avLst/>
                </a:prstGeom>
                <a:solidFill>
                  <a:srgbClr val="C00000">
                    <a:alpha val="53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AE765CD-B28A-8543-B447-C242B4AD00DB}"/>
                    </a:ext>
                  </a:extLst>
                </p:cNvPr>
                <p:cNvSpPr txBox="1"/>
                <p:nvPr/>
              </p:nvSpPr>
              <p:spPr>
                <a:xfrm>
                  <a:off x="3997842" y="10213975"/>
                  <a:ext cx="257795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3 </a:t>
                  </a:r>
                  <a:r>
                    <a:rPr lang="ko-KR" altLang="en-US" dirty="0"/>
                    <a:t>계층 </a:t>
                  </a:r>
                  <a:r>
                    <a:rPr lang="en-US" altLang="ko-KR" dirty="0"/>
                    <a:t>–</a:t>
                  </a:r>
                  <a:r>
                    <a:rPr lang="ko-KR" altLang="en-US" dirty="0"/>
                    <a:t> 화산지대</a:t>
                  </a:r>
                  <a:r>
                    <a:rPr lang="en-US" altLang="ko-KR" dirty="0"/>
                    <a:t>(+ </a:t>
                  </a:r>
                  <a:r>
                    <a:rPr lang="ko-KR" altLang="en-US" dirty="0"/>
                    <a:t>광산</a:t>
                  </a:r>
                  <a:r>
                    <a:rPr lang="en-US" altLang="ko-KR" dirty="0"/>
                    <a:t>)</a:t>
                  </a:r>
                </a:p>
              </p:txBody>
            </p:sp>
          </p:grp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1DEA18AE-85CA-BC6C-E3F2-748AB65FC38C}"/>
                  </a:ext>
                </a:extLst>
              </p:cNvPr>
              <p:cNvCxnSpPr>
                <a:stCxn id="32" idx="3"/>
                <a:endCxn id="33" idx="1"/>
              </p:cNvCxnSpPr>
              <p:nvPr/>
            </p:nvCxnSpPr>
            <p:spPr>
              <a:xfrm>
                <a:off x="3306726" y="8314660"/>
                <a:ext cx="69111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5734D06-B07B-31DC-8B4D-8AED4D66B33F}"/>
                </a:ext>
              </a:extLst>
            </p:cNvPr>
            <p:cNvGrpSpPr/>
            <p:nvPr/>
          </p:nvGrpSpPr>
          <p:grpSpPr>
            <a:xfrm>
              <a:off x="340243" y="6464594"/>
              <a:ext cx="5440459" cy="1063256"/>
              <a:chOff x="340243" y="7783032"/>
              <a:chExt cx="5440459" cy="1063256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97272C1A-E79A-AB67-7C70-5122E9BCCF7F}"/>
                  </a:ext>
                </a:extLst>
              </p:cNvPr>
              <p:cNvGrpSpPr/>
              <p:nvPr/>
            </p:nvGrpSpPr>
            <p:grpSpPr>
              <a:xfrm>
                <a:off x="340243" y="7783032"/>
                <a:ext cx="5440459" cy="1063256"/>
                <a:chOff x="340243" y="9867013"/>
                <a:chExt cx="5440459" cy="1063256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09EE0825-E37A-B9C0-035C-8665BB00512A}"/>
                    </a:ext>
                  </a:extLst>
                </p:cNvPr>
                <p:cNvSpPr/>
                <p:nvPr/>
              </p:nvSpPr>
              <p:spPr>
                <a:xfrm>
                  <a:off x="340243" y="9867013"/>
                  <a:ext cx="2966483" cy="1063256"/>
                </a:xfrm>
                <a:prstGeom prst="rect">
                  <a:avLst/>
                </a:prstGeom>
                <a:solidFill>
                  <a:srgbClr val="00B0F0">
                    <a:alpha val="53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1C4E775-A644-B846-7AE2-3FF5053341E6}"/>
                    </a:ext>
                  </a:extLst>
                </p:cNvPr>
                <p:cNvSpPr txBox="1"/>
                <p:nvPr/>
              </p:nvSpPr>
              <p:spPr>
                <a:xfrm>
                  <a:off x="3997842" y="10213975"/>
                  <a:ext cx="178286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2 </a:t>
                  </a:r>
                  <a:r>
                    <a:rPr lang="ko-KR" altLang="en-US" dirty="0"/>
                    <a:t>계층 </a:t>
                  </a:r>
                  <a:r>
                    <a:rPr lang="en-US" altLang="ko-KR" dirty="0"/>
                    <a:t>–</a:t>
                  </a:r>
                  <a:r>
                    <a:rPr lang="ko-KR" altLang="en-US" dirty="0"/>
                    <a:t> 설산지대</a:t>
                  </a:r>
                  <a:endParaRPr lang="en-US" altLang="ko-KR" dirty="0"/>
                </a:p>
              </p:txBody>
            </p:sp>
          </p:grp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4C5B6A51-BA97-6804-CF44-670AA56230EE}"/>
                  </a:ext>
                </a:extLst>
              </p:cNvPr>
              <p:cNvCxnSpPr>
                <a:stCxn id="37" idx="3"/>
                <a:endCxn id="38" idx="1"/>
              </p:cNvCxnSpPr>
              <p:nvPr/>
            </p:nvCxnSpPr>
            <p:spPr>
              <a:xfrm>
                <a:off x="3306726" y="8314660"/>
                <a:ext cx="69111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50B1B22B-C3C7-AABE-F8CF-3D2F2FDB1212}"/>
                </a:ext>
              </a:extLst>
            </p:cNvPr>
            <p:cNvGrpSpPr/>
            <p:nvPr/>
          </p:nvGrpSpPr>
          <p:grpSpPr>
            <a:xfrm>
              <a:off x="340243" y="3859618"/>
              <a:ext cx="5498167" cy="1063256"/>
              <a:chOff x="340243" y="7783032"/>
              <a:chExt cx="5498167" cy="1063256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F5BC6D99-B88F-1F5F-B321-EAB0BBB38DC5}"/>
                  </a:ext>
                </a:extLst>
              </p:cNvPr>
              <p:cNvGrpSpPr/>
              <p:nvPr/>
            </p:nvGrpSpPr>
            <p:grpSpPr>
              <a:xfrm>
                <a:off x="340243" y="7783032"/>
                <a:ext cx="5498167" cy="1063256"/>
                <a:chOff x="340243" y="9867013"/>
                <a:chExt cx="5498167" cy="1063256"/>
              </a:xfrm>
            </p:grpSpPr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BBE4C282-E1F9-3EA2-4AA9-F05E84A756F9}"/>
                    </a:ext>
                  </a:extLst>
                </p:cNvPr>
                <p:cNvSpPr/>
                <p:nvPr/>
              </p:nvSpPr>
              <p:spPr>
                <a:xfrm>
                  <a:off x="340243" y="9867013"/>
                  <a:ext cx="2966483" cy="1063256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5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C8681C7-3174-1311-D7CC-8252ACBF929F}"/>
                    </a:ext>
                  </a:extLst>
                </p:cNvPr>
                <p:cNvSpPr txBox="1"/>
                <p:nvPr/>
              </p:nvSpPr>
              <p:spPr>
                <a:xfrm>
                  <a:off x="3997842" y="10213975"/>
                  <a:ext cx="184056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4 </a:t>
                  </a:r>
                  <a:r>
                    <a:rPr lang="ko-KR" altLang="en-US" dirty="0"/>
                    <a:t>계층 </a:t>
                  </a:r>
                  <a:r>
                    <a:rPr lang="en-US" altLang="ko-KR" dirty="0"/>
                    <a:t>–</a:t>
                  </a:r>
                  <a:r>
                    <a:rPr lang="ko-KR" altLang="en-US" dirty="0"/>
                    <a:t> 기계도시</a:t>
                  </a:r>
                  <a:endParaRPr lang="en-US" altLang="ko-KR" dirty="0"/>
                </a:p>
              </p:txBody>
            </p:sp>
          </p:grp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74195A13-888E-40FF-2FC1-A7E2B924A76E}"/>
                  </a:ext>
                </a:extLst>
              </p:cNvPr>
              <p:cNvCxnSpPr>
                <a:cxnSpLocks/>
                <a:stCxn id="42" idx="3"/>
                <a:endCxn id="43" idx="1"/>
              </p:cNvCxnSpPr>
              <p:nvPr/>
            </p:nvCxnSpPr>
            <p:spPr>
              <a:xfrm>
                <a:off x="3306726" y="8314660"/>
                <a:ext cx="69111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2F90A2B9-50F1-3251-4C3C-1863A85B3E35}"/>
                </a:ext>
              </a:extLst>
            </p:cNvPr>
            <p:cNvGrpSpPr/>
            <p:nvPr/>
          </p:nvGrpSpPr>
          <p:grpSpPr>
            <a:xfrm>
              <a:off x="340243" y="2547901"/>
              <a:ext cx="6155399" cy="1063256"/>
              <a:chOff x="340243" y="7783032"/>
              <a:chExt cx="6155399" cy="1063256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1B7437AE-A981-FB16-FCF3-63A21AC15CF1}"/>
                  </a:ext>
                </a:extLst>
              </p:cNvPr>
              <p:cNvGrpSpPr/>
              <p:nvPr/>
            </p:nvGrpSpPr>
            <p:grpSpPr>
              <a:xfrm>
                <a:off x="340243" y="7783032"/>
                <a:ext cx="6155399" cy="1063256"/>
                <a:chOff x="340243" y="9867013"/>
                <a:chExt cx="6155399" cy="1063256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C40566E1-0C90-C88B-6BB2-5E1B3BB097A6}"/>
                    </a:ext>
                  </a:extLst>
                </p:cNvPr>
                <p:cNvSpPr/>
                <p:nvPr/>
              </p:nvSpPr>
              <p:spPr>
                <a:xfrm>
                  <a:off x="340243" y="9867013"/>
                  <a:ext cx="2966483" cy="1063256"/>
                </a:xfrm>
                <a:prstGeom prst="rect">
                  <a:avLst/>
                </a:prstGeom>
                <a:solidFill>
                  <a:srgbClr val="7030A0">
                    <a:alpha val="53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C617F40-0A06-34C1-F4C6-313E09FAFF61}"/>
                    </a:ext>
                  </a:extLst>
                </p:cNvPr>
                <p:cNvSpPr txBox="1"/>
                <p:nvPr/>
              </p:nvSpPr>
              <p:spPr>
                <a:xfrm>
                  <a:off x="3997842" y="10213975"/>
                  <a:ext cx="2497800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/>
                    <a:t>마지막</a:t>
                  </a:r>
                  <a:r>
                    <a:rPr lang="en-US" altLang="ko-KR" dirty="0"/>
                    <a:t> </a:t>
                  </a:r>
                  <a:r>
                    <a:rPr lang="ko-KR" altLang="en-US" dirty="0"/>
                    <a:t>계층 </a:t>
                  </a:r>
                  <a:r>
                    <a:rPr lang="en-US" altLang="ko-KR" dirty="0"/>
                    <a:t>–</a:t>
                  </a:r>
                  <a:r>
                    <a:rPr lang="ko-KR" altLang="en-US" dirty="0"/>
                    <a:t> 마왕 응접실</a:t>
                  </a:r>
                  <a:endParaRPr lang="en-US" altLang="ko-KR" dirty="0"/>
                </a:p>
              </p:txBody>
            </p:sp>
          </p:grp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5CD75262-4097-EC03-5FFC-0A95B629EB91}"/>
                  </a:ext>
                </a:extLst>
              </p:cNvPr>
              <p:cNvCxnSpPr>
                <a:stCxn id="47" idx="3"/>
                <a:endCxn id="48" idx="1"/>
              </p:cNvCxnSpPr>
              <p:nvPr/>
            </p:nvCxnSpPr>
            <p:spPr>
              <a:xfrm>
                <a:off x="3306726" y="8314660"/>
                <a:ext cx="69111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378D317-045D-9108-581D-B1415D72EA7A}"/>
              </a:ext>
            </a:extLst>
          </p:cNvPr>
          <p:cNvSpPr txBox="1"/>
          <p:nvPr/>
        </p:nvSpPr>
        <p:spPr>
          <a:xfrm>
            <a:off x="340243" y="273871"/>
            <a:ext cx="3768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주인공이 프로포즈를 위해 반지 제작</a:t>
            </a:r>
            <a:endParaRPr lang="en-US" altLang="ko-KR" dirty="0"/>
          </a:p>
          <a:p>
            <a:r>
              <a:rPr lang="ko-KR" altLang="en-US" dirty="0"/>
              <a:t>각 계층 별 보스에게 인정 받아 파츠 획득</a:t>
            </a:r>
            <a:endParaRPr lang="en-US" altLang="ko-KR" dirty="0"/>
          </a:p>
          <a:p>
            <a:r>
              <a:rPr lang="ko-KR" altLang="en-US" dirty="0"/>
              <a:t>반지 제작 순서에 맞춰 레벨 구성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3F9F70-F183-AD57-7CD8-7C925ADB1CBD}"/>
              </a:ext>
            </a:extLst>
          </p:cNvPr>
          <p:cNvSpPr txBox="1"/>
          <p:nvPr/>
        </p:nvSpPr>
        <p:spPr>
          <a:xfrm>
            <a:off x="340243" y="1186703"/>
            <a:ext cx="4401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Case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마왕이 최종보스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마왕이 중간보스</a:t>
            </a:r>
            <a:r>
              <a:rPr lang="en-US" altLang="ko-KR" dirty="0"/>
              <a:t>, </a:t>
            </a:r>
            <a:r>
              <a:rPr lang="ko-KR" altLang="en-US" dirty="0"/>
              <a:t>마왕 부모님이 최종보스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마왕 부모님만 최종 보스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7708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88498A-FD87-9DF4-7956-B83F070BC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69" y="548192"/>
            <a:ext cx="5811061" cy="38867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F47B33-5C05-81F2-E9CD-E962D5F2E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69" y="4860676"/>
            <a:ext cx="5391902" cy="4086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F8670E-75EB-DE50-3A45-C2C095954F36}"/>
              </a:ext>
            </a:extLst>
          </p:cNvPr>
          <p:cNvSpPr txBox="1"/>
          <p:nvPr/>
        </p:nvSpPr>
        <p:spPr>
          <a:xfrm>
            <a:off x="829340" y="9494874"/>
            <a:ext cx="5035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슬라임을</a:t>
            </a:r>
            <a:r>
              <a:rPr lang="ko-KR" altLang="en-US" dirty="0"/>
              <a:t> 핀볼처럼 활용하는 등 몬스터 별 충돌 효과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모서리 추가 데미지와 같은 </a:t>
            </a:r>
            <a:r>
              <a:rPr lang="ko-KR" altLang="en-US" dirty="0" err="1"/>
              <a:t>기믹</a:t>
            </a:r>
            <a:r>
              <a:rPr lang="ko-KR" altLang="en-US" dirty="0"/>
              <a:t> 충돌 효과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978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나눔스퀘어_ac"/>
        <a:ea typeface="나눔스퀘어_ac"/>
        <a:cs typeface=""/>
      </a:majorFont>
      <a:minorFont>
        <a:latin typeface="나눔스퀘어_ac"/>
        <a:ea typeface="나눔스퀘어_ac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8077</TotalTime>
  <Words>656</Words>
  <Application>Microsoft Office PowerPoint</Application>
  <PresentationFormat>와이드스크린</PresentationFormat>
  <Paragraphs>175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나눔스퀘어_ac</vt:lpstr>
      <vt:lpstr>마비옛체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어 현규</dc:creator>
  <cp:lastModifiedBy>어 현규</cp:lastModifiedBy>
  <cp:revision>1</cp:revision>
  <dcterms:created xsi:type="dcterms:W3CDTF">2022-07-31T15:45:53Z</dcterms:created>
  <dcterms:modified xsi:type="dcterms:W3CDTF">2022-08-31T17:28:56Z</dcterms:modified>
</cp:coreProperties>
</file>