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U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44445" y="1769110"/>
            <a:ext cx="497205" cy="497205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1496060" y="1769110"/>
            <a:ext cx="1544955" cy="2700655"/>
            <a:chOff x="2356" y="2786"/>
            <a:chExt cx="2433" cy="4253"/>
          </a:xfrm>
        </p:grpSpPr>
      </p:grpSp>
      <p:grpSp>
        <p:nvGrpSpPr>
          <p:cNvPr id="103" name="Group 102"/>
          <p:cNvGrpSpPr/>
          <p:nvPr/>
        </p:nvGrpSpPr>
        <p:grpSpPr>
          <a:xfrm>
            <a:off x="34290" y="1769110"/>
            <a:ext cx="3870960" cy="3480435"/>
            <a:chOff x="54" y="2786"/>
            <a:chExt cx="6096" cy="5481"/>
          </a:xfrm>
        </p:grpSpPr>
        <p:grpSp>
          <p:nvGrpSpPr>
            <p:cNvPr id="25" name="Group 24"/>
            <p:cNvGrpSpPr/>
            <p:nvPr/>
          </p:nvGrpSpPr>
          <p:grpSpPr>
            <a:xfrm rot="0">
              <a:off x="54" y="3651"/>
              <a:ext cx="6097" cy="4617"/>
              <a:chOff x="975" y="2957"/>
              <a:chExt cx="8930" cy="676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975" y="2957"/>
                <a:ext cx="8930" cy="6762"/>
                <a:chOff x="975" y="3013"/>
                <a:chExt cx="8930" cy="6762"/>
              </a:xfrm>
            </p:grpSpPr>
            <p:pic>
              <p:nvPicPr>
                <p:cNvPr id="22" name="Picture 21" descr="POND.png22"/>
                <p:cNvPicPr>
                  <a:picLocks noChangeAspect="1"/>
                </p:cNvPicPr>
                <p:nvPr/>
              </p:nvPicPr>
              <p:blipFill>
                <a:blip r:embed="rId2"/>
                <a:srcRect t="67074"/>
                <a:stretch>
                  <a:fillRect/>
                </a:stretch>
              </p:blipFill>
              <p:spPr>
                <a:xfrm>
                  <a:off x="975" y="5801"/>
                  <a:ext cx="8930" cy="2955"/>
                </a:xfrm>
                <a:prstGeom prst="rect">
                  <a:avLst/>
                </a:prstGeom>
                <a:effectLst>
                  <a:innerShdw blurRad="177800" dist="76200" dir="5400000">
                    <a:prstClr val="black">
                      <a:alpha val="68000"/>
                    </a:prstClr>
                  </a:innerShdw>
                </a:effectLst>
              </p:spPr>
            </p:pic>
            <p:sp>
              <p:nvSpPr>
                <p:cNvPr id="1745" name="Google Shape;1745;p36"/>
                <p:cNvSpPr/>
                <p:nvPr/>
              </p:nvSpPr>
              <p:spPr>
                <a:xfrm>
                  <a:off x="6438" y="5770"/>
                  <a:ext cx="74" cy="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9" h="25" extrusionOk="0">
                      <a:moveTo>
                        <a:pt x="477" y="0"/>
                      </a:moveTo>
                      <a:lnTo>
                        <a:pt x="119" y="12"/>
                      </a:lnTo>
                      <a:lnTo>
                        <a:pt x="0" y="24"/>
                      </a:lnTo>
                      <a:lnTo>
                        <a:pt x="1788" y="24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solidFill>
                  <a:srgbClr val="67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47" name="Google Shape;1747;p36"/>
                <p:cNvSpPr/>
                <p:nvPr/>
              </p:nvSpPr>
              <p:spPr>
                <a:xfrm>
                  <a:off x="5591" y="4752"/>
                  <a:ext cx="4042" cy="1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92" h="21494" extrusionOk="0">
                      <a:moveTo>
                        <a:pt x="47396" y="0"/>
                      </a:moveTo>
                      <a:lnTo>
                        <a:pt x="46240" y="12"/>
                      </a:lnTo>
                      <a:lnTo>
                        <a:pt x="45108" y="36"/>
                      </a:lnTo>
                      <a:lnTo>
                        <a:pt x="43987" y="84"/>
                      </a:lnTo>
                      <a:lnTo>
                        <a:pt x="42879" y="155"/>
                      </a:lnTo>
                      <a:lnTo>
                        <a:pt x="41782" y="239"/>
                      </a:lnTo>
                      <a:lnTo>
                        <a:pt x="40697" y="334"/>
                      </a:lnTo>
                      <a:lnTo>
                        <a:pt x="39636" y="453"/>
                      </a:lnTo>
                      <a:lnTo>
                        <a:pt x="38575" y="596"/>
                      </a:lnTo>
                      <a:lnTo>
                        <a:pt x="37538" y="740"/>
                      </a:lnTo>
                      <a:lnTo>
                        <a:pt x="36513" y="906"/>
                      </a:lnTo>
                      <a:lnTo>
                        <a:pt x="35500" y="1085"/>
                      </a:lnTo>
                      <a:lnTo>
                        <a:pt x="34499" y="1288"/>
                      </a:lnTo>
                      <a:lnTo>
                        <a:pt x="33509" y="1491"/>
                      </a:lnTo>
                      <a:lnTo>
                        <a:pt x="32544" y="1717"/>
                      </a:lnTo>
                      <a:lnTo>
                        <a:pt x="31590" y="1955"/>
                      </a:lnTo>
                      <a:lnTo>
                        <a:pt x="30648" y="2206"/>
                      </a:lnTo>
                      <a:lnTo>
                        <a:pt x="29718" y="2468"/>
                      </a:lnTo>
                      <a:lnTo>
                        <a:pt x="28801" y="2730"/>
                      </a:lnTo>
                      <a:lnTo>
                        <a:pt x="27895" y="3016"/>
                      </a:lnTo>
                      <a:lnTo>
                        <a:pt x="27012" y="3314"/>
                      </a:lnTo>
                      <a:lnTo>
                        <a:pt x="26142" y="3612"/>
                      </a:lnTo>
                      <a:lnTo>
                        <a:pt x="25284" y="3922"/>
                      </a:lnTo>
                      <a:lnTo>
                        <a:pt x="24438" y="4244"/>
                      </a:lnTo>
                      <a:lnTo>
                        <a:pt x="23603" y="4578"/>
                      </a:lnTo>
                      <a:lnTo>
                        <a:pt x="22781" y="4924"/>
                      </a:lnTo>
                      <a:lnTo>
                        <a:pt x="21982" y="5269"/>
                      </a:lnTo>
                      <a:lnTo>
                        <a:pt x="21195" y="5615"/>
                      </a:lnTo>
                      <a:lnTo>
                        <a:pt x="20420" y="5973"/>
                      </a:lnTo>
                      <a:lnTo>
                        <a:pt x="19658" y="6342"/>
                      </a:lnTo>
                      <a:lnTo>
                        <a:pt x="18907" y="6712"/>
                      </a:lnTo>
                      <a:lnTo>
                        <a:pt x="18179" y="7093"/>
                      </a:lnTo>
                      <a:lnTo>
                        <a:pt x="17464" y="7475"/>
                      </a:lnTo>
                      <a:lnTo>
                        <a:pt x="17452" y="7475"/>
                      </a:lnTo>
                      <a:lnTo>
                        <a:pt x="16725" y="7880"/>
                      </a:lnTo>
                      <a:lnTo>
                        <a:pt x="16010" y="8273"/>
                      </a:lnTo>
                      <a:lnTo>
                        <a:pt x="15307" y="8679"/>
                      </a:lnTo>
                      <a:lnTo>
                        <a:pt x="14627" y="9084"/>
                      </a:lnTo>
                      <a:lnTo>
                        <a:pt x="14591" y="9108"/>
                      </a:lnTo>
                      <a:lnTo>
                        <a:pt x="14007" y="9477"/>
                      </a:lnTo>
                      <a:lnTo>
                        <a:pt x="13864" y="9561"/>
                      </a:lnTo>
                      <a:lnTo>
                        <a:pt x="13316" y="9906"/>
                      </a:lnTo>
                      <a:lnTo>
                        <a:pt x="13185" y="9990"/>
                      </a:lnTo>
                      <a:lnTo>
                        <a:pt x="12374" y="10514"/>
                      </a:lnTo>
                      <a:lnTo>
                        <a:pt x="11599" y="11051"/>
                      </a:lnTo>
                      <a:lnTo>
                        <a:pt x="10848" y="11575"/>
                      </a:lnTo>
                      <a:lnTo>
                        <a:pt x="10121" y="12100"/>
                      </a:lnTo>
                      <a:lnTo>
                        <a:pt x="9406" y="12624"/>
                      </a:lnTo>
                      <a:lnTo>
                        <a:pt x="8727" y="13137"/>
                      </a:lnTo>
                      <a:lnTo>
                        <a:pt x="8083" y="13649"/>
                      </a:lnTo>
                      <a:lnTo>
                        <a:pt x="7451" y="14162"/>
                      </a:lnTo>
                      <a:lnTo>
                        <a:pt x="6843" y="14651"/>
                      </a:lnTo>
                      <a:lnTo>
                        <a:pt x="6271" y="15151"/>
                      </a:lnTo>
                      <a:lnTo>
                        <a:pt x="5711" y="15628"/>
                      </a:lnTo>
                      <a:lnTo>
                        <a:pt x="5186" y="16093"/>
                      </a:lnTo>
                      <a:lnTo>
                        <a:pt x="4686" y="16558"/>
                      </a:lnTo>
                      <a:lnTo>
                        <a:pt x="4209" y="16999"/>
                      </a:lnTo>
                      <a:lnTo>
                        <a:pt x="3327" y="17845"/>
                      </a:lnTo>
                      <a:lnTo>
                        <a:pt x="2552" y="18632"/>
                      </a:lnTo>
                      <a:lnTo>
                        <a:pt x="1872" y="19335"/>
                      </a:lnTo>
                      <a:lnTo>
                        <a:pt x="1312" y="19955"/>
                      </a:lnTo>
                      <a:lnTo>
                        <a:pt x="835" y="20480"/>
                      </a:lnTo>
                      <a:lnTo>
                        <a:pt x="478" y="20909"/>
                      </a:lnTo>
                      <a:lnTo>
                        <a:pt x="215" y="21231"/>
                      </a:lnTo>
                      <a:lnTo>
                        <a:pt x="1" y="21493"/>
                      </a:lnTo>
                      <a:lnTo>
                        <a:pt x="19860" y="21493"/>
                      </a:lnTo>
                      <a:lnTo>
                        <a:pt x="19979" y="21481"/>
                      </a:lnTo>
                      <a:lnTo>
                        <a:pt x="20337" y="21469"/>
                      </a:lnTo>
                      <a:lnTo>
                        <a:pt x="20897" y="21469"/>
                      </a:lnTo>
                      <a:lnTo>
                        <a:pt x="21648" y="21493"/>
                      </a:lnTo>
                      <a:lnTo>
                        <a:pt x="100192" y="21493"/>
                      </a:lnTo>
                      <a:lnTo>
                        <a:pt x="100180" y="20110"/>
                      </a:lnTo>
                      <a:lnTo>
                        <a:pt x="100156" y="18739"/>
                      </a:lnTo>
                      <a:lnTo>
                        <a:pt x="100109" y="17369"/>
                      </a:lnTo>
                      <a:lnTo>
                        <a:pt x="100049" y="15998"/>
                      </a:lnTo>
                      <a:lnTo>
                        <a:pt x="99966" y="14639"/>
                      </a:lnTo>
                      <a:lnTo>
                        <a:pt x="99870" y="13280"/>
                      </a:lnTo>
                      <a:lnTo>
                        <a:pt x="99763" y="11933"/>
                      </a:lnTo>
                      <a:lnTo>
                        <a:pt x="99620" y="10586"/>
                      </a:lnTo>
                      <a:lnTo>
                        <a:pt x="99477" y="9239"/>
                      </a:lnTo>
                      <a:lnTo>
                        <a:pt x="99310" y="7904"/>
                      </a:lnTo>
                      <a:lnTo>
                        <a:pt x="99131" y="6569"/>
                      </a:lnTo>
                      <a:lnTo>
                        <a:pt x="98928" y="5245"/>
                      </a:lnTo>
                      <a:lnTo>
                        <a:pt x="98714" y="3922"/>
                      </a:lnTo>
                      <a:lnTo>
                        <a:pt x="98475" y="2611"/>
                      </a:lnTo>
                      <a:lnTo>
                        <a:pt x="98225" y="1300"/>
                      </a:lnTo>
                      <a:lnTo>
                        <a:pt x="979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48" name="Google Shape;1748;p36"/>
                <p:cNvSpPr/>
                <p:nvPr/>
              </p:nvSpPr>
              <p:spPr>
                <a:xfrm>
                  <a:off x="1268" y="3755"/>
                  <a:ext cx="5423" cy="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93" h="33164" extrusionOk="0">
                      <a:moveTo>
                        <a:pt x="76303" y="1"/>
                      </a:moveTo>
                      <a:lnTo>
                        <a:pt x="75969" y="13"/>
                      </a:lnTo>
                      <a:lnTo>
                        <a:pt x="9286" y="13"/>
                      </a:lnTo>
                      <a:lnTo>
                        <a:pt x="8845" y="966"/>
                      </a:lnTo>
                      <a:lnTo>
                        <a:pt x="8404" y="1944"/>
                      </a:lnTo>
                      <a:lnTo>
                        <a:pt x="7975" y="2909"/>
                      </a:lnTo>
                      <a:lnTo>
                        <a:pt x="7558" y="3887"/>
                      </a:lnTo>
                      <a:lnTo>
                        <a:pt x="7140" y="4876"/>
                      </a:lnTo>
                      <a:lnTo>
                        <a:pt x="6747" y="5865"/>
                      </a:lnTo>
                      <a:lnTo>
                        <a:pt x="6354" y="6855"/>
                      </a:lnTo>
                      <a:lnTo>
                        <a:pt x="5972" y="7856"/>
                      </a:lnTo>
                      <a:lnTo>
                        <a:pt x="5603" y="8858"/>
                      </a:lnTo>
                      <a:lnTo>
                        <a:pt x="5245" y="9871"/>
                      </a:lnTo>
                      <a:lnTo>
                        <a:pt x="4899" y="10884"/>
                      </a:lnTo>
                      <a:lnTo>
                        <a:pt x="4554" y="11897"/>
                      </a:lnTo>
                      <a:lnTo>
                        <a:pt x="4220" y="12922"/>
                      </a:lnTo>
                      <a:lnTo>
                        <a:pt x="3910" y="13948"/>
                      </a:lnTo>
                      <a:lnTo>
                        <a:pt x="3600" y="14985"/>
                      </a:lnTo>
                      <a:lnTo>
                        <a:pt x="3302" y="16022"/>
                      </a:lnTo>
                      <a:lnTo>
                        <a:pt x="3016" y="17059"/>
                      </a:lnTo>
                      <a:lnTo>
                        <a:pt x="2730" y="18108"/>
                      </a:lnTo>
                      <a:lnTo>
                        <a:pt x="2468" y="19157"/>
                      </a:lnTo>
                      <a:lnTo>
                        <a:pt x="2217" y="20206"/>
                      </a:lnTo>
                      <a:lnTo>
                        <a:pt x="1967" y="21267"/>
                      </a:lnTo>
                      <a:lnTo>
                        <a:pt x="1728" y="22328"/>
                      </a:lnTo>
                      <a:lnTo>
                        <a:pt x="1514" y="23400"/>
                      </a:lnTo>
                      <a:lnTo>
                        <a:pt x="1299" y="24461"/>
                      </a:lnTo>
                      <a:lnTo>
                        <a:pt x="1097" y="25534"/>
                      </a:lnTo>
                      <a:lnTo>
                        <a:pt x="906" y="26619"/>
                      </a:lnTo>
                      <a:lnTo>
                        <a:pt x="727" y="27704"/>
                      </a:lnTo>
                      <a:lnTo>
                        <a:pt x="560" y="28789"/>
                      </a:lnTo>
                      <a:lnTo>
                        <a:pt x="393" y="29873"/>
                      </a:lnTo>
                      <a:lnTo>
                        <a:pt x="250" y="30970"/>
                      </a:lnTo>
                      <a:lnTo>
                        <a:pt x="119" y="32067"/>
                      </a:lnTo>
                      <a:lnTo>
                        <a:pt x="0" y="33163"/>
                      </a:lnTo>
                      <a:lnTo>
                        <a:pt x="119622" y="33163"/>
                      </a:lnTo>
                      <a:lnTo>
                        <a:pt x="120265" y="32746"/>
                      </a:lnTo>
                      <a:lnTo>
                        <a:pt x="120921" y="32329"/>
                      </a:lnTo>
                      <a:lnTo>
                        <a:pt x="121600" y="31912"/>
                      </a:lnTo>
                      <a:lnTo>
                        <a:pt x="122292" y="31494"/>
                      </a:lnTo>
                      <a:lnTo>
                        <a:pt x="122995" y="31089"/>
                      </a:lnTo>
                      <a:lnTo>
                        <a:pt x="123710" y="30684"/>
                      </a:lnTo>
                      <a:lnTo>
                        <a:pt x="124449" y="30279"/>
                      </a:lnTo>
                      <a:lnTo>
                        <a:pt x="125200" y="29873"/>
                      </a:lnTo>
                      <a:lnTo>
                        <a:pt x="125975" y="29480"/>
                      </a:lnTo>
                      <a:lnTo>
                        <a:pt x="126762" y="29098"/>
                      </a:lnTo>
                      <a:lnTo>
                        <a:pt x="127561" y="28717"/>
                      </a:lnTo>
                      <a:lnTo>
                        <a:pt x="128371" y="28336"/>
                      </a:lnTo>
                      <a:lnTo>
                        <a:pt x="129206" y="27966"/>
                      </a:lnTo>
                      <a:lnTo>
                        <a:pt x="130052" y="27608"/>
                      </a:lnTo>
                      <a:lnTo>
                        <a:pt x="130910" y="27263"/>
                      </a:lnTo>
                      <a:lnTo>
                        <a:pt x="131792" y="26917"/>
                      </a:lnTo>
                      <a:lnTo>
                        <a:pt x="131542" y="26559"/>
                      </a:lnTo>
                      <a:lnTo>
                        <a:pt x="131292" y="26178"/>
                      </a:lnTo>
                      <a:lnTo>
                        <a:pt x="131006" y="25797"/>
                      </a:lnTo>
                      <a:lnTo>
                        <a:pt x="130708" y="25403"/>
                      </a:lnTo>
                      <a:lnTo>
                        <a:pt x="130398" y="24998"/>
                      </a:lnTo>
                      <a:lnTo>
                        <a:pt x="130064" y="24581"/>
                      </a:lnTo>
                      <a:lnTo>
                        <a:pt x="129718" y="24151"/>
                      </a:lnTo>
                      <a:lnTo>
                        <a:pt x="129349" y="23722"/>
                      </a:lnTo>
                      <a:lnTo>
                        <a:pt x="128550" y="22804"/>
                      </a:lnTo>
                      <a:lnTo>
                        <a:pt x="127668" y="21839"/>
                      </a:lnTo>
                      <a:lnTo>
                        <a:pt x="126714" y="20826"/>
                      </a:lnTo>
                      <a:lnTo>
                        <a:pt x="125665" y="19765"/>
                      </a:lnTo>
                      <a:lnTo>
                        <a:pt x="125176" y="19288"/>
                      </a:lnTo>
                      <a:lnTo>
                        <a:pt x="124688" y="18811"/>
                      </a:lnTo>
                      <a:lnTo>
                        <a:pt x="124187" y="18334"/>
                      </a:lnTo>
                      <a:lnTo>
                        <a:pt x="123698" y="17881"/>
                      </a:lnTo>
                      <a:lnTo>
                        <a:pt x="123198" y="17428"/>
                      </a:lnTo>
                      <a:lnTo>
                        <a:pt x="122685" y="16987"/>
                      </a:lnTo>
                      <a:lnTo>
                        <a:pt x="122184" y="16546"/>
                      </a:lnTo>
                      <a:lnTo>
                        <a:pt x="121672" y="16117"/>
                      </a:lnTo>
                      <a:lnTo>
                        <a:pt x="120659" y="15283"/>
                      </a:lnTo>
                      <a:lnTo>
                        <a:pt x="119633" y="14472"/>
                      </a:lnTo>
                      <a:lnTo>
                        <a:pt x="118596" y="13697"/>
                      </a:lnTo>
                      <a:lnTo>
                        <a:pt x="117547" y="12946"/>
                      </a:lnTo>
                      <a:lnTo>
                        <a:pt x="116510" y="12219"/>
                      </a:lnTo>
                      <a:lnTo>
                        <a:pt x="115461" y="11528"/>
                      </a:lnTo>
                      <a:lnTo>
                        <a:pt x="114400" y="10860"/>
                      </a:lnTo>
                      <a:lnTo>
                        <a:pt x="113351" y="10216"/>
                      </a:lnTo>
                      <a:lnTo>
                        <a:pt x="112290" y="9597"/>
                      </a:lnTo>
                      <a:lnTo>
                        <a:pt x="111230" y="9001"/>
                      </a:lnTo>
                      <a:lnTo>
                        <a:pt x="110181" y="8440"/>
                      </a:lnTo>
                      <a:lnTo>
                        <a:pt x="109120" y="7892"/>
                      </a:lnTo>
                      <a:lnTo>
                        <a:pt x="108059" y="7379"/>
                      </a:lnTo>
                      <a:lnTo>
                        <a:pt x="107010" y="6879"/>
                      </a:lnTo>
                      <a:lnTo>
                        <a:pt x="105961" y="6414"/>
                      </a:lnTo>
                      <a:lnTo>
                        <a:pt x="104912" y="5961"/>
                      </a:lnTo>
                      <a:lnTo>
                        <a:pt x="103875" y="5532"/>
                      </a:lnTo>
                      <a:lnTo>
                        <a:pt x="102838" y="5126"/>
                      </a:lnTo>
                      <a:lnTo>
                        <a:pt x="101812" y="4733"/>
                      </a:lnTo>
                      <a:lnTo>
                        <a:pt x="100787" y="4363"/>
                      </a:lnTo>
                      <a:lnTo>
                        <a:pt x="99786" y="4018"/>
                      </a:lnTo>
                      <a:lnTo>
                        <a:pt x="98785" y="3684"/>
                      </a:lnTo>
                      <a:lnTo>
                        <a:pt x="97783" y="3374"/>
                      </a:lnTo>
                      <a:lnTo>
                        <a:pt x="96806" y="3088"/>
                      </a:lnTo>
                      <a:lnTo>
                        <a:pt x="95840" y="2802"/>
                      </a:lnTo>
                      <a:lnTo>
                        <a:pt x="94887" y="2552"/>
                      </a:lnTo>
                      <a:lnTo>
                        <a:pt x="93945" y="2301"/>
                      </a:lnTo>
                      <a:lnTo>
                        <a:pt x="93015" y="2075"/>
                      </a:lnTo>
                      <a:lnTo>
                        <a:pt x="92097" y="1872"/>
                      </a:lnTo>
                      <a:lnTo>
                        <a:pt x="91203" y="1669"/>
                      </a:lnTo>
                      <a:lnTo>
                        <a:pt x="90321" y="1491"/>
                      </a:lnTo>
                      <a:lnTo>
                        <a:pt x="89463" y="1324"/>
                      </a:lnTo>
                      <a:lnTo>
                        <a:pt x="88616" y="1169"/>
                      </a:lnTo>
                      <a:lnTo>
                        <a:pt x="87794" y="1014"/>
                      </a:lnTo>
                      <a:lnTo>
                        <a:pt x="86983" y="883"/>
                      </a:lnTo>
                      <a:lnTo>
                        <a:pt x="86209" y="764"/>
                      </a:lnTo>
                      <a:lnTo>
                        <a:pt x="85446" y="656"/>
                      </a:lnTo>
                      <a:lnTo>
                        <a:pt x="84707" y="561"/>
                      </a:lnTo>
                      <a:lnTo>
                        <a:pt x="83300" y="394"/>
                      </a:lnTo>
                      <a:lnTo>
                        <a:pt x="82001" y="263"/>
                      </a:lnTo>
                      <a:lnTo>
                        <a:pt x="80809" y="167"/>
                      </a:lnTo>
                      <a:lnTo>
                        <a:pt x="79736" y="96"/>
                      </a:lnTo>
                      <a:lnTo>
                        <a:pt x="78770" y="48"/>
                      </a:lnTo>
                      <a:lnTo>
                        <a:pt x="77948" y="13"/>
                      </a:lnTo>
                      <a:lnTo>
                        <a:pt x="77256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49" name="Google Shape;1749;p36"/>
                <p:cNvSpPr/>
                <p:nvPr/>
              </p:nvSpPr>
              <p:spPr>
                <a:xfrm>
                  <a:off x="1255" y="5311"/>
                  <a:ext cx="4957" cy="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18" h="11135" extrusionOk="0">
                      <a:moveTo>
                        <a:pt x="596" y="0"/>
                      </a:moveTo>
                      <a:lnTo>
                        <a:pt x="453" y="1371"/>
                      </a:lnTo>
                      <a:lnTo>
                        <a:pt x="334" y="2754"/>
                      </a:lnTo>
                      <a:lnTo>
                        <a:pt x="238" y="4137"/>
                      </a:lnTo>
                      <a:lnTo>
                        <a:pt x="155" y="5531"/>
                      </a:lnTo>
                      <a:lnTo>
                        <a:pt x="83" y="6926"/>
                      </a:lnTo>
                      <a:lnTo>
                        <a:pt x="36" y="8321"/>
                      </a:lnTo>
                      <a:lnTo>
                        <a:pt x="12" y="9727"/>
                      </a:lnTo>
                      <a:lnTo>
                        <a:pt x="0" y="11134"/>
                      </a:lnTo>
                      <a:lnTo>
                        <a:pt x="107594" y="11134"/>
                      </a:lnTo>
                      <a:lnTo>
                        <a:pt x="107796" y="10884"/>
                      </a:lnTo>
                      <a:lnTo>
                        <a:pt x="108047" y="10574"/>
                      </a:lnTo>
                      <a:lnTo>
                        <a:pt x="108392" y="10169"/>
                      </a:lnTo>
                      <a:lnTo>
                        <a:pt x="108845" y="9656"/>
                      </a:lnTo>
                      <a:lnTo>
                        <a:pt x="109394" y="9060"/>
                      </a:lnTo>
                      <a:lnTo>
                        <a:pt x="110037" y="8380"/>
                      </a:lnTo>
                      <a:lnTo>
                        <a:pt x="110777" y="7629"/>
                      </a:lnTo>
                      <a:lnTo>
                        <a:pt x="111623" y="6807"/>
                      </a:lnTo>
                      <a:lnTo>
                        <a:pt x="112076" y="6378"/>
                      </a:lnTo>
                      <a:lnTo>
                        <a:pt x="112553" y="5937"/>
                      </a:lnTo>
                      <a:lnTo>
                        <a:pt x="113065" y="5484"/>
                      </a:lnTo>
                      <a:lnTo>
                        <a:pt x="113590" y="5019"/>
                      </a:lnTo>
                      <a:lnTo>
                        <a:pt x="114150" y="4542"/>
                      </a:lnTo>
                      <a:lnTo>
                        <a:pt x="114722" y="4053"/>
                      </a:lnTo>
                      <a:lnTo>
                        <a:pt x="115330" y="3565"/>
                      </a:lnTo>
                      <a:lnTo>
                        <a:pt x="115950" y="3064"/>
                      </a:lnTo>
                      <a:lnTo>
                        <a:pt x="116606" y="2563"/>
                      </a:lnTo>
                      <a:lnTo>
                        <a:pt x="117273" y="2051"/>
                      </a:lnTo>
                      <a:lnTo>
                        <a:pt x="117976" y="1550"/>
                      </a:lnTo>
                      <a:lnTo>
                        <a:pt x="118704" y="1026"/>
                      </a:lnTo>
                      <a:lnTo>
                        <a:pt x="119443" y="513"/>
                      </a:lnTo>
                      <a:lnTo>
                        <a:pt x="120218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50" name="Google Shape;1750;p36"/>
                <p:cNvSpPr/>
                <p:nvPr/>
              </p:nvSpPr>
              <p:spPr>
                <a:xfrm>
                  <a:off x="7021" y="3941"/>
                  <a:ext cx="1417" cy="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27" h="17607" extrusionOk="0">
                      <a:moveTo>
                        <a:pt x="21565" y="0"/>
                      </a:moveTo>
                      <a:lnTo>
                        <a:pt x="21326" y="12"/>
                      </a:lnTo>
                      <a:lnTo>
                        <a:pt x="21136" y="36"/>
                      </a:lnTo>
                      <a:lnTo>
                        <a:pt x="20969" y="60"/>
                      </a:lnTo>
                      <a:lnTo>
                        <a:pt x="14830" y="60"/>
                      </a:lnTo>
                      <a:lnTo>
                        <a:pt x="14651" y="48"/>
                      </a:lnTo>
                      <a:lnTo>
                        <a:pt x="14448" y="48"/>
                      </a:lnTo>
                      <a:lnTo>
                        <a:pt x="14186" y="72"/>
                      </a:lnTo>
                      <a:lnTo>
                        <a:pt x="13864" y="108"/>
                      </a:lnTo>
                      <a:lnTo>
                        <a:pt x="13518" y="179"/>
                      </a:lnTo>
                      <a:lnTo>
                        <a:pt x="13340" y="227"/>
                      </a:lnTo>
                      <a:lnTo>
                        <a:pt x="13149" y="287"/>
                      </a:lnTo>
                      <a:lnTo>
                        <a:pt x="12958" y="358"/>
                      </a:lnTo>
                      <a:lnTo>
                        <a:pt x="12755" y="430"/>
                      </a:lnTo>
                      <a:lnTo>
                        <a:pt x="12565" y="525"/>
                      </a:lnTo>
                      <a:lnTo>
                        <a:pt x="12374" y="632"/>
                      </a:lnTo>
                      <a:lnTo>
                        <a:pt x="12183" y="751"/>
                      </a:lnTo>
                      <a:lnTo>
                        <a:pt x="12004" y="894"/>
                      </a:lnTo>
                      <a:lnTo>
                        <a:pt x="11826" y="1049"/>
                      </a:lnTo>
                      <a:lnTo>
                        <a:pt x="11647" y="1216"/>
                      </a:lnTo>
                      <a:lnTo>
                        <a:pt x="11492" y="1407"/>
                      </a:lnTo>
                      <a:lnTo>
                        <a:pt x="11337" y="1622"/>
                      </a:lnTo>
                      <a:lnTo>
                        <a:pt x="11194" y="1848"/>
                      </a:lnTo>
                      <a:lnTo>
                        <a:pt x="11075" y="2098"/>
                      </a:lnTo>
                      <a:lnTo>
                        <a:pt x="10967" y="2373"/>
                      </a:lnTo>
                      <a:lnTo>
                        <a:pt x="10872" y="2671"/>
                      </a:lnTo>
                      <a:lnTo>
                        <a:pt x="10789" y="2992"/>
                      </a:lnTo>
                      <a:lnTo>
                        <a:pt x="10741" y="3338"/>
                      </a:lnTo>
                      <a:lnTo>
                        <a:pt x="10705" y="3720"/>
                      </a:lnTo>
                      <a:lnTo>
                        <a:pt x="10693" y="4113"/>
                      </a:lnTo>
                      <a:lnTo>
                        <a:pt x="10312" y="4113"/>
                      </a:lnTo>
                      <a:lnTo>
                        <a:pt x="9954" y="4137"/>
                      </a:lnTo>
                      <a:lnTo>
                        <a:pt x="9597" y="4149"/>
                      </a:lnTo>
                      <a:lnTo>
                        <a:pt x="9263" y="4185"/>
                      </a:lnTo>
                      <a:lnTo>
                        <a:pt x="8941" y="4220"/>
                      </a:lnTo>
                      <a:lnTo>
                        <a:pt x="8619" y="4268"/>
                      </a:lnTo>
                      <a:lnTo>
                        <a:pt x="8321" y="4328"/>
                      </a:lnTo>
                      <a:lnTo>
                        <a:pt x="8035" y="4387"/>
                      </a:lnTo>
                      <a:lnTo>
                        <a:pt x="7761" y="4459"/>
                      </a:lnTo>
                      <a:lnTo>
                        <a:pt x="7487" y="4530"/>
                      </a:lnTo>
                      <a:lnTo>
                        <a:pt x="7236" y="4614"/>
                      </a:lnTo>
                      <a:lnTo>
                        <a:pt x="6986" y="4697"/>
                      </a:lnTo>
                      <a:lnTo>
                        <a:pt x="6748" y="4792"/>
                      </a:lnTo>
                      <a:lnTo>
                        <a:pt x="6533" y="4888"/>
                      </a:lnTo>
                      <a:lnTo>
                        <a:pt x="6318" y="4995"/>
                      </a:lnTo>
                      <a:lnTo>
                        <a:pt x="6104" y="5102"/>
                      </a:lnTo>
                      <a:lnTo>
                        <a:pt x="5913" y="5222"/>
                      </a:lnTo>
                      <a:lnTo>
                        <a:pt x="5722" y="5341"/>
                      </a:lnTo>
                      <a:lnTo>
                        <a:pt x="5556" y="5460"/>
                      </a:lnTo>
                      <a:lnTo>
                        <a:pt x="5389" y="5579"/>
                      </a:lnTo>
                      <a:lnTo>
                        <a:pt x="5222" y="5710"/>
                      </a:lnTo>
                      <a:lnTo>
                        <a:pt x="5079" y="5841"/>
                      </a:lnTo>
                      <a:lnTo>
                        <a:pt x="4936" y="5985"/>
                      </a:lnTo>
                      <a:lnTo>
                        <a:pt x="4793" y="6116"/>
                      </a:lnTo>
                      <a:lnTo>
                        <a:pt x="4673" y="6259"/>
                      </a:lnTo>
                      <a:lnTo>
                        <a:pt x="4554" y="6402"/>
                      </a:lnTo>
                      <a:lnTo>
                        <a:pt x="4340" y="6700"/>
                      </a:lnTo>
                      <a:lnTo>
                        <a:pt x="4149" y="6986"/>
                      </a:lnTo>
                      <a:lnTo>
                        <a:pt x="3994" y="7284"/>
                      </a:lnTo>
                      <a:lnTo>
                        <a:pt x="3851" y="7582"/>
                      </a:lnTo>
                      <a:lnTo>
                        <a:pt x="3732" y="7880"/>
                      </a:lnTo>
                      <a:lnTo>
                        <a:pt x="3636" y="8166"/>
                      </a:lnTo>
                      <a:lnTo>
                        <a:pt x="3565" y="8452"/>
                      </a:lnTo>
                      <a:lnTo>
                        <a:pt x="3505" y="8726"/>
                      </a:lnTo>
                      <a:lnTo>
                        <a:pt x="3458" y="8988"/>
                      </a:lnTo>
                      <a:lnTo>
                        <a:pt x="3422" y="9239"/>
                      </a:lnTo>
                      <a:lnTo>
                        <a:pt x="3398" y="9465"/>
                      </a:lnTo>
                      <a:lnTo>
                        <a:pt x="3386" y="9680"/>
                      </a:lnTo>
                      <a:lnTo>
                        <a:pt x="3386" y="9871"/>
                      </a:lnTo>
                      <a:lnTo>
                        <a:pt x="3386" y="10181"/>
                      </a:lnTo>
                      <a:lnTo>
                        <a:pt x="3398" y="10383"/>
                      </a:lnTo>
                      <a:lnTo>
                        <a:pt x="3410" y="10455"/>
                      </a:lnTo>
                      <a:lnTo>
                        <a:pt x="3267" y="10467"/>
                      </a:lnTo>
                      <a:lnTo>
                        <a:pt x="3100" y="10479"/>
                      </a:lnTo>
                      <a:lnTo>
                        <a:pt x="2873" y="10514"/>
                      </a:lnTo>
                      <a:lnTo>
                        <a:pt x="2623" y="10562"/>
                      </a:lnTo>
                      <a:lnTo>
                        <a:pt x="2337" y="10633"/>
                      </a:lnTo>
                      <a:lnTo>
                        <a:pt x="2027" y="10729"/>
                      </a:lnTo>
                      <a:lnTo>
                        <a:pt x="1860" y="10788"/>
                      </a:lnTo>
                      <a:lnTo>
                        <a:pt x="1705" y="10848"/>
                      </a:lnTo>
                      <a:lnTo>
                        <a:pt x="1550" y="10932"/>
                      </a:lnTo>
                      <a:lnTo>
                        <a:pt x="1383" y="11015"/>
                      </a:lnTo>
                      <a:lnTo>
                        <a:pt x="1228" y="11098"/>
                      </a:lnTo>
                      <a:lnTo>
                        <a:pt x="1085" y="11206"/>
                      </a:lnTo>
                      <a:lnTo>
                        <a:pt x="930" y="11325"/>
                      </a:lnTo>
                      <a:lnTo>
                        <a:pt x="787" y="11444"/>
                      </a:lnTo>
                      <a:lnTo>
                        <a:pt x="656" y="11587"/>
                      </a:lnTo>
                      <a:lnTo>
                        <a:pt x="537" y="11730"/>
                      </a:lnTo>
                      <a:lnTo>
                        <a:pt x="418" y="11897"/>
                      </a:lnTo>
                      <a:lnTo>
                        <a:pt x="311" y="12064"/>
                      </a:lnTo>
                      <a:lnTo>
                        <a:pt x="227" y="12255"/>
                      </a:lnTo>
                      <a:lnTo>
                        <a:pt x="144" y="12457"/>
                      </a:lnTo>
                      <a:lnTo>
                        <a:pt x="84" y="12672"/>
                      </a:lnTo>
                      <a:lnTo>
                        <a:pt x="36" y="12898"/>
                      </a:lnTo>
                      <a:lnTo>
                        <a:pt x="13" y="13149"/>
                      </a:lnTo>
                      <a:lnTo>
                        <a:pt x="1" y="13411"/>
                      </a:lnTo>
                      <a:lnTo>
                        <a:pt x="1" y="13542"/>
                      </a:lnTo>
                      <a:lnTo>
                        <a:pt x="13" y="13685"/>
                      </a:lnTo>
                      <a:lnTo>
                        <a:pt x="60" y="13935"/>
                      </a:lnTo>
                      <a:lnTo>
                        <a:pt x="132" y="14186"/>
                      </a:lnTo>
                      <a:lnTo>
                        <a:pt x="215" y="14424"/>
                      </a:lnTo>
                      <a:lnTo>
                        <a:pt x="334" y="14651"/>
                      </a:lnTo>
                      <a:lnTo>
                        <a:pt x="466" y="14877"/>
                      </a:lnTo>
                      <a:lnTo>
                        <a:pt x="620" y="15080"/>
                      </a:lnTo>
                      <a:lnTo>
                        <a:pt x="787" y="15282"/>
                      </a:lnTo>
                      <a:lnTo>
                        <a:pt x="978" y="15485"/>
                      </a:lnTo>
                      <a:lnTo>
                        <a:pt x="1169" y="15664"/>
                      </a:lnTo>
                      <a:lnTo>
                        <a:pt x="1383" y="15843"/>
                      </a:lnTo>
                      <a:lnTo>
                        <a:pt x="1598" y="16010"/>
                      </a:lnTo>
                      <a:lnTo>
                        <a:pt x="1824" y="16165"/>
                      </a:lnTo>
                      <a:lnTo>
                        <a:pt x="2063" y="16320"/>
                      </a:lnTo>
                      <a:lnTo>
                        <a:pt x="2289" y="16463"/>
                      </a:lnTo>
                      <a:lnTo>
                        <a:pt x="2528" y="16594"/>
                      </a:lnTo>
                      <a:lnTo>
                        <a:pt x="3005" y="16832"/>
                      </a:lnTo>
                      <a:lnTo>
                        <a:pt x="3458" y="17035"/>
                      </a:lnTo>
                      <a:lnTo>
                        <a:pt x="3887" y="17214"/>
                      </a:lnTo>
                      <a:lnTo>
                        <a:pt x="4268" y="17357"/>
                      </a:lnTo>
                      <a:lnTo>
                        <a:pt x="4590" y="17464"/>
                      </a:lnTo>
                      <a:lnTo>
                        <a:pt x="4840" y="17547"/>
                      </a:lnTo>
                      <a:lnTo>
                        <a:pt x="5067" y="17607"/>
                      </a:lnTo>
                      <a:lnTo>
                        <a:pt x="17643" y="17082"/>
                      </a:lnTo>
                      <a:lnTo>
                        <a:pt x="24366" y="16987"/>
                      </a:lnTo>
                      <a:lnTo>
                        <a:pt x="29337" y="16927"/>
                      </a:lnTo>
                      <a:lnTo>
                        <a:pt x="31316" y="16916"/>
                      </a:lnTo>
                      <a:lnTo>
                        <a:pt x="32615" y="16904"/>
                      </a:lnTo>
                      <a:lnTo>
                        <a:pt x="32734" y="16904"/>
                      </a:lnTo>
                      <a:lnTo>
                        <a:pt x="32829" y="16892"/>
                      </a:lnTo>
                      <a:lnTo>
                        <a:pt x="32937" y="16868"/>
                      </a:lnTo>
                      <a:lnTo>
                        <a:pt x="33032" y="16844"/>
                      </a:lnTo>
                      <a:lnTo>
                        <a:pt x="33127" y="16808"/>
                      </a:lnTo>
                      <a:lnTo>
                        <a:pt x="33223" y="16773"/>
                      </a:lnTo>
                      <a:lnTo>
                        <a:pt x="33390" y="16677"/>
                      </a:lnTo>
                      <a:lnTo>
                        <a:pt x="33557" y="16558"/>
                      </a:lnTo>
                      <a:lnTo>
                        <a:pt x="33700" y="16415"/>
                      </a:lnTo>
                      <a:lnTo>
                        <a:pt x="33843" y="16248"/>
                      </a:lnTo>
                      <a:lnTo>
                        <a:pt x="33962" y="16069"/>
                      </a:lnTo>
                      <a:lnTo>
                        <a:pt x="34069" y="15878"/>
                      </a:lnTo>
                      <a:lnTo>
                        <a:pt x="34153" y="15676"/>
                      </a:lnTo>
                      <a:lnTo>
                        <a:pt x="34236" y="15449"/>
                      </a:lnTo>
                      <a:lnTo>
                        <a:pt x="34308" y="15223"/>
                      </a:lnTo>
                      <a:lnTo>
                        <a:pt x="34355" y="14984"/>
                      </a:lnTo>
                      <a:lnTo>
                        <a:pt x="34391" y="14746"/>
                      </a:lnTo>
                      <a:lnTo>
                        <a:pt x="34415" y="14496"/>
                      </a:lnTo>
                      <a:lnTo>
                        <a:pt x="34427" y="14245"/>
                      </a:lnTo>
                      <a:lnTo>
                        <a:pt x="34427" y="13995"/>
                      </a:lnTo>
                      <a:lnTo>
                        <a:pt x="34403" y="13757"/>
                      </a:lnTo>
                      <a:lnTo>
                        <a:pt x="34379" y="13506"/>
                      </a:lnTo>
                      <a:lnTo>
                        <a:pt x="34331" y="13268"/>
                      </a:lnTo>
                      <a:lnTo>
                        <a:pt x="34260" y="13041"/>
                      </a:lnTo>
                      <a:lnTo>
                        <a:pt x="34188" y="12827"/>
                      </a:lnTo>
                      <a:lnTo>
                        <a:pt x="34105" y="12612"/>
                      </a:lnTo>
                      <a:lnTo>
                        <a:pt x="33998" y="12422"/>
                      </a:lnTo>
                      <a:lnTo>
                        <a:pt x="33878" y="12243"/>
                      </a:lnTo>
                      <a:lnTo>
                        <a:pt x="33735" y="12076"/>
                      </a:lnTo>
                      <a:lnTo>
                        <a:pt x="33592" y="11945"/>
                      </a:lnTo>
                      <a:lnTo>
                        <a:pt x="33426" y="11814"/>
                      </a:lnTo>
                      <a:lnTo>
                        <a:pt x="33342" y="11766"/>
                      </a:lnTo>
                      <a:lnTo>
                        <a:pt x="33247" y="11718"/>
                      </a:lnTo>
                      <a:lnTo>
                        <a:pt x="33151" y="11682"/>
                      </a:lnTo>
                      <a:lnTo>
                        <a:pt x="33056" y="11647"/>
                      </a:lnTo>
                      <a:lnTo>
                        <a:pt x="32949" y="11623"/>
                      </a:lnTo>
                      <a:lnTo>
                        <a:pt x="32841" y="11611"/>
                      </a:lnTo>
                      <a:lnTo>
                        <a:pt x="32734" y="11599"/>
                      </a:lnTo>
                      <a:lnTo>
                        <a:pt x="32615" y="11587"/>
                      </a:lnTo>
                      <a:lnTo>
                        <a:pt x="32615" y="11218"/>
                      </a:lnTo>
                      <a:lnTo>
                        <a:pt x="32579" y="10860"/>
                      </a:lnTo>
                      <a:lnTo>
                        <a:pt x="32531" y="10538"/>
                      </a:lnTo>
                      <a:lnTo>
                        <a:pt x="32472" y="10252"/>
                      </a:lnTo>
                      <a:lnTo>
                        <a:pt x="32400" y="9978"/>
                      </a:lnTo>
                      <a:lnTo>
                        <a:pt x="32305" y="9728"/>
                      </a:lnTo>
                      <a:lnTo>
                        <a:pt x="32210" y="9513"/>
                      </a:lnTo>
                      <a:lnTo>
                        <a:pt x="32090" y="9310"/>
                      </a:lnTo>
                      <a:lnTo>
                        <a:pt x="31971" y="9132"/>
                      </a:lnTo>
                      <a:lnTo>
                        <a:pt x="31828" y="8965"/>
                      </a:lnTo>
                      <a:lnTo>
                        <a:pt x="31697" y="8822"/>
                      </a:lnTo>
                      <a:lnTo>
                        <a:pt x="31542" y="8702"/>
                      </a:lnTo>
                      <a:lnTo>
                        <a:pt x="31399" y="8595"/>
                      </a:lnTo>
                      <a:lnTo>
                        <a:pt x="31232" y="8500"/>
                      </a:lnTo>
                      <a:lnTo>
                        <a:pt x="31077" y="8428"/>
                      </a:lnTo>
                      <a:lnTo>
                        <a:pt x="30922" y="8357"/>
                      </a:lnTo>
                      <a:lnTo>
                        <a:pt x="30767" y="8309"/>
                      </a:lnTo>
                      <a:lnTo>
                        <a:pt x="30600" y="8261"/>
                      </a:lnTo>
                      <a:lnTo>
                        <a:pt x="30445" y="8237"/>
                      </a:lnTo>
                      <a:lnTo>
                        <a:pt x="30302" y="8214"/>
                      </a:lnTo>
                      <a:lnTo>
                        <a:pt x="30004" y="8190"/>
                      </a:lnTo>
                      <a:lnTo>
                        <a:pt x="29754" y="8190"/>
                      </a:lnTo>
                      <a:lnTo>
                        <a:pt x="29539" y="8202"/>
                      </a:lnTo>
                      <a:lnTo>
                        <a:pt x="29373" y="8226"/>
                      </a:lnTo>
                      <a:lnTo>
                        <a:pt x="29218" y="8261"/>
                      </a:lnTo>
                      <a:lnTo>
                        <a:pt x="29194" y="8071"/>
                      </a:lnTo>
                      <a:lnTo>
                        <a:pt x="29158" y="7844"/>
                      </a:lnTo>
                      <a:lnTo>
                        <a:pt x="29098" y="7558"/>
                      </a:lnTo>
                      <a:lnTo>
                        <a:pt x="29003" y="7224"/>
                      </a:lnTo>
                      <a:lnTo>
                        <a:pt x="28884" y="6843"/>
                      </a:lnTo>
                      <a:lnTo>
                        <a:pt x="28812" y="6652"/>
                      </a:lnTo>
                      <a:lnTo>
                        <a:pt x="28717" y="6449"/>
                      </a:lnTo>
                      <a:lnTo>
                        <a:pt x="28622" y="6235"/>
                      </a:lnTo>
                      <a:lnTo>
                        <a:pt x="28514" y="6032"/>
                      </a:lnTo>
                      <a:lnTo>
                        <a:pt x="28395" y="5818"/>
                      </a:lnTo>
                      <a:lnTo>
                        <a:pt x="28264" y="5615"/>
                      </a:lnTo>
                      <a:lnTo>
                        <a:pt x="28121" y="5412"/>
                      </a:lnTo>
                      <a:lnTo>
                        <a:pt x="27966" y="5210"/>
                      </a:lnTo>
                      <a:lnTo>
                        <a:pt x="27787" y="5019"/>
                      </a:lnTo>
                      <a:lnTo>
                        <a:pt x="27608" y="4828"/>
                      </a:lnTo>
                      <a:lnTo>
                        <a:pt x="27406" y="4661"/>
                      </a:lnTo>
                      <a:lnTo>
                        <a:pt x="27179" y="4494"/>
                      </a:lnTo>
                      <a:lnTo>
                        <a:pt x="26953" y="4351"/>
                      </a:lnTo>
                      <a:lnTo>
                        <a:pt x="26690" y="4208"/>
                      </a:lnTo>
                      <a:lnTo>
                        <a:pt x="26428" y="4089"/>
                      </a:lnTo>
                      <a:lnTo>
                        <a:pt x="26142" y="3994"/>
                      </a:lnTo>
                      <a:lnTo>
                        <a:pt x="25832" y="3910"/>
                      </a:lnTo>
                      <a:lnTo>
                        <a:pt x="25498" y="3851"/>
                      </a:lnTo>
                      <a:lnTo>
                        <a:pt x="25153" y="3815"/>
                      </a:lnTo>
                      <a:lnTo>
                        <a:pt x="24783" y="3803"/>
                      </a:lnTo>
                      <a:lnTo>
                        <a:pt x="24771" y="3398"/>
                      </a:lnTo>
                      <a:lnTo>
                        <a:pt x="24747" y="3016"/>
                      </a:lnTo>
                      <a:lnTo>
                        <a:pt x="24688" y="2659"/>
                      </a:lnTo>
                      <a:lnTo>
                        <a:pt x="24628" y="2337"/>
                      </a:lnTo>
                      <a:lnTo>
                        <a:pt x="24533" y="2051"/>
                      </a:lnTo>
                      <a:lnTo>
                        <a:pt x="24438" y="1777"/>
                      </a:lnTo>
                      <a:lnTo>
                        <a:pt x="24318" y="1526"/>
                      </a:lnTo>
                      <a:lnTo>
                        <a:pt x="24187" y="1312"/>
                      </a:lnTo>
                      <a:lnTo>
                        <a:pt x="24056" y="1109"/>
                      </a:lnTo>
                      <a:lnTo>
                        <a:pt x="23901" y="930"/>
                      </a:lnTo>
                      <a:lnTo>
                        <a:pt x="23746" y="775"/>
                      </a:lnTo>
                      <a:lnTo>
                        <a:pt x="23579" y="632"/>
                      </a:lnTo>
                      <a:lnTo>
                        <a:pt x="23412" y="501"/>
                      </a:lnTo>
                      <a:lnTo>
                        <a:pt x="23234" y="406"/>
                      </a:lnTo>
                      <a:lnTo>
                        <a:pt x="23055" y="310"/>
                      </a:lnTo>
                      <a:lnTo>
                        <a:pt x="22876" y="239"/>
                      </a:lnTo>
                      <a:lnTo>
                        <a:pt x="22697" y="167"/>
                      </a:lnTo>
                      <a:lnTo>
                        <a:pt x="22518" y="120"/>
                      </a:lnTo>
                      <a:lnTo>
                        <a:pt x="22351" y="84"/>
                      </a:lnTo>
                      <a:lnTo>
                        <a:pt x="22173" y="48"/>
                      </a:lnTo>
                      <a:lnTo>
                        <a:pt x="22018" y="24"/>
                      </a:lnTo>
                      <a:lnTo>
                        <a:pt x="21851" y="12"/>
                      </a:lnTo>
                      <a:lnTo>
                        <a:pt x="2156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51" name="Google Shape;1751;p36"/>
                <p:cNvSpPr/>
                <p:nvPr/>
              </p:nvSpPr>
              <p:spPr>
                <a:xfrm>
                  <a:off x="3212" y="7332"/>
                  <a:ext cx="162" cy="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12005" extrusionOk="0">
                      <a:moveTo>
                        <a:pt x="1943" y="0"/>
                      </a:moveTo>
                      <a:lnTo>
                        <a:pt x="1836" y="12"/>
                      </a:lnTo>
                      <a:lnTo>
                        <a:pt x="1729" y="48"/>
                      </a:lnTo>
                      <a:lnTo>
                        <a:pt x="1633" y="108"/>
                      </a:lnTo>
                      <a:lnTo>
                        <a:pt x="1550" y="179"/>
                      </a:lnTo>
                      <a:lnTo>
                        <a:pt x="1371" y="346"/>
                      </a:lnTo>
                      <a:lnTo>
                        <a:pt x="1252" y="465"/>
                      </a:lnTo>
                      <a:lnTo>
                        <a:pt x="1121" y="596"/>
                      </a:lnTo>
                      <a:lnTo>
                        <a:pt x="978" y="763"/>
                      </a:lnTo>
                      <a:lnTo>
                        <a:pt x="835" y="942"/>
                      </a:lnTo>
                      <a:lnTo>
                        <a:pt x="692" y="1145"/>
                      </a:lnTo>
                      <a:lnTo>
                        <a:pt x="561" y="1371"/>
                      </a:lnTo>
                      <a:lnTo>
                        <a:pt x="417" y="1610"/>
                      </a:lnTo>
                      <a:lnTo>
                        <a:pt x="298" y="1872"/>
                      </a:lnTo>
                      <a:lnTo>
                        <a:pt x="191" y="2158"/>
                      </a:lnTo>
                      <a:lnTo>
                        <a:pt x="108" y="2456"/>
                      </a:lnTo>
                      <a:lnTo>
                        <a:pt x="72" y="2611"/>
                      </a:lnTo>
                      <a:lnTo>
                        <a:pt x="48" y="2766"/>
                      </a:lnTo>
                      <a:lnTo>
                        <a:pt x="24" y="2921"/>
                      </a:lnTo>
                      <a:lnTo>
                        <a:pt x="0" y="3088"/>
                      </a:lnTo>
                      <a:lnTo>
                        <a:pt x="0" y="3314"/>
                      </a:lnTo>
                      <a:lnTo>
                        <a:pt x="0" y="3541"/>
                      </a:lnTo>
                      <a:lnTo>
                        <a:pt x="24" y="3767"/>
                      </a:lnTo>
                      <a:lnTo>
                        <a:pt x="60" y="3994"/>
                      </a:lnTo>
                      <a:lnTo>
                        <a:pt x="108" y="4208"/>
                      </a:lnTo>
                      <a:lnTo>
                        <a:pt x="179" y="4435"/>
                      </a:lnTo>
                      <a:lnTo>
                        <a:pt x="251" y="4649"/>
                      </a:lnTo>
                      <a:lnTo>
                        <a:pt x="346" y="4876"/>
                      </a:lnTo>
                      <a:lnTo>
                        <a:pt x="453" y="5090"/>
                      </a:lnTo>
                      <a:lnTo>
                        <a:pt x="572" y="5317"/>
                      </a:lnTo>
                      <a:lnTo>
                        <a:pt x="704" y="5531"/>
                      </a:lnTo>
                      <a:lnTo>
                        <a:pt x="847" y="5746"/>
                      </a:lnTo>
                      <a:lnTo>
                        <a:pt x="1013" y="5961"/>
                      </a:lnTo>
                      <a:lnTo>
                        <a:pt x="1192" y="6175"/>
                      </a:lnTo>
                      <a:lnTo>
                        <a:pt x="1371" y="6390"/>
                      </a:lnTo>
                      <a:lnTo>
                        <a:pt x="1574" y="6592"/>
                      </a:lnTo>
                      <a:lnTo>
                        <a:pt x="1741" y="6771"/>
                      </a:lnTo>
                      <a:lnTo>
                        <a:pt x="1896" y="6938"/>
                      </a:lnTo>
                      <a:lnTo>
                        <a:pt x="2039" y="7105"/>
                      </a:lnTo>
                      <a:lnTo>
                        <a:pt x="2170" y="7272"/>
                      </a:lnTo>
                      <a:lnTo>
                        <a:pt x="2289" y="7439"/>
                      </a:lnTo>
                      <a:lnTo>
                        <a:pt x="2396" y="7606"/>
                      </a:lnTo>
                      <a:lnTo>
                        <a:pt x="2492" y="7761"/>
                      </a:lnTo>
                      <a:lnTo>
                        <a:pt x="2575" y="7928"/>
                      </a:lnTo>
                      <a:lnTo>
                        <a:pt x="2647" y="8082"/>
                      </a:lnTo>
                      <a:lnTo>
                        <a:pt x="2706" y="8249"/>
                      </a:lnTo>
                      <a:lnTo>
                        <a:pt x="2754" y="8404"/>
                      </a:lnTo>
                      <a:lnTo>
                        <a:pt x="2790" y="8559"/>
                      </a:lnTo>
                      <a:lnTo>
                        <a:pt x="2813" y="8726"/>
                      </a:lnTo>
                      <a:lnTo>
                        <a:pt x="2825" y="8881"/>
                      </a:lnTo>
                      <a:lnTo>
                        <a:pt x="2837" y="9024"/>
                      </a:lnTo>
                      <a:lnTo>
                        <a:pt x="2825" y="9179"/>
                      </a:lnTo>
                      <a:lnTo>
                        <a:pt x="2790" y="9382"/>
                      </a:lnTo>
                      <a:lnTo>
                        <a:pt x="2742" y="9573"/>
                      </a:lnTo>
                      <a:lnTo>
                        <a:pt x="2670" y="9751"/>
                      </a:lnTo>
                      <a:lnTo>
                        <a:pt x="2599" y="9930"/>
                      </a:lnTo>
                      <a:lnTo>
                        <a:pt x="2504" y="10085"/>
                      </a:lnTo>
                      <a:lnTo>
                        <a:pt x="2408" y="10240"/>
                      </a:lnTo>
                      <a:lnTo>
                        <a:pt x="2313" y="10371"/>
                      </a:lnTo>
                      <a:lnTo>
                        <a:pt x="2206" y="10490"/>
                      </a:lnTo>
                      <a:lnTo>
                        <a:pt x="2015" y="10705"/>
                      </a:lnTo>
                      <a:lnTo>
                        <a:pt x="1836" y="10848"/>
                      </a:lnTo>
                      <a:lnTo>
                        <a:pt x="1717" y="10943"/>
                      </a:lnTo>
                      <a:lnTo>
                        <a:pt x="1669" y="10979"/>
                      </a:lnTo>
                      <a:lnTo>
                        <a:pt x="1586" y="11051"/>
                      </a:lnTo>
                      <a:lnTo>
                        <a:pt x="1514" y="11134"/>
                      </a:lnTo>
                      <a:lnTo>
                        <a:pt x="1466" y="11229"/>
                      </a:lnTo>
                      <a:lnTo>
                        <a:pt x="1431" y="11337"/>
                      </a:lnTo>
                      <a:lnTo>
                        <a:pt x="1419" y="11444"/>
                      </a:lnTo>
                      <a:lnTo>
                        <a:pt x="1419" y="11551"/>
                      </a:lnTo>
                      <a:lnTo>
                        <a:pt x="1455" y="11659"/>
                      </a:lnTo>
                      <a:lnTo>
                        <a:pt x="1502" y="11754"/>
                      </a:lnTo>
                      <a:lnTo>
                        <a:pt x="1550" y="11814"/>
                      </a:lnTo>
                      <a:lnTo>
                        <a:pt x="1598" y="11861"/>
                      </a:lnTo>
                      <a:lnTo>
                        <a:pt x="1657" y="11909"/>
                      </a:lnTo>
                      <a:lnTo>
                        <a:pt x="1717" y="11945"/>
                      </a:lnTo>
                      <a:lnTo>
                        <a:pt x="1776" y="11969"/>
                      </a:lnTo>
                      <a:lnTo>
                        <a:pt x="1836" y="11992"/>
                      </a:lnTo>
                      <a:lnTo>
                        <a:pt x="1908" y="12004"/>
                      </a:lnTo>
                      <a:lnTo>
                        <a:pt x="2051" y="12004"/>
                      </a:lnTo>
                      <a:lnTo>
                        <a:pt x="2134" y="11992"/>
                      </a:lnTo>
                      <a:lnTo>
                        <a:pt x="2206" y="11957"/>
                      </a:lnTo>
                      <a:lnTo>
                        <a:pt x="2277" y="11921"/>
                      </a:lnTo>
                      <a:lnTo>
                        <a:pt x="2361" y="11861"/>
                      </a:lnTo>
                      <a:lnTo>
                        <a:pt x="2539" y="11730"/>
                      </a:lnTo>
                      <a:lnTo>
                        <a:pt x="2778" y="11504"/>
                      </a:lnTo>
                      <a:lnTo>
                        <a:pt x="2921" y="11373"/>
                      </a:lnTo>
                      <a:lnTo>
                        <a:pt x="3064" y="11218"/>
                      </a:lnTo>
                      <a:lnTo>
                        <a:pt x="3207" y="11039"/>
                      </a:lnTo>
                      <a:lnTo>
                        <a:pt x="3350" y="10848"/>
                      </a:lnTo>
                      <a:lnTo>
                        <a:pt x="3481" y="10633"/>
                      </a:lnTo>
                      <a:lnTo>
                        <a:pt x="3612" y="10407"/>
                      </a:lnTo>
                      <a:lnTo>
                        <a:pt x="3719" y="10157"/>
                      </a:lnTo>
                      <a:lnTo>
                        <a:pt x="3815" y="9894"/>
                      </a:lnTo>
                      <a:lnTo>
                        <a:pt x="3886" y="9608"/>
                      </a:lnTo>
                      <a:lnTo>
                        <a:pt x="3910" y="9453"/>
                      </a:lnTo>
                      <a:lnTo>
                        <a:pt x="3934" y="9310"/>
                      </a:lnTo>
                      <a:lnTo>
                        <a:pt x="3946" y="9084"/>
                      </a:lnTo>
                      <a:lnTo>
                        <a:pt x="3946" y="8869"/>
                      </a:lnTo>
                      <a:lnTo>
                        <a:pt x="3934" y="8655"/>
                      </a:lnTo>
                      <a:lnTo>
                        <a:pt x="3898" y="8428"/>
                      </a:lnTo>
                      <a:lnTo>
                        <a:pt x="3862" y="8214"/>
                      </a:lnTo>
                      <a:lnTo>
                        <a:pt x="3803" y="7999"/>
                      </a:lnTo>
                      <a:lnTo>
                        <a:pt x="3719" y="7773"/>
                      </a:lnTo>
                      <a:lnTo>
                        <a:pt x="3636" y="7558"/>
                      </a:lnTo>
                      <a:lnTo>
                        <a:pt x="3529" y="7343"/>
                      </a:lnTo>
                      <a:lnTo>
                        <a:pt x="3410" y="7117"/>
                      </a:lnTo>
                      <a:lnTo>
                        <a:pt x="3266" y="6902"/>
                      </a:lnTo>
                      <a:lnTo>
                        <a:pt x="3123" y="6676"/>
                      </a:lnTo>
                      <a:lnTo>
                        <a:pt x="2957" y="6461"/>
                      </a:lnTo>
                      <a:lnTo>
                        <a:pt x="2778" y="6247"/>
                      </a:lnTo>
                      <a:lnTo>
                        <a:pt x="2575" y="6020"/>
                      </a:lnTo>
                      <a:lnTo>
                        <a:pt x="2372" y="5806"/>
                      </a:lnTo>
                      <a:lnTo>
                        <a:pt x="2206" y="5639"/>
                      </a:lnTo>
                      <a:lnTo>
                        <a:pt x="2062" y="5472"/>
                      </a:lnTo>
                      <a:lnTo>
                        <a:pt x="1919" y="5305"/>
                      </a:lnTo>
                      <a:lnTo>
                        <a:pt x="1800" y="5150"/>
                      </a:lnTo>
                      <a:lnTo>
                        <a:pt x="1681" y="4983"/>
                      </a:lnTo>
                      <a:lnTo>
                        <a:pt x="1574" y="4816"/>
                      </a:lnTo>
                      <a:lnTo>
                        <a:pt x="1478" y="4649"/>
                      </a:lnTo>
                      <a:lnTo>
                        <a:pt x="1395" y="4482"/>
                      </a:lnTo>
                      <a:lnTo>
                        <a:pt x="1323" y="4316"/>
                      </a:lnTo>
                      <a:lnTo>
                        <a:pt x="1264" y="4149"/>
                      </a:lnTo>
                      <a:lnTo>
                        <a:pt x="1204" y="3994"/>
                      </a:lnTo>
                      <a:lnTo>
                        <a:pt x="1168" y="3827"/>
                      </a:lnTo>
                      <a:lnTo>
                        <a:pt x="1145" y="3660"/>
                      </a:lnTo>
                      <a:lnTo>
                        <a:pt x="1121" y="3493"/>
                      </a:lnTo>
                      <a:lnTo>
                        <a:pt x="1121" y="3338"/>
                      </a:lnTo>
                      <a:lnTo>
                        <a:pt x="1121" y="3171"/>
                      </a:lnTo>
                      <a:lnTo>
                        <a:pt x="1145" y="2933"/>
                      </a:lnTo>
                      <a:lnTo>
                        <a:pt x="1192" y="2706"/>
                      </a:lnTo>
                      <a:lnTo>
                        <a:pt x="1252" y="2492"/>
                      </a:lnTo>
                      <a:lnTo>
                        <a:pt x="1335" y="2289"/>
                      </a:lnTo>
                      <a:lnTo>
                        <a:pt x="1431" y="2098"/>
                      </a:lnTo>
                      <a:lnTo>
                        <a:pt x="1526" y="1920"/>
                      </a:lnTo>
                      <a:lnTo>
                        <a:pt x="1633" y="1753"/>
                      </a:lnTo>
                      <a:lnTo>
                        <a:pt x="1741" y="1598"/>
                      </a:lnTo>
                      <a:lnTo>
                        <a:pt x="1848" y="1467"/>
                      </a:lnTo>
                      <a:lnTo>
                        <a:pt x="1955" y="1347"/>
                      </a:lnTo>
                      <a:lnTo>
                        <a:pt x="2134" y="1157"/>
                      </a:lnTo>
                      <a:lnTo>
                        <a:pt x="2265" y="1037"/>
                      </a:lnTo>
                      <a:lnTo>
                        <a:pt x="2313" y="990"/>
                      </a:lnTo>
                      <a:lnTo>
                        <a:pt x="2396" y="918"/>
                      </a:lnTo>
                      <a:lnTo>
                        <a:pt x="2456" y="823"/>
                      </a:lnTo>
                      <a:lnTo>
                        <a:pt x="2504" y="728"/>
                      </a:lnTo>
                      <a:lnTo>
                        <a:pt x="2527" y="620"/>
                      </a:lnTo>
                      <a:lnTo>
                        <a:pt x="2527" y="513"/>
                      </a:lnTo>
                      <a:lnTo>
                        <a:pt x="2515" y="406"/>
                      </a:lnTo>
                      <a:lnTo>
                        <a:pt x="2480" y="310"/>
                      </a:lnTo>
                      <a:lnTo>
                        <a:pt x="2420" y="215"/>
                      </a:lnTo>
                      <a:lnTo>
                        <a:pt x="2337" y="132"/>
                      </a:lnTo>
                      <a:lnTo>
                        <a:pt x="2253" y="72"/>
                      </a:lnTo>
                      <a:lnTo>
                        <a:pt x="2146" y="24"/>
                      </a:lnTo>
                      <a:lnTo>
                        <a:pt x="205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52" name="Google Shape;1752;p36"/>
                <p:cNvSpPr/>
                <p:nvPr/>
              </p:nvSpPr>
              <p:spPr>
                <a:xfrm>
                  <a:off x="3352" y="7078"/>
                  <a:ext cx="352" cy="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8" h="17297" extrusionOk="0">
                      <a:moveTo>
                        <a:pt x="1586" y="0"/>
                      </a:moveTo>
                      <a:lnTo>
                        <a:pt x="1479" y="12"/>
                      </a:lnTo>
                      <a:lnTo>
                        <a:pt x="1372" y="48"/>
                      </a:lnTo>
                      <a:lnTo>
                        <a:pt x="1276" y="107"/>
                      </a:lnTo>
                      <a:lnTo>
                        <a:pt x="1217" y="167"/>
                      </a:lnTo>
                      <a:lnTo>
                        <a:pt x="1073" y="298"/>
                      </a:lnTo>
                      <a:lnTo>
                        <a:pt x="883" y="489"/>
                      </a:lnTo>
                      <a:lnTo>
                        <a:pt x="775" y="620"/>
                      </a:lnTo>
                      <a:lnTo>
                        <a:pt x="656" y="763"/>
                      </a:lnTo>
                      <a:lnTo>
                        <a:pt x="549" y="918"/>
                      </a:lnTo>
                      <a:lnTo>
                        <a:pt x="442" y="1097"/>
                      </a:lnTo>
                      <a:lnTo>
                        <a:pt x="334" y="1276"/>
                      </a:lnTo>
                      <a:lnTo>
                        <a:pt x="239" y="1490"/>
                      </a:lnTo>
                      <a:lnTo>
                        <a:pt x="156" y="1705"/>
                      </a:lnTo>
                      <a:lnTo>
                        <a:pt x="84" y="1931"/>
                      </a:lnTo>
                      <a:lnTo>
                        <a:pt x="36" y="2170"/>
                      </a:lnTo>
                      <a:lnTo>
                        <a:pt x="13" y="2432"/>
                      </a:lnTo>
                      <a:lnTo>
                        <a:pt x="1" y="2611"/>
                      </a:lnTo>
                      <a:lnTo>
                        <a:pt x="13" y="2778"/>
                      </a:lnTo>
                      <a:lnTo>
                        <a:pt x="25" y="2956"/>
                      </a:lnTo>
                      <a:lnTo>
                        <a:pt x="48" y="3123"/>
                      </a:lnTo>
                      <a:lnTo>
                        <a:pt x="96" y="3302"/>
                      </a:lnTo>
                      <a:lnTo>
                        <a:pt x="144" y="3469"/>
                      </a:lnTo>
                      <a:lnTo>
                        <a:pt x="203" y="3648"/>
                      </a:lnTo>
                      <a:lnTo>
                        <a:pt x="275" y="3815"/>
                      </a:lnTo>
                      <a:lnTo>
                        <a:pt x="346" y="3982"/>
                      </a:lnTo>
                      <a:lnTo>
                        <a:pt x="442" y="4148"/>
                      </a:lnTo>
                      <a:lnTo>
                        <a:pt x="549" y="4315"/>
                      </a:lnTo>
                      <a:lnTo>
                        <a:pt x="656" y="4482"/>
                      </a:lnTo>
                      <a:lnTo>
                        <a:pt x="787" y="4649"/>
                      </a:lnTo>
                      <a:lnTo>
                        <a:pt x="919" y="4816"/>
                      </a:lnTo>
                      <a:lnTo>
                        <a:pt x="1062" y="4983"/>
                      </a:lnTo>
                      <a:lnTo>
                        <a:pt x="1217" y="5150"/>
                      </a:lnTo>
                      <a:lnTo>
                        <a:pt x="1443" y="5388"/>
                      </a:lnTo>
                      <a:lnTo>
                        <a:pt x="1634" y="5615"/>
                      </a:lnTo>
                      <a:lnTo>
                        <a:pt x="1801" y="5853"/>
                      </a:lnTo>
                      <a:lnTo>
                        <a:pt x="1920" y="6080"/>
                      </a:lnTo>
                      <a:lnTo>
                        <a:pt x="2015" y="6306"/>
                      </a:lnTo>
                      <a:lnTo>
                        <a:pt x="2051" y="6413"/>
                      </a:lnTo>
                      <a:lnTo>
                        <a:pt x="2075" y="6521"/>
                      </a:lnTo>
                      <a:lnTo>
                        <a:pt x="2099" y="6628"/>
                      </a:lnTo>
                      <a:lnTo>
                        <a:pt x="2111" y="6735"/>
                      </a:lnTo>
                      <a:lnTo>
                        <a:pt x="2111" y="6842"/>
                      </a:lnTo>
                      <a:lnTo>
                        <a:pt x="2099" y="6950"/>
                      </a:lnTo>
                      <a:lnTo>
                        <a:pt x="2087" y="7081"/>
                      </a:lnTo>
                      <a:lnTo>
                        <a:pt x="2051" y="7212"/>
                      </a:lnTo>
                      <a:lnTo>
                        <a:pt x="2003" y="7343"/>
                      </a:lnTo>
                      <a:lnTo>
                        <a:pt x="1956" y="7450"/>
                      </a:lnTo>
                      <a:lnTo>
                        <a:pt x="1884" y="7570"/>
                      </a:lnTo>
                      <a:lnTo>
                        <a:pt x="1824" y="7665"/>
                      </a:lnTo>
                      <a:lnTo>
                        <a:pt x="1681" y="7844"/>
                      </a:lnTo>
                      <a:lnTo>
                        <a:pt x="1550" y="7987"/>
                      </a:lnTo>
                      <a:lnTo>
                        <a:pt x="1431" y="8094"/>
                      </a:lnTo>
                      <a:lnTo>
                        <a:pt x="1312" y="8178"/>
                      </a:lnTo>
                      <a:lnTo>
                        <a:pt x="1300" y="8189"/>
                      </a:lnTo>
                      <a:lnTo>
                        <a:pt x="1276" y="8201"/>
                      </a:lnTo>
                      <a:lnTo>
                        <a:pt x="1217" y="8261"/>
                      </a:lnTo>
                      <a:lnTo>
                        <a:pt x="1073" y="8392"/>
                      </a:lnTo>
                      <a:lnTo>
                        <a:pt x="883" y="8583"/>
                      </a:lnTo>
                      <a:lnTo>
                        <a:pt x="775" y="8714"/>
                      </a:lnTo>
                      <a:lnTo>
                        <a:pt x="656" y="8857"/>
                      </a:lnTo>
                      <a:lnTo>
                        <a:pt x="549" y="9012"/>
                      </a:lnTo>
                      <a:lnTo>
                        <a:pt x="442" y="9191"/>
                      </a:lnTo>
                      <a:lnTo>
                        <a:pt x="334" y="9370"/>
                      </a:lnTo>
                      <a:lnTo>
                        <a:pt x="239" y="9572"/>
                      </a:lnTo>
                      <a:lnTo>
                        <a:pt x="156" y="9799"/>
                      </a:lnTo>
                      <a:lnTo>
                        <a:pt x="84" y="10025"/>
                      </a:lnTo>
                      <a:lnTo>
                        <a:pt x="36" y="10264"/>
                      </a:lnTo>
                      <a:lnTo>
                        <a:pt x="13" y="10526"/>
                      </a:lnTo>
                      <a:lnTo>
                        <a:pt x="1" y="10705"/>
                      </a:lnTo>
                      <a:lnTo>
                        <a:pt x="13" y="10872"/>
                      </a:lnTo>
                      <a:lnTo>
                        <a:pt x="25" y="11050"/>
                      </a:lnTo>
                      <a:lnTo>
                        <a:pt x="48" y="11217"/>
                      </a:lnTo>
                      <a:lnTo>
                        <a:pt x="96" y="11396"/>
                      </a:lnTo>
                      <a:lnTo>
                        <a:pt x="144" y="11563"/>
                      </a:lnTo>
                      <a:lnTo>
                        <a:pt x="203" y="11742"/>
                      </a:lnTo>
                      <a:lnTo>
                        <a:pt x="275" y="11909"/>
                      </a:lnTo>
                      <a:lnTo>
                        <a:pt x="346" y="12076"/>
                      </a:lnTo>
                      <a:lnTo>
                        <a:pt x="442" y="12242"/>
                      </a:lnTo>
                      <a:lnTo>
                        <a:pt x="549" y="12409"/>
                      </a:lnTo>
                      <a:lnTo>
                        <a:pt x="656" y="12576"/>
                      </a:lnTo>
                      <a:lnTo>
                        <a:pt x="787" y="12743"/>
                      </a:lnTo>
                      <a:lnTo>
                        <a:pt x="919" y="12910"/>
                      </a:lnTo>
                      <a:lnTo>
                        <a:pt x="1062" y="13077"/>
                      </a:lnTo>
                      <a:lnTo>
                        <a:pt x="1217" y="13232"/>
                      </a:lnTo>
                      <a:lnTo>
                        <a:pt x="1443" y="13482"/>
                      </a:lnTo>
                      <a:lnTo>
                        <a:pt x="1634" y="13709"/>
                      </a:lnTo>
                      <a:lnTo>
                        <a:pt x="1801" y="13947"/>
                      </a:lnTo>
                      <a:lnTo>
                        <a:pt x="1920" y="14174"/>
                      </a:lnTo>
                      <a:lnTo>
                        <a:pt x="2015" y="14400"/>
                      </a:lnTo>
                      <a:lnTo>
                        <a:pt x="2051" y="14507"/>
                      </a:lnTo>
                      <a:lnTo>
                        <a:pt x="2075" y="14615"/>
                      </a:lnTo>
                      <a:lnTo>
                        <a:pt x="2099" y="14722"/>
                      </a:lnTo>
                      <a:lnTo>
                        <a:pt x="2111" y="14829"/>
                      </a:lnTo>
                      <a:lnTo>
                        <a:pt x="2111" y="14936"/>
                      </a:lnTo>
                      <a:lnTo>
                        <a:pt x="2099" y="15044"/>
                      </a:lnTo>
                      <a:lnTo>
                        <a:pt x="2087" y="15175"/>
                      </a:lnTo>
                      <a:lnTo>
                        <a:pt x="2051" y="15306"/>
                      </a:lnTo>
                      <a:lnTo>
                        <a:pt x="2003" y="15437"/>
                      </a:lnTo>
                      <a:lnTo>
                        <a:pt x="1956" y="15544"/>
                      </a:lnTo>
                      <a:lnTo>
                        <a:pt x="1884" y="15652"/>
                      </a:lnTo>
                      <a:lnTo>
                        <a:pt x="1824" y="15759"/>
                      </a:lnTo>
                      <a:lnTo>
                        <a:pt x="1681" y="15938"/>
                      </a:lnTo>
                      <a:lnTo>
                        <a:pt x="1550" y="16081"/>
                      </a:lnTo>
                      <a:lnTo>
                        <a:pt x="1431" y="16188"/>
                      </a:lnTo>
                      <a:lnTo>
                        <a:pt x="1312" y="16272"/>
                      </a:lnTo>
                      <a:lnTo>
                        <a:pt x="1228" y="16343"/>
                      </a:lnTo>
                      <a:lnTo>
                        <a:pt x="1157" y="16427"/>
                      </a:lnTo>
                      <a:lnTo>
                        <a:pt x="1097" y="16522"/>
                      </a:lnTo>
                      <a:lnTo>
                        <a:pt x="1073" y="16629"/>
                      </a:lnTo>
                      <a:lnTo>
                        <a:pt x="1062" y="16736"/>
                      </a:lnTo>
                      <a:lnTo>
                        <a:pt x="1062" y="16844"/>
                      </a:lnTo>
                      <a:lnTo>
                        <a:pt x="1097" y="16939"/>
                      </a:lnTo>
                      <a:lnTo>
                        <a:pt x="1145" y="17046"/>
                      </a:lnTo>
                      <a:lnTo>
                        <a:pt x="1193" y="17106"/>
                      </a:lnTo>
                      <a:lnTo>
                        <a:pt x="1240" y="17154"/>
                      </a:lnTo>
                      <a:lnTo>
                        <a:pt x="1300" y="17201"/>
                      </a:lnTo>
                      <a:lnTo>
                        <a:pt x="1348" y="17237"/>
                      </a:lnTo>
                      <a:lnTo>
                        <a:pt x="1419" y="17261"/>
                      </a:lnTo>
                      <a:lnTo>
                        <a:pt x="1479" y="17285"/>
                      </a:lnTo>
                      <a:lnTo>
                        <a:pt x="1550" y="17297"/>
                      </a:lnTo>
                      <a:lnTo>
                        <a:pt x="1693" y="17297"/>
                      </a:lnTo>
                      <a:lnTo>
                        <a:pt x="1777" y="17273"/>
                      </a:lnTo>
                      <a:lnTo>
                        <a:pt x="1848" y="17249"/>
                      </a:lnTo>
                      <a:lnTo>
                        <a:pt x="1920" y="17213"/>
                      </a:lnTo>
                      <a:lnTo>
                        <a:pt x="2063" y="17106"/>
                      </a:lnTo>
                      <a:lnTo>
                        <a:pt x="2194" y="16999"/>
                      </a:lnTo>
                      <a:lnTo>
                        <a:pt x="2361" y="16844"/>
                      </a:lnTo>
                      <a:lnTo>
                        <a:pt x="2540" y="16641"/>
                      </a:lnTo>
                      <a:lnTo>
                        <a:pt x="2730" y="16415"/>
                      </a:lnTo>
                      <a:lnTo>
                        <a:pt x="2814" y="16283"/>
                      </a:lnTo>
                      <a:lnTo>
                        <a:pt x="2897" y="16140"/>
                      </a:lnTo>
                      <a:lnTo>
                        <a:pt x="2969" y="15997"/>
                      </a:lnTo>
                      <a:lnTo>
                        <a:pt x="3040" y="15842"/>
                      </a:lnTo>
                      <a:lnTo>
                        <a:pt x="3088" y="15997"/>
                      </a:lnTo>
                      <a:lnTo>
                        <a:pt x="3148" y="16140"/>
                      </a:lnTo>
                      <a:lnTo>
                        <a:pt x="3219" y="16283"/>
                      </a:lnTo>
                      <a:lnTo>
                        <a:pt x="3291" y="16415"/>
                      </a:lnTo>
                      <a:lnTo>
                        <a:pt x="3374" y="16534"/>
                      </a:lnTo>
                      <a:lnTo>
                        <a:pt x="3458" y="16641"/>
                      </a:lnTo>
                      <a:lnTo>
                        <a:pt x="3624" y="16844"/>
                      </a:lnTo>
                      <a:lnTo>
                        <a:pt x="3779" y="16999"/>
                      </a:lnTo>
                      <a:lnTo>
                        <a:pt x="3911" y="17106"/>
                      </a:lnTo>
                      <a:lnTo>
                        <a:pt x="4042" y="17213"/>
                      </a:lnTo>
                      <a:lnTo>
                        <a:pt x="4125" y="17249"/>
                      </a:lnTo>
                      <a:lnTo>
                        <a:pt x="4197" y="17273"/>
                      </a:lnTo>
                      <a:lnTo>
                        <a:pt x="4268" y="17297"/>
                      </a:lnTo>
                      <a:lnTo>
                        <a:pt x="4423" y="17297"/>
                      </a:lnTo>
                      <a:lnTo>
                        <a:pt x="4483" y="17285"/>
                      </a:lnTo>
                      <a:lnTo>
                        <a:pt x="4554" y="17261"/>
                      </a:lnTo>
                      <a:lnTo>
                        <a:pt x="4614" y="17237"/>
                      </a:lnTo>
                      <a:lnTo>
                        <a:pt x="4673" y="17201"/>
                      </a:lnTo>
                      <a:lnTo>
                        <a:pt x="4721" y="17154"/>
                      </a:lnTo>
                      <a:lnTo>
                        <a:pt x="4781" y="17106"/>
                      </a:lnTo>
                      <a:lnTo>
                        <a:pt x="4817" y="17046"/>
                      </a:lnTo>
                      <a:lnTo>
                        <a:pt x="4876" y="16939"/>
                      </a:lnTo>
                      <a:lnTo>
                        <a:pt x="4900" y="16844"/>
                      </a:lnTo>
                      <a:lnTo>
                        <a:pt x="4912" y="16736"/>
                      </a:lnTo>
                      <a:lnTo>
                        <a:pt x="4900" y="16629"/>
                      </a:lnTo>
                      <a:lnTo>
                        <a:pt x="4864" y="16522"/>
                      </a:lnTo>
                      <a:lnTo>
                        <a:pt x="4817" y="16427"/>
                      </a:lnTo>
                      <a:lnTo>
                        <a:pt x="4745" y="16343"/>
                      </a:lnTo>
                      <a:lnTo>
                        <a:pt x="4650" y="16272"/>
                      </a:lnTo>
                      <a:lnTo>
                        <a:pt x="4566" y="16212"/>
                      </a:lnTo>
                      <a:lnTo>
                        <a:pt x="4495" y="16129"/>
                      </a:lnTo>
                      <a:lnTo>
                        <a:pt x="4387" y="16033"/>
                      </a:lnTo>
                      <a:lnTo>
                        <a:pt x="4292" y="15914"/>
                      </a:lnTo>
                      <a:lnTo>
                        <a:pt x="4209" y="15759"/>
                      </a:lnTo>
                      <a:lnTo>
                        <a:pt x="4161" y="15676"/>
                      </a:lnTo>
                      <a:lnTo>
                        <a:pt x="4137" y="15592"/>
                      </a:lnTo>
                      <a:lnTo>
                        <a:pt x="4113" y="15509"/>
                      </a:lnTo>
                      <a:lnTo>
                        <a:pt x="4089" y="15413"/>
                      </a:lnTo>
                      <a:lnTo>
                        <a:pt x="4089" y="15270"/>
                      </a:lnTo>
                      <a:lnTo>
                        <a:pt x="4101" y="15139"/>
                      </a:lnTo>
                      <a:lnTo>
                        <a:pt x="4137" y="14996"/>
                      </a:lnTo>
                      <a:lnTo>
                        <a:pt x="4197" y="14853"/>
                      </a:lnTo>
                      <a:lnTo>
                        <a:pt x="4268" y="14698"/>
                      </a:lnTo>
                      <a:lnTo>
                        <a:pt x="4364" y="14555"/>
                      </a:lnTo>
                      <a:lnTo>
                        <a:pt x="4483" y="14400"/>
                      </a:lnTo>
                      <a:lnTo>
                        <a:pt x="4614" y="14245"/>
                      </a:lnTo>
                      <a:lnTo>
                        <a:pt x="4614" y="14424"/>
                      </a:lnTo>
                      <a:lnTo>
                        <a:pt x="4626" y="14615"/>
                      </a:lnTo>
                      <a:lnTo>
                        <a:pt x="4650" y="14758"/>
                      </a:lnTo>
                      <a:lnTo>
                        <a:pt x="4673" y="14913"/>
                      </a:lnTo>
                      <a:lnTo>
                        <a:pt x="4745" y="15187"/>
                      </a:lnTo>
                      <a:lnTo>
                        <a:pt x="4840" y="15449"/>
                      </a:lnTo>
                      <a:lnTo>
                        <a:pt x="4948" y="15699"/>
                      </a:lnTo>
                      <a:lnTo>
                        <a:pt x="5079" y="15926"/>
                      </a:lnTo>
                      <a:lnTo>
                        <a:pt x="5210" y="16140"/>
                      </a:lnTo>
                      <a:lnTo>
                        <a:pt x="5353" y="16331"/>
                      </a:lnTo>
                      <a:lnTo>
                        <a:pt x="5496" y="16510"/>
                      </a:lnTo>
                      <a:lnTo>
                        <a:pt x="5639" y="16665"/>
                      </a:lnTo>
                      <a:lnTo>
                        <a:pt x="5770" y="16796"/>
                      </a:lnTo>
                      <a:lnTo>
                        <a:pt x="6020" y="17023"/>
                      </a:lnTo>
                      <a:lnTo>
                        <a:pt x="6199" y="17154"/>
                      </a:lnTo>
                      <a:lnTo>
                        <a:pt x="6271" y="17213"/>
                      </a:lnTo>
                      <a:lnTo>
                        <a:pt x="6354" y="17249"/>
                      </a:lnTo>
                      <a:lnTo>
                        <a:pt x="6426" y="17273"/>
                      </a:lnTo>
                      <a:lnTo>
                        <a:pt x="6497" y="17297"/>
                      </a:lnTo>
                      <a:lnTo>
                        <a:pt x="6652" y="17297"/>
                      </a:lnTo>
                      <a:lnTo>
                        <a:pt x="6712" y="17285"/>
                      </a:lnTo>
                      <a:lnTo>
                        <a:pt x="6783" y="17261"/>
                      </a:lnTo>
                      <a:lnTo>
                        <a:pt x="6843" y="17237"/>
                      </a:lnTo>
                      <a:lnTo>
                        <a:pt x="6903" y="17201"/>
                      </a:lnTo>
                      <a:lnTo>
                        <a:pt x="6950" y="17154"/>
                      </a:lnTo>
                      <a:lnTo>
                        <a:pt x="7010" y="17106"/>
                      </a:lnTo>
                      <a:lnTo>
                        <a:pt x="7046" y="17046"/>
                      </a:lnTo>
                      <a:lnTo>
                        <a:pt x="7105" y="16939"/>
                      </a:lnTo>
                      <a:lnTo>
                        <a:pt x="7129" y="16844"/>
                      </a:lnTo>
                      <a:lnTo>
                        <a:pt x="7141" y="16736"/>
                      </a:lnTo>
                      <a:lnTo>
                        <a:pt x="7129" y="16629"/>
                      </a:lnTo>
                      <a:lnTo>
                        <a:pt x="7093" y="16522"/>
                      </a:lnTo>
                      <a:lnTo>
                        <a:pt x="7046" y="16427"/>
                      </a:lnTo>
                      <a:lnTo>
                        <a:pt x="6974" y="16343"/>
                      </a:lnTo>
                      <a:lnTo>
                        <a:pt x="6879" y="16272"/>
                      </a:lnTo>
                      <a:lnTo>
                        <a:pt x="6831" y="16236"/>
                      </a:lnTo>
                      <a:lnTo>
                        <a:pt x="6712" y="16140"/>
                      </a:lnTo>
                      <a:lnTo>
                        <a:pt x="6545" y="15997"/>
                      </a:lnTo>
                      <a:lnTo>
                        <a:pt x="6354" y="15783"/>
                      </a:lnTo>
                      <a:lnTo>
                        <a:pt x="6247" y="15664"/>
                      </a:lnTo>
                      <a:lnTo>
                        <a:pt x="6152" y="15532"/>
                      </a:lnTo>
                      <a:lnTo>
                        <a:pt x="6056" y="15389"/>
                      </a:lnTo>
                      <a:lnTo>
                        <a:pt x="5961" y="15234"/>
                      </a:lnTo>
                      <a:lnTo>
                        <a:pt x="5889" y="15056"/>
                      </a:lnTo>
                      <a:lnTo>
                        <a:pt x="5818" y="14877"/>
                      </a:lnTo>
                      <a:lnTo>
                        <a:pt x="5770" y="14686"/>
                      </a:lnTo>
                      <a:lnTo>
                        <a:pt x="5734" y="14495"/>
                      </a:lnTo>
                      <a:lnTo>
                        <a:pt x="5734" y="14340"/>
                      </a:lnTo>
                      <a:lnTo>
                        <a:pt x="5734" y="14185"/>
                      </a:lnTo>
                      <a:lnTo>
                        <a:pt x="5746" y="14031"/>
                      </a:lnTo>
                      <a:lnTo>
                        <a:pt x="5770" y="13876"/>
                      </a:lnTo>
                      <a:lnTo>
                        <a:pt x="5806" y="13721"/>
                      </a:lnTo>
                      <a:lnTo>
                        <a:pt x="5854" y="13566"/>
                      </a:lnTo>
                      <a:lnTo>
                        <a:pt x="5913" y="13399"/>
                      </a:lnTo>
                      <a:lnTo>
                        <a:pt x="5985" y="13244"/>
                      </a:lnTo>
                      <a:lnTo>
                        <a:pt x="6068" y="13077"/>
                      </a:lnTo>
                      <a:lnTo>
                        <a:pt x="6164" y="12922"/>
                      </a:lnTo>
                      <a:lnTo>
                        <a:pt x="6271" y="12755"/>
                      </a:lnTo>
                      <a:lnTo>
                        <a:pt x="6390" y="12588"/>
                      </a:lnTo>
                      <a:lnTo>
                        <a:pt x="6521" y="12421"/>
                      </a:lnTo>
                      <a:lnTo>
                        <a:pt x="6652" y="12254"/>
                      </a:lnTo>
                      <a:lnTo>
                        <a:pt x="6807" y="12087"/>
                      </a:lnTo>
                      <a:lnTo>
                        <a:pt x="6974" y="11921"/>
                      </a:lnTo>
                      <a:lnTo>
                        <a:pt x="7177" y="11706"/>
                      </a:lnTo>
                      <a:lnTo>
                        <a:pt x="7367" y="11491"/>
                      </a:lnTo>
                      <a:lnTo>
                        <a:pt x="7534" y="11277"/>
                      </a:lnTo>
                      <a:lnTo>
                        <a:pt x="7701" y="11074"/>
                      </a:lnTo>
                      <a:lnTo>
                        <a:pt x="7844" y="10860"/>
                      </a:lnTo>
                      <a:lnTo>
                        <a:pt x="7975" y="10633"/>
                      </a:lnTo>
                      <a:lnTo>
                        <a:pt x="8095" y="10419"/>
                      </a:lnTo>
                      <a:lnTo>
                        <a:pt x="8202" y="10204"/>
                      </a:lnTo>
                      <a:lnTo>
                        <a:pt x="8297" y="9989"/>
                      </a:lnTo>
                      <a:lnTo>
                        <a:pt x="8369" y="9763"/>
                      </a:lnTo>
                      <a:lnTo>
                        <a:pt x="8440" y="9548"/>
                      </a:lnTo>
                      <a:lnTo>
                        <a:pt x="8488" y="9322"/>
                      </a:lnTo>
                      <a:lnTo>
                        <a:pt x="8524" y="9095"/>
                      </a:lnTo>
                      <a:lnTo>
                        <a:pt x="8536" y="8881"/>
                      </a:lnTo>
                      <a:lnTo>
                        <a:pt x="8548" y="8654"/>
                      </a:lnTo>
                      <a:lnTo>
                        <a:pt x="8536" y="8428"/>
                      </a:lnTo>
                      <a:lnTo>
                        <a:pt x="8524" y="8261"/>
                      </a:lnTo>
                      <a:lnTo>
                        <a:pt x="8500" y="8106"/>
                      </a:lnTo>
                      <a:lnTo>
                        <a:pt x="8440" y="7796"/>
                      </a:lnTo>
                      <a:lnTo>
                        <a:pt x="8357" y="7498"/>
                      </a:lnTo>
                      <a:lnTo>
                        <a:pt x="8250" y="7224"/>
                      </a:lnTo>
                      <a:lnTo>
                        <a:pt x="8130" y="6962"/>
                      </a:lnTo>
                      <a:lnTo>
                        <a:pt x="7987" y="6723"/>
                      </a:lnTo>
                      <a:lnTo>
                        <a:pt x="7856" y="6497"/>
                      </a:lnTo>
                      <a:lnTo>
                        <a:pt x="7713" y="6294"/>
                      </a:lnTo>
                      <a:lnTo>
                        <a:pt x="7570" y="6115"/>
                      </a:lnTo>
                      <a:lnTo>
                        <a:pt x="7427" y="5948"/>
                      </a:lnTo>
                      <a:lnTo>
                        <a:pt x="7296" y="5817"/>
                      </a:lnTo>
                      <a:lnTo>
                        <a:pt x="7189" y="5698"/>
                      </a:lnTo>
                      <a:lnTo>
                        <a:pt x="6998" y="5531"/>
                      </a:lnTo>
                      <a:lnTo>
                        <a:pt x="6915" y="5460"/>
                      </a:lnTo>
                      <a:lnTo>
                        <a:pt x="6819" y="5400"/>
                      </a:lnTo>
                      <a:lnTo>
                        <a:pt x="6724" y="5364"/>
                      </a:lnTo>
                      <a:lnTo>
                        <a:pt x="6617" y="5352"/>
                      </a:lnTo>
                      <a:lnTo>
                        <a:pt x="6509" y="5352"/>
                      </a:lnTo>
                      <a:lnTo>
                        <a:pt x="6402" y="5376"/>
                      </a:lnTo>
                      <a:lnTo>
                        <a:pt x="6307" y="5424"/>
                      </a:lnTo>
                      <a:lnTo>
                        <a:pt x="6211" y="5484"/>
                      </a:lnTo>
                      <a:lnTo>
                        <a:pt x="6140" y="5567"/>
                      </a:lnTo>
                      <a:lnTo>
                        <a:pt x="6080" y="5662"/>
                      </a:lnTo>
                      <a:lnTo>
                        <a:pt x="6044" y="5758"/>
                      </a:lnTo>
                      <a:lnTo>
                        <a:pt x="6020" y="5865"/>
                      </a:lnTo>
                      <a:lnTo>
                        <a:pt x="6020" y="5972"/>
                      </a:lnTo>
                      <a:lnTo>
                        <a:pt x="6044" y="6080"/>
                      </a:lnTo>
                      <a:lnTo>
                        <a:pt x="6092" y="6175"/>
                      </a:lnTo>
                      <a:lnTo>
                        <a:pt x="6152" y="6270"/>
                      </a:lnTo>
                      <a:lnTo>
                        <a:pt x="6235" y="6342"/>
                      </a:lnTo>
                      <a:lnTo>
                        <a:pt x="6295" y="6389"/>
                      </a:lnTo>
                      <a:lnTo>
                        <a:pt x="6414" y="6509"/>
                      </a:lnTo>
                      <a:lnTo>
                        <a:pt x="6593" y="6687"/>
                      </a:lnTo>
                      <a:lnTo>
                        <a:pt x="6700" y="6807"/>
                      </a:lnTo>
                      <a:lnTo>
                        <a:pt x="6807" y="6950"/>
                      </a:lnTo>
                      <a:lnTo>
                        <a:pt x="6915" y="7093"/>
                      </a:lnTo>
                      <a:lnTo>
                        <a:pt x="7022" y="7260"/>
                      </a:lnTo>
                      <a:lnTo>
                        <a:pt x="7117" y="7438"/>
                      </a:lnTo>
                      <a:lnTo>
                        <a:pt x="7213" y="7617"/>
                      </a:lnTo>
                      <a:lnTo>
                        <a:pt x="7284" y="7820"/>
                      </a:lnTo>
                      <a:lnTo>
                        <a:pt x="7356" y="8035"/>
                      </a:lnTo>
                      <a:lnTo>
                        <a:pt x="7403" y="8261"/>
                      </a:lnTo>
                      <a:lnTo>
                        <a:pt x="7427" y="8499"/>
                      </a:lnTo>
                      <a:lnTo>
                        <a:pt x="7427" y="8666"/>
                      </a:lnTo>
                      <a:lnTo>
                        <a:pt x="7427" y="8821"/>
                      </a:lnTo>
                      <a:lnTo>
                        <a:pt x="7403" y="8988"/>
                      </a:lnTo>
                      <a:lnTo>
                        <a:pt x="7379" y="9155"/>
                      </a:lnTo>
                      <a:lnTo>
                        <a:pt x="7344" y="9310"/>
                      </a:lnTo>
                      <a:lnTo>
                        <a:pt x="7284" y="9477"/>
                      </a:lnTo>
                      <a:lnTo>
                        <a:pt x="7224" y="9644"/>
                      </a:lnTo>
                      <a:lnTo>
                        <a:pt x="7153" y="9811"/>
                      </a:lnTo>
                      <a:lnTo>
                        <a:pt x="7069" y="9978"/>
                      </a:lnTo>
                      <a:lnTo>
                        <a:pt x="6974" y="10133"/>
                      </a:lnTo>
                      <a:lnTo>
                        <a:pt x="6879" y="10299"/>
                      </a:lnTo>
                      <a:lnTo>
                        <a:pt x="6760" y="10466"/>
                      </a:lnTo>
                      <a:lnTo>
                        <a:pt x="6628" y="10633"/>
                      </a:lnTo>
                      <a:lnTo>
                        <a:pt x="6497" y="10800"/>
                      </a:lnTo>
                      <a:lnTo>
                        <a:pt x="6342" y="10967"/>
                      </a:lnTo>
                      <a:lnTo>
                        <a:pt x="6187" y="11122"/>
                      </a:lnTo>
                      <a:lnTo>
                        <a:pt x="5925" y="11396"/>
                      </a:lnTo>
                      <a:lnTo>
                        <a:pt x="5699" y="11658"/>
                      </a:lnTo>
                      <a:lnTo>
                        <a:pt x="5651" y="11480"/>
                      </a:lnTo>
                      <a:lnTo>
                        <a:pt x="5603" y="11301"/>
                      </a:lnTo>
                      <a:lnTo>
                        <a:pt x="5544" y="11134"/>
                      </a:lnTo>
                      <a:lnTo>
                        <a:pt x="5472" y="10979"/>
                      </a:lnTo>
                      <a:lnTo>
                        <a:pt x="5389" y="10836"/>
                      </a:lnTo>
                      <a:lnTo>
                        <a:pt x="5317" y="10705"/>
                      </a:lnTo>
                      <a:lnTo>
                        <a:pt x="5234" y="10574"/>
                      </a:lnTo>
                      <a:lnTo>
                        <a:pt x="5138" y="10466"/>
                      </a:lnTo>
                      <a:lnTo>
                        <a:pt x="4983" y="10276"/>
                      </a:lnTo>
                      <a:lnTo>
                        <a:pt x="4840" y="10133"/>
                      </a:lnTo>
                      <a:lnTo>
                        <a:pt x="4685" y="10001"/>
                      </a:lnTo>
                      <a:lnTo>
                        <a:pt x="4673" y="9989"/>
                      </a:lnTo>
                      <a:lnTo>
                        <a:pt x="4650" y="9978"/>
                      </a:lnTo>
                      <a:lnTo>
                        <a:pt x="4566" y="9906"/>
                      </a:lnTo>
                      <a:lnTo>
                        <a:pt x="4495" y="9834"/>
                      </a:lnTo>
                      <a:lnTo>
                        <a:pt x="4387" y="9739"/>
                      </a:lnTo>
                      <a:lnTo>
                        <a:pt x="4292" y="9608"/>
                      </a:lnTo>
                      <a:lnTo>
                        <a:pt x="4209" y="9465"/>
                      </a:lnTo>
                      <a:lnTo>
                        <a:pt x="4161" y="9382"/>
                      </a:lnTo>
                      <a:lnTo>
                        <a:pt x="4137" y="9298"/>
                      </a:lnTo>
                      <a:lnTo>
                        <a:pt x="4113" y="9203"/>
                      </a:lnTo>
                      <a:lnTo>
                        <a:pt x="4089" y="9107"/>
                      </a:lnTo>
                      <a:lnTo>
                        <a:pt x="4089" y="8964"/>
                      </a:lnTo>
                      <a:lnTo>
                        <a:pt x="4113" y="8809"/>
                      </a:lnTo>
                      <a:lnTo>
                        <a:pt x="4161" y="8654"/>
                      </a:lnTo>
                      <a:lnTo>
                        <a:pt x="4232" y="8487"/>
                      </a:lnTo>
                      <a:lnTo>
                        <a:pt x="4316" y="8321"/>
                      </a:lnTo>
                      <a:lnTo>
                        <a:pt x="4435" y="8154"/>
                      </a:lnTo>
                      <a:lnTo>
                        <a:pt x="4578" y="7975"/>
                      </a:lnTo>
                      <a:lnTo>
                        <a:pt x="4745" y="7808"/>
                      </a:lnTo>
                      <a:lnTo>
                        <a:pt x="4995" y="7546"/>
                      </a:lnTo>
                      <a:lnTo>
                        <a:pt x="5103" y="7403"/>
                      </a:lnTo>
                      <a:lnTo>
                        <a:pt x="5198" y="7272"/>
                      </a:lnTo>
                      <a:lnTo>
                        <a:pt x="5293" y="7140"/>
                      </a:lnTo>
                      <a:lnTo>
                        <a:pt x="5377" y="6997"/>
                      </a:lnTo>
                      <a:lnTo>
                        <a:pt x="5448" y="6866"/>
                      </a:lnTo>
                      <a:lnTo>
                        <a:pt x="5520" y="6723"/>
                      </a:lnTo>
                      <a:lnTo>
                        <a:pt x="5568" y="6592"/>
                      </a:lnTo>
                      <a:lnTo>
                        <a:pt x="5615" y="6449"/>
                      </a:lnTo>
                      <a:lnTo>
                        <a:pt x="5663" y="6306"/>
                      </a:lnTo>
                      <a:lnTo>
                        <a:pt x="5687" y="6163"/>
                      </a:lnTo>
                      <a:lnTo>
                        <a:pt x="5711" y="6032"/>
                      </a:lnTo>
                      <a:lnTo>
                        <a:pt x="5722" y="5889"/>
                      </a:lnTo>
                      <a:lnTo>
                        <a:pt x="5722" y="5746"/>
                      </a:lnTo>
                      <a:lnTo>
                        <a:pt x="5722" y="5603"/>
                      </a:lnTo>
                      <a:lnTo>
                        <a:pt x="5699" y="5388"/>
                      </a:lnTo>
                      <a:lnTo>
                        <a:pt x="5663" y="5186"/>
                      </a:lnTo>
                      <a:lnTo>
                        <a:pt x="5603" y="5007"/>
                      </a:lnTo>
                      <a:lnTo>
                        <a:pt x="5532" y="4828"/>
                      </a:lnTo>
                      <a:lnTo>
                        <a:pt x="5460" y="4661"/>
                      </a:lnTo>
                      <a:lnTo>
                        <a:pt x="5377" y="4506"/>
                      </a:lnTo>
                      <a:lnTo>
                        <a:pt x="5281" y="4363"/>
                      </a:lnTo>
                      <a:lnTo>
                        <a:pt x="5198" y="4232"/>
                      </a:lnTo>
                      <a:lnTo>
                        <a:pt x="5019" y="4017"/>
                      </a:lnTo>
                      <a:lnTo>
                        <a:pt x="4864" y="3850"/>
                      </a:lnTo>
                      <a:lnTo>
                        <a:pt x="4745" y="3743"/>
                      </a:lnTo>
                      <a:lnTo>
                        <a:pt x="4685" y="3707"/>
                      </a:lnTo>
                      <a:lnTo>
                        <a:pt x="4590" y="3648"/>
                      </a:lnTo>
                      <a:lnTo>
                        <a:pt x="4495" y="3600"/>
                      </a:lnTo>
                      <a:lnTo>
                        <a:pt x="4387" y="3588"/>
                      </a:lnTo>
                      <a:lnTo>
                        <a:pt x="4280" y="3588"/>
                      </a:lnTo>
                      <a:lnTo>
                        <a:pt x="4173" y="3612"/>
                      </a:lnTo>
                      <a:lnTo>
                        <a:pt x="4077" y="3660"/>
                      </a:lnTo>
                      <a:lnTo>
                        <a:pt x="3994" y="3719"/>
                      </a:lnTo>
                      <a:lnTo>
                        <a:pt x="3911" y="3803"/>
                      </a:lnTo>
                      <a:lnTo>
                        <a:pt x="3851" y="3898"/>
                      </a:lnTo>
                      <a:lnTo>
                        <a:pt x="3815" y="4005"/>
                      </a:lnTo>
                      <a:lnTo>
                        <a:pt x="3791" y="4101"/>
                      </a:lnTo>
                      <a:lnTo>
                        <a:pt x="3803" y="4208"/>
                      </a:lnTo>
                      <a:lnTo>
                        <a:pt x="3815" y="4315"/>
                      </a:lnTo>
                      <a:lnTo>
                        <a:pt x="3863" y="4411"/>
                      </a:lnTo>
                      <a:lnTo>
                        <a:pt x="3922" y="4506"/>
                      </a:lnTo>
                      <a:lnTo>
                        <a:pt x="4006" y="4589"/>
                      </a:lnTo>
                      <a:lnTo>
                        <a:pt x="4101" y="4673"/>
                      </a:lnTo>
                      <a:lnTo>
                        <a:pt x="4185" y="4768"/>
                      </a:lnTo>
                      <a:lnTo>
                        <a:pt x="4292" y="4899"/>
                      </a:lnTo>
                      <a:lnTo>
                        <a:pt x="4399" y="5054"/>
                      </a:lnTo>
                      <a:lnTo>
                        <a:pt x="4459" y="5138"/>
                      </a:lnTo>
                      <a:lnTo>
                        <a:pt x="4495" y="5233"/>
                      </a:lnTo>
                      <a:lnTo>
                        <a:pt x="4542" y="5340"/>
                      </a:lnTo>
                      <a:lnTo>
                        <a:pt x="4578" y="5448"/>
                      </a:lnTo>
                      <a:lnTo>
                        <a:pt x="4602" y="5555"/>
                      </a:lnTo>
                      <a:lnTo>
                        <a:pt x="4614" y="5674"/>
                      </a:lnTo>
                      <a:lnTo>
                        <a:pt x="4602" y="5841"/>
                      </a:lnTo>
                      <a:lnTo>
                        <a:pt x="4578" y="6008"/>
                      </a:lnTo>
                      <a:lnTo>
                        <a:pt x="4530" y="6163"/>
                      </a:lnTo>
                      <a:lnTo>
                        <a:pt x="4459" y="6330"/>
                      </a:lnTo>
                      <a:lnTo>
                        <a:pt x="4375" y="6509"/>
                      </a:lnTo>
                      <a:lnTo>
                        <a:pt x="4256" y="6676"/>
                      </a:lnTo>
                      <a:lnTo>
                        <a:pt x="4113" y="6842"/>
                      </a:lnTo>
                      <a:lnTo>
                        <a:pt x="3958" y="7009"/>
                      </a:lnTo>
                      <a:lnTo>
                        <a:pt x="3708" y="7284"/>
                      </a:lnTo>
                      <a:lnTo>
                        <a:pt x="3589" y="7427"/>
                      </a:lnTo>
                      <a:lnTo>
                        <a:pt x="3481" y="7558"/>
                      </a:lnTo>
                      <a:lnTo>
                        <a:pt x="3398" y="7701"/>
                      </a:lnTo>
                      <a:lnTo>
                        <a:pt x="3315" y="7832"/>
                      </a:lnTo>
                      <a:lnTo>
                        <a:pt x="3231" y="7975"/>
                      </a:lnTo>
                      <a:lnTo>
                        <a:pt x="3171" y="8118"/>
                      </a:lnTo>
                      <a:lnTo>
                        <a:pt x="3112" y="8249"/>
                      </a:lnTo>
                      <a:lnTo>
                        <a:pt x="3064" y="8392"/>
                      </a:lnTo>
                      <a:lnTo>
                        <a:pt x="3028" y="8535"/>
                      </a:lnTo>
                      <a:lnTo>
                        <a:pt x="3005" y="8666"/>
                      </a:lnTo>
                      <a:lnTo>
                        <a:pt x="2981" y="8809"/>
                      </a:lnTo>
                      <a:lnTo>
                        <a:pt x="2969" y="8952"/>
                      </a:lnTo>
                      <a:lnTo>
                        <a:pt x="2969" y="9095"/>
                      </a:lnTo>
                      <a:lnTo>
                        <a:pt x="2981" y="9227"/>
                      </a:lnTo>
                      <a:lnTo>
                        <a:pt x="3017" y="9405"/>
                      </a:lnTo>
                      <a:lnTo>
                        <a:pt x="3052" y="9572"/>
                      </a:lnTo>
                      <a:lnTo>
                        <a:pt x="3100" y="9727"/>
                      </a:lnTo>
                      <a:lnTo>
                        <a:pt x="3160" y="9882"/>
                      </a:lnTo>
                      <a:lnTo>
                        <a:pt x="3231" y="10013"/>
                      </a:lnTo>
                      <a:lnTo>
                        <a:pt x="3315" y="10144"/>
                      </a:lnTo>
                      <a:lnTo>
                        <a:pt x="3386" y="10264"/>
                      </a:lnTo>
                      <a:lnTo>
                        <a:pt x="3470" y="10371"/>
                      </a:lnTo>
                      <a:lnTo>
                        <a:pt x="3636" y="10562"/>
                      </a:lnTo>
                      <a:lnTo>
                        <a:pt x="3791" y="10717"/>
                      </a:lnTo>
                      <a:lnTo>
                        <a:pt x="3922" y="10824"/>
                      </a:lnTo>
                      <a:lnTo>
                        <a:pt x="4018" y="10895"/>
                      </a:lnTo>
                      <a:lnTo>
                        <a:pt x="4113" y="10979"/>
                      </a:lnTo>
                      <a:lnTo>
                        <a:pt x="4209" y="11074"/>
                      </a:lnTo>
                      <a:lnTo>
                        <a:pt x="4304" y="11205"/>
                      </a:lnTo>
                      <a:lnTo>
                        <a:pt x="4411" y="11360"/>
                      </a:lnTo>
                      <a:lnTo>
                        <a:pt x="4507" y="11539"/>
                      </a:lnTo>
                      <a:lnTo>
                        <a:pt x="4542" y="11634"/>
                      </a:lnTo>
                      <a:lnTo>
                        <a:pt x="4578" y="11742"/>
                      </a:lnTo>
                      <a:lnTo>
                        <a:pt x="4602" y="11849"/>
                      </a:lnTo>
                      <a:lnTo>
                        <a:pt x="4614" y="11968"/>
                      </a:lnTo>
                      <a:lnTo>
                        <a:pt x="4602" y="12135"/>
                      </a:lnTo>
                      <a:lnTo>
                        <a:pt x="4578" y="12290"/>
                      </a:lnTo>
                      <a:lnTo>
                        <a:pt x="4530" y="12457"/>
                      </a:lnTo>
                      <a:lnTo>
                        <a:pt x="4471" y="12624"/>
                      </a:lnTo>
                      <a:lnTo>
                        <a:pt x="4375" y="12803"/>
                      </a:lnTo>
                      <a:lnTo>
                        <a:pt x="4256" y="12970"/>
                      </a:lnTo>
                      <a:lnTo>
                        <a:pt x="4113" y="13136"/>
                      </a:lnTo>
                      <a:lnTo>
                        <a:pt x="3958" y="13315"/>
                      </a:lnTo>
                      <a:lnTo>
                        <a:pt x="3708" y="13578"/>
                      </a:lnTo>
                      <a:lnTo>
                        <a:pt x="3589" y="13721"/>
                      </a:lnTo>
                      <a:lnTo>
                        <a:pt x="3493" y="13852"/>
                      </a:lnTo>
                      <a:lnTo>
                        <a:pt x="3398" y="13995"/>
                      </a:lnTo>
                      <a:lnTo>
                        <a:pt x="3315" y="14126"/>
                      </a:lnTo>
                      <a:lnTo>
                        <a:pt x="3243" y="14269"/>
                      </a:lnTo>
                      <a:lnTo>
                        <a:pt x="3171" y="14400"/>
                      </a:lnTo>
                      <a:lnTo>
                        <a:pt x="3112" y="14162"/>
                      </a:lnTo>
                      <a:lnTo>
                        <a:pt x="3028" y="13911"/>
                      </a:lnTo>
                      <a:lnTo>
                        <a:pt x="2921" y="13661"/>
                      </a:lnTo>
                      <a:lnTo>
                        <a:pt x="2790" y="13423"/>
                      </a:lnTo>
                      <a:lnTo>
                        <a:pt x="2623" y="13172"/>
                      </a:lnTo>
                      <a:lnTo>
                        <a:pt x="2444" y="12934"/>
                      </a:lnTo>
                      <a:lnTo>
                        <a:pt x="2242" y="12695"/>
                      </a:lnTo>
                      <a:lnTo>
                        <a:pt x="2015" y="12445"/>
                      </a:lnTo>
                      <a:lnTo>
                        <a:pt x="1789" y="12219"/>
                      </a:lnTo>
                      <a:lnTo>
                        <a:pt x="1610" y="11980"/>
                      </a:lnTo>
                      <a:lnTo>
                        <a:pt x="1443" y="11754"/>
                      </a:lnTo>
                      <a:lnTo>
                        <a:pt x="1324" y="11515"/>
                      </a:lnTo>
                      <a:lnTo>
                        <a:pt x="1228" y="11289"/>
                      </a:lnTo>
                      <a:lnTo>
                        <a:pt x="1193" y="11170"/>
                      </a:lnTo>
                      <a:lnTo>
                        <a:pt x="1157" y="11062"/>
                      </a:lnTo>
                      <a:lnTo>
                        <a:pt x="1145" y="10943"/>
                      </a:lnTo>
                      <a:lnTo>
                        <a:pt x="1133" y="10836"/>
                      </a:lnTo>
                      <a:lnTo>
                        <a:pt x="1121" y="10717"/>
                      </a:lnTo>
                      <a:lnTo>
                        <a:pt x="1121" y="10609"/>
                      </a:lnTo>
                      <a:lnTo>
                        <a:pt x="1145" y="10454"/>
                      </a:lnTo>
                      <a:lnTo>
                        <a:pt x="1169" y="10299"/>
                      </a:lnTo>
                      <a:lnTo>
                        <a:pt x="1217" y="10156"/>
                      </a:lnTo>
                      <a:lnTo>
                        <a:pt x="1264" y="10025"/>
                      </a:lnTo>
                      <a:lnTo>
                        <a:pt x="1324" y="9894"/>
                      </a:lnTo>
                      <a:lnTo>
                        <a:pt x="1383" y="9775"/>
                      </a:lnTo>
                      <a:lnTo>
                        <a:pt x="1526" y="9560"/>
                      </a:lnTo>
                      <a:lnTo>
                        <a:pt x="1670" y="9382"/>
                      </a:lnTo>
                      <a:lnTo>
                        <a:pt x="1801" y="9238"/>
                      </a:lnTo>
                      <a:lnTo>
                        <a:pt x="1896" y="9143"/>
                      </a:lnTo>
                      <a:lnTo>
                        <a:pt x="1956" y="9095"/>
                      </a:lnTo>
                      <a:lnTo>
                        <a:pt x="2051" y="9024"/>
                      </a:lnTo>
                      <a:lnTo>
                        <a:pt x="2206" y="8893"/>
                      </a:lnTo>
                      <a:lnTo>
                        <a:pt x="2397" y="8714"/>
                      </a:lnTo>
                      <a:lnTo>
                        <a:pt x="2504" y="8607"/>
                      </a:lnTo>
                      <a:lnTo>
                        <a:pt x="2611" y="8476"/>
                      </a:lnTo>
                      <a:lnTo>
                        <a:pt x="2707" y="8344"/>
                      </a:lnTo>
                      <a:lnTo>
                        <a:pt x="2814" y="8201"/>
                      </a:lnTo>
                      <a:lnTo>
                        <a:pt x="2897" y="8035"/>
                      </a:lnTo>
                      <a:lnTo>
                        <a:pt x="2993" y="7868"/>
                      </a:lnTo>
                      <a:lnTo>
                        <a:pt x="3064" y="7689"/>
                      </a:lnTo>
                      <a:lnTo>
                        <a:pt x="3136" y="7498"/>
                      </a:lnTo>
                      <a:lnTo>
                        <a:pt x="3183" y="7284"/>
                      </a:lnTo>
                      <a:lnTo>
                        <a:pt x="3219" y="7069"/>
                      </a:lnTo>
                      <a:lnTo>
                        <a:pt x="3231" y="6902"/>
                      </a:lnTo>
                      <a:lnTo>
                        <a:pt x="3231" y="6735"/>
                      </a:lnTo>
                      <a:lnTo>
                        <a:pt x="3219" y="6556"/>
                      </a:lnTo>
                      <a:lnTo>
                        <a:pt x="3195" y="6389"/>
                      </a:lnTo>
                      <a:lnTo>
                        <a:pt x="3160" y="6223"/>
                      </a:lnTo>
                      <a:lnTo>
                        <a:pt x="3112" y="6044"/>
                      </a:lnTo>
                      <a:lnTo>
                        <a:pt x="3052" y="5877"/>
                      </a:lnTo>
                      <a:lnTo>
                        <a:pt x="2981" y="5710"/>
                      </a:lnTo>
                      <a:lnTo>
                        <a:pt x="2897" y="5543"/>
                      </a:lnTo>
                      <a:lnTo>
                        <a:pt x="2814" y="5364"/>
                      </a:lnTo>
                      <a:lnTo>
                        <a:pt x="2707" y="5197"/>
                      </a:lnTo>
                      <a:lnTo>
                        <a:pt x="2587" y="5031"/>
                      </a:lnTo>
                      <a:lnTo>
                        <a:pt x="2468" y="4864"/>
                      </a:lnTo>
                      <a:lnTo>
                        <a:pt x="2325" y="4697"/>
                      </a:lnTo>
                      <a:lnTo>
                        <a:pt x="2170" y="4518"/>
                      </a:lnTo>
                      <a:lnTo>
                        <a:pt x="2015" y="4351"/>
                      </a:lnTo>
                      <a:lnTo>
                        <a:pt x="1789" y="4125"/>
                      </a:lnTo>
                      <a:lnTo>
                        <a:pt x="1610" y="3886"/>
                      </a:lnTo>
                      <a:lnTo>
                        <a:pt x="1443" y="3660"/>
                      </a:lnTo>
                      <a:lnTo>
                        <a:pt x="1324" y="3421"/>
                      </a:lnTo>
                      <a:lnTo>
                        <a:pt x="1228" y="3195"/>
                      </a:lnTo>
                      <a:lnTo>
                        <a:pt x="1193" y="3076"/>
                      </a:lnTo>
                      <a:lnTo>
                        <a:pt x="1157" y="2968"/>
                      </a:lnTo>
                      <a:lnTo>
                        <a:pt x="1145" y="2849"/>
                      </a:lnTo>
                      <a:lnTo>
                        <a:pt x="1133" y="2742"/>
                      </a:lnTo>
                      <a:lnTo>
                        <a:pt x="1121" y="2623"/>
                      </a:lnTo>
                      <a:lnTo>
                        <a:pt x="1121" y="2515"/>
                      </a:lnTo>
                      <a:lnTo>
                        <a:pt x="1145" y="2348"/>
                      </a:lnTo>
                      <a:lnTo>
                        <a:pt x="1181" y="2193"/>
                      </a:lnTo>
                      <a:lnTo>
                        <a:pt x="1217" y="2039"/>
                      </a:lnTo>
                      <a:lnTo>
                        <a:pt x="1276" y="1907"/>
                      </a:lnTo>
                      <a:lnTo>
                        <a:pt x="1336" y="1764"/>
                      </a:lnTo>
                      <a:lnTo>
                        <a:pt x="1407" y="1645"/>
                      </a:lnTo>
                      <a:lnTo>
                        <a:pt x="1479" y="1526"/>
                      </a:lnTo>
                      <a:lnTo>
                        <a:pt x="1550" y="1431"/>
                      </a:lnTo>
                      <a:lnTo>
                        <a:pt x="1705" y="1252"/>
                      </a:lnTo>
                      <a:lnTo>
                        <a:pt x="1824" y="1109"/>
                      </a:lnTo>
                      <a:lnTo>
                        <a:pt x="1956" y="990"/>
                      </a:lnTo>
                      <a:lnTo>
                        <a:pt x="2039" y="918"/>
                      </a:lnTo>
                      <a:lnTo>
                        <a:pt x="2099" y="823"/>
                      </a:lnTo>
                      <a:lnTo>
                        <a:pt x="2146" y="727"/>
                      </a:lnTo>
                      <a:lnTo>
                        <a:pt x="2170" y="620"/>
                      </a:lnTo>
                      <a:lnTo>
                        <a:pt x="2170" y="513"/>
                      </a:lnTo>
                      <a:lnTo>
                        <a:pt x="2158" y="417"/>
                      </a:lnTo>
                      <a:lnTo>
                        <a:pt x="2122" y="310"/>
                      </a:lnTo>
                      <a:lnTo>
                        <a:pt x="2063" y="215"/>
                      </a:lnTo>
                      <a:lnTo>
                        <a:pt x="1979" y="131"/>
                      </a:lnTo>
                      <a:lnTo>
                        <a:pt x="1896" y="72"/>
                      </a:lnTo>
                      <a:lnTo>
                        <a:pt x="1789" y="24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79" name="Google Shape;1779;p36"/>
                <p:cNvSpPr/>
                <p:nvPr/>
              </p:nvSpPr>
              <p:spPr>
                <a:xfrm>
                  <a:off x="3377" y="7709"/>
                  <a:ext cx="326" cy="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8" h="5663" extrusionOk="0">
                      <a:moveTo>
                        <a:pt x="3398" y="1"/>
                      </a:moveTo>
                      <a:lnTo>
                        <a:pt x="3231" y="13"/>
                      </a:lnTo>
                      <a:lnTo>
                        <a:pt x="3052" y="48"/>
                      </a:lnTo>
                      <a:lnTo>
                        <a:pt x="2885" y="84"/>
                      </a:lnTo>
                      <a:lnTo>
                        <a:pt x="2718" y="132"/>
                      </a:lnTo>
                      <a:lnTo>
                        <a:pt x="2551" y="180"/>
                      </a:lnTo>
                      <a:lnTo>
                        <a:pt x="2396" y="251"/>
                      </a:lnTo>
                      <a:lnTo>
                        <a:pt x="2230" y="323"/>
                      </a:lnTo>
                      <a:lnTo>
                        <a:pt x="2075" y="406"/>
                      </a:lnTo>
                      <a:lnTo>
                        <a:pt x="1920" y="489"/>
                      </a:lnTo>
                      <a:lnTo>
                        <a:pt x="1777" y="585"/>
                      </a:lnTo>
                      <a:lnTo>
                        <a:pt x="1634" y="692"/>
                      </a:lnTo>
                      <a:lnTo>
                        <a:pt x="1491" y="799"/>
                      </a:lnTo>
                      <a:lnTo>
                        <a:pt x="1347" y="919"/>
                      </a:lnTo>
                      <a:lnTo>
                        <a:pt x="1216" y="1038"/>
                      </a:lnTo>
                      <a:lnTo>
                        <a:pt x="1097" y="1169"/>
                      </a:lnTo>
                      <a:lnTo>
                        <a:pt x="978" y="1300"/>
                      </a:lnTo>
                      <a:lnTo>
                        <a:pt x="859" y="1431"/>
                      </a:lnTo>
                      <a:lnTo>
                        <a:pt x="751" y="1574"/>
                      </a:lnTo>
                      <a:lnTo>
                        <a:pt x="644" y="1717"/>
                      </a:lnTo>
                      <a:lnTo>
                        <a:pt x="549" y="1860"/>
                      </a:lnTo>
                      <a:lnTo>
                        <a:pt x="453" y="2015"/>
                      </a:lnTo>
                      <a:lnTo>
                        <a:pt x="382" y="2158"/>
                      </a:lnTo>
                      <a:lnTo>
                        <a:pt x="298" y="2313"/>
                      </a:lnTo>
                      <a:lnTo>
                        <a:pt x="239" y="2468"/>
                      </a:lnTo>
                      <a:lnTo>
                        <a:pt x="179" y="2623"/>
                      </a:lnTo>
                      <a:lnTo>
                        <a:pt x="120" y="2778"/>
                      </a:lnTo>
                      <a:lnTo>
                        <a:pt x="84" y="2945"/>
                      </a:lnTo>
                      <a:lnTo>
                        <a:pt x="48" y="3100"/>
                      </a:lnTo>
                      <a:lnTo>
                        <a:pt x="24" y="3255"/>
                      </a:lnTo>
                      <a:lnTo>
                        <a:pt x="12" y="3410"/>
                      </a:lnTo>
                      <a:lnTo>
                        <a:pt x="0" y="3565"/>
                      </a:lnTo>
                      <a:lnTo>
                        <a:pt x="12" y="3708"/>
                      </a:lnTo>
                      <a:lnTo>
                        <a:pt x="24" y="3839"/>
                      </a:lnTo>
                      <a:lnTo>
                        <a:pt x="48" y="3958"/>
                      </a:lnTo>
                      <a:lnTo>
                        <a:pt x="84" y="4078"/>
                      </a:lnTo>
                      <a:lnTo>
                        <a:pt x="120" y="4197"/>
                      </a:lnTo>
                      <a:lnTo>
                        <a:pt x="167" y="4304"/>
                      </a:lnTo>
                      <a:lnTo>
                        <a:pt x="227" y="4411"/>
                      </a:lnTo>
                      <a:lnTo>
                        <a:pt x="287" y="4519"/>
                      </a:lnTo>
                      <a:lnTo>
                        <a:pt x="418" y="4697"/>
                      </a:lnTo>
                      <a:lnTo>
                        <a:pt x="585" y="4864"/>
                      </a:lnTo>
                      <a:lnTo>
                        <a:pt x="751" y="5019"/>
                      </a:lnTo>
                      <a:lnTo>
                        <a:pt x="930" y="5150"/>
                      </a:lnTo>
                      <a:lnTo>
                        <a:pt x="1121" y="5270"/>
                      </a:lnTo>
                      <a:lnTo>
                        <a:pt x="1336" y="5377"/>
                      </a:lnTo>
                      <a:lnTo>
                        <a:pt x="1550" y="5460"/>
                      </a:lnTo>
                      <a:lnTo>
                        <a:pt x="1765" y="5544"/>
                      </a:lnTo>
                      <a:lnTo>
                        <a:pt x="1991" y="5591"/>
                      </a:lnTo>
                      <a:lnTo>
                        <a:pt x="2230" y="5639"/>
                      </a:lnTo>
                      <a:lnTo>
                        <a:pt x="2456" y="5663"/>
                      </a:lnTo>
                      <a:lnTo>
                        <a:pt x="6592" y="5663"/>
                      </a:lnTo>
                      <a:lnTo>
                        <a:pt x="6736" y="5651"/>
                      </a:lnTo>
                      <a:lnTo>
                        <a:pt x="6867" y="5639"/>
                      </a:lnTo>
                      <a:lnTo>
                        <a:pt x="6998" y="5627"/>
                      </a:lnTo>
                      <a:lnTo>
                        <a:pt x="7105" y="5603"/>
                      </a:lnTo>
                      <a:lnTo>
                        <a:pt x="7212" y="5568"/>
                      </a:lnTo>
                      <a:lnTo>
                        <a:pt x="7308" y="5532"/>
                      </a:lnTo>
                      <a:lnTo>
                        <a:pt x="7391" y="5496"/>
                      </a:lnTo>
                      <a:lnTo>
                        <a:pt x="7475" y="5448"/>
                      </a:lnTo>
                      <a:lnTo>
                        <a:pt x="7546" y="5401"/>
                      </a:lnTo>
                      <a:lnTo>
                        <a:pt x="7606" y="5353"/>
                      </a:lnTo>
                      <a:lnTo>
                        <a:pt x="7713" y="5234"/>
                      </a:lnTo>
                      <a:lnTo>
                        <a:pt x="7796" y="5115"/>
                      </a:lnTo>
                      <a:lnTo>
                        <a:pt x="7856" y="4995"/>
                      </a:lnTo>
                      <a:lnTo>
                        <a:pt x="7892" y="4876"/>
                      </a:lnTo>
                      <a:lnTo>
                        <a:pt x="7916" y="4757"/>
                      </a:lnTo>
                      <a:lnTo>
                        <a:pt x="7928" y="4638"/>
                      </a:lnTo>
                      <a:lnTo>
                        <a:pt x="7928" y="4542"/>
                      </a:lnTo>
                      <a:lnTo>
                        <a:pt x="7928" y="4387"/>
                      </a:lnTo>
                      <a:lnTo>
                        <a:pt x="7916" y="4340"/>
                      </a:lnTo>
                      <a:lnTo>
                        <a:pt x="7904" y="4078"/>
                      </a:lnTo>
                      <a:lnTo>
                        <a:pt x="7880" y="3815"/>
                      </a:lnTo>
                      <a:lnTo>
                        <a:pt x="7856" y="3577"/>
                      </a:lnTo>
                      <a:lnTo>
                        <a:pt x="7808" y="3338"/>
                      </a:lnTo>
                      <a:lnTo>
                        <a:pt x="7749" y="3100"/>
                      </a:lnTo>
                      <a:lnTo>
                        <a:pt x="7677" y="2885"/>
                      </a:lnTo>
                      <a:lnTo>
                        <a:pt x="7594" y="2671"/>
                      </a:lnTo>
                      <a:lnTo>
                        <a:pt x="7498" y="2468"/>
                      </a:lnTo>
                      <a:lnTo>
                        <a:pt x="7391" y="2266"/>
                      </a:lnTo>
                      <a:lnTo>
                        <a:pt x="7284" y="2075"/>
                      </a:lnTo>
                      <a:lnTo>
                        <a:pt x="7165" y="1896"/>
                      </a:lnTo>
                      <a:lnTo>
                        <a:pt x="7034" y="1717"/>
                      </a:lnTo>
                      <a:lnTo>
                        <a:pt x="6890" y="1550"/>
                      </a:lnTo>
                      <a:lnTo>
                        <a:pt x="6747" y="1395"/>
                      </a:lnTo>
                      <a:lnTo>
                        <a:pt x="6592" y="1240"/>
                      </a:lnTo>
                      <a:lnTo>
                        <a:pt x="6437" y="1109"/>
                      </a:lnTo>
                      <a:lnTo>
                        <a:pt x="6283" y="966"/>
                      </a:lnTo>
                      <a:lnTo>
                        <a:pt x="6116" y="847"/>
                      </a:lnTo>
                      <a:lnTo>
                        <a:pt x="5937" y="728"/>
                      </a:lnTo>
                      <a:lnTo>
                        <a:pt x="5758" y="621"/>
                      </a:lnTo>
                      <a:lnTo>
                        <a:pt x="5591" y="525"/>
                      </a:lnTo>
                      <a:lnTo>
                        <a:pt x="5400" y="430"/>
                      </a:lnTo>
                      <a:lnTo>
                        <a:pt x="5222" y="346"/>
                      </a:lnTo>
                      <a:lnTo>
                        <a:pt x="5031" y="275"/>
                      </a:lnTo>
                      <a:lnTo>
                        <a:pt x="4852" y="215"/>
                      </a:lnTo>
                      <a:lnTo>
                        <a:pt x="4661" y="156"/>
                      </a:lnTo>
                      <a:lnTo>
                        <a:pt x="4483" y="108"/>
                      </a:lnTo>
                      <a:lnTo>
                        <a:pt x="4292" y="60"/>
                      </a:lnTo>
                      <a:lnTo>
                        <a:pt x="4113" y="36"/>
                      </a:lnTo>
                      <a:lnTo>
                        <a:pt x="3934" y="13"/>
                      </a:lnTo>
                      <a:lnTo>
                        <a:pt x="375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80" name="Google Shape;1780;p36"/>
                <p:cNvSpPr/>
                <p:nvPr/>
              </p:nvSpPr>
              <p:spPr>
                <a:xfrm>
                  <a:off x="4415" y="9507"/>
                  <a:ext cx="326" cy="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8" h="5663" fill="none" extrusionOk="0">
                      <a:moveTo>
                        <a:pt x="5448" y="5663"/>
                      </a:moveTo>
                      <a:lnTo>
                        <a:pt x="2694" y="5663"/>
                      </a:lnTo>
                      <a:lnTo>
                        <a:pt x="2694" y="5663"/>
                      </a:lnTo>
                      <a:lnTo>
                        <a:pt x="2456" y="5663"/>
                      </a:lnTo>
                      <a:lnTo>
                        <a:pt x="2230" y="5639"/>
                      </a:lnTo>
                      <a:lnTo>
                        <a:pt x="1991" y="5591"/>
                      </a:lnTo>
                      <a:lnTo>
                        <a:pt x="1765" y="5544"/>
                      </a:lnTo>
                      <a:lnTo>
                        <a:pt x="1550" y="5460"/>
                      </a:lnTo>
                      <a:lnTo>
                        <a:pt x="1336" y="5377"/>
                      </a:lnTo>
                      <a:lnTo>
                        <a:pt x="1121" y="5270"/>
                      </a:lnTo>
                      <a:lnTo>
                        <a:pt x="930" y="5150"/>
                      </a:lnTo>
                      <a:lnTo>
                        <a:pt x="930" y="5150"/>
                      </a:lnTo>
                      <a:lnTo>
                        <a:pt x="751" y="5019"/>
                      </a:lnTo>
                      <a:lnTo>
                        <a:pt x="585" y="4864"/>
                      </a:lnTo>
                      <a:lnTo>
                        <a:pt x="418" y="4697"/>
                      </a:lnTo>
                      <a:lnTo>
                        <a:pt x="287" y="4519"/>
                      </a:lnTo>
                      <a:lnTo>
                        <a:pt x="227" y="4411"/>
                      </a:lnTo>
                      <a:lnTo>
                        <a:pt x="167" y="4304"/>
                      </a:lnTo>
                      <a:lnTo>
                        <a:pt x="120" y="4197"/>
                      </a:lnTo>
                      <a:lnTo>
                        <a:pt x="84" y="4078"/>
                      </a:lnTo>
                      <a:lnTo>
                        <a:pt x="48" y="3958"/>
                      </a:lnTo>
                      <a:lnTo>
                        <a:pt x="24" y="3839"/>
                      </a:lnTo>
                      <a:lnTo>
                        <a:pt x="12" y="3708"/>
                      </a:lnTo>
                      <a:lnTo>
                        <a:pt x="0" y="3565"/>
                      </a:lnTo>
                      <a:lnTo>
                        <a:pt x="0" y="3565"/>
                      </a:lnTo>
                      <a:lnTo>
                        <a:pt x="12" y="3410"/>
                      </a:lnTo>
                      <a:lnTo>
                        <a:pt x="24" y="3255"/>
                      </a:lnTo>
                      <a:lnTo>
                        <a:pt x="48" y="3100"/>
                      </a:lnTo>
                      <a:lnTo>
                        <a:pt x="84" y="2945"/>
                      </a:lnTo>
                      <a:lnTo>
                        <a:pt x="120" y="2778"/>
                      </a:lnTo>
                      <a:lnTo>
                        <a:pt x="179" y="2623"/>
                      </a:lnTo>
                      <a:lnTo>
                        <a:pt x="239" y="2468"/>
                      </a:lnTo>
                      <a:lnTo>
                        <a:pt x="298" y="2313"/>
                      </a:lnTo>
                      <a:lnTo>
                        <a:pt x="382" y="2158"/>
                      </a:lnTo>
                      <a:lnTo>
                        <a:pt x="453" y="2015"/>
                      </a:lnTo>
                      <a:lnTo>
                        <a:pt x="549" y="1860"/>
                      </a:lnTo>
                      <a:lnTo>
                        <a:pt x="644" y="1717"/>
                      </a:lnTo>
                      <a:lnTo>
                        <a:pt x="751" y="1574"/>
                      </a:lnTo>
                      <a:lnTo>
                        <a:pt x="859" y="1431"/>
                      </a:lnTo>
                      <a:lnTo>
                        <a:pt x="978" y="1300"/>
                      </a:lnTo>
                      <a:lnTo>
                        <a:pt x="1097" y="1169"/>
                      </a:lnTo>
                      <a:lnTo>
                        <a:pt x="1216" y="1038"/>
                      </a:lnTo>
                      <a:lnTo>
                        <a:pt x="1347" y="919"/>
                      </a:lnTo>
                      <a:lnTo>
                        <a:pt x="1491" y="799"/>
                      </a:lnTo>
                      <a:lnTo>
                        <a:pt x="1634" y="692"/>
                      </a:lnTo>
                      <a:lnTo>
                        <a:pt x="1777" y="585"/>
                      </a:lnTo>
                      <a:lnTo>
                        <a:pt x="1920" y="489"/>
                      </a:lnTo>
                      <a:lnTo>
                        <a:pt x="2075" y="406"/>
                      </a:lnTo>
                      <a:lnTo>
                        <a:pt x="2230" y="323"/>
                      </a:lnTo>
                      <a:lnTo>
                        <a:pt x="2396" y="251"/>
                      </a:lnTo>
                      <a:lnTo>
                        <a:pt x="2551" y="180"/>
                      </a:lnTo>
                      <a:lnTo>
                        <a:pt x="2718" y="132"/>
                      </a:lnTo>
                      <a:lnTo>
                        <a:pt x="2885" y="84"/>
                      </a:lnTo>
                      <a:lnTo>
                        <a:pt x="3052" y="48"/>
                      </a:lnTo>
                      <a:lnTo>
                        <a:pt x="3231" y="13"/>
                      </a:lnTo>
                      <a:lnTo>
                        <a:pt x="3398" y="1"/>
                      </a:lnTo>
                      <a:lnTo>
                        <a:pt x="3577" y="1"/>
                      </a:lnTo>
                      <a:lnTo>
                        <a:pt x="3577" y="1"/>
                      </a:lnTo>
                      <a:lnTo>
                        <a:pt x="3755" y="1"/>
                      </a:lnTo>
                      <a:lnTo>
                        <a:pt x="3934" y="13"/>
                      </a:lnTo>
                      <a:lnTo>
                        <a:pt x="4113" y="36"/>
                      </a:lnTo>
                      <a:lnTo>
                        <a:pt x="4292" y="60"/>
                      </a:lnTo>
                      <a:lnTo>
                        <a:pt x="4483" y="108"/>
                      </a:lnTo>
                      <a:lnTo>
                        <a:pt x="4661" y="156"/>
                      </a:lnTo>
                      <a:lnTo>
                        <a:pt x="4852" y="215"/>
                      </a:lnTo>
                      <a:lnTo>
                        <a:pt x="5031" y="275"/>
                      </a:lnTo>
                      <a:lnTo>
                        <a:pt x="5222" y="346"/>
                      </a:lnTo>
                      <a:lnTo>
                        <a:pt x="5400" y="430"/>
                      </a:lnTo>
                      <a:lnTo>
                        <a:pt x="5591" y="525"/>
                      </a:lnTo>
                      <a:lnTo>
                        <a:pt x="5758" y="621"/>
                      </a:lnTo>
                      <a:lnTo>
                        <a:pt x="5937" y="728"/>
                      </a:lnTo>
                      <a:lnTo>
                        <a:pt x="6116" y="847"/>
                      </a:lnTo>
                      <a:lnTo>
                        <a:pt x="6283" y="966"/>
                      </a:lnTo>
                      <a:lnTo>
                        <a:pt x="6437" y="1109"/>
                      </a:lnTo>
                      <a:lnTo>
                        <a:pt x="6592" y="1240"/>
                      </a:lnTo>
                      <a:lnTo>
                        <a:pt x="6747" y="1395"/>
                      </a:lnTo>
                      <a:lnTo>
                        <a:pt x="6890" y="1550"/>
                      </a:lnTo>
                      <a:lnTo>
                        <a:pt x="7034" y="1717"/>
                      </a:lnTo>
                      <a:lnTo>
                        <a:pt x="7165" y="1896"/>
                      </a:lnTo>
                      <a:lnTo>
                        <a:pt x="7284" y="2075"/>
                      </a:lnTo>
                      <a:lnTo>
                        <a:pt x="7391" y="2266"/>
                      </a:lnTo>
                      <a:lnTo>
                        <a:pt x="7498" y="2468"/>
                      </a:lnTo>
                      <a:lnTo>
                        <a:pt x="7594" y="2671"/>
                      </a:lnTo>
                      <a:lnTo>
                        <a:pt x="7677" y="2885"/>
                      </a:lnTo>
                      <a:lnTo>
                        <a:pt x="7749" y="3100"/>
                      </a:lnTo>
                      <a:lnTo>
                        <a:pt x="7808" y="3338"/>
                      </a:lnTo>
                      <a:lnTo>
                        <a:pt x="7856" y="3577"/>
                      </a:lnTo>
                      <a:lnTo>
                        <a:pt x="7880" y="3815"/>
                      </a:lnTo>
                      <a:lnTo>
                        <a:pt x="7904" y="4078"/>
                      </a:lnTo>
                      <a:lnTo>
                        <a:pt x="7916" y="4340"/>
                      </a:lnTo>
                      <a:lnTo>
                        <a:pt x="7916" y="4340"/>
                      </a:lnTo>
                      <a:lnTo>
                        <a:pt x="7928" y="4387"/>
                      </a:lnTo>
                      <a:lnTo>
                        <a:pt x="7928" y="4542"/>
                      </a:lnTo>
                      <a:lnTo>
                        <a:pt x="7928" y="4638"/>
                      </a:lnTo>
                      <a:lnTo>
                        <a:pt x="7916" y="4757"/>
                      </a:lnTo>
                      <a:lnTo>
                        <a:pt x="7892" y="4876"/>
                      </a:lnTo>
                      <a:lnTo>
                        <a:pt x="7856" y="4995"/>
                      </a:lnTo>
                      <a:lnTo>
                        <a:pt x="7796" y="5115"/>
                      </a:lnTo>
                      <a:lnTo>
                        <a:pt x="7713" y="5234"/>
                      </a:lnTo>
                      <a:lnTo>
                        <a:pt x="7606" y="5353"/>
                      </a:lnTo>
                      <a:lnTo>
                        <a:pt x="7546" y="5401"/>
                      </a:lnTo>
                      <a:lnTo>
                        <a:pt x="7475" y="5448"/>
                      </a:lnTo>
                      <a:lnTo>
                        <a:pt x="7391" y="5496"/>
                      </a:lnTo>
                      <a:lnTo>
                        <a:pt x="7308" y="5532"/>
                      </a:lnTo>
                      <a:lnTo>
                        <a:pt x="7212" y="5568"/>
                      </a:lnTo>
                      <a:lnTo>
                        <a:pt x="7105" y="5603"/>
                      </a:lnTo>
                      <a:lnTo>
                        <a:pt x="6998" y="5627"/>
                      </a:lnTo>
                      <a:lnTo>
                        <a:pt x="6867" y="5639"/>
                      </a:lnTo>
                      <a:lnTo>
                        <a:pt x="6736" y="5651"/>
                      </a:lnTo>
                      <a:lnTo>
                        <a:pt x="6592" y="5663"/>
                      </a:lnTo>
                      <a:lnTo>
                        <a:pt x="6592" y="5663"/>
                      </a:lnTo>
                      <a:lnTo>
                        <a:pt x="4983" y="566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81" name="Google Shape;1781;p36"/>
                <p:cNvSpPr/>
                <p:nvPr/>
              </p:nvSpPr>
              <p:spPr>
                <a:xfrm>
                  <a:off x="9068" y="5303"/>
                  <a:ext cx="257" cy="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4901" extrusionOk="0">
                      <a:moveTo>
                        <a:pt x="2158" y="1"/>
                      </a:moveTo>
                      <a:lnTo>
                        <a:pt x="2027" y="13"/>
                      </a:lnTo>
                      <a:lnTo>
                        <a:pt x="1884" y="25"/>
                      </a:lnTo>
                      <a:lnTo>
                        <a:pt x="1741" y="61"/>
                      </a:lnTo>
                      <a:lnTo>
                        <a:pt x="1610" y="96"/>
                      </a:lnTo>
                      <a:lnTo>
                        <a:pt x="1479" y="156"/>
                      </a:lnTo>
                      <a:lnTo>
                        <a:pt x="1360" y="227"/>
                      </a:lnTo>
                      <a:lnTo>
                        <a:pt x="1240" y="311"/>
                      </a:lnTo>
                      <a:lnTo>
                        <a:pt x="1121" y="406"/>
                      </a:lnTo>
                      <a:lnTo>
                        <a:pt x="1014" y="514"/>
                      </a:lnTo>
                      <a:lnTo>
                        <a:pt x="907" y="645"/>
                      </a:lnTo>
                      <a:lnTo>
                        <a:pt x="799" y="788"/>
                      </a:lnTo>
                      <a:lnTo>
                        <a:pt x="716" y="955"/>
                      </a:lnTo>
                      <a:lnTo>
                        <a:pt x="621" y="1121"/>
                      </a:lnTo>
                      <a:lnTo>
                        <a:pt x="466" y="1479"/>
                      </a:lnTo>
                      <a:lnTo>
                        <a:pt x="334" y="1813"/>
                      </a:lnTo>
                      <a:lnTo>
                        <a:pt x="227" y="2123"/>
                      </a:lnTo>
                      <a:lnTo>
                        <a:pt x="144" y="2421"/>
                      </a:lnTo>
                      <a:lnTo>
                        <a:pt x="72" y="2683"/>
                      </a:lnTo>
                      <a:lnTo>
                        <a:pt x="36" y="2933"/>
                      </a:lnTo>
                      <a:lnTo>
                        <a:pt x="1" y="3160"/>
                      </a:lnTo>
                      <a:lnTo>
                        <a:pt x="1" y="3374"/>
                      </a:lnTo>
                      <a:lnTo>
                        <a:pt x="1" y="3565"/>
                      </a:lnTo>
                      <a:lnTo>
                        <a:pt x="24" y="3744"/>
                      </a:lnTo>
                      <a:lnTo>
                        <a:pt x="60" y="3899"/>
                      </a:lnTo>
                      <a:lnTo>
                        <a:pt x="96" y="4054"/>
                      </a:lnTo>
                      <a:lnTo>
                        <a:pt x="156" y="4173"/>
                      </a:lnTo>
                      <a:lnTo>
                        <a:pt x="215" y="4292"/>
                      </a:lnTo>
                      <a:lnTo>
                        <a:pt x="287" y="4400"/>
                      </a:lnTo>
                      <a:lnTo>
                        <a:pt x="370" y="4483"/>
                      </a:lnTo>
                      <a:lnTo>
                        <a:pt x="454" y="4566"/>
                      </a:lnTo>
                      <a:lnTo>
                        <a:pt x="549" y="4638"/>
                      </a:lnTo>
                      <a:lnTo>
                        <a:pt x="632" y="4698"/>
                      </a:lnTo>
                      <a:lnTo>
                        <a:pt x="728" y="4745"/>
                      </a:lnTo>
                      <a:lnTo>
                        <a:pt x="907" y="4817"/>
                      </a:lnTo>
                      <a:lnTo>
                        <a:pt x="1085" y="4864"/>
                      </a:lnTo>
                      <a:lnTo>
                        <a:pt x="1240" y="4888"/>
                      </a:lnTo>
                      <a:lnTo>
                        <a:pt x="1360" y="4900"/>
                      </a:lnTo>
                      <a:lnTo>
                        <a:pt x="5126" y="4900"/>
                      </a:lnTo>
                      <a:lnTo>
                        <a:pt x="5293" y="4888"/>
                      </a:lnTo>
                      <a:lnTo>
                        <a:pt x="5448" y="4876"/>
                      </a:lnTo>
                      <a:lnTo>
                        <a:pt x="5579" y="4841"/>
                      </a:lnTo>
                      <a:lnTo>
                        <a:pt x="5699" y="4805"/>
                      </a:lnTo>
                      <a:lnTo>
                        <a:pt x="5806" y="4769"/>
                      </a:lnTo>
                      <a:lnTo>
                        <a:pt x="5913" y="4710"/>
                      </a:lnTo>
                      <a:lnTo>
                        <a:pt x="5997" y="4638"/>
                      </a:lnTo>
                      <a:lnTo>
                        <a:pt x="6056" y="4566"/>
                      </a:lnTo>
                      <a:lnTo>
                        <a:pt x="6116" y="4495"/>
                      </a:lnTo>
                      <a:lnTo>
                        <a:pt x="6164" y="4400"/>
                      </a:lnTo>
                      <a:lnTo>
                        <a:pt x="6199" y="4316"/>
                      </a:lnTo>
                      <a:lnTo>
                        <a:pt x="6223" y="4209"/>
                      </a:lnTo>
                      <a:lnTo>
                        <a:pt x="6247" y="4102"/>
                      </a:lnTo>
                      <a:lnTo>
                        <a:pt x="6247" y="3994"/>
                      </a:lnTo>
                      <a:lnTo>
                        <a:pt x="6235" y="3875"/>
                      </a:lnTo>
                      <a:lnTo>
                        <a:pt x="6223" y="3756"/>
                      </a:lnTo>
                      <a:lnTo>
                        <a:pt x="6199" y="3625"/>
                      </a:lnTo>
                      <a:lnTo>
                        <a:pt x="6164" y="3494"/>
                      </a:lnTo>
                      <a:lnTo>
                        <a:pt x="6068" y="3231"/>
                      </a:lnTo>
                      <a:lnTo>
                        <a:pt x="5949" y="2945"/>
                      </a:lnTo>
                      <a:lnTo>
                        <a:pt x="5782" y="2659"/>
                      </a:lnTo>
                      <a:lnTo>
                        <a:pt x="5603" y="2373"/>
                      </a:lnTo>
                      <a:lnTo>
                        <a:pt x="5401" y="2087"/>
                      </a:lnTo>
                      <a:lnTo>
                        <a:pt x="5174" y="1813"/>
                      </a:lnTo>
                      <a:lnTo>
                        <a:pt x="4924" y="1539"/>
                      </a:lnTo>
                      <a:lnTo>
                        <a:pt x="4662" y="1264"/>
                      </a:lnTo>
                      <a:lnTo>
                        <a:pt x="4387" y="1026"/>
                      </a:lnTo>
                      <a:lnTo>
                        <a:pt x="4101" y="788"/>
                      </a:lnTo>
                      <a:lnTo>
                        <a:pt x="3803" y="585"/>
                      </a:lnTo>
                      <a:lnTo>
                        <a:pt x="3505" y="406"/>
                      </a:lnTo>
                      <a:lnTo>
                        <a:pt x="3350" y="323"/>
                      </a:lnTo>
                      <a:lnTo>
                        <a:pt x="3207" y="251"/>
                      </a:lnTo>
                      <a:lnTo>
                        <a:pt x="3052" y="192"/>
                      </a:lnTo>
                      <a:lnTo>
                        <a:pt x="2897" y="132"/>
                      </a:lnTo>
                      <a:lnTo>
                        <a:pt x="2754" y="84"/>
                      </a:lnTo>
                      <a:lnTo>
                        <a:pt x="2599" y="49"/>
                      </a:lnTo>
                      <a:lnTo>
                        <a:pt x="2456" y="25"/>
                      </a:lnTo>
                      <a:lnTo>
                        <a:pt x="2313" y="13"/>
                      </a:lnTo>
                      <a:lnTo>
                        <a:pt x="21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82" name="Google Shape;1782;p36"/>
                <p:cNvSpPr/>
                <p:nvPr/>
              </p:nvSpPr>
              <p:spPr>
                <a:xfrm>
                  <a:off x="7416" y="3790"/>
                  <a:ext cx="1781" cy="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72" h="20266" extrusionOk="0">
                      <a:moveTo>
                        <a:pt x="26416" y="1"/>
                      </a:moveTo>
                      <a:lnTo>
                        <a:pt x="26202" y="25"/>
                      </a:lnTo>
                      <a:lnTo>
                        <a:pt x="13685" y="25"/>
                      </a:lnTo>
                      <a:lnTo>
                        <a:pt x="13459" y="48"/>
                      </a:lnTo>
                      <a:lnTo>
                        <a:pt x="13244" y="72"/>
                      </a:lnTo>
                      <a:lnTo>
                        <a:pt x="13042" y="120"/>
                      </a:lnTo>
                      <a:lnTo>
                        <a:pt x="12863" y="179"/>
                      </a:lnTo>
                      <a:lnTo>
                        <a:pt x="12696" y="239"/>
                      </a:lnTo>
                      <a:lnTo>
                        <a:pt x="12541" y="311"/>
                      </a:lnTo>
                      <a:lnTo>
                        <a:pt x="12410" y="382"/>
                      </a:lnTo>
                      <a:lnTo>
                        <a:pt x="12279" y="477"/>
                      </a:lnTo>
                      <a:lnTo>
                        <a:pt x="12171" y="561"/>
                      </a:lnTo>
                      <a:lnTo>
                        <a:pt x="12064" y="656"/>
                      </a:lnTo>
                      <a:lnTo>
                        <a:pt x="11981" y="764"/>
                      </a:lnTo>
                      <a:lnTo>
                        <a:pt x="11909" y="871"/>
                      </a:lnTo>
                      <a:lnTo>
                        <a:pt x="11838" y="978"/>
                      </a:lnTo>
                      <a:lnTo>
                        <a:pt x="11778" y="1085"/>
                      </a:lnTo>
                      <a:lnTo>
                        <a:pt x="11730" y="1193"/>
                      </a:lnTo>
                      <a:lnTo>
                        <a:pt x="11659" y="1407"/>
                      </a:lnTo>
                      <a:lnTo>
                        <a:pt x="11599" y="1622"/>
                      </a:lnTo>
                      <a:lnTo>
                        <a:pt x="11575" y="1824"/>
                      </a:lnTo>
                      <a:lnTo>
                        <a:pt x="11563" y="2003"/>
                      </a:lnTo>
                      <a:lnTo>
                        <a:pt x="11575" y="2146"/>
                      </a:lnTo>
                      <a:lnTo>
                        <a:pt x="11575" y="2266"/>
                      </a:lnTo>
                      <a:lnTo>
                        <a:pt x="11587" y="2361"/>
                      </a:lnTo>
                      <a:lnTo>
                        <a:pt x="11277" y="2373"/>
                      </a:lnTo>
                      <a:lnTo>
                        <a:pt x="10979" y="2385"/>
                      </a:lnTo>
                      <a:lnTo>
                        <a:pt x="10693" y="2409"/>
                      </a:lnTo>
                      <a:lnTo>
                        <a:pt x="10419" y="2432"/>
                      </a:lnTo>
                      <a:lnTo>
                        <a:pt x="10145" y="2468"/>
                      </a:lnTo>
                      <a:lnTo>
                        <a:pt x="9895" y="2516"/>
                      </a:lnTo>
                      <a:lnTo>
                        <a:pt x="9644" y="2564"/>
                      </a:lnTo>
                      <a:lnTo>
                        <a:pt x="9406" y="2623"/>
                      </a:lnTo>
                      <a:lnTo>
                        <a:pt x="9167" y="2695"/>
                      </a:lnTo>
                      <a:lnTo>
                        <a:pt x="8953" y="2766"/>
                      </a:lnTo>
                      <a:lnTo>
                        <a:pt x="8738" y="2838"/>
                      </a:lnTo>
                      <a:lnTo>
                        <a:pt x="8536" y="2921"/>
                      </a:lnTo>
                      <a:lnTo>
                        <a:pt x="8345" y="3017"/>
                      </a:lnTo>
                      <a:lnTo>
                        <a:pt x="8154" y="3100"/>
                      </a:lnTo>
                      <a:lnTo>
                        <a:pt x="7987" y="3207"/>
                      </a:lnTo>
                      <a:lnTo>
                        <a:pt x="7809" y="3315"/>
                      </a:lnTo>
                      <a:lnTo>
                        <a:pt x="7654" y="3422"/>
                      </a:lnTo>
                      <a:lnTo>
                        <a:pt x="7499" y="3529"/>
                      </a:lnTo>
                      <a:lnTo>
                        <a:pt x="7356" y="3648"/>
                      </a:lnTo>
                      <a:lnTo>
                        <a:pt x="7213" y="3768"/>
                      </a:lnTo>
                      <a:lnTo>
                        <a:pt x="6962" y="4018"/>
                      </a:lnTo>
                      <a:lnTo>
                        <a:pt x="6724" y="4280"/>
                      </a:lnTo>
                      <a:lnTo>
                        <a:pt x="6521" y="4542"/>
                      </a:lnTo>
                      <a:lnTo>
                        <a:pt x="6342" y="4817"/>
                      </a:lnTo>
                      <a:lnTo>
                        <a:pt x="6187" y="5103"/>
                      </a:lnTo>
                      <a:lnTo>
                        <a:pt x="6056" y="5389"/>
                      </a:lnTo>
                      <a:lnTo>
                        <a:pt x="5937" y="5663"/>
                      </a:lnTo>
                      <a:lnTo>
                        <a:pt x="5842" y="5949"/>
                      </a:lnTo>
                      <a:lnTo>
                        <a:pt x="5758" y="6223"/>
                      </a:lnTo>
                      <a:lnTo>
                        <a:pt x="5687" y="6497"/>
                      </a:lnTo>
                      <a:lnTo>
                        <a:pt x="5639" y="6760"/>
                      </a:lnTo>
                      <a:lnTo>
                        <a:pt x="5603" y="7010"/>
                      </a:lnTo>
                      <a:lnTo>
                        <a:pt x="5567" y="7236"/>
                      </a:lnTo>
                      <a:lnTo>
                        <a:pt x="5544" y="7463"/>
                      </a:lnTo>
                      <a:lnTo>
                        <a:pt x="5532" y="7844"/>
                      </a:lnTo>
                      <a:lnTo>
                        <a:pt x="5532" y="8142"/>
                      </a:lnTo>
                      <a:lnTo>
                        <a:pt x="5544" y="8405"/>
                      </a:lnTo>
                      <a:lnTo>
                        <a:pt x="5305" y="8405"/>
                      </a:lnTo>
                      <a:lnTo>
                        <a:pt x="5031" y="8417"/>
                      </a:lnTo>
                      <a:lnTo>
                        <a:pt x="4685" y="8452"/>
                      </a:lnTo>
                      <a:lnTo>
                        <a:pt x="4256" y="8512"/>
                      </a:lnTo>
                      <a:lnTo>
                        <a:pt x="4030" y="8560"/>
                      </a:lnTo>
                      <a:lnTo>
                        <a:pt x="3791" y="8619"/>
                      </a:lnTo>
                      <a:lnTo>
                        <a:pt x="3541" y="8691"/>
                      </a:lnTo>
                      <a:lnTo>
                        <a:pt x="3291" y="8774"/>
                      </a:lnTo>
                      <a:lnTo>
                        <a:pt x="3028" y="8869"/>
                      </a:lnTo>
                      <a:lnTo>
                        <a:pt x="2778" y="8977"/>
                      </a:lnTo>
                      <a:lnTo>
                        <a:pt x="2516" y="9108"/>
                      </a:lnTo>
                      <a:lnTo>
                        <a:pt x="2254" y="9263"/>
                      </a:lnTo>
                      <a:lnTo>
                        <a:pt x="2003" y="9430"/>
                      </a:lnTo>
                      <a:lnTo>
                        <a:pt x="1753" y="9620"/>
                      </a:lnTo>
                      <a:lnTo>
                        <a:pt x="1515" y="9835"/>
                      </a:lnTo>
                      <a:lnTo>
                        <a:pt x="1288" y="10073"/>
                      </a:lnTo>
                      <a:lnTo>
                        <a:pt x="1073" y="10324"/>
                      </a:lnTo>
                      <a:lnTo>
                        <a:pt x="871" y="10610"/>
                      </a:lnTo>
                      <a:lnTo>
                        <a:pt x="775" y="10765"/>
                      </a:lnTo>
                      <a:lnTo>
                        <a:pt x="680" y="10932"/>
                      </a:lnTo>
                      <a:lnTo>
                        <a:pt x="597" y="11087"/>
                      </a:lnTo>
                      <a:lnTo>
                        <a:pt x="513" y="11266"/>
                      </a:lnTo>
                      <a:lnTo>
                        <a:pt x="430" y="11444"/>
                      </a:lnTo>
                      <a:lnTo>
                        <a:pt x="370" y="11635"/>
                      </a:lnTo>
                      <a:lnTo>
                        <a:pt x="299" y="11826"/>
                      </a:lnTo>
                      <a:lnTo>
                        <a:pt x="239" y="12028"/>
                      </a:lnTo>
                      <a:lnTo>
                        <a:pt x="179" y="12243"/>
                      </a:lnTo>
                      <a:lnTo>
                        <a:pt x="132" y="12458"/>
                      </a:lnTo>
                      <a:lnTo>
                        <a:pt x="96" y="12696"/>
                      </a:lnTo>
                      <a:lnTo>
                        <a:pt x="60" y="12922"/>
                      </a:lnTo>
                      <a:lnTo>
                        <a:pt x="36" y="13173"/>
                      </a:lnTo>
                      <a:lnTo>
                        <a:pt x="13" y="13423"/>
                      </a:lnTo>
                      <a:lnTo>
                        <a:pt x="1" y="13685"/>
                      </a:lnTo>
                      <a:lnTo>
                        <a:pt x="1" y="13960"/>
                      </a:lnTo>
                      <a:lnTo>
                        <a:pt x="1" y="14222"/>
                      </a:lnTo>
                      <a:lnTo>
                        <a:pt x="13" y="14484"/>
                      </a:lnTo>
                      <a:lnTo>
                        <a:pt x="36" y="14746"/>
                      </a:lnTo>
                      <a:lnTo>
                        <a:pt x="72" y="14997"/>
                      </a:lnTo>
                      <a:lnTo>
                        <a:pt x="108" y="15235"/>
                      </a:lnTo>
                      <a:lnTo>
                        <a:pt x="156" y="15462"/>
                      </a:lnTo>
                      <a:lnTo>
                        <a:pt x="215" y="15688"/>
                      </a:lnTo>
                      <a:lnTo>
                        <a:pt x="275" y="15903"/>
                      </a:lnTo>
                      <a:lnTo>
                        <a:pt x="334" y="16117"/>
                      </a:lnTo>
                      <a:lnTo>
                        <a:pt x="418" y="16320"/>
                      </a:lnTo>
                      <a:lnTo>
                        <a:pt x="489" y="16522"/>
                      </a:lnTo>
                      <a:lnTo>
                        <a:pt x="585" y="16713"/>
                      </a:lnTo>
                      <a:lnTo>
                        <a:pt x="680" y="16892"/>
                      </a:lnTo>
                      <a:lnTo>
                        <a:pt x="775" y="17071"/>
                      </a:lnTo>
                      <a:lnTo>
                        <a:pt x="883" y="17250"/>
                      </a:lnTo>
                      <a:lnTo>
                        <a:pt x="990" y="17416"/>
                      </a:lnTo>
                      <a:lnTo>
                        <a:pt x="1217" y="17726"/>
                      </a:lnTo>
                      <a:lnTo>
                        <a:pt x="1467" y="18012"/>
                      </a:lnTo>
                      <a:lnTo>
                        <a:pt x="1729" y="18287"/>
                      </a:lnTo>
                      <a:lnTo>
                        <a:pt x="1991" y="18525"/>
                      </a:lnTo>
                      <a:lnTo>
                        <a:pt x="2277" y="18752"/>
                      </a:lnTo>
                      <a:lnTo>
                        <a:pt x="2564" y="18954"/>
                      </a:lnTo>
                      <a:lnTo>
                        <a:pt x="2862" y="19145"/>
                      </a:lnTo>
                      <a:lnTo>
                        <a:pt x="3160" y="19312"/>
                      </a:lnTo>
                      <a:lnTo>
                        <a:pt x="3446" y="19455"/>
                      </a:lnTo>
                      <a:lnTo>
                        <a:pt x="3744" y="19586"/>
                      </a:lnTo>
                      <a:lnTo>
                        <a:pt x="4030" y="19705"/>
                      </a:lnTo>
                      <a:lnTo>
                        <a:pt x="4316" y="19812"/>
                      </a:lnTo>
                      <a:lnTo>
                        <a:pt x="4590" y="19908"/>
                      </a:lnTo>
                      <a:lnTo>
                        <a:pt x="4840" y="19979"/>
                      </a:lnTo>
                      <a:lnTo>
                        <a:pt x="5329" y="20099"/>
                      </a:lnTo>
                      <a:lnTo>
                        <a:pt x="5722" y="20182"/>
                      </a:lnTo>
                      <a:lnTo>
                        <a:pt x="6032" y="20230"/>
                      </a:lnTo>
                      <a:lnTo>
                        <a:pt x="6307" y="20265"/>
                      </a:lnTo>
                      <a:lnTo>
                        <a:pt x="39374" y="20265"/>
                      </a:lnTo>
                      <a:lnTo>
                        <a:pt x="39576" y="20254"/>
                      </a:lnTo>
                      <a:lnTo>
                        <a:pt x="39779" y="20242"/>
                      </a:lnTo>
                      <a:lnTo>
                        <a:pt x="39970" y="20218"/>
                      </a:lnTo>
                      <a:lnTo>
                        <a:pt x="40161" y="20182"/>
                      </a:lnTo>
                      <a:lnTo>
                        <a:pt x="40351" y="20146"/>
                      </a:lnTo>
                      <a:lnTo>
                        <a:pt x="40530" y="20087"/>
                      </a:lnTo>
                      <a:lnTo>
                        <a:pt x="40709" y="20027"/>
                      </a:lnTo>
                      <a:lnTo>
                        <a:pt x="40888" y="19956"/>
                      </a:lnTo>
                      <a:lnTo>
                        <a:pt x="41067" y="19884"/>
                      </a:lnTo>
                      <a:lnTo>
                        <a:pt x="41233" y="19789"/>
                      </a:lnTo>
                      <a:lnTo>
                        <a:pt x="41400" y="19705"/>
                      </a:lnTo>
                      <a:lnTo>
                        <a:pt x="41555" y="19598"/>
                      </a:lnTo>
                      <a:lnTo>
                        <a:pt x="41710" y="19491"/>
                      </a:lnTo>
                      <a:lnTo>
                        <a:pt x="41853" y="19371"/>
                      </a:lnTo>
                      <a:lnTo>
                        <a:pt x="41996" y="19252"/>
                      </a:lnTo>
                      <a:lnTo>
                        <a:pt x="42127" y="19121"/>
                      </a:lnTo>
                      <a:lnTo>
                        <a:pt x="42259" y="18990"/>
                      </a:lnTo>
                      <a:lnTo>
                        <a:pt x="42378" y="18847"/>
                      </a:lnTo>
                      <a:lnTo>
                        <a:pt x="42497" y="18704"/>
                      </a:lnTo>
                      <a:lnTo>
                        <a:pt x="42604" y="18549"/>
                      </a:lnTo>
                      <a:lnTo>
                        <a:pt x="42700" y="18394"/>
                      </a:lnTo>
                      <a:lnTo>
                        <a:pt x="42795" y="18227"/>
                      </a:lnTo>
                      <a:lnTo>
                        <a:pt x="42890" y="18060"/>
                      </a:lnTo>
                      <a:lnTo>
                        <a:pt x="42962" y="17881"/>
                      </a:lnTo>
                      <a:lnTo>
                        <a:pt x="43033" y="17714"/>
                      </a:lnTo>
                      <a:lnTo>
                        <a:pt x="43093" y="17524"/>
                      </a:lnTo>
                      <a:lnTo>
                        <a:pt x="43141" y="17345"/>
                      </a:lnTo>
                      <a:lnTo>
                        <a:pt x="43188" y="17154"/>
                      </a:lnTo>
                      <a:lnTo>
                        <a:pt x="43224" y="16963"/>
                      </a:lnTo>
                      <a:lnTo>
                        <a:pt x="43248" y="16773"/>
                      </a:lnTo>
                      <a:lnTo>
                        <a:pt x="43260" y="16570"/>
                      </a:lnTo>
                      <a:lnTo>
                        <a:pt x="43272" y="16367"/>
                      </a:lnTo>
                      <a:lnTo>
                        <a:pt x="43260" y="16141"/>
                      </a:lnTo>
                      <a:lnTo>
                        <a:pt x="43248" y="15926"/>
                      </a:lnTo>
                      <a:lnTo>
                        <a:pt x="43224" y="15712"/>
                      </a:lnTo>
                      <a:lnTo>
                        <a:pt x="43176" y="15485"/>
                      </a:lnTo>
                      <a:lnTo>
                        <a:pt x="43129" y="15283"/>
                      </a:lnTo>
                      <a:lnTo>
                        <a:pt x="43069" y="15068"/>
                      </a:lnTo>
                      <a:lnTo>
                        <a:pt x="43010" y="14865"/>
                      </a:lnTo>
                      <a:lnTo>
                        <a:pt x="42926" y="14675"/>
                      </a:lnTo>
                      <a:lnTo>
                        <a:pt x="42843" y="14484"/>
                      </a:lnTo>
                      <a:lnTo>
                        <a:pt x="42747" y="14293"/>
                      </a:lnTo>
                      <a:lnTo>
                        <a:pt x="42640" y="14115"/>
                      </a:lnTo>
                      <a:lnTo>
                        <a:pt x="42521" y="13936"/>
                      </a:lnTo>
                      <a:lnTo>
                        <a:pt x="42402" y="13757"/>
                      </a:lnTo>
                      <a:lnTo>
                        <a:pt x="42270" y="13590"/>
                      </a:lnTo>
                      <a:lnTo>
                        <a:pt x="42139" y="13435"/>
                      </a:lnTo>
                      <a:lnTo>
                        <a:pt x="41996" y="13292"/>
                      </a:lnTo>
                      <a:lnTo>
                        <a:pt x="41841" y="13137"/>
                      </a:lnTo>
                      <a:lnTo>
                        <a:pt x="41686" y="13006"/>
                      </a:lnTo>
                      <a:lnTo>
                        <a:pt x="41520" y="12875"/>
                      </a:lnTo>
                      <a:lnTo>
                        <a:pt x="41341" y="12756"/>
                      </a:lnTo>
                      <a:lnTo>
                        <a:pt x="41174" y="12636"/>
                      </a:lnTo>
                      <a:lnTo>
                        <a:pt x="40983" y="12529"/>
                      </a:lnTo>
                      <a:lnTo>
                        <a:pt x="40792" y="12434"/>
                      </a:lnTo>
                      <a:lnTo>
                        <a:pt x="40602" y="12350"/>
                      </a:lnTo>
                      <a:lnTo>
                        <a:pt x="40411" y="12279"/>
                      </a:lnTo>
                      <a:lnTo>
                        <a:pt x="40208" y="12207"/>
                      </a:lnTo>
                      <a:lnTo>
                        <a:pt x="39994" y="12148"/>
                      </a:lnTo>
                      <a:lnTo>
                        <a:pt x="39791" y="12100"/>
                      </a:lnTo>
                      <a:lnTo>
                        <a:pt x="39576" y="12064"/>
                      </a:lnTo>
                      <a:lnTo>
                        <a:pt x="39350" y="12028"/>
                      </a:lnTo>
                      <a:lnTo>
                        <a:pt x="39135" y="12016"/>
                      </a:lnTo>
                      <a:lnTo>
                        <a:pt x="38909" y="12005"/>
                      </a:lnTo>
                      <a:lnTo>
                        <a:pt x="38194" y="12005"/>
                      </a:lnTo>
                      <a:lnTo>
                        <a:pt x="38182" y="11611"/>
                      </a:lnTo>
                      <a:lnTo>
                        <a:pt x="38170" y="11242"/>
                      </a:lnTo>
                      <a:lnTo>
                        <a:pt x="38146" y="10872"/>
                      </a:lnTo>
                      <a:lnTo>
                        <a:pt x="38110" y="10526"/>
                      </a:lnTo>
                      <a:lnTo>
                        <a:pt x="38063" y="10193"/>
                      </a:lnTo>
                      <a:lnTo>
                        <a:pt x="38015" y="9859"/>
                      </a:lnTo>
                      <a:lnTo>
                        <a:pt x="37955" y="9549"/>
                      </a:lnTo>
                      <a:lnTo>
                        <a:pt x="37884" y="9251"/>
                      </a:lnTo>
                      <a:lnTo>
                        <a:pt x="37812" y="8965"/>
                      </a:lnTo>
                      <a:lnTo>
                        <a:pt x="37717" y="8703"/>
                      </a:lnTo>
                      <a:lnTo>
                        <a:pt x="37633" y="8440"/>
                      </a:lnTo>
                      <a:lnTo>
                        <a:pt x="37538" y="8190"/>
                      </a:lnTo>
                      <a:lnTo>
                        <a:pt x="37431" y="7952"/>
                      </a:lnTo>
                      <a:lnTo>
                        <a:pt x="37312" y="7725"/>
                      </a:lnTo>
                      <a:lnTo>
                        <a:pt x="37204" y="7511"/>
                      </a:lnTo>
                      <a:lnTo>
                        <a:pt x="37073" y="7296"/>
                      </a:lnTo>
                      <a:lnTo>
                        <a:pt x="36954" y="7105"/>
                      </a:lnTo>
                      <a:lnTo>
                        <a:pt x="36823" y="6926"/>
                      </a:lnTo>
                      <a:lnTo>
                        <a:pt x="36680" y="6748"/>
                      </a:lnTo>
                      <a:lnTo>
                        <a:pt x="36537" y="6581"/>
                      </a:lnTo>
                      <a:lnTo>
                        <a:pt x="36394" y="6426"/>
                      </a:lnTo>
                      <a:lnTo>
                        <a:pt x="36251" y="6283"/>
                      </a:lnTo>
                      <a:lnTo>
                        <a:pt x="36096" y="6140"/>
                      </a:lnTo>
                      <a:lnTo>
                        <a:pt x="35941" y="6009"/>
                      </a:lnTo>
                      <a:lnTo>
                        <a:pt x="35786" y="5889"/>
                      </a:lnTo>
                      <a:lnTo>
                        <a:pt x="35619" y="5782"/>
                      </a:lnTo>
                      <a:lnTo>
                        <a:pt x="35464" y="5675"/>
                      </a:lnTo>
                      <a:lnTo>
                        <a:pt x="35297" y="5579"/>
                      </a:lnTo>
                      <a:lnTo>
                        <a:pt x="34963" y="5401"/>
                      </a:lnTo>
                      <a:lnTo>
                        <a:pt x="34629" y="5258"/>
                      </a:lnTo>
                      <a:lnTo>
                        <a:pt x="34296" y="5138"/>
                      </a:lnTo>
                      <a:lnTo>
                        <a:pt x="33974" y="5031"/>
                      </a:lnTo>
                      <a:lnTo>
                        <a:pt x="33640" y="4960"/>
                      </a:lnTo>
                      <a:lnTo>
                        <a:pt x="33330" y="4900"/>
                      </a:lnTo>
                      <a:lnTo>
                        <a:pt x="33020" y="4852"/>
                      </a:lnTo>
                      <a:lnTo>
                        <a:pt x="32722" y="4828"/>
                      </a:lnTo>
                      <a:lnTo>
                        <a:pt x="32448" y="4817"/>
                      </a:lnTo>
                      <a:lnTo>
                        <a:pt x="32186" y="4805"/>
                      </a:lnTo>
                      <a:lnTo>
                        <a:pt x="31947" y="4805"/>
                      </a:lnTo>
                      <a:lnTo>
                        <a:pt x="31733" y="4817"/>
                      </a:lnTo>
                      <a:lnTo>
                        <a:pt x="31375" y="4852"/>
                      </a:lnTo>
                      <a:lnTo>
                        <a:pt x="31161" y="4876"/>
                      </a:lnTo>
                      <a:lnTo>
                        <a:pt x="31077" y="4888"/>
                      </a:lnTo>
                      <a:lnTo>
                        <a:pt x="31077" y="4638"/>
                      </a:lnTo>
                      <a:lnTo>
                        <a:pt x="31065" y="4399"/>
                      </a:lnTo>
                      <a:lnTo>
                        <a:pt x="31041" y="4161"/>
                      </a:lnTo>
                      <a:lnTo>
                        <a:pt x="31018" y="3934"/>
                      </a:lnTo>
                      <a:lnTo>
                        <a:pt x="30994" y="3708"/>
                      </a:lnTo>
                      <a:lnTo>
                        <a:pt x="30958" y="3493"/>
                      </a:lnTo>
                      <a:lnTo>
                        <a:pt x="30910" y="3291"/>
                      </a:lnTo>
                      <a:lnTo>
                        <a:pt x="30863" y="3100"/>
                      </a:lnTo>
                      <a:lnTo>
                        <a:pt x="30815" y="2909"/>
                      </a:lnTo>
                      <a:lnTo>
                        <a:pt x="30755" y="2730"/>
                      </a:lnTo>
                      <a:lnTo>
                        <a:pt x="30624" y="2397"/>
                      </a:lnTo>
                      <a:lnTo>
                        <a:pt x="30481" y="2087"/>
                      </a:lnTo>
                      <a:lnTo>
                        <a:pt x="30314" y="1801"/>
                      </a:lnTo>
                      <a:lnTo>
                        <a:pt x="30135" y="1550"/>
                      </a:lnTo>
                      <a:lnTo>
                        <a:pt x="29945" y="1312"/>
                      </a:lnTo>
                      <a:lnTo>
                        <a:pt x="29742" y="1109"/>
                      </a:lnTo>
                      <a:lnTo>
                        <a:pt x="29528" y="919"/>
                      </a:lnTo>
                      <a:lnTo>
                        <a:pt x="29313" y="764"/>
                      </a:lnTo>
                      <a:lnTo>
                        <a:pt x="29098" y="621"/>
                      </a:lnTo>
                      <a:lnTo>
                        <a:pt x="28872" y="489"/>
                      </a:lnTo>
                      <a:lnTo>
                        <a:pt x="28634" y="382"/>
                      </a:lnTo>
                      <a:lnTo>
                        <a:pt x="28407" y="299"/>
                      </a:lnTo>
                      <a:lnTo>
                        <a:pt x="28181" y="215"/>
                      </a:lnTo>
                      <a:lnTo>
                        <a:pt x="27966" y="156"/>
                      </a:lnTo>
                      <a:lnTo>
                        <a:pt x="27739" y="108"/>
                      </a:lnTo>
                      <a:lnTo>
                        <a:pt x="27537" y="72"/>
                      </a:lnTo>
                      <a:lnTo>
                        <a:pt x="27334" y="36"/>
                      </a:lnTo>
                      <a:lnTo>
                        <a:pt x="2696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83" name="Google Shape;1783;p36"/>
                <p:cNvSpPr/>
                <p:nvPr/>
              </p:nvSpPr>
              <p:spPr>
                <a:xfrm>
                  <a:off x="1701" y="3311"/>
                  <a:ext cx="1203" cy="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0" h="14937" extrusionOk="0">
                      <a:moveTo>
                        <a:pt x="18096" y="0"/>
                      </a:moveTo>
                      <a:lnTo>
                        <a:pt x="17941" y="24"/>
                      </a:lnTo>
                      <a:lnTo>
                        <a:pt x="17798" y="36"/>
                      </a:lnTo>
                      <a:lnTo>
                        <a:pt x="12255" y="36"/>
                      </a:lnTo>
                      <a:lnTo>
                        <a:pt x="12040" y="48"/>
                      </a:lnTo>
                      <a:lnTo>
                        <a:pt x="11766" y="84"/>
                      </a:lnTo>
                      <a:lnTo>
                        <a:pt x="11468" y="143"/>
                      </a:lnTo>
                      <a:lnTo>
                        <a:pt x="11313" y="191"/>
                      </a:lnTo>
                      <a:lnTo>
                        <a:pt x="11158" y="239"/>
                      </a:lnTo>
                      <a:lnTo>
                        <a:pt x="10991" y="298"/>
                      </a:lnTo>
                      <a:lnTo>
                        <a:pt x="10824" y="358"/>
                      </a:lnTo>
                      <a:lnTo>
                        <a:pt x="10658" y="441"/>
                      </a:lnTo>
                      <a:lnTo>
                        <a:pt x="10503" y="537"/>
                      </a:lnTo>
                      <a:lnTo>
                        <a:pt x="10336" y="632"/>
                      </a:lnTo>
                      <a:lnTo>
                        <a:pt x="10181" y="751"/>
                      </a:lnTo>
                      <a:lnTo>
                        <a:pt x="10026" y="882"/>
                      </a:lnTo>
                      <a:lnTo>
                        <a:pt x="9883" y="1025"/>
                      </a:lnTo>
                      <a:lnTo>
                        <a:pt x="9752" y="1192"/>
                      </a:lnTo>
                      <a:lnTo>
                        <a:pt x="9620" y="1371"/>
                      </a:lnTo>
                      <a:lnTo>
                        <a:pt x="9501" y="1562"/>
                      </a:lnTo>
                      <a:lnTo>
                        <a:pt x="9394" y="1776"/>
                      </a:lnTo>
                      <a:lnTo>
                        <a:pt x="9299" y="2015"/>
                      </a:lnTo>
                      <a:lnTo>
                        <a:pt x="9227" y="2265"/>
                      </a:lnTo>
                      <a:lnTo>
                        <a:pt x="9156" y="2539"/>
                      </a:lnTo>
                      <a:lnTo>
                        <a:pt x="9108" y="2825"/>
                      </a:lnTo>
                      <a:lnTo>
                        <a:pt x="9084" y="3147"/>
                      </a:lnTo>
                      <a:lnTo>
                        <a:pt x="9072" y="3481"/>
                      </a:lnTo>
                      <a:lnTo>
                        <a:pt x="8750" y="3493"/>
                      </a:lnTo>
                      <a:lnTo>
                        <a:pt x="8440" y="3505"/>
                      </a:lnTo>
                      <a:lnTo>
                        <a:pt x="8142" y="3517"/>
                      </a:lnTo>
                      <a:lnTo>
                        <a:pt x="7856" y="3540"/>
                      </a:lnTo>
                      <a:lnTo>
                        <a:pt x="7582" y="3576"/>
                      </a:lnTo>
                      <a:lnTo>
                        <a:pt x="7320" y="3624"/>
                      </a:lnTo>
                      <a:lnTo>
                        <a:pt x="7058" y="3660"/>
                      </a:lnTo>
                      <a:lnTo>
                        <a:pt x="6819" y="3719"/>
                      </a:lnTo>
                      <a:lnTo>
                        <a:pt x="6581" y="3779"/>
                      </a:lnTo>
                      <a:lnTo>
                        <a:pt x="6354" y="3838"/>
                      </a:lnTo>
                      <a:lnTo>
                        <a:pt x="6140" y="3910"/>
                      </a:lnTo>
                      <a:lnTo>
                        <a:pt x="5925" y="3982"/>
                      </a:lnTo>
                      <a:lnTo>
                        <a:pt x="5722" y="4065"/>
                      </a:lnTo>
                      <a:lnTo>
                        <a:pt x="5532" y="4148"/>
                      </a:lnTo>
                      <a:lnTo>
                        <a:pt x="5353" y="4232"/>
                      </a:lnTo>
                      <a:lnTo>
                        <a:pt x="5186" y="4327"/>
                      </a:lnTo>
                      <a:lnTo>
                        <a:pt x="5019" y="4423"/>
                      </a:lnTo>
                      <a:lnTo>
                        <a:pt x="4852" y="4518"/>
                      </a:lnTo>
                      <a:lnTo>
                        <a:pt x="4566" y="4733"/>
                      </a:lnTo>
                      <a:lnTo>
                        <a:pt x="4304" y="4959"/>
                      </a:lnTo>
                      <a:lnTo>
                        <a:pt x="4066" y="5186"/>
                      </a:lnTo>
                      <a:lnTo>
                        <a:pt x="3863" y="5424"/>
                      </a:lnTo>
                      <a:lnTo>
                        <a:pt x="3672" y="5674"/>
                      </a:lnTo>
                      <a:lnTo>
                        <a:pt x="3517" y="5925"/>
                      </a:lnTo>
                      <a:lnTo>
                        <a:pt x="3386" y="6175"/>
                      </a:lnTo>
                      <a:lnTo>
                        <a:pt x="3267" y="6425"/>
                      </a:lnTo>
                      <a:lnTo>
                        <a:pt x="3160" y="6676"/>
                      </a:lnTo>
                      <a:lnTo>
                        <a:pt x="3088" y="6926"/>
                      </a:lnTo>
                      <a:lnTo>
                        <a:pt x="3017" y="7164"/>
                      </a:lnTo>
                      <a:lnTo>
                        <a:pt x="2969" y="7403"/>
                      </a:lnTo>
                      <a:lnTo>
                        <a:pt x="2921" y="7617"/>
                      </a:lnTo>
                      <a:lnTo>
                        <a:pt x="2897" y="7832"/>
                      </a:lnTo>
                      <a:lnTo>
                        <a:pt x="2885" y="8034"/>
                      </a:lnTo>
                      <a:lnTo>
                        <a:pt x="2862" y="8380"/>
                      </a:lnTo>
                      <a:lnTo>
                        <a:pt x="2873" y="8642"/>
                      </a:lnTo>
                      <a:lnTo>
                        <a:pt x="2885" y="8809"/>
                      </a:lnTo>
                      <a:lnTo>
                        <a:pt x="2885" y="8869"/>
                      </a:lnTo>
                      <a:lnTo>
                        <a:pt x="2766" y="8881"/>
                      </a:lnTo>
                      <a:lnTo>
                        <a:pt x="2623" y="8893"/>
                      </a:lnTo>
                      <a:lnTo>
                        <a:pt x="2432" y="8917"/>
                      </a:lnTo>
                      <a:lnTo>
                        <a:pt x="2218" y="8964"/>
                      </a:lnTo>
                      <a:lnTo>
                        <a:pt x="1979" y="9024"/>
                      </a:lnTo>
                      <a:lnTo>
                        <a:pt x="1717" y="9095"/>
                      </a:lnTo>
                      <a:lnTo>
                        <a:pt x="1443" y="9203"/>
                      </a:lnTo>
                      <a:lnTo>
                        <a:pt x="1312" y="9274"/>
                      </a:lnTo>
                      <a:lnTo>
                        <a:pt x="1169" y="9346"/>
                      </a:lnTo>
                      <a:lnTo>
                        <a:pt x="1038" y="9417"/>
                      </a:lnTo>
                      <a:lnTo>
                        <a:pt x="907" y="9513"/>
                      </a:lnTo>
                      <a:lnTo>
                        <a:pt x="787" y="9608"/>
                      </a:lnTo>
                      <a:lnTo>
                        <a:pt x="668" y="9715"/>
                      </a:lnTo>
                      <a:lnTo>
                        <a:pt x="549" y="9823"/>
                      </a:lnTo>
                      <a:lnTo>
                        <a:pt x="442" y="9954"/>
                      </a:lnTo>
                      <a:lnTo>
                        <a:pt x="346" y="10085"/>
                      </a:lnTo>
                      <a:lnTo>
                        <a:pt x="263" y="10240"/>
                      </a:lnTo>
                      <a:lnTo>
                        <a:pt x="179" y="10395"/>
                      </a:lnTo>
                      <a:lnTo>
                        <a:pt x="120" y="10574"/>
                      </a:lnTo>
                      <a:lnTo>
                        <a:pt x="72" y="10752"/>
                      </a:lnTo>
                      <a:lnTo>
                        <a:pt x="24" y="10943"/>
                      </a:lnTo>
                      <a:lnTo>
                        <a:pt x="1" y="11158"/>
                      </a:lnTo>
                      <a:lnTo>
                        <a:pt x="1" y="11384"/>
                      </a:lnTo>
                      <a:lnTo>
                        <a:pt x="13" y="11611"/>
                      </a:lnTo>
                      <a:lnTo>
                        <a:pt x="48" y="11825"/>
                      </a:lnTo>
                      <a:lnTo>
                        <a:pt x="96" y="12040"/>
                      </a:lnTo>
                      <a:lnTo>
                        <a:pt x="179" y="12242"/>
                      </a:lnTo>
                      <a:lnTo>
                        <a:pt x="275" y="12433"/>
                      </a:lnTo>
                      <a:lnTo>
                        <a:pt x="394" y="12624"/>
                      </a:lnTo>
                      <a:lnTo>
                        <a:pt x="525" y="12803"/>
                      </a:lnTo>
                      <a:lnTo>
                        <a:pt x="668" y="12970"/>
                      </a:lnTo>
                      <a:lnTo>
                        <a:pt x="823" y="13136"/>
                      </a:lnTo>
                      <a:lnTo>
                        <a:pt x="990" y="13291"/>
                      </a:lnTo>
                      <a:lnTo>
                        <a:pt x="1169" y="13446"/>
                      </a:lnTo>
                      <a:lnTo>
                        <a:pt x="1360" y="13589"/>
                      </a:lnTo>
                      <a:lnTo>
                        <a:pt x="1550" y="13721"/>
                      </a:lnTo>
                      <a:lnTo>
                        <a:pt x="1741" y="13852"/>
                      </a:lnTo>
                      <a:lnTo>
                        <a:pt x="1944" y="13971"/>
                      </a:lnTo>
                      <a:lnTo>
                        <a:pt x="2146" y="14078"/>
                      </a:lnTo>
                      <a:lnTo>
                        <a:pt x="2540" y="14281"/>
                      </a:lnTo>
                      <a:lnTo>
                        <a:pt x="2933" y="14460"/>
                      </a:lnTo>
                      <a:lnTo>
                        <a:pt x="3291" y="14603"/>
                      </a:lnTo>
                      <a:lnTo>
                        <a:pt x="3624" y="14734"/>
                      </a:lnTo>
                      <a:lnTo>
                        <a:pt x="3899" y="14817"/>
                      </a:lnTo>
                      <a:lnTo>
                        <a:pt x="4113" y="14889"/>
                      </a:lnTo>
                      <a:lnTo>
                        <a:pt x="4292" y="14936"/>
                      </a:lnTo>
                      <a:lnTo>
                        <a:pt x="14973" y="14495"/>
                      </a:lnTo>
                      <a:lnTo>
                        <a:pt x="20683" y="14424"/>
                      </a:lnTo>
                      <a:lnTo>
                        <a:pt x="24902" y="14364"/>
                      </a:lnTo>
                      <a:lnTo>
                        <a:pt x="27692" y="14340"/>
                      </a:lnTo>
                      <a:lnTo>
                        <a:pt x="27871" y="14329"/>
                      </a:lnTo>
                      <a:lnTo>
                        <a:pt x="28037" y="14293"/>
                      </a:lnTo>
                      <a:lnTo>
                        <a:pt x="28204" y="14233"/>
                      </a:lnTo>
                      <a:lnTo>
                        <a:pt x="28347" y="14150"/>
                      </a:lnTo>
                      <a:lnTo>
                        <a:pt x="28479" y="14042"/>
                      </a:lnTo>
                      <a:lnTo>
                        <a:pt x="28610" y="13923"/>
                      </a:lnTo>
                      <a:lnTo>
                        <a:pt x="28717" y="13792"/>
                      </a:lnTo>
                      <a:lnTo>
                        <a:pt x="28824" y="13637"/>
                      </a:lnTo>
                      <a:lnTo>
                        <a:pt x="28920" y="13470"/>
                      </a:lnTo>
                      <a:lnTo>
                        <a:pt x="28991" y="13303"/>
                      </a:lnTo>
                      <a:lnTo>
                        <a:pt x="29063" y="13113"/>
                      </a:lnTo>
                      <a:lnTo>
                        <a:pt x="29122" y="12922"/>
                      </a:lnTo>
                      <a:lnTo>
                        <a:pt x="29158" y="12719"/>
                      </a:lnTo>
                      <a:lnTo>
                        <a:pt x="29194" y="12505"/>
                      </a:lnTo>
                      <a:lnTo>
                        <a:pt x="29218" y="12302"/>
                      </a:lnTo>
                      <a:lnTo>
                        <a:pt x="29230" y="12087"/>
                      </a:lnTo>
                      <a:lnTo>
                        <a:pt x="29218" y="11873"/>
                      </a:lnTo>
                      <a:lnTo>
                        <a:pt x="29206" y="11670"/>
                      </a:lnTo>
                      <a:lnTo>
                        <a:pt x="29182" y="11468"/>
                      </a:lnTo>
                      <a:lnTo>
                        <a:pt x="29134" y="11265"/>
                      </a:lnTo>
                      <a:lnTo>
                        <a:pt x="29086" y="11062"/>
                      </a:lnTo>
                      <a:lnTo>
                        <a:pt x="29027" y="10883"/>
                      </a:lnTo>
                      <a:lnTo>
                        <a:pt x="28943" y="10705"/>
                      </a:lnTo>
                      <a:lnTo>
                        <a:pt x="28860" y="10538"/>
                      </a:lnTo>
                      <a:lnTo>
                        <a:pt x="28753" y="10383"/>
                      </a:lnTo>
                      <a:lnTo>
                        <a:pt x="28645" y="10252"/>
                      </a:lnTo>
                      <a:lnTo>
                        <a:pt x="28514" y="10133"/>
                      </a:lnTo>
                      <a:lnTo>
                        <a:pt x="28371" y="10025"/>
                      </a:lnTo>
                      <a:lnTo>
                        <a:pt x="28228" y="9942"/>
                      </a:lnTo>
                      <a:lnTo>
                        <a:pt x="28061" y="9882"/>
                      </a:lnTo>
                      <a:lnTo>
                        <a:pt x="27883" y="9846"/>
                      </a:lnTo>
                      <a:lnTo>
                        <a:pt x="27692" y="9834"/>
                      </a:lnTo>
                      <a:lnTo>
                        <a:pt x="27680" y="9513"/>
                      </a:lnTo>
                      <a:lnTo>
                        <a:pt x="27656" y="9215"/>
                      </a:lnTo>
                      <a:lnTo>
                        <a:pt x="27620" y="8940"/>
                      </a:lnTo>
                      <a:lnTo>
                        <a:pt x="27561" y="8690"/>
                      </a:lnTo>
                      <a:lnTo>
                        <a:pt x="27501" y="8464"/>
                      </a:lnTo>
                      <a:lnTo>
                        <a:pt x="27418" y="8261"/>
                      </a:lnTo>
                      <a:lnTo>
                        <a:pt x="27334" y="8070"/>
                      </a:lnTo>
                      <a:lnTo>
                        <a:pt x="27239" y="7891"/>
                      </a:lnTo>
                      <a:lnTo>
                        <a:pt x="27132" y="7748"/>
                      </a:lnTo>
                      <a:lnTo>
                        <a:pt x="27024" y="7605"/>
                      </a:lnTo>
                      <a:lnTo>
                        <a:pt x="26905" y="7486"/>
                      </a:lnTo>
                      <a:lnTo>
                        <a:pt x="26774" y="7379"/>
                      </a:lnTo>
                      <a:lnTo>
                        <a:pt x="26643" y="7284"/>
                      </a:lnTo>
                      <a:lnTo>
                        <a:pt x="26512" y="7212"/>
                      </a:lnTo>
                      <a:lnTo>
                        <a:pt x="26381" y="7140"/>
                      </a:lnTo>
                      <a:lnTo>
                        <a:pt x="26249" y="7093"/>
                      </a:lnTo>
                      <a:lnTo>
                        <a:pt x="26106" y="7045"/>
                      </a:lnTo>
                      <a:lnTo>
                        <a:pt x="25975" y="7009"/>
                      </a:lnTo>
                      <a:lnTo>
                        <a:pt x="25844" y="6985"/>
                      </a:lnTo>
                      <a:lnTo>
                        <a:pt x="25713" y="6962"/>
                      </a:lnTo>
                      <a:lnTo>
                        <a:pt x="25475" y="6950"/>
                      </a:lnTo>
                      <a:lnTo>
                        <a:pt x="25260" y="6950"/>
                      </a:lnTo>
                      <a:lnTo>
                        <a:pt x="25069" y="6962"/>
                      </a:lnTo>
                      <a:lnTo>
                        <a:pt x="24926" y="6974"/>
                      </a:lnTo>
                      <a:lnTo>
                        <a:pt x="24807" y="6997"/>
                      </a:lnTo>
                      <a:lnTo>
                        <a:pt x="24783" y="6842"/>
                      </a:lnTo>
                      <a:lnTo>
                        <a:pt x="24747" y="6652"/>
                      </a:lnTo>
                      <a:lnTo>
                        <a:pt x="24700" y="6413"/>
                      </a:lnTo>
                      <a:lnTo>
                        <a:pt x="24616" y="6127"/>
                      </a:lnTo>
                      <a:lnTo>
                        <a:pt x="24521" y="5805"/>
                      </a:lnTo>
                      <a:lnTo>
                        <a:pt x="24378" y="5460"/>
                      </a:lnTo>
                      <a:lnTo>
                        <a:pt x="24294" y="5293"/>
                      </a:lnTo>
                      <a:lnTo>
                        <a:pt x="24211" y="5114"/>
                      </a:lnTo>
                      <a:lnTo>
                        <a:pt x="24104" y="4935"/>
                      </a:lnTo>
                      <a:lnTo>
                        <a:pt x="23996" y="4756"/>
                      </a:lnTo>
                      <a:lnTo>
                        <a:pt x="23865" y="4589"/>
                      </a:lnTo>
                      <a:lnTo>
                        <a:pt x="23734" y="4411"/>
                      </a:lnTo>
                      <a:lnTo>
                        <a:pt x="23591" y="4256"/>
                      </a:lnTo>
                      <a:lnTo>
                        <a:pt x="23436" y="4101"/>
                      </a:lnTo>
                      <a:lnTo>
                        <a:pt x="23257" y="3946"/>
                      </a:lnTo>
                      <a:lnTo>
                        <a:pt x="23079" y="3815"/>
                      </a:lnTo>
                      <a:lnTo>
                        <a:pt x="22876" y="3684"/>
                      </a:lnTo>
                      <a:lnTo>
                        <a:pt x="22661" y="3564"/>
                      </a:lnTo>
                      <a:lnTo>
                        <a:pt x="22435" y="3469"/>
                      </a:lnTo>
                      <a:lnTo>
                        <a:pt x="22185" y="3386"/>
                      </a:lnTo>
                      <a:lnTo>
                        <a:pt x="21922" y="3314"/>
                      </a:lnTo>
                      <a:lnTo>
                        <a:pt x="21648" y="3266"/>
                      </a:lnTo>
                      <a:lnTo>
                        <a:pt x="21350" y="3231"/>
                      </a:lnTo>
                      <a:lnTo>
                        <a:pt x="21040" y="3219"/>
                      </a:lnTo>
                      <a:lnTo>
                        <a:pt x="21028" y="2873"/>
                      </a:lnTo>
                      <a:lnTo>
                        <a:pt x="21004" y="2551"/>
                      </a:lnTo>
                      <a:lnTo>
                        <a:pt x="20957" y="2253"/>
                      </a:lnTo>
                      <a:lnTo>
                        <a:pt x="20897" y="1979"/>
                      </a:lnTo>
                      <a:lnTo>
                        <a:pt x="20826" y="1729"/>
                      </a:lnTo>
                      <a:lnTo>
                        <a:pt x="20742" y="1502"/>
                      </a:lnTo>
                      <a:lnTo>
                        <a:pt x="20647" y="1288"/>
                      </a:lnTo>
                      <a:lnTo>
                        <a:pt x="20528" y="1109"/>
                      </a:lnTo>
                      <a:lnTo>
                        <a:pt x="20408" y="930"/>
                      </a:lnTo>
                      <a:lnTo>
                        <a:pt x="20289" y="787"/>
                      </a:lnTo>
                      <a:lnTo>
                        <a:pt x="20158" y="644"/>
                      </a:lnTo>
                      <a:lnTo>
                        <a:pt x="20015" y="525"/>
                      </a:lnTo>
                      <a:lnTo>
                        <a:pt x="19872" y="417"/>
                      </a:lnTo>
                      <a:lnTo>
                        <a:pt x="19717" y="334"/>
                      </a:lnTo>
                      <a:lnTo>
                        <a:pt x="19574" y="250"/>
                      </a:lnTo>
                      <a:lnTo>
                        <a:pt x="19419" y="191"/>
                      </a:lnTo>
                      <a:lnTo>
                        <a:pt x="19264" y="131"/>
                      </a:lnTo>
                      <a:lnTo>
                        <a:pt x="19121" y="95"/>
                      </a:lnTo>
                      <a:lnTo>
                        <a:pt x="18966" y="60"/>
                      </a:lnTo>
                      <a:lnTo>
                        <a:pt x="18823" y="36"/>
                      </a:lnTo>
                      <a:lnTo>
                        <a:pt x="185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84" name="Google Shape;1784;p36"/>
                <p:cNvSpPr/>
                <p:nvPr/>
              </p:nvSpPr>
              <p:spPr>
                <a:xfrm>
                  <a:off x="3811" y="3013"/>
                  <a:ext cx="1781" cy="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72" h="20266" extrusionOk="0">
                      <a:moveTo>
                        <a:pt x="26416" y="1"/>
                      </a:moveTo>
                      <a:lnTo>
                        <a:pt x="26201" y="25"/>
                      </a:lnTo>
                      <a:lnTo>
                        <a:pt x="13685" y="25"/>
                      </a:lnTo>
                      <a:lnTo>
                        <a:pt x="13458" y="49"/>
                      </a:lnTo>
                      <a:lnTo>
                        <a:pt x="13244" y="72"/>
                      </a:lnTo>
                      <a:lnTo>
                        <a:pt x="13053" y="120"/>
                      </a:lnTo>
                      <a:lnTo>
                        <a:pt x="12862" y="180"/>
                      </a:lnTo>
                      <a:lnTo>
                        <a:pt x="12696" y="239"/>
                      </a:lnTo>
                      <a:lnTo>
                        <a:pt x="12553" y="311"/>
                      </a:lnTo>
                      <a:lnTo>
                        <a:pt x="12410" y="382"/>
                      </a:lnTo>
                      <a:lnTo>
                        <a:pt x="12290" y="478"/>
                      </a:lnTo>
                      <a:lnTo>
                        <a:pt x="12171" y="561"/>
                      </a:lnTo>
                      <a:lnTo>
                        <a:pt x="12076" y="657"/>
                      </a:lnTo>
                      <a:lnTo>
                        <a:pt x="11992" y="764"/>
                      </a:lnTo>
                      <a:lnTo>
                        <a:pt x="11909" y="871"/>
                      </a:lnTo>
                      <a:lnTo>
                        <a:pt x="11837" y="978"/>
                      </a:lnTo>
                      <a:lnTo>
                        <a:pt x="11778" y="1086"/>
                      </a:lnTo>
                      <a:lnTo>
                        <a:pt x="11730" y="1193"/>
                      </a:lnTo>
                      <a:lnTo>
                        <a:pt x="11659" y="1408"/>
                      </a:lnTo>
                      <a:lnTo>
                        <a:pt x="11611" y="1622"/>
                      </a:lnTo>
                      <a:lnTo>
                        <a:pt x="11587" y="1825"/>
                      </a:lnTo>
                      <a:lnTo>
                        <a:pt x="11575" y="2004"/>
                      </a:lnTo>
                      <a:lnTo>
                        <a:pt x="11575" y="2147"/>
                      </a:lnTo>
                      <a:lnTo>
                        <a:pt x="11587" y="2266"/>
                      </a:lnTo>
                      <a:lnTo>
                        <a:pt x="11599" y="2361"/>
                      </a:lnTo>
                      <a:lnTo>
                        <a:pt x="11289" y="2373"/>
                      </a:lnTo>
                      <a:lnTo>
                        <a:pt x="10991" y="2385"/>
                      </a:lnTo>
                      <a:lnTo>
                        <a:pt x="10693" y="2409"/>
                      </a:lnTo>
                      <a:lnTo>
                        <a:pt x="10419" y="2433"/>
                      </a:lnTo>
                      <a:lnTo>
                        <a:pt x="10157" y="2468"/>
                      </a:lnTo>
                      <a:lnTo>
                        <a:pt x="9894" y="2516"/>
                      </a:lnTo>
                      <a:lnTo>
                        <a:pt x="9644" y="2564"/>
                      </a:lnTo>
                      <a:lnTo>
                        <a:pt x="9406" y="2623"/>
                      </a:lnTo>
                      <a:lnTo>
                        <a:pt x="9179" y="2695"/>
                      </a:lnTo>
                      <a:lnTo>
                        <a:pt x="8964" y="2766"/>
                      </a:lnTo>
                      <a:lnTo>
                        <a:pt x="8750" y="2838"/>
                      </a:lnTo>
                      <a:lnTo>
                        <a:pt x="8547" y="2921"/>
                      </a:lnTo>
                      <a:lnTo>
                        <a:pt x="8357" y="3017"/>
                      </a:lnTo>
                      <a:lnTo>
                        <a:pt x="8166" y="3100"/>
                      </a:lnTo>
                      <a:lnTo>
                        <a:pt x="7987" y="3208"/>
                      </a:lnTo>
                      <a:lnTo>
                        <a:pt x="7820" y="3315"/>
                      </a:lnTo>
                      <a:lnTo>
                        <a:pt x="7653" y="3422"/>
                      </a:lnTo>
                      <a:lnTo>
                        <a:pt x="7510" y="3529"/>
                      </a:lnTo>
                      <a:lnTo>
                        <a:pt x="7355" y="3649"/>
                      </a:lnTo>
                      <a:lnTo>
                        <a:pt x="7224" y="3768"/>
                      </a:lnTo>
                      <a:lnTo>
                        <a:pt x="6962" y="4018"/>
                      </a:lnTo>
                      <a:lnTo>
                        <a:pt x="6735" y="4280"/>
                      </a:lnTo>
                      <a:lnTo>
                        <a:pt x="6533" y="4543"/>
                      </a:lnTo>
                      <a:lnTo>
                        <a:pt x="6354" y="4817"/>
                      </a:lnTo>
                      <a:lnTo>
                        <a:pt x="6199" y="5103"/>
                      </a:lnTo>
                      <a:lnTo>
                        <a:pt x="6056" y="5389"/>
                      </a:lnTo>
                      <a:lnTo>
                        <a:pt x="5937" y="5663"/>
                      </a:lnTo>
                      <a:lnTo>
                        <a:pt x="5841" y="5949"/>
                      </a:lnTo>
                      <a:lnTo>
                        <a:pt x="5758" y="6223"/>
                      </a:lnTo>
                      <a:lnTo>
                        <a:pt x="5698" y="6498"/>
                      </a:lnTo>
                      <a:lnTo>
                        <a:pt x="5639" y="6760"/>
                      </a:lnTo>
                      <a:lnTo>
                        <a:pt x="5603" y="7010"/>
                      </a:lnTo>
                      <a:lnTo>
                        <a:pt x="5579" y="7237"/>
                      </a:lnTo>
                      <a:lnTo>
                        <a:pt x="5555" y="7463"/>
                      </a:lnTo>
                      <a:lnTo>
                        <a:pt x="5531" y="7845"/>
                      </a:lnTo>
                      <a:lnTo>
                        <a:pt x="5543" y="8143"/>
                      </a:lnTo>
                      <a:lnTo>
                        <a:pt x="5555" y="8405"/>
                      </a:lnTo>
                      <a:lnTo>
                        <a:pt x="5317" y="8405"/>
                      </a:lnTo>
                      <a:lnTo>
                        <a:pt x="5043" y="8417"/>
                      </a:lnTo>
                      <a:lnTo>
                        <a:pt x="4685" y="8453"/>
                      </a:lnTo>
                      <a:lnTo>
                        <a:pt x="4268" y="8512"/>
                      </a:lnTo>
                      <a:lnTo>
                        <a:pt x="4041" y="8560"/>
                      </a:lnTo>
                      <a:lnTo>
                        <a:pt x="3803" y="8619"/>
                      </a:lnTo>
                      <a:lnTo>
                        <a:pt x="3553" y="8691"/>
                      </a:lnTo>
                      <a:lnTo>
                        <a:pt x="3302" y="8774"/>
                      </a:lnTo>
                      <a:lnTo>
                        <a:pt x="3040" y="8870"/>
                      </a:lnTo>
                      <a:lnTo>
                        <a:pt x="2778" y="8977"/>
                      </a:lnTo>
                      <a:lnTo>
                        <a:pt x="2516" y="9108"/>
                      </a:lnTo>
                      <a:lnTo>
                        <a:pt x="2265" y="9263"/>
                      </a:lnTo>
                      <a:lnTo>
                        <a:pt x="2003" y="9430"/>
                      </a:lnTo>
                      <a:lnTo>
                        <a:pt x="1765" y="9621"/>
                      </a:lnTo>
                      <a:lnTo>
                        <a:pt x="1526" y="9835"/>
                      </a:lnTo>
                      <a:lnTo>
                        <a:pt x="1288" y="10074"/>
                      </a:lnTo>
                      <a:lnTo>
                        <a:pt x="1073" y="10324"/>
                      </a:lnTo>
                      <a:lnTo>
                        <a:pt x="871" y="10610"/>
                      </a:lnTo>
                      <a:lnTo>
                        <a:pt x="775" y="10765"/>
                      </a:lnTo>
                      <a:lnTo>
                        <a:pt x="692" y="10920"/>
                      </a:lnTo>
                      <a:lnTo>
                        <a:pt x="596" y="11087"/>
                      </a:lnTo>
                      <a:lnTo>
                        <a:pt x="513" y="11266"/>
                      </a:lnTo>
                      <a:lnTo>
                        <a:pt x="441" y="11445"/>
                      </a:lnTo>
                      <a:lnTo>
                        <a:pt x="370" y="11635"/>
                      </a:lnTo>
                      <a:lnTo>
                        <a:pt x="298" y="11826"/>
                      </a:lnTo>
                      <a:lnTo>
                        <a:pt x="239" y="12029"/>
                      </a:lnTo>
                      <a:lnTo>
                        <a:pt x="191" y="12243"/>
                      </a:lnTo>
                      <a:lnTo>
                        <a:pt x="143" y="12458"/>
                      </a:lnTo>
                      <a:lnTo>
                        <a:pt x="108" y="12684"/>
                      </a:lnTo>
                      <a:lnTo>
                        <a:pt x="72" y="12923"/>
                      </a:lnTo>
                      <a:lnTo>
                        <a:pt x="36" y="13173"/>
                      </a:lnTo>
                      <a:lnTo>
                        <a:pt x="24" y="13423"/>
                      </a:lnTo>
                      <a:lnTo>
                        <a:pt x="12" y="13686"/>
                      </a:lnTo>
                      <a:lnTo>
                        <a:pt x="0" y="13960"/>
                      </a:lnTo>
                      <a:lnTo>
                        <a:pt x="12" y="14222"/>
                      </a:lnTo>
                      <a:lnTo>
                        <a:pt x="24" y="14484"/>
                      </a:lnTo>
                      <a:lnTo>
                        <a:pt x="48" y="14747"/>
                      </a:lnTo>
                      <a:lnTo>
                        <a:pt x="72" y="14997"/>
                      </a:lnTo>
                      <a:lnTo>
                        <a:pt x="120" y="15235"/>
                      </a:lnTo>
                      <a:lnTo>
                        <a:pt x="167" y="15462"/>
                      </a:lnTo>
                      <a:lnTo>
                        <a:pt x="215" y="15688"/>
                      </a:lnTo>
                      <a:lnTo>
                        <a:pt x="275" y="15903"/>
                      </a:lnTo>
                      <a:lnTo>
                        <a:pt x="346" y="16117"/>
                      </a:lnTo>
                      <a:lnTo>
                        <a:pt x="418" y="16320"/>
                      </a:lnTo>
                      <a:lnTo>
                        <a:pt x="501" y="16523"/>
                      </a:lnTo>
                      <a:lnTo>
                        <a:pt x="584" y="16713"/>
                      </a:lnTo>
                      <a:lnTo>
                        <a:pt x="680" y="16892"/>
                      </a:lnTo>
                      <a:lnTo>
                        <a:pt x="775" y="17071"/>
                      </a:lnTo>
                      <a:lnTo>
                        <a:pt x="882" y="17250"/>
                      </a:lnTo>
                      <a:lnTo>
                        <a:pt x="990" y="17417"/>
                      </a:lnTo>
                      <a:lnTo>
                        <a:pt x="1228" y="17727"/>
                      </a:lnTo>
                      <a:lnTo>
                        <a:pt x="1467" y="18013"/>
                      </a:lnTo>
                      <a:lnTo>
                        <a:pt x="1729" y="18287"/>
                      </a:lnTo>
                      <a:lnTo>
                        <a:pt x="2003" y="18525"/>
                      </a:lnTo>
                      <a:lnTo>
                        <a:pt x="2289" y="18752"/>
                      </a:lnTo>
                      <a:lnTo>
                        <a:pt x="2575" y="18954"/>
                      </a:lnTo>
                      <a:lnTo>
                        <a:pt x="2861" y="19145"/>
                      </a:lnTo>
                      <a:lnTo>
                        <a:pt x="3159" y="19312"/>
                      </a:lnTo>
                      <a:lnTo>
                        <a:pt x="3457" y="19455"/>
                      </a:lnTo>
                      <a:lnTo>
                        <a:pt x="3743" y="19586"/>
                      </a:lnTo>
                      <a:lnTo>
                        <a:pt x="4041" y="19705"/>
                      </a:lnTo>
                      <a:lnTo>
                        <a:pt x="4316" y="19813"/>
                      </a:lnTo>
                      <a:lnTo>
                        <a:pt x="4590" y="19908"/>
                      </a:lnTo>
                      <a:lnTo>
                        <a:pt x="4852" y="19980"/>
                      </a:lnTo>
                      <a:lnTo>
                        <a:pt x="5329" y="20099"/>
                      </a:lnTo>
                      <a:lnTo>
                        <a:pt x="5734" y="20182"/>
                      </a:lnTo>
                      <a:lnTo>
                        <a:pt x="6044" y="20230"/>
                      </a:lnTo>
                      <a:lnTo>
                        <a:pt x="6318" y="20266"/>
                      </a:lnTo>
                      <a:lnTo>
                        <a:pt x="39385" y="20266"/>
                      </a:lnTo>
                      <a:lnTo>
                        <a:pt x="39576" y="20254"/>
                      </a:lnTo>
                      <a:lnTo>
                        <a:pt x="39779" y="20242"/>
                      </a:lnTo>
                      <a:lnTo>
                        <a:pt x="39970" y="20218"/>
                      </a:lnTo>
                      <a:lnTo>
                        <a:pt x="40160" y="20182"/>
                      </a:lnTo>
                      <a:lnTo>
                        <a:pt x="40351" y="20147"/>
                      </a:lnTo>
                      <a:lnTo>
                        <a:pt x="40542" y="20087"/>
                      </a:lnTo>
                      <a:lnTo>
                        <a:pt x="40721" y="20027"/>
                      </a:lnTo>
                      <a:lnTo>
                        <a:pt x="40899" y="19956"/>
                      </a:lnTo>
                      <a:lnTo>
                        <a:pt x="41066" y="19884"/>
                      </a:lnTo>
                      <a:lnTo>
                        <a:pt x="41233" y="19789"/>
                      </a:lnTo>
                      <a:lnTo>
                        <a:pt x="41400" y="19705"/>
                      </a:lnTo>
                      <a:lnTo>
                        <a:pt x="41555" y="19598"/>
                      </a:lnTo>
                      <a:lnTo>
                        <a:pt x="41710" y="19491"/>
                      </a:lnTo>
                      <a:lnTo>
                        <a:pt x="41853" y="19372"/>
                      </a:lnTo>
                      <a:lnTo>
                        <a:pt x="41996" y="19252"/>
                      </a:lnTo>
                      <a:lnTo>
                        <a:pt x="42139" y="19121"/>
                      </a:lnTo>
                      <a:lnTo>
                        <a:pt x="42258" y="18990"/>
                      </a:lnTo>
                      <a:lnTo>
                        <a:pt x="42389" y="18847"/>
                      </a:lnTo>
                      <a:lnTo>
                        <a:pt x="42497" y="18704"/>
                      </a:lnTo>
                      <a:lnTo>
                        <a:pt x="42604" y="18549"/>
                      </a:lnTo>
                      <a:lnTo>
                        <a:pt x="42711" y="18394"/>
                      </a:lnTo>
                      <a:lnTo>
                        <a:pt x="42807" y="18227"/>
                      </a:lnTo>
                      <a:lnTo>
                        <a:pt x="42890" y="18060"/>
                      </a:lnTo>
                      <a:lnTo>
                        <a:pt x="42973" y="17882"/>
                      </a:lnTo>
                      <a:lnTo>
                        <a:pt x="43033" y="17715"/>
                      </a:lnTo>
                      <a:lnTo>
                        <a:pt x="43105" y="17524"/>
                      </a:lnTo>
                      <a:lnTo>
                        <a:pt x="43152" y="17345"/>
                      </a:lnTo>
                      <a:lnTo>
                        <a:pt x="43200" y="17154"/>
                      </a:lnTo>
                      <a:lnTo>
                        <a:pt x="43224" y="16964"/>
                      </a:lnTo>
                      <a:lnTo>
                        <a:pt x="43260" y="16773"/>
                      </a:lnTo>
                      <a:lnTo>
                        <a:pt x="43271" y="16570"/>
                      </a:lnTo>
                      <a:lnTo>
                        <a:pt x="43271" y="16368"/>
                      </a:lnTo>
                      <a:lnTo>
                        <a:pt x="43271" y="16141"/>
                      </a:lnTo>
                      <a:lnTo>
                        <a:pt x="43248" y="15927"/>
                      </a:lnTo>
                      <a:lnTo>
                        <a:pt x="43224" y="15700"/>
                      </a:lnTo>
                      <a:lnTo>
                        <a:pt x="43188" y="15486"/>
                      </a:lnTo>
                      <a:lnTo>
                        <a:pt x="43140" y="15283"/>
                      </a:lnTo>
                      <a:lnTo>
                        <a:pt x="43081" y="15068"/>
                      </a:lnTo>
                      <a:lnTo>
                        <a:pt x="43009" y="14866"/>
                      </a:lnTo>
                      <a:lnTo>
                        <a:pt x="42926" y="14675"/>
                      </a:lnTo>
                      <a:lnTo>
                        <a:pt x="42842" y="14484"/>
                      </a:lnTo>
                      <a:lnTo>
                        <a:pt x="42747" y="14294"/>
                      </a:lnTo>
                      <a:lnTo>
                        <a:pt x="42640" y="14103"/>
                      </a:lnTo>
                      <a:lnTo>
                        <a:pt x="42532" y="13936"/>
                      </a:lnTo>
                      <a:lnTo>
                        <a:pt x="42413" y="13757"/>
                      </a:lnTo>
                      <a:lnTo>
                        <a:pt x="42282" y="13590"/>
                      </a:lnTo>
                      <a:lnTo>
                        <a:pt x="42139" y="13435"/>
                      </a:lnTo>
                      <a:lnTo>
                        <a:pt x="41996" y="13280"/>
                      </a:lnTo>
                      <a:lnTo>
                        <a:pt x="41841" y="13137"/>
                      </a:lnTo>
                      <a:lnTo>
                        <a:pt x="41686" y="13006"/>
                      </a:lnTo>
                      <a:lnTo>
                        <a:pt x="41519" y="12875"/>
                      </a:lnTo>
                      <a:lnTo>
                        <a:pt x="41352" y="12756"/>
                      </a:lnTo>
                      <a:lnTo>
                        <a:pt x="41174" y="12637"/>
                      </a:lnTo>
                      <a:lnTo>
                        <a:pt x="40995" y="12529"/>
                      </a:lnTo>
                      <a:lnTo>
                        <a:pt x="40804" y="12434"/>
                      </a:lnTo>
                      <a:lnTo>
                        <a:pt x="40613" y="12351"/>
                      </a:lnTo>
                      <a:lnTo>
                        <a:pt x="40411" y="12279"/>
                      </a:lnTo>
                      <a:lnTo>
                        <a:pt x="40208" y="12207"/>
                      </a:lnTo>
                      <a:lnTo>
                        <a:pt x="40005" y="12148"/>
                      </a:lnTo>
                      <a:lnTo>
                        <a:pt x="39791" y="12100"/>
                      </a:lnTo>
                      <a:lnTo>
                        <a:pt x="39576" y="12064"/>
                      </a:lnTo>
                      <a:lnTo>
                        <a:pt x="39362" y="12029"/>
                      </a:lnTo>
                      <a:lnTo>
                        <a:pt x="39135" y="12017"/>
                      </a:lnTo>
                      <a:lnTo>
                        <a:pt x="38909" y="12005"/>
                      </a:lnTo>
                      <a:lnTo>
                        <a:pt x="38193" y="12005"/>
                      </a:lnTo>
                      <a:lnTo>
                        <a:pt x="38193" y="11611"/>
                      </a:lnTo>
                      <a:lnTo>
                        <a:pt x="38170" y="11242"/>
                      </a:lnTo>
                      <a:lnTo>
                        <a:pt x="38146" y="10872"/>
                      </a:lnTo>
                      <a:lnTo>
                        <a:pt x="38110" y="10527"/>
                      </a:lnTo>
                      <a:lnTo>
                        <a:pt x="38074" y="10193"/>
                      </a:lnTo>
                      <a:lnTo>
                        <a:pt x="38015" y="9859"/>
                      </a:lnTo>
                      <a:lnTo>
                        <a:pt x="37955" y="9549"/>
                      </a:lnTo>
                      <a:lnTo>
                        <a:pt x="37883" y="9251"/>
                      </a:lnTo>
                      <a:lnTo>
                        <a:pt x="37812" y="8965"/>
                      </a:lnTo>
                      <a:lnTo>
                        <a:pt x="37728" y="8703"/>
                      </a:lnTo>
                      <a:lnTo>
                        <a:pt x="37633" y="8441"/>
                      </a:lnTo>
                      <a:lnTo>
                        <a:pt x="37538" y="8190"/>
                      </a:lnTo>
                      <a:lnTo>
                        <a:pt x="37430" y="7952"/>
                      </a:lnTo>
                      <a:lnTo>
                        <a:pt x="37323" y="7725"/>
                      </a:lnTo>
                      <a:lnTo>
                        <a:pt x="37204" y="7511"/>
                      </a:lnTo>
                      <a:lnTo>
                        <a:pt x="37085" y="7296"/>
                      </a:lnTo>
                      <a:lnTo>
                        <a:pt x="36954" y="7106"/>
                      </a:lnTo>
                      <a:lnTo>
                        <a:pt x="36823" y="6927"/>
                      </a:lnTo>
                      <a:lnTo>
                        <a:pt x="36691" y="6748"/>
                      </a:lnTo>
                      <a:lnTo>
                        <a:pt x="36548" y="6581"/>
                      </a:lnTo>
                      <a:lnTo>
                        <a:pt x="36405" y="6426"/>
                      </a:lnTo>
                      <a:lnTo>
                        <a:pt x="36250" y="6283"/>
                      </a:lnTo>
                      <a:lnTo>
                        <a:pt x="36095" y="6140"/>
                      </a:lnTo>
                      <a:lnTo>
                        <a:pt x="35940" y="6009"/>
                      </a:lnTo>
                      <a:lnTo>
                        <a:pt x="35785" y="5890"/>
                      </a:lnTo>
                      <a:lnTo>
                        <a:pt x="35631" y="5782"/>
                      </a:lnTo>
                      <a:lnTo>
                        <a:pt x="35464" y="5675"/>
                      </a:lnTo>
                      <a:lnTo>
                        <a:pt x="35297" y="5580"/>
                      </a:lnTo>
                      <a:lnTo>
                        <a:pt x="34975" y="5401"/>
                      </a:lnTo>
                      <a:lnTo>
                        <a:pt x="34641" y="5258"/>
                      </a:lnTo>
                      <a:lnTo>
                        <a:pt x="34307" y="5139"/>
                      </a:lnTo>
                      <a:lnTo>
                        <a:pt x="33974" y="5031"/>
                      </a:lnTo>
                      <a:lnTo>
                        <a:pt x="33652" y="4960"/>
                      </a:lnTo>
                      <a:lnTo>
                        <a:pt x="33330" y="4900"/>
                      </a:lnTo>
                      <a:lnTo>
                        <a:pt x="33020" y="4853"/>
                      </a:lnTo>
                      <a:lnTo>
                        <a:pt x="32734" y="4829"/>
                      </a:lnTo>
                      <a:lnTo>
                        <a:pt x="32448" y="4817"/>
                      </a:lnTo>
                      <a:lnTo>
                        <a:pt x="32197" y="4805"/>
                      </a:lnTo>
                      <a:lnTo>
                        <a:pt x="31947" y="4805"/>
                      </a:lnTo>
                      <a:lnTo>
                        <a:pt x="31733" y="4817"/>
                      </a:lnTo>
                      <a:lnTo>
                        <a:pt x="31387" y="4853"/>
                      </a:lnTo>
                      <a:lnTo>
                        <a:pt x="31160" y="4876"/>
                      </a:lnTo>
                      <a:lnTo>
                        <a:pt x="31077" y="4888"/>
                      </a:lnTo>
                      <a:lnTo>
                        <a:pt x="31077" y="4638"/>
                      </a:lnTo>
                      <a:lnTo>
                        <a:pt x="31065" y="4400"/>
                      </a:lnTo>
                      <a:lnTo>
                        <a:pt x="31053" y="4161"/>
                      </a:lnTo>
                      <a:lnTo>
                        <a:pt x="31029" y="3923"/>
                      </a:lnTo>
                      <a:lnTo>
                        <a:pt x="30993" y="3708"/>
                      </a:lnTo>
                      <a:lnTo>
                        <a:pt x="30958" y="3494"/>
                      </a:lnTo>
                      <a:lnTo>
                        <a:pt x="30922" y="3291"/>
                      </a:lnTo>
                      <a:lnTo>
                        <a:pt x="30874" y="3100"/>
                      </a:lnTo>
                      <a:lnTo>
                        <a:pt x="30815" y="2910"/>
                      </a:lnTo>
                      <a:lnTo>
                        <a:pt x="30755" y="2731"/>
                      </a:lnTo>
                      <a:lnTo>
                        <a:pt x="30636" y="2397"/>
                      </a:lnTo>
                      <a:lnTo>
                        <a:pt x="30481" y="2087"/>
                      </a:lnTo>
                      <a:lnTo>
                        <a:pt x="30314" y="1801"/>
                      </a:lnTo>
                      <a:lnTo>
                        <a:pt x="30135" y="1551"/>
                      </a:lnTo>
                      <a:lnTo>
                        <a:pt x="29944" y="1312"/>
                      </a:lnTo>
                      <a:lnTo>
                        <a:pt x="29754" y="1110"/>
                      </a:lnTo>
                      <a:lnTo>
                        <a:pt x="29539" y="919"/>
                      </a:lnTo>
                      <a:lnTo>
                        <a:pt x="29325" y="764"/>
                      </a:lnTo>
                      <a:lnTo>
                        <a:pt x="29098" y="621"/>
                      </a:lnTo>
                      <a:lnTo>
                        <a:pt x="28872" y="490"/>
                      </a:lnTo>
                      <a:lnTo>
                        <a:pt x="28645" y="382"/>
                      </a:lnTo>
                      <a:lnTo>
                        <a:pt x="28419" y="299"/>
                      </a:lnTo>
                      <a:lnTo>
                        <a:pt x="28192" y="215"/>
                      </a:lnTo>
                      <a:lnTo>
                        <a:pt x="27966" y="156"/>
                      </a:lnTo>
                      <a:lnTo>
                        <a:pt x="27751" y="108"/>
                      </a:lnTo>
                      <a:lnTo>
                        <a:pt x="27537" y="61"/>
                      </a:lnTo>
                      <a:lnTo>
                        <a:pt x="27334" y="37"/>
                      </a:lnTo>
                      <a:lnTo>
                        <a:pt x="2696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85" name="Google Shape;1785;p36"/>
                <p:cNvSpPr/>
                <p:nvPr/>
              </p:nvSpPr>
              <p:spPr>
                <a:xfrm>
                  <a:off x="4761" y="3711"/>
                  <a:ext cx="1317" cy="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07" h="14985" extrusionOk="0">
                      <a:moveTo>
                        <a:pt x="12064" y="1"/>
                      </a:moveTo>
                      <a:lnTo>
                        <a:pt x="11790" y="25"/>
                      </a:lnTo>
                      <a:lnTo>
                        <a:pt x="11480" y="72"/>
                      </a:lnTo>
                      <a:lnTo>
                        <a:pt x="11325" y="108"/>
                      </a:lnTo>
                      <a:lnTo>
                        <a:pt x="11158" y="156"/>
                      </a:lnTo>
                      <a:lnTo>
                        <a:pt x="10991" y="215"/>
                      </a:lnTo>
                      <a:lnTo>
                        <a:pt x="10824" y="287"/>
                      </a:lnTo>
                      <a:lnTo>
                        <a:pt x="10645" y="358"/>
                      </a:lnTo>
                      <a:lnTo>
                        <a:pt x="10478" y="454"/>
                      </a:lnTo>
                      <a:lnTo>
                        <a:pt x="10323" y="561"/>
                      </a:lnTo>
                      <a:lnTo>
                        <a:pt x="10156" y="680"/>
                      </a:lnTo>
                      <a:lnTo>
                        <a:pt x="10002" y="823"/>
                      </a:lnTo>
                      <a:lnTo>
                        <a:pt x="9858" y="966"/>
                      </a:lnTo>
                      <a:lnTo>
                        <a:pt x="9715" y="1145"/>
                      </a:lnTo>
                      <a:lnTo>
                        <a:pt x="9584" y="1336"/>
                      </a:lnTo>
                      <a:lnTo>
                        <a:pt x="9453" y="1538"/>
                      </a:lnTo>
                      <a:lnTo>
                        <a:pt x="9346" y="1765"/>
                      </a:lnTo>
                      <a:lnTo>
                        <a:pt x="9251" y="2015"/>
                      </a:lnTo>
                      <a:lnTo>
                        <a:pt x="9167" y="2289"/>
                      </a:lnTo>
                      <a:lnTo>
                        <a:pt x="9107" y="2587"/>
                      </a:lnTo>
                      <a:lnTo>
                        <a:pt x="9060" y="2909"/>
                      </a:lnTo>
                      <a:lnTo>
                        <a:pt x="9024" y="3255"/>
                      </a:lnTo>
                      <a:lnTo>
                        <a:pt x="9012" y="3625"/>
                      </a:lnTo>
                      <a:lnTo>
                        <a:pt x="8786" y="3589"/>
                      </a:lnTo>
                      <a:lnTo>
                        <a:pt x="8535" y="3565"/>
                      </a:lnTo>
                      <a:lnTo>
                        <a:pt x="8190" y="3553"/>
                      </a:lnTo>
                      <a:lnTo>
                        <a:pt x="7999" y="3565"/>
                      </a:lnTo>
                      <a:lnTo>
                        <a:pt x="7796" y="3565"/>
                      </a:lnTo>
                      <a:lnTo>
                        <a:pt x="7582" y="3589"/>
                      </a:lnTo>
                      <a:lnTo>
                        <a:pt x="7355" y="3625"/>
                      </a:lnTo>
                      <a:lnTo>
                        <a:pt x="7117" y="3660"/>
                      </a:lnTo>
                      <a:lnTo>
                        <a:pt x="6878" y="3720"/>
                      </a:lnTo>
                      <a:lnTo>
                        <a:pt x="6628" y="3791"/>
                      </a:lnTo>
                      <a:lnTo>
                        <a:pt x="6390" y="3887"/>
                      </a:lnTo>
                      <a:lnTo>
                        <a:pt x="6139" y="3994"/>
                      </a:lnTo>
                      <a:lnTo>
                        <a:pt x="5889" y="4125"/>
                      </a:lnTo>
                      <a:lnTo>
                        <a:pt x="5651" y="4268"/>
                      </a:lnTo>
                      <a:lnTo>
                        <a:pt x="5424" y="4447"/>
                      </a:lnTo>
                      <a:lnTo>
                        <a:pt x="5186" y="4650"/>
                      </a:lnTo>
                      <a:lnTo>
                        <a:pt x="4971" y="4864"/>
                      </a:lnTo>
                      <a:lnTo>
                        <a:pt x="4768" y="5115"/>
                      </a:lnTo>
                      <a:lnTo>
                        <a:pt x="4673" y="5258"/>
                      </a:lnTo>
                      <a:lnTo>
                        <a:pt x="4578" y="5401"/>
                      </a:lnTo>
                      <a:lnTo>
                        <a:pt x="4482" y="5556"/>
                      </a:lnTo>
                      <a:lnTo>
                        <a:pt x="4399" y="5711"/>
                      </a:lnTo>
                      <a:lnTo>
                        <a:pt x="4315" y="5878"/>
                      </a:lnTo>
                      <a:lnTo>
                        <a:pt x="4244" y="6056"/>
                      </a:lnTo>
                      <a:lnTo>
                        <a:pt x="4161" y="6235"/>
                      </a:lnTo>
                      <a:lnTo>
                        <a:pt x="4101" y="6438"/>
                      </a:lnTo>
                      <a:lnTo>
                        <a:pt x="4041" y="6640"/>
                      </a:lnTo>
                      <a:lnTo>
                        <a:pt x="3982" y="6843"/>
                      </a:lnTo>
                      <a:lnTo>
                        <a:pt x="3934" y="7070"/>
                      </a:lnTo>
                      <a:lnTo>
                        <a:pt x="3886" y="7296"/>
                      </a:lnTo>
                      <a:lnTo>
                        <a:pt x="3839" y="7534"/>
                      </a:lnTo>
                      <a:lnTo>
                        <a:pt x="3815" y="7785"/>
                      </a:lnTo>
                      <a:lnTo>
                        <a:pt x="3791" y="8047"/>
                      </a:lnTo>
                      <a:lnTo>
                        <a:pt x="3767" y="8309"/>
                      </a:lnTo>
                      <a:lnTo>
                        <a:pt x="3755" y="8595"/>
                      </a:lnTo>
                      <a:lnTo>
                        <a:pt x="3755" y="8881"/>
                      </a:lnTo>
                      <a:lnTo>
                        <a:pt x="3052" y="8881"/>
                      </a:lnTo>
                      <a:lnTo>
                        <a:pt x="2897" y="8905"/>
                      </a:lnTo>
                      <a:lnTo>
                        <a:pt x="2730" y="8917"/>
                      </a:lnTo>
                      <a:lnTo>
                        <a:pt x="2575" y="8953"/>
                      </a:lnTo>
                      <a:lnTo>
                        <a:pt x="2420" y="8989"/>
                      </a:lnTo>
                      <a:lnTo>
                        <a:pt x="2265" y="9025"/>
                      </a:lnTo>
                      <a:lnTo>
                        <a:pt x="2110" y="9084"/>
                      </a:lnTo>
                      <a:lnTo>
                        <a:pt x="1967" y="9132"/>
                      </a:lnTo>
                      <a:lnTo>
                        <a:pt x="1824" y="9203"/>
                      </a:lnTo>
                      <a:lnTo>
                        <a:pt x="1681" y="9275"/>
                      </a:lnTo>
                      <a:lnTo>
                        <a:pt x="1550" y="9346"/>
                      </a:lnTo>
                      <a:lnTo>
                        <a:pt x="1419" y="9430"/>
                      </a:lnTo>
                      <a:lnTo>
                        <a:pt x="1288" y="9525"/>
                      </a:lnTo>
                      <a:lnTo>
                        <a:pt x="1168" y="9621"/>
                      </a:lnTo>
                      <a:lnTo>
                        <a:pt x="1049" y="9716"/>
                      </a:lnTo>
                      <a:lnTo>
                        <a:pt x="942" y="9823"/>
                      </a:lnTo>
                      <a:lnTo>
                        <a:pt x="835" y="9942"/>
                      </a:lnTo>
                      <a:lnTo>
                        <a:pt x="727" y="10062"/>
                      </a:lnTo>
                      <a:lnTo>
                        <a:pt x="632" y="10181"/>
                      </a:lnTo>
                      <a:lnTo>
                        <a:pt x="549" y="10312"/>
                      </a:lnTo>
                      <a:lnTo>
                        <a:pt x="465" y="10431"/>
                      </a:lnTo>
                      <a:lnTo>
                        <a:pt x="382" y="10574"/>
                      </a:lnTo>
                      <a:lnTo>
                        <a:pt x="310" y="10705"/>
                      </a:lnTo>
                      <a:lnTo>
                        <a:pt x="251" y="10848"/>
                      </a:lnTo>
                      <a:lnTo>
                        <a:pt x="191" y="11003"/>
                      </a:lnTo>
                      <a:lnTo>
                        <a:pt x="143" y="11146"/>
                      </a:lnTo>
                      <a:lnTo>
                        <a:pt x="96" y="11301"/>
                      </a:lnTo>
                      <a:lnTo>
                        <a:pt x="60" y="11456"/>
                      </a:lnTo>
                      <a:lnTo>
                        <a:pt x="36" y="11623"/>
                      </a:lnTo>
                      <a:lnTo>
                        <a:pt x="12" y="11778"/>
                      </a:lnTo>
                      <a:lnTo>
                        <a:pt x="0" y="11945"/>
                      </a:lnTo>
                      <a:lnTo>
                        <a:pt x="0" y="12112"/>
                      </a:lnTo>
                      <a:lnTo>
                        <a:pt x="0" y="12255"/>
                      </a:lnTo>
                      <a:lnTo>
                        <a:pt x="12" y="12410"/>
                      </a:lnTo>
                      <a:lnTo>
                        <a:pt x="24" y="12553"/>
                      </a:lnTo>
                      <a:lnTo>
                        <a:pt x="48" y="12696"/>
                      </a:lnTo>
                      <a:lnTo>
                        <a:pt x="119" y="12970"/>
                      </a:lnTo>
                      <a:lnTo>
                        <a:pt x="227" y="13232"/>
                      </a:lnTo>
                      <a:lnTo>
                        <a:pt x="346" y="13483"/>
                      </a:lnTo>
                      <a:lnTo>
                        <a:pt x="489" y="13721"/>
                      </a:lnTo>
                      <a:lnTo>
                        <a:pt x="656" y="13948"/>
                      </a:lnTo>
                      <a:lnTo>
                        <a:pt x="835" y="14150"/>
                      </a:lnTo>
                      <a:lnTo>
                        <a:pt x="1049" y="14329"/>
                      </a:lnTo>
                      <a:lnTo>
                        <a:pt x="1264" y="14496"/>
                      </a:lnTo>
                      <a:lnTo>
                        <a:pt x="1502" y="14639"/>
                      </a:lnTo>
                      <a:lnTo>
                        <a:pt x="1753" y="14758"/>
                      </a:lnTo>
                      <a:lnTo>
                        <a:pt x="2015" y="14866"/>
                      </a:lnTo>
                      <a:lnTo>
                        <a:pt x="2289" y="14937"/>
                      </a:lnTo>
                      <a:lnTo>
                        <a:pt x="2432" y="14961"/>
                      </a:lnTo>
                      <a:lnTo>
                        <a:pt x="2575" y="14973"/>
                      </a:lnTo>
                      <a:lnTo>
                        <a:pt x="2730" y="14985"/>
                      </a:lnTo>
                      <a:lnTo>
                        <a:pt x="27334" y="14985"/>
                      </a:lnTo>
                      <a:lnTo>
                        <a:pt x="27536" y="14973"/>
                      </a:lnTo>
                      <a:lnTo>
                        <a:pt x="27775" y="14937"/>
                      </a:lnTo>
                      <a:lnTo>
                        <a:pt x="28073" y="14866"/>
                      </a:lnTo>
                      <a:lnTo>
                        <a:pt x="28419" y="14782"/>
                      </a:lnTo>
                      <a:lnTo>
                        <a:pt x="28812" y="14651"/>
                      </a:lnTo>
                      <a:lnTo>
                        <a:pt x="29027" y="14579"/>
                      </a:lnTo>
                      <a:lnTo>
                        <a:pt x="29241" y="14496"/>
                      </a:lnTo>
                      <a:lnTo>
                        <a:pt x="29456" y="14389"/>
                      </a:lnTo>
                      <a:lnTo>
                        <a:pt x="29670" y="14281"/>
                      </a:lnTo>
                      <a:lnTo>
                        <a:pt x="29897" y="14162"/>
                      </a:lnTo>
                      <a:lnTo>
                        <a:pt x="30111" y="14019"/>
                      </a:lnTo>
                      <a:lnTo>
                        <a:pt x="30326" y="13876"/>
                      </a:lnTo>
                      <a:lnTo>
                        <a:pt x="30529" y="13709"/>
                      </a:lnTo>
                      <a:lnTo>
                        <a:pt x="30731" y="13519"/>
                      </a:lnTo>
                      <a:lnTo>
                        <a:pt x="30922" y="13328"/>
                      </a:lnTo>
                      <a:lnTo>
                        <a:pt x="31113" y="13113"/>
                      </a:lnTo>
                      <a:lnTo>
                        <a:pt x="31279" y="12887"/>
                      </a:lnTo>
                      <a:lnTo>
                        <a:pt x="31434" y="12636"/>
                      </a:lnTo>
                      <a:lnTo>
                        <a:pt x="31578" y="12362"/>
                      </a:lnTo>
                      <a:lnTo>
                        <a:pt x="31697" y="12076"/>
                      </a:lnTo>
                      <a:lnTo>
                        <a:pt x="31804" y="11766"/>
                      </a:lnTo>
                      <a:lnTo>
                        <a:pt x="31887" y="11444"/>
                      </a:lnTo>
                      <a:lnTo>
                        <a:pt x="31959" y="11087"/>
                      </a:lnTo>
                      <a:lnTo>
                        <a:pt x="31995" y="10717"/>
                      </a:lnTo>
                      <a:lnTo>
                        <a:pt x="32007" y="10324"/>
                      </a:lnTo>
                      <a:lnTo>
                        <a:pt x="31995" y="9930"/>
                      </a:lnTo>
                      <a:lnTo>
                        <a:pt x="31959" y="9561"/>
                      </a:lnTo>
                      <a:lnTo>
                        <a:pt x="31899" y="9215"/>
                      </a:lnTo>
                      <a:lnTo>
                        <a:pt x="31828" y="8905"/>
                      </a:lnTo>
                      <a:lnTo>
                        <a:pt x="31732" y="8607"/>
                      </a:lnTo>
                      <a:lnTo>
                        <a:pt x="31625" y="8333"/>
                      </a:lnTo>
                      <a:lnTo>
                        <a:pt x="31506" y="8083"/>
                      </a:lnTo>
                      <a:lnTo>
                        <a:pt x="31363" y="7856"/>
                      </a:lnTo>
                      <a:lnTo>
                        <a:pt x="31220" y="7642"/>
                      </a:lnTo>
                      <a:lnTo>
                        <a:pt x="31053" y="7451"/>
                      </a:lnTo>
                      <a:lnTo>
                        <a:pt x="30886" y="7272"/>
                      </a:lnTo>
                      <a:lnTo>
                        <a:pt x="30707" y="7117"/>
                      </a:lnTo>
                      <a:lnTo>
                        <a:pt x="30529" y="6974"/>
                      </a:lnTo>
                      <a:lnTo>
                        <a:pt x="30338" y="6855"/>
                      </a:lnTo>
                      <a:lnTo>
                        <a:pt x="30147" y="6736"/>
                      </a:lnTo>
                      <a:lnTo>
                        <a:pt x="29956" y="6640"/>
                      </a:lnTo>
                      <a:lnTo>
                        <a:pt x="29766" y="6557"/>
                      </a:lnTo>
                      <a:lnTo>
                        <a:pt x="29575" y="6485"/>
                      </a:lnTo>
                      <a:lnTo>
                        <a:pt x="29384" y="6426"/>
                      </a:lnTo>
                      <a:lnTo>
                        <a:pt x="29205" y="6378"/>
                      </a:lnTo>
                      <a:lnTo>
                        <a:pt x="28860" y="6295"/>
                      </a:lnTo>
                      <a:lnTo>
                        <a:pt x="28538" y="6247"/>
                      </a:lnTo>
                      <a:lnTo>
                        <a:pt x="28276" y="6223"/>
                      </a:lnTo>
                      <a:lnTo>
                        <a:pt x="28073" y="6211"/>
                      </a:lnTo>
                      <a:lnTo>
                        <a:pt x="27906" y="6223"/>
                      </a:lnTo>
                      <a:lnTo>
                        <a:pt x="27918" y="6021"/>
                      </a:lnTo>
                      <a:lnTo>
                        <a:pt x="27918" y="5806"/>
                      </a:lnTo>
                      <a:lnTo>
                        <a:pt x="27906" y="5520"/>
                      </a:lnTo>
                      <a:lnTo>
                        <a:pt x="27870" y="5186"/>
                      </a:lnTo>
                      <a:lnTo>
                        <a:pt x="27834" y="4995"/>
                      </a:lnTo>
                      <a:lnTo>
                        <a:pt x="27799" y="4805"/>
                      </a:lnTo>
                      <a:lnTo>
                        <a:pt x="27751" y="4602"/>
                      </a:lnTo>
                      <a:lnTo>
                        <a:pt x="27691" y="4399"/>
                      </a:lnTo>
                      <a:lnTo>
                        <a:pt x="27620" y="4197"/>
                      </a:lnTo>
                      <a:lnTo>
                        <a:pt x="27525" y="3982"/>
                      </a:lnTo>
                      <a:lnTo>
                        <a:pt x="27429" y="3780"/>
                      </a:lnTo>
                      <a:lnTo>
                        <a:pt x="27310" y="3565"/>
                      </a:lnTo>
                      <a:lnTo>
                        <a:pt x="27179" y="3362"/>
                      </a:lnTo>
                      <a:lnTo>
                        <a:pt x="27024" y="3160"/>
                      </a:lnTo>
                      <a:lnTo>
                        <a:pt x="26857" y="2969"/>
                      </a:lnTo>
                      <a:lnTo>
                        <a:pt x="26666" y="2790"/>
                      </a:lnTo>
                      <a:lnTo>
                        <a:pt x="26464" y="2611"/>
                      </a:lnTo>
                      <a:lnTo>
                        <a:pt x="26225" y="2444"/>
                      </a:lnTo>
                      <a:lnTo>
                        <a:pt x="25975" y="2301"/>
                      </a:lnTo>
                      <a:lnTo>
                        <a:pt x="25689" y="2158"/>
                      </a:lnTo>
                      <a:lnTo>
                        <a:pt x="25379" y="2039"/>
                      </a:lnTo>
                      <a:lnTo>
                        <a:pt x="25045" y="1944"/>
                      </a:lnTo>
                      <a:lnTo>
                        <a:pt x="24687" y="1860"/>
                      </a:lnTo>
                      <a:lnTo>
                        <a:pt x="24306" y="1801"/>
                      </a:lnTo>
                      <a:lnTo>
                        <a:pt x="23877" y="1765"/>
                      </a:lnTo>
                      <a:lnTo>
                        <a:pt x="23436" y="1753"/>
                      </a:lnTo>
                      <a:lnTo>
                        <a:pt x="23448" y="1670"/>
                      </a:lnTo>
                      <a:lnTo>
                        <a:pt x="23448" y="1479"/>
                      </a:lnTo>
                      <a:lnTo>
                        <a:pt x="23436" y="1348"/>
                      </a:lnTo>
                      <a:lnTo>
                        <a:pt x="23424" y="1205"/>
                      </a:lnTo>
                      <a:lnTo>
                        <a:pt x="23388" y="1038"/>
                      </a:lnTo>
                      <a:lnTo>
                        <a:pt x="23329" y="883"/>
                      </a:lnTo>
                      <a:lnTo>
                        <a:pt x="23245" y="716"/>
                      </a:lnTo>
                      <a:lnTo>
                        <a:pt x="23197" y="644"/>
                      </a:lnTo>
                      <a:lnTo>
                        <a:pt x="23138" y="561"/>
                      </a:lnTo>
                      <a:lnTo>
                        <a:pt x="23078" y="489"/>
                      </a:lnTo>
                      <a:lnTo>
                        <a:pt x="23007" y="418"/>
                      </a:lnTo>
                      <a:lnTo>
                        <a:pt x="22923" y="346"/>
                      </a:lnTo>
                      <a:lnTo>
                        <a:pt x="22828" y="287"/>
                      </a:lnTo>
                      <a:lnTo>
                        <a:pt x="22733" y="227"/>
                      </a:lnTo>
                      <a:lnTo>
                        <a:pt x="22613" y="180"/>
                      </a:lnTo>
                      <a:lnTo>
                        <a:pt x="22494" y="132"/>
                      </a:lnTo>
                      <a:lnTo>
                        <a:pt x="22363" y="84"/>
                      </a:lnTo>
                      <a:lnTo>
                        <a:pt x="22208" y="60"/>
                      </a:lnTo>
                      <a:lnTo>
                        <a:pt x="22053" y="36"/>
                      </a:lnTo>
                      <a:lnTo>
                        <a:pt x="21886" y="25"/>
                      </a:lnTo>
                      <a:lnTo>
                        <a:pt x="21695" y="13"/>
                      </a:lnTo>
                      <a:lnTo>
                        <a:pt x="12624" y="13"/>
                      </a:lnTo>
                      <a:lnTo>
                        <a:pt x="1246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86" name="Google Shape;1786;p36"/>
                <p:cNvSpPr/>
                <p:nvPr/>
              </p:nvSpPr>
              <p:spPr>
                <a:xfrm>
                  <a:off x="8041" y="6162"/>
                  <a:ext cx="243" cy="1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4" h="31554" extrusionOk="0">
                      <a:moveTo>
                        <a:pt x="4352" y="0"/>
                      </a:moveTo>
                      <a:lnTo>
                        <a:pt x="4304" y="12"/>
                      </a:lnTo>
                      <a:lnTo>
                        <a:pt x="4257" y="36"/>
                      </a:lnTo>
                      <a:lnTo>
                        <a:pt x="4221" y="72"/>
                      </a:lnTo>
                      <a:lnTo>
                        <a:pt x="4197" y="119"/>
                      </a:lnTo>
                      <a:lnTo>
                        <a:pt x="4078" y="644"/>
                      </a:lnTo>
                      <a:lnTo>
                        <a:pt x="3947" y="1145"/>
                      </a:lnTo>
                      <a:lnTo>
                        <a:pt x="3827" y="1633"/>
                      </a:lnTo>
                      <a:lnTo>
                        <a:pt x="3696" y="2086"/>
                      </a:lnTo>
                      <a:lnTo>
                        <a:pt x="3434" y="2921"/>
                      </a:lnTo>
                      <a:lnTo>
                        <a:pt x="3196" y="3636"/>
                      </a:lnTo>
                      <a:lnTo>
                        <a:pt x="3124" y="3088"/>
                      </a:lnTo>
                      <a:lnTo>
                        <a:pt x="3041" y="2551"/>
                      </a:lnTo>
                      <a:lnTo>
                        <a:pt x="2957" y="2074"/>
                      </a:lnTo>
                      <a:lnTo>
                        <a:pt x="2898" y="1860"/>
                      </a:lnTo>
                      <a:lnTo>
                        <a:pt x="2850" y="1669"/>
                      </a:lnTo>
                      <a:lnTo>
                        <a:pt x="2790" y="1514"/>
                      </a:lnTo>
                      <a:lnTo>
                        <a:pt x="2731" y="1383"/>
                      </a:lnTo>
                      <a:lnTo>
                        <a:pt x="2671" y="1288"/>
                      </a:lnTo>
                      <a:lnTo>
                        <a:pt x="2647" y="1252"/>
                      </a:lnTo>
                      <a:lnTo>
                        <a:pt x="2612" y="1228"/>
                      </a:lnTo>
                      <a:lnTo>
                        <a:pt x="2576" y="1216"/>
                      </a:lnTo>
                      <a:lnTo>
                        <a:pt x="2552" y="1204"/>
                      </a:lnTo>
                      <a:lnTo>
                        <a:pt x="2516" y="1216"/>
                      </a:lnTo>
                      <a:lnTo>
                        <a:pt x="2480" y="1240"/>
                      </a:lnTo>
                      <a:lnTo>
                        <a:pt x="2445" y="1264"/>
                      </a:lnTo>
                      <a:lnTo>
                        <a:pt x="2409" y="1311"/>
                      </a:lnTo>
                      <a:lnTo>
                        <a:pt x="2349" y="1443"/>
                      </a:lnTo>
                      <a:lnTo>
                        <a:pt x="2302" y="1562"/>
                      </a:lnTo>
                      <a:lnTo>
                        <a:pt x="2254" y="1681"/>
                      </a:lnTo>
                      <a:lnTo>
                        <a:pt x="2194" y="1955"/>
                      </a:lnTo>
                      <a:lnTo>
                        <a:pt x="2147" y="2253"/>
                      </a:lnTo>
                      <a:lnTo>
                        <a:pt x="2123" y="2563"/>
                      </a:lnTo>
                      <a:lnTo>
                        <a:pt x="2111" y="2885"/>
                      </a:lnTo>
                      <a:lnTo>
                        <a:pt x="2111" y="3207"/>
                      </a:lnTo>
                      <a:lnTo>
                        <a:pt x="2123" y="3541"/>
                      </a:lnTo>
                      <a:lnTo>
                        <a:pt x="2147" y="3850"/>
                      </a:lnTo>
                      <a:lnTo>
                        <a:pt x="2206" y="4446"/>
                      </a:lnTo>
                      <a:lnTo>
                        <a:pt x="2266" y="4923"/>
                      </a:lnTo>
                      <a:lnTo>
                        <a:pt x="2349" y="5364"/>
                      </a:lnTo>
                      <a:lnTo>
                        <a:pt x="2373" y="5495"/>
                      </a:lnTo>
                      <a:lnTo>
                        <a:pt x="2397" y="5627"/>
                      </a:lnTo>
                      <a:lnTo>
                        <a:pt x="2433" y="5734"/>
                      </a:lnTo>
                      <a:lnTo>
                        <a:pt x="2468" y="5841"/>
                      </a:lnTo>
                      <a:lnTo>
                        <a:pt x="2468" y="8297"/>
                      </a:lnTo>
                      <a:lnTo>
                        <a:pt x="2278" y="7784"/>
                      </a:lnTo>
                      <a:lnTo>
                        <a:pt x="2075" y="7200"/>
                      </a:lnTo>
                      <a:lnTo>
                        <a:pt x="1872" y="6556"/>
                      </a:lnTo>
                      <a:lnTo>
                        <a:pt x="1646" y="5853"/>
                      </a:lnTo>
                      <a:lnTo>
                        <a:pt x="1419" y="5102"/>
                      </a:lnTo>
                      <a:lnTo>
                        <a:pt x="1205" y="4292"/>
                      </a:lnTo>
                      <a:lnTo>
                        <a:pt x="978" y="3433"/>
                      </a:lnTo>
                      <a:lnTo>
                        <a:pt x="776" y="2539"/>
                      </a:lnTo>
                      <a:lnTo>
                        <a:pt x="764" y="2503"/>
                      </a:lnTo>
                      <a:lnTo>
                        <a:pt x="740" y="2468"/>
                      </a:lnTo>
                      <a:lnTo>
                        <a:pt x="692" y="2408"/>
                      </a:lnTo>
                      <a:lnTo>
                        <a:pt x="621" y="2372"/>
                      </a:lnTo>
                      <a:lnTo>
                        <a:pt x="549" y="2360"/>
                      </a:lnTo>
                      <a:lnTo>
                        <a:pt x="478" y="2372"/>
                      </a:lnTo>
                      <a:lnTo>
                        <a:pt x="418" y="2408"/>
                      </a:lnTo>
                      <a:lnTo>
                        <a:pt x="359" y="2456"/>
                      </a:lnTo>
                      <a:lnTo>
                        <a:pt x="335" y="2492"/>
                      </a:lnTo>
                      <a:lnTo>
                        <a:pt x="323" y="2539"/>
                      </a:lnTo>
                      <a:lnTo>
                        <a:pt x="239" y="2909"/>
                      </a:lnTo>
                      <a:lnTo>
                        <a:pt x="156" y="3278"/>
                      </a:lnTo>
                      <a:lnTo>
                        <a:pt x="96" y="3636"/>
                      </a:lnTo>
                      <a:lnTo>
                        <a:pt x="49" y="3994"/>
                      </a:lnTo>
                      <a:lnTo>
                        <a:pt x="25" y="4327"/>
                      </a:lnTo>
                      <a:lnTo>
                        <a:pt x="1" y="4661"/>
                      </a:lnTo>
                      <a:lnTo>
                        <a:pt x="1" y="4983"/>
                      </a:lnTo>
                      <a:lnTo>
                        <a:pt x="1" y="5293"/>
                      </a:lnTo>
                      <a:lnTo>
                        <a:pt x="25" y="5591"/>
                      </a:lnTo>
                      <a:lnTo>
                        <a:pt x="61" y="5877"/>
                      </a:lnTo>
                      <a:lnTo>
                        <a:pt x="96" y="6163"/>
                      </a:lnTo>
                      <a:lnTo>
                        <a:pt x="144" y="6437"/>
                      </a:lnTo>
                      <a:lnTo>
                        <a:pt x="204" y="6688"/>
                      </a:lnTo>
                      <a:lnTo>
                        <a:pt x="275" y="6938"/>
                      </a:lnTo>
                      <a:lnTo>
                        <a:pt x="359" y="7176"/>
                      </a:lnTo>
                      <a:lnTo>
                        <a:pt x="442" y="7415"/>
                      </a:lnTo>
                      <a:lnTo>
                        <a:pt x="537" y="7629"/>
                      </a:lnTo>
                      <a:lnTo>
                        <a:pt x="633" y="7844"/>
                      </a:lnTo>
                      <a:lnTo>
                        <a:pt x="740" y="8035"/>
                      </a:lnTo>
                      <a:lnTo>
                        <a:pt x="859" y="8225"/>
                      </a:lnTo>
                      <a:lnTo>
                        <a:pt x="978" y="8404"/>
                      </a:lnTo>
                      <a:lnTo>
                        <a:pt x="1098" y="8571"/>
                      </a:lnTo>
                      <a:lnTo>
                        <a:pt x="1229" y="8726"/>
                      </a:lnTo>
                      <a:lnTo>
                        <a:pt x="1360" y="8869"/>
                      </a:lnTo>
                      <a:lnTo>
                        <a:pt x="1491" y="9000"/>
                      </a:lnTo>
                      <a:lnTo>
                        <a:pt x="1622" y="9119"/>
                      </a:lnTo>
                      <a:lnTo>
                        <a:pt x="1765" y="9239"/>
                      </a:lnTo>
                      <a:lnTo>
                        <a:pt x="1908" y="9334"/>
                      </a:lnTo>
                      <a:lnTo>
                        <a:pt x="2039" y="9417"/>
                      </a:lnTo>
                      <a:lnTo>
                        <a:pt x="2182" y="9501"/>
                      </a:lnTo>
                      <a:lnTo>
                        <a:pt x="2325" y="9560"/>
                      </a:lnTo>
                      <a:lnTo>
                        <a:pt x="2468" y="9620"/>
                      </a:lnTo>
                      <a:lnTo>
                        <a:pt x="2468" y="14162"/>
                      </a:lnTo>
                      <a:lnTo>
                        <a:pt x="2170" y="13303"/>
                      </a:lnTo>
                      <a:lnTo>
                        <a:pt x="2016" y="12815"/>
                      </a:lnTo>
                      <a:lnTo>
                        <a:pt x="1849" y="12278"/>
                      </a:lnTo>
                      <a:lnTo>
                        <a:pt x="1682" y="11706"/>
                      </a:lnTo>
                      <a:lnTo>
                        <a:pt x="1515" y="11110"/>
                      </a:lnTo>
                      <a:lnTo>
                        <a:pt x="1360" y="10478"/>
                      </a:lnTo>
                      <a:lnTo>
                        <a:pt x="1205" y="9811"/>
                      </a:lnTo>
                      <a:lnTo>
                        <a:pt x="1181" y="9751"/>
                      </a:lnTo>
                      <a:lnTo>
                        <a:pt x="1133" y="9703"/>
                      </a:lnTo>
                      <a:lnTo>
                        <a:pt x="1086" y="9680"/>
                      </a:lnTo>
                      <a:lnTo>
                        <a:pt x="1026" y="9668"/>
                      </a:lnTo>
                      <a:lnTo>
                        <a:pt x="967" y="9680"/>
                      </a:lnTo>
                      <a:lnTo>
                        <a:pt x="919" y="9703"/>
                      </a:lnTo>
                      <a:lnTo>
                        <a:pt x="871" y="9751"/>
                      </a:lnTo>
                      <a:lnTo>
                        <a:pt x="847" y="9811"/>
                      </a:lnTo>
                      <a:lnTo>
                        <a:pt x="776" y="10097"/>
                      </a:lnTo>
                      <a:lnTo>
                        <a:pt x="716" y="10395"/>
                      </a:lnTo>
                      <a:lnTo>
                        <a:pt x="668" y="10669"/>
                      </a:lnTo>
                      <a:lnTo>
                        <a:pt x="633" y="10943"/>
                      </a:lnTo>
                      <a:lnTo>
                        <a:pt x="609" y="11205"/>
                      </a:lnTo>
                      <a:lnTo>
                        <a:pt x="597" y="11468"/>
                      </a:lnTo>
                      <a:lnTo>
                        <a:pt x="585" y="11718"/>
                      </a:lnTo>
                      <a:lnTo>
                        <a:pt x="585" y="11956"/>
                      </a:lnTo>
                      <a:lnTo>
                        <a:pt x="597" y="12195"/>
                      </a:lnTo>
                      <a:lnTo>
                        <a:pt x="621" y="12421"/>
                      </a:lnTo>
                      <a:lnTo>
                        <a:pt x="657" y="12636"/>
                      </a:lnTo>
                      <a:lnTo>
                        <a:pt x="692" y="12850"/>
                      </a:lnTo>
                      <a:lnTo>
                        <a:pt x="740" y="13065"/>
                      </a:lnTo>
                      <a:lnTo>
                        <a:pt x="788" y="13256"/>
                      </a:lnTo>
                      <a:lnTo>
                        <a:pt x="847" y="13446"/>
                      </a:lnTo>
                      <a:lnTo>
                        <a:pt x="907" y="13625"/>
                      </a:lnTo>
                      <a:lnTo>
                        <a:pt x="978" y="13804"/>
                      </a:lnTo>
                      <a:lnTo>
                        <a:pt x="1062" y="13971"/>
                      </a:lnTo>
                      <a:lnTo>
                        <a:pt x="1145" y="14126"/>
                      </a:lnTo>
                      <a:lnTo>
                        <a:pt x="1229" y="14269"/>
                      </a:lnTo>
                      <a:lnTo>
                        <a:pt x="1312" y="14412"/>
                      </a:lnTo>
                      <a:lnTo>
                        <a:pt x="1408" y="14555"/>
                      </a:lnTo>
                      <a:lnTo>
                        <a:pt x="1503" y="14674"/>
                      </a:lnTo>
                      <a:lnTo>
                        <a:pt x="1610" y="14793"/>
                      </a:lnTo>
                      <a:lnTo>
                        <a:pt x="1706" y="14901"/>
                      </a:lnTo>
                      <a:lnTo>
                        <a:pt x="1813" y="14996"/>
                      </a:lnTo>
                      <a:lnTo>
                        <a:pt x="1920" y="15091"/>
                      </a:lnTo>
                      <a:lnTo>
                        <a:pt x="2027" y="15175"/>
                      </a:lnTo>
                      <a:lnTo>
                        <a:pt x="2135" y="15246"/>
                      </a:lnTo>
                      <a:lnTo>
                        <a:pt x="2242" y="15318"/>
                      </a:lnTo>
                      <a:lnTo>
                        <a:pt x="2361" y="15378"/>
                      </a:lnTo>
                      <a:lnTo>
                        <a:pt x="2468" y="15425"/>
                      </a:lnTo>
                      <a:lnTo>
                        <a:pt x="2468" y="22184"/>
                      </a:lnTo>
                      <a:lnTo>
                        <a:pt x="2278" y="21672"/>
                      </a:lnTo>
                      <a:lnTo>
                        <a:pt x="2075" y="21087"/>
                      </a:lnTo>
                      <a:lnTo>
                        <a:pt x="1872" y="20444"/>
                      </a:lnTo>
                      <a:lnTo>
                        <a:pt x="1646" y="19740"/>
                      </a:lnTo>
                      <a:lnTo>
                        <a:pt x="1419" y="18989"/>
                      </a:lnTo>
                      <a:lnTo>
                        <a:pt x="1205" y="18179"/>
                      </a:lnTo>
                      <a:lnTo>
                        <a:pt x="978" y="17333"/>
                      </a:lnTo>
                      <a:lnTo>
                        <a:pt x="776" y="16438"/>
                      </a:lnTo>
                      <a:lnTo>
                        <a:pt x="764" y="16391"/>
                      </a:lnTo>
                      <a:lnTo>
                        <a:pt x="740" y="16355"/>
                      </a:lnTo>
                      <a:lnTo>
                        <a:pt x="692" y="16295"/>
                      </a:lnTo>
                      <a:lnTo>
                        <a:pt x="621" y="16260"/>
                      </a:lnTo>
                      <a:lnTo>
                        <a:pt x="549" y="16248"/>
                      </a:lnTo>
                      <a:lnTo>
                        <a:pt x="478" y="16260"/>
                      </a:lnTo>
                      <a:lnTo>
                        <a:pt x="418" y="16295"/>
                      </a:lnTo>
                      <a:lnTo>
                        <a:pt x="359" y="16343"/>
                      </a:lnTo>
                      <a:lnTo>
                        <a:pt x="335" y="16379"/>
                      </a:lnTo>
                      <a:lnTo>
                        <a:pt x="323" y="16427"/>
                      </a:lnTo>
                      <a:lnTo>
                        <a:pt x="239" y="16808"/>
                      </a:lnTo>
                      <a:lnTo>
                        <a:pt x="156" y="17178"/>
                      </a:lnTo>
                      <a:lnTo>
                        <a:pt x="96" y="17535"/>
                      </a:lnTo>
                      <a:lnTo>
                        <a:pt x="49" y="17881"/>
                      </a:lnTo>
                      <a:lnTo>
                        <a:pt x="25" y="18215"/>
                      </a:lnTo>
                      <a:lnTo>
                        <a:pt x="1" y="18548"/>
                      </a:lnTo>
                      <a:lnTo>
                        <a:pt x="1" y="18870"/>
                      </a:lnTo>
                      <a:lnTo>
                        <a:pt x="1" y="19180"/>
                      </a:lnTo>
                      <a:lnTo>
                        <a:pt x="25" y="19478"/>
                      </a:lnTo>
                      <a:lnTo>
                        <a:pt x="61" y="19776"/>
                      </a:lnTo>
                      <a:lnTo>
                        <a:pt x="96" y="20050"/>
                      </a:lnTo>
                      <a:lnTo>
                        <a:pt x="144" y="20325"/>
                      </a:lnTo>
                      <a:lnTo>
                        <a:pt x="204" y="20587"/>
                      </a:lnTo>
                      <a:lnTo>
                        <a:pt x="275" y="20837"/>
                      </a:lnTo>
                      <a:lnTo>
                        <a:pt x="359" y="21076"/>
                      </a:lnTo>
                      <a:lnTo>
                        <a:pt x="442" y="21302"/>
                      </a:lnTo>
                      <a:lnTo>
                        <a:pt x="537" y="21517"/>
                      </a:lnTo>
                      <a:lnTo>
                        <a:pt x="633" y="21731"/>
                      </a:lnTo>
                      <a:lnTo>
                        <a:pt x="740" y="21934"/>
                      </a:lnTo>
                      <a:lnTo>
                        <a:pt x="859" y="22113"/>
                      </a:lnTo>
                      <a:lnTo>
                        <a:pt x="978" y="22291"/>
                      </a:lnTo>
                      <a:lnTo>
                        <a:pt x="1098" y="22458"/>
                      </a:lnTo>
                      <a:lnTo>
                        <a:pt x="1229" y="22613"/>
                      </a:lnTo>
                      <a:lnTo>
                        <a:pt x="1360" y="22756"/>
                      </a:lnTo>
                      <a:lnTo>
                        <a:pt x="1491" y="22887"/>
                      </a:lnTo>
                      <a:lnTo>
                        <a:pt x="1622" y="23019"/>
                      </a:lnTo>
                      <a:lnTo>
                        <a:pt x="1765" y="23126"/>
                      </a:lnTo>
                      <a:lnTo>
                        <a:pt x="1908" y="23221"/>
                      </a:lnTo>
                      <a:lnTo>
                        <a:pt x="2039" y="23317"/>
                      </a:lnTo>
                      <a:lnTo>
                        <a:pt x="2182" y="23388"/>
                      </a:lnTo>
                      <a:lnTo>
                        <a:pt x="2325" y="23460"/>
                      </a:lnTo>
                      <a:lnTo>
                        <a:pt x="2468" y="23507"/>
                      </a:lnTo>
                      <a:lnTo>
                        <a:pt x="2468" y="28001"/>
                      </a:lnTo>
                      <a:lnTo>
                        <a:pt x="2218" y="27274"/>
                      </a:lnTo>
                      <a:lnTo>
                        <a:pt x="1956" y="26440"/>
                      </a:lnTo>
                      <a:lnTo>
                        <a:pt x="1825" y="25975"/>
                      </a:lnTo>
                      <a:lnTo>
                        <a:pt x="1694" y="25486"/>
                      </a:lnTo>
                      <a:lnTo>
                        <a:pt x="1563" y="24974"/>
                      </a:lnTo>
                      <a:lnTo>
                        <a:pt x="1443" y="24437"/>
                      </a:lnTo>
                      <a:lnTo>
                        <a:pt x="1419" y="24389"/>
                      </a:lnTo>
                      <a:lnTo>
                        <a:pt x="1384" y="24354"/>
                      </a:lnTo>
                      <a:lnTo>
                        <a:pt x="1348" y="24330"/>
                      </a:lnTo>
                      <a:lnTo>
                        <a:pt x="1288" y="24318"/>
                      </a:lnTo>
                      <a:lnTo>
                        <a:pt x="1241" y="24330"/>
                      </a:lnTo>
                      <a:lnTo>
                        <a:pt x="1193" y="24354"/>
                      </a:lnTo>
                      <a:lnTo>
                        <a:pt x="1157" y="24389"/>
                      </a:lnTo>
                      <a:lnTo>
                        <a:pt x="1133" y="24437"/>
                      </a:lnTo>
                      <a:lnTo>
                        <a:pt x="1074" y="24687"/>
                      </a:lnTo>
                      <a:lnTo>
                        <a:pt x="1026" y="24926"/>
                      </a:lnTo>
                      <a:lnTo>
                        <a:pt x="990" y="25164"/>
                      </a:lnTo>
                      <a:lnTo>
                        <a:pt x="955" y="25391"/>
                      </a:lnTo>
                      <a:lnTo>
                        <a:pt x="931" y="25617"/>
                      </a:lnTo>
                      <a:lnTo>
                        <a:pt x="919" y="25832"/>
                      </a:lnTo>
                      <a:lnTo>
                        <a:pt x="919" y="26046"/>
                      </a:lnTo>
                      <a:lnTo>
                        <a:pt x="919" y="26249"/>
                      </a:lnTo>
                      <a:lnTo>
                        <a:pt x="931" y="26452"/>
                      </a:lnTo>
                      <a:lnTo>
                        <a:pt x="943" y="26642"/>
                      </a:lnTo>
                      <a:lnTo>
                        <a:pt x="967" y="26821"/>
                      </a:lnTo>
                      <a:lnTo>
                        <a:pt x="1002" y="27000"/>
                      </a:lnTo>
                      <a:lnTo>
                        <a:pt x="1038" y="27179"/>
                      </a:lnTo>
                      <a:lnTo>
                        <a:pt x="1074" y="27346"/>
                      </a:lnTo>
                      <a:lnTo>
                        <a:pt x="1181" y="27668"/>
                      </a:lnTo>
                      <a:lnTo>
                        <a:pt x="1300" y="27954"/>
                      </a:lnTo>
                      <a:lnTo>
                        <a:pt x="1431" y="28216"/>
                      </a:lnTo>
                      <a:lnTo>
                        <a:pt x="1586" y="28454"/>
                      </a:lnTo>
                      <a:lnTo>
                        <a:pt x="1753" y="28657"/>
                      </a:lnTo>
                      <a:lnTo>
                        <a:pt x="1920" y="28848"/>
                      </a:lnTo>
                      <a:lnTo>
                        <a:pt x="2099" y="29003"/>
                      </a:lnTo>
                      <a:lnTo>
                        <a:pt x="2278" y="29122"/>
                      </a:lnTo>
                      <a:lnTo>
                        <a:pt x="2468" y="29229"/>
                      </a:lnTo>
                      <a:lnTo>
                        <a:pt x="2468" y="31136"/>
                      </a:lnTo>
                      <a:lnTo>
                        <a:pt x="2480" y="31220"/>
                      </a:lnTo>
                      <a:lnTo>
                        <a:pt x="2504" y="31303"/>
                      </a:lnTo>
                      <a:lnTo>
                        <a:pt x="2540" y="31375"/>
                      </a:lnTo>
                      <a:lnTo>
                        <a:pt x="2588" y="31434"/>
                      </a:lnTo>
                      <a:lnTo>
                        <a:pt x="2647" y="31482"/>
                      </a:lnTo>
                      <a:lnTo>
                        <a:pt x="2719" y="31518"/>
                      </a:lnTo>
                      <a:lnTo>
                        <a:pt x="2802" y="31542"/>
                      </a:lnTo>
                      <a:lnTo>
                        <a:pt x="2886" y="31554"/>
                      </a:lnTo>
                      <a:lnTo>
                        <a:pt x="2969" y="31542"/>
                      </a:lnTo>
                      <a:lnTo>
                        <a:pt x="3053" y="31518"/>
                      </a:lnTo>
                      <a:lnTo>
                        <a:pt x="3112" y="31482"/>
                      </a:lnTo>
                      <a:lnTo>
                        <a:pt x="3184" y="31434"/>
                      </a:lnTo>
                      <a:lnTo>
                        <a:pt x="3231" y="31375"/>
                      </a:lnTo>
                      <a:lnTo>
                        <a:pt x="3267" y="31303"/>
                      </a:lnTo>
                      <a:lnTo>
                        <a:pt x="3291" y="31220"/>
                      </a:lnTo>
                      <a:lnTo>
                        <a:pt x="3303" y="31136"/>
                      </a:lnTo>
                      <a:lnTo>
                        <a:pt x="3303" y="26023"/>
                      </a:lnTo>
                      <a:lnTo>
                        <a:pt x="3458" y="25987"/>
                      </a:lnTo>
                      <a:lnTo>
                        <a:pt x="3601" y="25927"/>
                      </a:lnTo>
                      <a:lnTo>
                        <a:pt x="3744" y="25856"/>
                      </a:lnTo>
                      <a:lnTo>
                        <a:pt x="3887" y="25772"/>
                      </a:lnTo>
                      <a:lnTo>
                        <a:pt x="4030" y="25689"/>
                      </a:lnTo>
                      <a:lnTo>
                        <a:pt x="4173" y="25581"/>
                      </a:lnTo>
                      <a:lnTo>
                        <a:pt x="4316" y="25462"/>
                      </a:lnTo>
                      <a:lnTo>
                        <a:pt x="4459" y="25331"/>
                      </a:lnTo>
                      <a:lnTo>
                        <a:pt x="4602" y="25188"/>
                      </a:lnTo>
                      <a:lnTo>
                        <a:pt x="4733" y="25045"/>
                      </a:lnTo>
                      <a:lnTo>
                        <a:pt x="4864" y="24878"/>
                      </a:lnTo>
                      <a:lnTo>
                        <a:pt x="4984" y="24699"/>
                      </a:lnTo>
                      <a:lnTo>
                        <a:pt x="5103" y="24521"/>
                      </a:lnTo>
                      <a:lnTo>
                        <a:pt x="5222" y="24318"/>
                      </a:lnTo>
                      <a:lnTo>
                        <a:pt x="5329" y="24115"/>
                      </a:lnTo>
                      <a:lnTo>
                        <a:pt x="5425" y="23889"/>
                      </a:lnTo>
                      <a:lnTo>
                        <a:pt x="5520" y="23662"/>
                      </a:lnTo>
                      <a:lnTo>
                        <a:pt x="5604" y="23412"/>
                      </a:lnTo>
                      <a:lnTo>
                        <a:pt x="5687" y="23162"/>
                      </a:lnTo>
                      <a:lnTo>
                        <a:pt x="5747" y="22899"/>
                      </a:lnTo>
                      <a:lnTo>
                        <a:pt x="5806" y="22625"/>
                      </a:lnTo>
                      <a:lnTo>
                        <a:pt x="5854" y="22339"/>
                      </a:lnTo>
                      <a:lnTo>
                        <a:pt x="5890" y="22041"/>
                      </a:lnTo>
                      <a:lnTo>
                        <a:pt x="5902" y="21731"/>
                      </a:lnTo>
                      <a:lnTo>
                        <a:pt x="5913" y="21409"/>
                      </a:lnTo>
                      <a:lnTo>
                        <a:pt x="5913" y="21087"/>
                      </a:lnTo>
                      <a:lnTo>
                        <a:pt x="5902" y="20742"/>
                      </a:lnTo>
                      <a:lnTo>
                        <a:pt x="5866" y="20396"/>
                      </a:lnTo>
                      <a:lnTo>
                        <a:pt x="5818" y="20038"/>
                      </a:lnTo>
                      <a:lnTo>
                        <a:pt x="5759" y="19669"/>
                      </a:lnTo>
                      <a:lnTo>
                        <a:pt x="5687" y="19287"/>
                      </a:lnTo>
                      <a:lnTo>
                        <a:pt x="5592" y="18894"/>
                      </a:lnTo>
                      <a:lnTo>
                        <a:pt x="5580" y="18858"/>
                      </a:lnTo>
                      <a:lnTo>
                        <a:pt x="5556" y="18823"/>
                      </a:lnTo>
                      <a:lnTo>
                        <a:pt x="5508" y="18763"/>
                      </a:lnTo>
                      <a:lnTo>
                        <a:pt x="5437" y="18739"/>
                      </a:lnTo>
                      <a:lnTo>
                        <a:pt x="5365" y="18727"/>
                      </a:lnTo>
                      <a:lnTo>
                        <a:pt x="5294" y="18739"/>
                      </a:lnTo>
                      <a:lnTo>
                        <a:pt x="5222" y="18775"/>
                      </a:lnTo>
                      <a:lnTo>
                        <a:pt x="5174" y="18823"/>
                      </a:lnTo>
                      <a:lnTo>
                        <a:pt x="5162" y="18870"/>
                      </a:lnTo>
                      <a:lnTo>
                        <a:pt x="5139" y="18906"/>
                      </a:lnTo>
                      <a:lnTo>
                        <a:pt x="4912" y="19895"/>
                      </a:lnTo>
                      <a:lnTo>
                        <a:pt x="4662" y="20837"/>
                      </a:lnTo>
                      <a:lnTo>
                        <a:pt x="4423" y="21719"/>
                      </a:lnTo>
                      <a:lnTo>
                        <a:pt x="4173" y="22542"/>
                      </a:lnTo>
                      <a:lnTo>
                        <a:pt x="3935" y="23281"/>
                      </a:lnTo>
                      <a:lnTo>
                        <a:pt x="3696" y="23960"/>
                      </a:lnTo>
                      <a:lnTo>
                        <a:pt x="3494" y="24544"/>
                      </a:lnTo>
                      <a:lnTo>
                        <a:pt x="3303" y="25057"/>
                      </a:lnTo>
                      <a:lnTo>
                        <a:pt x="3303" y="19454"/>
                      </a:lnTo>
                      <a:lnTo>
                        <a:pt x="3410" y="19407"/>
                      </a:lnTo>
                      <a:lnTo>
                        <a:pt x="3529" y="19359"/>
                      </a:lnTo>
                      <a:lnTo>
                        <a:pt x="3649" y="19299"/>
                      </a:lnTo>
                      <a:lnTo>
                        <a:pt x="3756" y="19240"/>
                      </a:lnTo>
                      <a:lnTo>
                        <a:pt x="3875" y="19156"/>
                      </a:lnTo>
                      <a:lnTo>
                        <a:pt x="3982" y="19073"/>
                      </a:lnTo>
                      <a:lnTo>
                        <a:pt x="4102" y="18978"/>
                      </a:lnTo>
                      <a:lnTo>
                        <a:pt x="4209" y="18870"/>
                      </a:lnTo>
                      <a:lnTo>
                        <a:pt x="4316" y="18763"/>
                      </a:lnTo>
                      <a:lnTo>
                        <a:pt x="4423" y="18644"/>
                      </a:lnTo>
                      <a:lnTo>
                        <a:pt x="4519" y="18513"/>
                      </a:lnTo>
                      <a:lnTo>
                        <a:pt x="4614" y="18370"/>
                      </a:lnTo>
                      <a:lnTo>
                        <a:pt x="4710" y="18215"/>
                      </a:lnTo>
                      <a:lnTo>
                        <a:pt x="4793" y="18060"/>
                      </a:lnTo>
                      <a:lnTo>
                        <a:pt x="4876" y="17893"/>
                      </a:lnTo>
                      <a:lnTo>
                        <a:pt x="4960" y="17714"/>
                      </a:lnTo>
                      <a:lnTo>
                        <a:pt x="5031" y="17535"/>
                      </a:lnTo>
                      <a:lnTo>
                        <a:pt x="5091" y="17344"/>
                      </a:lnTo>
                      <a:lnTo>
                        <a:pt x="5151" y="17142"/>
                      </a:lnTo>
                      <a:lnTo>
                        <a:pt x="5198" y="16927"/>
                      </a:lnTo>
                      <a:lnTo>
                        <a:pt x="5246" y="16713"/>
                      </a:lnTo>
                      <a:lnTo>
                        <a:pt x="5282" y="16486"/>
                      </a:lnTo>
                      <a:lnTo>
                        <a:pt x="5306" y="16260"/>
                      </a:lnTo>
                      <a:lnTo>
                        <a:pt x="5329" y="16009"/>
                      </a:lnTo>
                      <a:lnTo>
                        <a:pt x="5329" y="15759"/>
                      </a:lnTo>
                      <a:lnTo>
                        <a:pt x="5329" y="15497"/>
                      </a:lnTo>
                      <a:lnTo>
                        <a:pt x="5317" y="15235"/>
                      </a:lnTo>
                      <a:lnTo>
                        <a:pt x="5294" y="14960"/>
                      </a:lnTo>
                      <a:lnTo>
                        <a:pt x="5258" y="14674"/>
                      </a:lnTo>
                      <a:lnTo>
                        <a:pt x="5210" y="14388"/>
                      </a:lnTo>
                      <a:lnTo>
                        <a:pt x="5151" y="14090"/>
                      </a:lnTo>
                      <a:lnTo>
                        <a:pt x="5067" y="13780"/>
                      </a:lnTo>
                      <a:lnTo>
                        <a:pt x="5043" y="13721"/>
                      </a:lnTo>
                      <a:lnTo>
                        <a:pt x="4996" y="13673"/>
                      </a:lnTo>
                      <a:lnTo>
                        <a:pt x="4948" y="13649"/>
                      </a:lnTo>
                      <a:lnTo>
                        <a:pt x="4888" y="13637"/>
                      </a:lnTo>
                      <a:lnTo>
                        <a:pt x="4829" y="13649"/>
                      </a:lnTo>
                      <a:lnTo>
                        <a:pt x="4781" y="13685"/>
                      </a:lnTo>
                      <a:lnTo>
                        <a:pt x="4745" y="13721"/>
                      </a:lnTo>
                      <a:lnTo>
                        <a:pt x="4710" y="13780"/>
                      </a:lnTo>
                      <a:lnTo>
                        <a:pt x="4543" y="14543"/>
                      </a:lnTo>
                      <a:lnTo>
                        <a:pt x="4352" y="15258"/>
                      </a:lnTo>
                      <a:lnTo>
                        <a:pt x="4161" y="15926"/>
                      </a:lnTo>
                      <a:lnTo>
                        <a:pt x="3982" y="16558"/>
                      </a:lnTo>
                      <a:lnTo>
                        <a:pt x="3792" y="17142"/>
                      </a:lnTo>
                      <a:lnTo>
                        <a:pt x="3613" y="17666"/>
                      </a:lnTo>
                      <a:lnTo>
                        <a:pt x="3458" y="18131"/>
                      </a:lnTo>
                      <a:lnTo>
                        <a:pt x="3303" y="18536"/>
                      </a:lnTo>
                      <a:lnTo>
                        <a:pt x="3303" y="9668"/>
                      </a:lnTo>
                      <a:lnTo>
                        <a:pt x="3458" y="9620"/>
                      </a:lnTo>
                      <a:lnTo>
                        <a:pt x="3601" y="9560"/>
                      </a:lnTo>
                      <a:lnTo>
                        <a:pt x="3744" y="9489"/>
                      </a:lnTo>
                      <a:lnTo>
                        <a:pt x="3887" y="9417"/>
                      </a:lnTo>
                      <a:lnTo>
                        <a:pt x="4030" y="9322"/>
                      </a:lnTo>
                      <a:lnTo>
                        <a:pt x="4173" y="9215"/>
                      </a:lnTo>
                      <a:lnTo>
                        <a:pt x="4316" y="9095"/>
                      </a:lnTo>
                      <a:lnTo>
                        <a:pt x="4459" y="8964"/>
                      </a:lnTo>
                      <a:lnTo>
                        <a:pt x="4602" y="8833"/>
                      </a:lnTo>
                      <a:lnTo>
                        <a:pt x="4733" y="8678"/>
                      </a:lnTo>
                      <a:lnTo>
                        <a:pt x="4864" y="8511"/>
                      </a:lnTo>
                      <a:lnTo>
                        <a:pt x="4984" y="8344"/>
                      </a:lnTo>
                      <a:lnTo>
                        <a:pt x="5103" y="8154"/>
                      </a:lnTo>
                      <a:lnTo>
                        <a:pt x="5222" y="7951"/>
                      </a:lnTo>
                      <a:lnTo>
                        <a:pt x="5329" y="7748"/>
                      </a:lnTo>
                      <a:lnTo>
                        <a:pt x="5425" y="7522"/>
                      </a:lnTo>
                      <a:lnTo>
                        <a:pt x="5520" y="7295"/>
                      </a:lnTo>
                      <a:lnTo>
                        <a:pt x="5604" y="7045"/>
                      </a:lnTo>
                      <a:lnTo>
                        <a:pt x="5687" y="6795"/>
                      </a:lnTo>
                      <a:lnTo>
                        <a:pt x="5747" y="6533"/>
                      </a:lnTo>
                      <a:lnTo>
                        <a:pt x="5806" y="6258"/>
                      </a:lnTo>
                      <a:lnTo>
                        <a:pt x="5854" y="5972"/>
                      </a:lnTo>
                      <a:lnTo>
                        <a:pt x="5890" y="5674"/>
                      </a:lnTo>
                      <a:lnTo>
                        <a:pt x="5902" y="5364"/>
                      </a:lnTo>
                      <a:lnTo>
                        <a:pt x="5913" y="5054"/>
                      </a:lnTo>
                      <a:lnTo>
                        <a:pt x="5913" y="4721"/>
                      </a:lnTo>
                      <a:lnTo>
                        <a:pt x="5902" y="4387"/>
                      </a:lnTo>
                      <a:lnTo>
                        <a:pt x="5866" y="4029"/>
                      </a:lnTo>
                      <a:lnTo>
                        <a:pt x="5818" y="3672"/>
                      </a:lnTo>
                      <a:lnTo>
                        <a:pt x="5759" y="3302"/>
                      </a:lnTo>
                      <a:lnTo>
                        <a:pt x="5687" y="2921"/>
                      </a:lnTo>
                      <a:lnTo>
                        <a:pt x="5592" y="2539"/>
                      </a:lnTo>
                      <a:lnTo>
                        <a:pt x="5580" y="2492"/>
                      </a:lnTo>
                      <a:lnTo>
                        <a:pt x="5556" y="2456"/>
                      </a:lnTo>
                      <a:lnTo>
                        <a:pt x="5508" y="2408"/>
                      </a:lnTo>
                      <a:lnTo>
                        <a:pt x="5437" y="2372"/>
                      </a:lnTo>
                      <a:lnTo>
                        <a:pt x="5365" y="2360"/>
                      </a:lnTo>
                      <a:lnTo>
                        <a:pt x="5294" y="2372"/>
                      </a:lnTo>
                      <a:lnTo>
                        <a:pt x="5222" y="2408"/>
                      </a:lnTo>
                      <a:lnTo>
                        <a:pt x="5174" y="2468"/>
                      </a:lnTo>
                      <a:lnTo>
                        <a:pt x="5162" y="2503"/>
                      </a:lnTo>
                      <a:lnTo>
                        <a:pt x="5139" y="2539"/>
                      </a:lnTo>
                      <a:lnTo>
                        <a:pt x="4912" y="3529"/>
                      </a:lnTo>
                      <a:lnTo>
                        <a:pt x="4662" y="4470"/>
                      </a:lnTo>
                      <a:lnTo>
                        <a:pt x="4423" y="5352"/>
                      </a:lnTo>
                      <a:lnTo>
                        <a:pt x="4173" y="6175"/>
                      </a:lnTo>
                      <a:lnTo>
                        <a:pt x="3935" y="6926"/>
                      </a:lnTo>
                      <a:lnTo>
                        <a:pt x="3696" y="7593"/>
                      </a:lnTo>
                      <a:lnTo>
                        <a:pt x="3494" y="8178"/>
                      </a:lnTo>
                      <a:lnTo>
                        <a:pt x="3303" y="8690"/>
                      </a:lnTo>
                      <a:lnTo>
                        <a:pt x="3303" y="5197"/>
                      </a:lnTo>
                      <a:lnTo>
                        <a:pt x="3303" y="5150"/>
                      </a:lnTo>
                      <a:lnTo>
                        <a:pt x="3291" y="4864"/>
                      </a:lnTo>
                      <a:lnTo>
                        <a:pt x="3470" y="4756"/>
                      </a:lnTo>
                      <a:lnTo>
                        <a:pt x="3637" y="4613"/>
                      </a:lnTo>
                      <a:lnTo>
                        <a:pt x="3815" y="4458"/>
                      </a:lnTo>
                      <a:lnTo>
                        <a:pt x="3970" y="4268"/>
                      </a:lnTo>
                      <a:lnTo>
                        <a:pt x="4125" y="4053"/>
                      </a:lnTo>
                      <a:lnTo>
                        <a:pt x="4268" y="3815"/>
                      </a:lnTo>
                      <a:lnTo>
                        <a:pt x="4388" y="3552"/>
                      </a:lnTo>
                      <a:lnTo>
                        <a:pt x="4507" y="3254"/>
                      </a:lnTo>
                      <a:lnTo>
                        <a:pt x="4590" y="2944"/>
                      </a:lnTo>
                      <a:lnTo>
                        <a:pt x="4662" y="2611"/>
                      </a:lnTo>
                      <a:lnTo>
                        <a:pt x="4710" y="2253"/>
                      </a:lnTo>
                      <a:lnTo>
                        <a:pt x="4733" y="1872"/>
                      </a:lnTo>
                      <a:lnTo>
                        <a:pt x="4733" y="1669"/>
                      </a:lnTo>
                      <a:lnTo>
                        <a:pt x="4721" y="1466"/>
                      </a:lnTo>
                      <a:lnTo>
                        <a:pt x="4710" y="1252"/>
                      </a:lnTo>
                      <a:lnTo>
                        <a:pt x="4686" y="1037"/>
                      </a:lnTo>
                      <a:lnTo>
                        <a:pt x="4650" y="811"/>
                      </a:lnTo>
                      <a:lnTo>
                        <a:pt x="4614" y="584"/>
                      </a:lnTo>
                      <a:lnTo>
                        <a:pt x="4566" y="358"/>
                      </a:lnTo>
                      <a:lnTo>
                        <a:pt x="4507" y="119"/>
                      </a:lnTo>
                      <a:lnTo>
                        <a:pt x="4483" y="60"/>
                      </a:lnTo>
                      <a:lnTo>
                        <a:pt x="4447" y="24"/>
                      </a:lnTo>
                      <a:lnTo>
                        <a:pt x="440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89" name="Google Shape;1789;p36"/>
                <p:cNvSpPr/>
                <p:nvPr/>
              </p:nvSpPr>
              <p:spPr>
                <a:xfrm>
                  <a:off x="7021" y="4677"/>
                  <a:ext cx="245" cy="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1" h="4197" extrusionOk="0">
                      <a:moveTo>
                        <a:pt x="2432" y="1"/>
                      </a:moveTo>
                      <a:lnTo>
                        <a:pt x="2301" y="13"/>
                      </a:lnTo>
                      <a:lnTo>
                        <a:pt x="2170" y="37"/>
                      </a:lnTo>
                      <a:lnTo>
                        <a:pt x="2039" y="72"/>
                      </a:lnTo>
                      <a:lnTo>
                        <a:pt x="1920" y="108"/>
                      </a:lnTo>
                      <a:lnTo>
                        <a:pt x="1789" y="156"/>
                      </a:lnTo>
                      <a:lnTo>
                        <a:pt x="1658" y="216"/>
                      </a:lnTo>
                      <a:lnTo>
                        <a:pt x="1526" y="275"/>
                      </a:lnTo>
                      <a:lnTo>
                        <a:pt x="1407" y="359"/>
                      </a:lnTo>
                      <a:lnTo>
                        <a:pt x="1288" y="430"/>
                      </a:lnTo>
                      <a:lnTo>
                        <a:pt x="1050" y="609"/>
                      </a:lnTo>
                      <a:lnTo>
                        <a:pt x="835" y="812"/>
                      </a:lnTo>
                      <a:lnTo>
                        <a:pt x="632" y="1026"/>
                      </a:lnTo>
                      <a:lnTo>
                        <a:pt x="454" y="1265"/>
                      </a:lnTo>
                      <a:lnTo>
                        <a:pt x="370" y="1396"/>
                      </a:lnTo>
                      <a:lnTo>
                        <a:pt x="299" y="1515"/>
                      </a:lnTo>
                      <a:lnTo>
                        <a:pt x="227" y="1646"/>
                      </a:lnTo>
                      <a:lnTo>
                        <a:pt x="168" y="1777"/>
                      </a:lnTo>
                      <a:lnTo>
                        <a:pt x="120" y="1920"/>
                      </a:lnTo>
                      <a:lnTo>
                        <a:pt x="84" y="2051"/>
                      </a:lnTo>
                      <a:lnTo>
                        <a:pt x="48" y="2194"/>
                      </a:lnTo>
                      <a:lnTo>
                        <a:pt x="24" y="2325"/>
                      </a:lnTo>
                      <a:lnTo>
                        <a:pt x="1" y="2469"/>
                      </a:lnTo>
                      <a:lnTo>
                        <a:pt x="1" y="2600"/>
                      </a:lnTo>
                      <a:lnTo>
                        <a:pt x="1" y="2743"/>
                      </a:lnTo>
                      <a:lnTo>
                        <a:pt x="24" y="2862"/>
                      </a:lnTo>
                      <a:lnTo>
                        <a:pt x="36" y="2981"/>
                      </a:lnTo>
                      <a:lnTo>
                        <a:pt x="72" y="3088"/>
                      </a:lnTo>
                      <a:lnTo>
                        <a:pt x="108" y="3196"/>
                      </a:lnTo>
                      <a:lnTo>
                        <a:pt x="144" y="3291"/>
                      </a:lnTo>
                      <a:lnTo>
                        <a:pt x="191" y="3386"/>
                      </a:lnTo>
                      <a:lnTo>
                        <a:pt x="251" y="3470"/>
                      </a:lnTo>
                      <a:lnTo>
                        <a:pt x="370" y="3625"/>
                      </a:lnTo>
                      <a:lnTo>
                        <a:pt x="501" y="3756"/>
                      </a:lnTo>
                      <a:lnTo>
                        <a:pt x="644" y="3863"/>
                      </a:lnTo>
                      <a:lnTo>
                        <a:pt x="799" y="3947"/>
                      </a:lnTo>
                      <a:lnTo>
                        <a:pt x="942" y="4018"/>
                      </a:lnTo>
                      <a:lnTo>
                        <a:pt x="1085" y="4078"/>
                      </a:lnTo>
                      <a:lnTo>
                        <a:pt x="1228" y="4125"/>
                      </a:lnTo>
                      <a:lnTo>
                        <a:pt x="1348" y="4149"/>
                      </a:lnTo>
                      <a:lnTo>
                        <a:pt x="1526" y="4185"/>
                      </a:lnTo>
                      <a:lnTo>
                        <a:pt x="1598" y="4197"/>
                      </a:lnTo>
                      <a:lnTo>
                        <a:pt x="3958" y="4197"/>
                      </a:lnTo>
                      <a:lnTo>
                        <a:pt x="4185" y="4185"/>
                      </a:lnTo>
                      <a:lnTo>
                        <a:pt x="4352" y="4161"/>
                      </a:lnTo>
                      <a:lnTo>
                        <a:pt x="4530" y="4137"/>
                      </a:lnTo>
                      <a:lnTo>
                        <a:pt x="4709" y="4090"/>
                      </a:lnTo>
                      <a:lnTo>
                        <a:pt x="4912" y="4030"/>
                      </a:lnTo>
                      <a:lnTo>
                        <a:pt x="5103" y="3947"/>
                      </a:lnTo>
                      <a:lnTo>
                        <a:pt x="5293" y="3851"/>
                      </a:lnTo>
                      <a:lnTo>
                        <a:pt x="5389" y="3792"/>
                      </a:lnTo>
                      <a:lnTo>
                        <a:pt x="5472" y="3720"/>
                      </a:lnTo>
                      <a:lnTo>
                        <a:pt x="5556" y="3649"/>
                      </a:lnTo>
                      <a:lnTo>
                        <a:pt x="5627" y="3577"/>
                      </a:lnTo>
                      <a:lnTo>
                        <a:pt x="5699" y="3494"/>
                      </a:lnTo>
                      <a:lnTo>
                        <a:pt x="5758" y="3398"/>
                      </a:lnTo>
                      <a:lnTo>
                        <a:pt x="5818" y="3291"/>
                      </a:lnTo>
                      <a:lnTo>
                        <a:pt x="5865" y="3184"/>
                      </a:lnTo>
                      <a:lnTo>
                        <a:pt x="5901" y="3065"/>
                      </a:lnTo>
                      <a:lnTo>
                        <a:pt x="5937" y="2945"/>
                      </a:lnTo>
                      <a:lnTo>
                        <a:pt x="5949" y="2814"/>
                      </a:lnTo>
                      <a:lnTo>
                        <a:pt x="5961" y="2659"/>
                      </a:lnTo>
                      <a:lnTo>
                        <a:pt x="5949" y="2516"/>
                      </a:lnTo>
                      <a:lnTo>
                        <a:pt x="5937" y="2373"/>
                      </a:lnTo>
                      <a:lnTo>
                        <a:pt x="5913" y="2242"/>
                      </a:lnTo>
                      <a:lnTo>
                        <a:pt x="5889" y="2111"/>
                      </a:lnTo>
                      <a:lnTo>
                        <a:pt x="5842" y="1992"/>
                      </a:lnTo>
                      <a:lnTo>
                        <a:pt x="5794" y="1872"/>
                      </a:lnTo>
                      <a:lnTo>
                        <a:pt x="5746" y="1765"/>
                      </a:lnTo>
                      <a:lnTo>
                        <a:pt x="5687" y="1658"/>
                      </a:lnTo>
                      <a:lnTo>
                        <a:pt x="5615" y="1551"/>
                      </a:lnTo>
                      <a:lnTo>
                        <a:pt x="5544" y="1455"/>
                      </a:lnTo>
                      <a:lnTo>
                        <a:pt x="5377" y="1276"/>
                      </a:lnTo>
                      <a:lnTo>
                        <a:pt x="5198" y="1110"/>
                      </a:lnTo>
                      <a:lnTo>
                        <a:pt x="4995" y="967"/>
                      </a:lnTo>
                      <a:lnTo>
                        <a:pt x="4781" y="823"/>
                      </a:lnTo>
                      <a:lnTo>
                        <a:pt x="4542" y="704"/>
                      </a:lnTo>
                      <a:lnTo>
                        <a:pt x="4304" y="585"/>
                      </a:lnTo>
                      <a:lnTo>
                        <a:pt x="4065" y="478"/>
                      </a:lnTo>
                      <a:lnTo>
                        <a:pt x="3565" y="275"/>
                      </a:lnTo>
                      <a:lnTo>
                        <a:pt x="3064" y="84"/>
                      </a:lnTo>
                      <a:lnTo>
                        <a:pt x="2945" y="49"/>
                      </a:lnTo>
                      <a:lnTo>
                        <a:pt x="2814" y="25"/>
                      </a:lnTo>
                      <a:lnTo>
                        <a:pt x="2695" y="1"/>
                      </a:lnTo>
                      <a:close/>
                    </a:path>
                  </a:pathLst>
                </a:custGeom>
                <a:solidFill>
                  <a:srgbClr val="766A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90" name="Google Shape;1790;p36"/>
                <p:cNvSpPr/>
                <p:nvPr/>
              </p:nvSpPr>
              <p:spPr>
                <a:xfrm>
                  <a:off x="8183" y="4962"/>
                  <a:ext cx="245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1" h="4209" extrusionOk="0">
                      <a:moveTo>
                        <a:pt x="2563" y="1"/>
                      </a:moveTo>
                      <a:lnTo>
                        <a:pt x="2432" y="13"/>
                      </a:lnTo>
                      <a:lnTo>
                        <a:pt x="2301" y="25"/>
                      </a:lnTo>
                      <a:lnTo>
                        <a:pt x="2170" y="48"/>
                      </a:lnTo>
                      <a:lnTo>
                        <a:pt x="2050" y="72"/>
                      </a:lnTo>
                      <a:lnTo>
                        <a:pt x="1919" y="120"/>
                      </a:lnTo>
                      <a:lnTo>
                        <a:pt x="1788" y="168"/>
                      </a:lnTo>
                      <a:lnTo>
                        <a:pt x="1657" y="227"/>
                      </a:lnTo>
                      <a:lnTo>
                        <a:pt x="1526" y="287"/>
                      </a:lnTo>
                      <a:lnTo>
                        <a:pt x="1407" y="358"/>
                      </a:lnTo>
                      <a:lnTo>
                        <a:pt x="1288" y="442"/>
                      </a:lnTo>
                      <a:lnTo>
                        <a:pt x="1049" y="621"/>
                      </a:lnTo>
                      <a:lnTo>
                        <a:pt x="835" y="823"/>
                      </a:lnTo>
                      <a:lnTo>
                        <a:pt x="632" y="1038"/>
                      </a:lnTo>
                      <a:lnTo>
                        <a:pt x="453" y="1276"/>
                      </a:lnTo>
                      <a:lnTo>
                        <a:pt x="370" y="1395"/>
                      </a:lnTo>
                      <a:lnTo>
                        <a:pt x="298" y="1527"/>
                      </a:lnTo>
                      <a:lnTo>
                        <a:pt x="239" y="1658"/>
                      </a:lnTo>
                      <a:lnTo>
                        <a:pt x="179" y="1789"/>
                      </a:lnTo>
                      <a:lnTo>
                        <a:pt x="119" y="1920"/>
                      </a:lnTo>
                      <a:lnTo>
                        <a:pt x="84" y="2063"/>
                      </a:lnTo>
                      <a:lnTo>
                        <a:pt x="48" y="2194"/>
                      </a:lnTo>
                      <a:lnTo>
                        <a:pt x="24" y="2337"/>
                      </a:lnTo>
                      <a:lnTo>
                        <a:pt x="12" y="2468"/>
                      </a:lnTo>
                      <a:lnTo>
                        <a:pt x="0" y="2611"/>
                      </a:lnTo>
                      <a:lnTo>
                        <a:pt x="0" y="2743"/>
                      </a:lnTo>
                      <a:lnTo>
                        <a:pt x="24" y="2874"/>
                      </a:lnTo>
                      <a:lnTo>
                        <a:pt x="36" y="2993"/>
                      </a:lnTo>
                      <a:lnTo>
                        <a:pt x="72" y="3100"/>
                      </a:lnTo>
                      <a:lnTo>
                        <a:pt x="107" y="3207"/>
                      </a:lnTo>
                      <a:lnTo>
                        <a:pt x="143" y="3303"/>
                      </a:lnTo>
                      <a:lnTo>
                        <a:pt x="203" y="3398"/>
                      </a:lnTo>
                      <a:lnTo>
                        <a:pt x="250" y="3482"/>
                      </a:lnTo>
                      <a:lnTo>
                        <a:pt x="370" y="3637"/>
                      </a:lnTo>
                      <a:lnTo>
                        <a:pt x="501" y="3768"/>
                      </a:lnTo>
                      <a:lnTo>
                        <a:pt x="644" y="3875"/>
                      </a:lnTo>
                      <a:lnTo>
                        <a:pt x="799" y="3958"/>
                      </a:lnTo>
                      <a:lnTo>
                        <a:pt x="942" y="4030"/>
                      </a:lnTo>
                      <a:lnTo>
                        <a:pt x="1097" y="4090"/>
                      </a:lnTo>
                      <a:lnTo>
                        <a:pt x="1228" y="4137"/>
                      </a:lnTo>
                      <a:lnTo>
                        <a:pt x="1347" y="4161"/>
                      </a:lnTo>
                      <a:lnTo>
                        <a:pt x="1526" y="4197"/>
                      </a:lnTo>
                      <a:lnTo>
                        <a:pt x="1597" y="4209"/>
                      </a:lnTo>
                      <a:lnTo>
                        <a:pt x="3958" y="4209"/>
                      </a:lnTo>
                      <a:lnTo>
                        <a:pt x="4196" y="4185"/>
                      </a:lnTo>
                      <a:lnTo>
                        <a:pt x="4351" y="4173"/>
                      </a:lnTo>
                      <a:lnTo>
                        <a:pt x="4530" y="4137"/>
                      </a:lnTo>
                      <a:lnTo>
                        <a:pt x="4709" y="4101"/>
                      </a:lnTo>
                      <a:lnTo>
                        <a:pt x="4911" y="4042"/>
                      </a:lnTo>
                      <a:lnTo>
                        <a:pt x="5102" y="3958"/>
                      </a:lnTo>
                      <a:lnTo>
                        <a:pt x="5293" y="3863"/>
                      </a:lnTo>
                      <a:lnTo>
                        <a:pt x="5388" y="3803"/>
                      </a:lnTo>
                      <a:lnTo>
                        <a:pt x="5472" y="3732"/>
                      </a:lnTo>
                      <a:lnTo>
                        <a:pt x="5555" y="3660"/>
                      </a:lnTo>
                      <a:lnTo>
                        <a:pt x="5627" y="3589"/>
                      </a:lnTo>
                      <a:lnTo>
                        <a:pt x="5698" y="3494"/>
                      </a:lnTo>
                      <a:lnTo>
                        <a:pt x="5758" y="3410"/>
                      </a:lnTo>
                      <a:lnTo>
                        <a:pt x="5817" y="3303"/>
                      </a:lnTo>
                      <a:lnTo>
                        <a:pt x="5865" y="3195"/>
                      </a:lnTo>
                      <a:lnTo>
                        <a:pt x="5901" y="3076"/>
                      </a:lnTo>
                      <a:lnTo>
                        <a:pt x="5936" y="2957"/>
                      </a:lnTo>
                      <a:lnTo>
                        <a:pt x="5948" y="2814"/>
                      </a:lnTo>
                      <a:lnTo>
                        <a:pt x="5960" y="2671"/>
                      </a:lnTo>
                      <a:lnTo>
                        <a:pt x="5948" y="2528"/>
                      </a:lnTo>
                      <a:lnTo>
                        <a:pt x="5936" y="2385"/>
                      </a:lnTo>
                      <a:lnTo>
                        <a:pt x="5913" y="2254"/>
                      </a:lnTo>
                      <a:lnTo>
                        <a:pt x="5889" y="2123"/>
                      </a:lnTo>
                      <a:lnTo>
                        <a:pt x="5841" y="2003"/>
                      </a:lnTo>
                      <a:lnTo>
                        <a:pt x="5793" y="1884"/>
                      </a:lnTo>
                      <a:lnTo>
                        <a:pt x="5746" y="1777"/>
                      </a:lnTo>
                      <a:lnTo>
                        <a:pt x="5686" y="1670"/>
                      </a:lnTo>
                      <a:lnTo>
                        <a:pt x="5615" y="1562"/>
                      </a:lnTo>
                      <a:lnTo>
                        <a:pt x="5543" y="1467"/>
                      </a:lnTo>
                      <a:lnTo>
                        <a:pt x="5376" y="1288"/>
                      </a:lnTo>
                      <a:lnTo>
                        <a:pt x="5197" y="1121"/>
                      </a:lnTo>
                      <a:lnTo>
                        <a:pt x="4995" y="966"/>
                      </a:lnTo>
                      <a:lnTo>
                        <a:pt x="4780" y="835"/>
                      </a:lnTo>
                      <a:lnTo>
                        <a:pt x="4542" y="704"/>
                      </a:lnTo>
                      <a:lnTo>
                        <a:pt x="4303" y="597"/>
                      </a:lnTo>
                      <a:lnTo>
                        <a:pt x="4065" y="478"/>
                      </a:lnTo>
                      <a:lnTo>
                        <a:pt x="3564" y="287"/>
                      </a:lnTo>
                      <a:lnTo>
                        <a:pt x="3064" y="96"/>
                      </a:lnTo>
                      <a:lnTo>
                        <a:pt x="2944" y="60"/>
                      </a:lnTo>
                      <a:lnTo>
                        <a:pt x="2825" y="25"/>
                      </a:lnTo>
                      <a:lnTo>
                        <a:pt x="2694" y="13"/>
                      </a:lnTo>
                      <a:lnTo>
                        <a:pt x="25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91" name="Google Shape;1791;p36"/>
                <p:cNvSpPr/>
                <p:nvPr/>
              </p:nvSpPr>
              <p:spPr>
                <a:xfrm>
                  <a:off x="1600" y="4149"/>
                  <a:ext cx="301" cy="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8" h="5150" extrusionOk="0">
                      <a:moveTo>
                        <a:pt x="2992" y="0"/>
                      </a:moveTo>
                      <a:lnTo>
                        <a:pt x="2825" y="12"/>
                      </a:lnTo>
                      <a:lnTo>
                        <a:pt x="2670" y="48"/>
                      </a:lnTo>
                      <a:lnTo>
                        <a:pt x="2515" y="84"/>
                      </a:lnTo>
                      <a:lnTo>
                        <a:pt x="2348" y="131"/>
                      </a:lnTo>
                      <a:lnTo>
                        <a:pt x="2193" y="191"/>
                      </a:lnTo>
                      <a:lnTo>
                        <a:pt x="2038" y="262"/>
                      </a:lnTo>
                      <a:lnTo>
                        <a:pt x="1883" y="346"/>
                      </a:lnTo>
                      <a:lnTo>
                        <a:pt x="1728" y="429"/>
                      </a:lnTo>
                      <a:lnTo>
                        <a:pt x="1574" y="537"/>
                      </a:lnTo>
                      <a:lnTo>
                        <a:pt x="1430" y="632"/>
                      </a:lnTo>
                      <a:lnTo>
                        <a:pt x="1287" y="751"/>
                      </a:lnTo>
                      <a:lnTo>
                        <a:pt x="1156" y="870"/>
                      </a:lnTo>
                      <a:lnTo>
                        <a:pt x="1025" y="1002"/>
                      </a:lnTo>
                      <a:lnTo>
                        <a:pt x="894" y="1133"/>
                      </a:lnTo>
                      <a:lnTo>
                        <a:pt x="775" y="1264"/>
                      </a:lnTo>
                      <a:lnTo>
                        <a:pt x="668" y="1407"/>
                      </a:lnTo>
                      <a:lnTo>
                        <a:pt x="560" y="1562"/>
                      </a:lnTo>
                      <a:lnTo>
                        <a:pt x="465" y="1705"/>
                      </a:lnTo>
                      <a:lnTo>
                        <a:pt x="370" y="1860"/>
                      </a:lnTo>
                      <a:lnTo>
                        <a:pt x="286" y="2027"/>
                      </a:lnTo>
                      <a:lnTo>
                        <a:pt x="215" y="2182"/>
                      </a:lnTo>
                      <a:lnTo>
                        <a:pt x="155" y="2349"/>
                      </a:lnTo>
                      <a:lnTo>
                        <a:pt x="107" y="2515"/>
                      </a:lnTo>
                      <a:lnTo>
                        <a:pt x="60" y="2682"/>
                      </a:lnTo>
                      <a:lnTo>
                        <a:pt x="36" y="2849"/>
                      </a:lnTo>
                      <a:lnTo>
                        <a:pt x="12" y="3028"/>
                      </a:lnTo>
                      <a:lnTo>
                        <a:pt x="0" y="3195"/>
                      </a:lnTo>
                      <a:lnTo>
                        <a:pt x="12" y="3362"/>
                      </a:lnTo>
                      <a:lnTo>
                        <a:pt x="24" y="3517"/>
                      </a:lnTo>
                      <a:lnTo>
                        <a:pt x="60" y="3660"/>
                      </a:lnTo>
                      <a:lnTo>
                        <a:pt x="95" y="3791"/>
                      </a:lnTo>
                      <a:lnTo>
                        <a:pt x="131" y="3922"/>
                      </a:lnTo>
                      <a:lnTo>
                        <a:pt x="191" y="4041"/>
                      </a:lnTo>
                      <a:lnTo>
                        <a:pt x="250" y="4149"/>
                      </a:lnTo>
                      <a:lnTo>
                        <a:pt x="310" y="4256"/>
                      </a:lnTo>
                      <a:lnTo>
                        <a:pt x="381" y="4351"/>
                      </a:lnTo>
                      <a:lnTo>
                        <a:pt x="453" y="4447"/>
                      </a:lnTo>
                      <a:lnTo>
                        <a:pt x="536" y="4530"/>
                      </a:lnTo>
                      <a:lnTo>
                        <a:pt x="620" y="4602"/>
                      </a:lnTo>
                      <a:lnTo>
                        <a:pt x="799" y="4733"/>
                      </a:lnTo>
                      <a:lnTo>
                        <a:pt x="978" y="4840"/>
                      </a:lnTo>
                      <a:lnTo>
                        <a:pt x="1168" y="4935"/>
                      </a:lnTo>
                      <a:lnTo>
                        <a:pt x="1347" y="5007"/>
                      </a:lnTo>
                      <a:lnTo>
                        <a:pt x="1502" y="5055"/>
                      </a:lnTo>
                      <a:lnTo>
                        <a:pt x="1657" y="5090"/>
                      </a:lnTo>
                      <a:lnTo>
                        <a:pt x="1872" y="5138"/>
                      </a:lnTo>
                      <a:lnTo>
                        <a:pt x="1955" y="5150"/>
                      </a:lnTo>
                      <a:lnTo>
                        <a:pt x="4852" y="5150"/>
                      </a:lnTo>
                      <a:lnTo>
                        <a:pt x="5138" y="5126"/>
                      </a:lnTo>
                      <a:lnTo>
                        <a:pt x="5340" y="5102"/>
                      </a:lnTo>
                      <a:lnTo>
                        <a:pt x="5555" y="5066"/>
                      </a:lnTo>
                      <a:lnTo>
                        <a:pt x="5781" y="5019"/>
                      </a:lnTo>
                      <a:lnTo>
                        <a:pt x="6020" y="4935"/>
                      </a:lnTo>
                      <a:lnTo>
                        <a:pt x="6258" y="4840"/>
                      </a:lnTo>
                      <a:lnTo>
                        <a:pt x="6377" y="4780"/>
                      </a:lnTo>
                      <a:lnTo>
                        <a:pt x="6497" y="4721"/>
                      </a:lnTo>
                      <a:lnTo>
                        <a:pt x="6604" y="4649"/>
                      </a:lnTo>
                      <a:lnTo>
                        <a:pt x="6711" y="4566"/>
                      </a:lnTo>
                      <a:lnTo>
                        <a:pt x="6807" y="4482"/>
                      </a:lnTo>
                      <a:lnTo>
                        <a:pt x="6902" y="4387"/>
                      </a:lnTo>
                      <a:lnTo>
                        <a:pt x="6985" y="4280"/>
                      </a:lnTo>
                      <a:lnTo>
                        <a:pt x="7069" y="4172"/>
                      </a:lnTo>
                      <a:lnTo>
                        <a:pt x="7140" y="4041"/>
                      </a:lnTo>
                      <a:lnTo>
                        <a:pt x="7188" y="3910"/>
                      </a:lnTo>
                      <a:lnTo>
                        <a:pt x="7236" y="3767"/>
                      </a:lnTo>
                      <a:lnTo>
                        <a:pt x="7272" y="3612"/>
                      </a:lnTo>
                      <a:lnTo>
                        <a:pt x="7295" y="3445"/>
                      </a:lnTo>
                      <a:lnTo>
                        <a:pt x="7307" y="3266"/>
                      </a:lnTo>
                      <a:lnTo>
                        <a:pt x="7295" y="3088"/>
                      </a:lnTo>
                      <a:lnTo>
                        <a:pt x="7283" y="2921"/>
                      </a:lnTo>
                      <a:lnTo>
                        <a:pt x="7260" y="2754"/>
                      </a:lnTo>
                      <a:lnTo>
                        <a:pt x="7212" y="2599"/>
                      </a:lnTo>
                      <a:lnTo>
                        <a:pt x="7164" y="2444"/>
                      </a:lnTo>
                      <a:lnTo>
                        <a:pt x="7117" y="2301"/>
                      </a:lnTo>
                      <a:lnTo>
                        <a:pt x="7045" y="2170"/>
                      </a:lnTo>
                      <a:lnTo>
                        <a:pt x="6973" y="2039"/>
                      </a:lnTo>
                      <a:lnTo>
                        <a:pt x="6890" y="1908"/>
                      </a:lnTo>
                      <a:lnTo>
                        <a:pt x="6807" y="1788"/>
                      </a:lnTo>
                      <a:lnTo>
                        <a:pt x="6699" y="1681"/>
                      </a:lnTo>
                      <a:lnTo>
                        <a:pt x="6604" y="1574"/>
                      </a:lnTo>
                      <a:lnTo>
                        <a:pt x="6485" y="1466"/>
                      </a:lnTo>
                      <a:lnTo>
                        <a:pt x="6377" y="1371"/>
                      </a:lnTo>
                      <a:lnTo>
                        <a:pt x="6127" y="1180"/>
                      </a:lnTo>
                      <a:lnTo>
                        <a:pt x="5853" y="1013"/>
                      </a:lnTo>
                      <a:lnTo>
                        <a:pt x="5579" y="859"/>
                      </a:lnTo>
                      <a:lnTo>
                        <a:pt x="5281" y="715"/>
                      </a:lnTo>
                      <a:lnTo>
                        <a:pt x="4983" y="584"/>
                      </a:lnTo>
                      <a:lnTo>
                        <a:pt x="4363" y="334"/>
                      </a:lnTo>
                      <a:lnTo>
                        <a:pt x="3767" y="108"/>
                      </a:lnTo>
                      <a:lnTo>
                        <a:pt x="3612" y="60"/>
                      </a:lnTo>
                      <a:lnTo>
                        <a:pt x="3457" y="24"/>
                      </a:lnTo>
                      <a:lnTo>
                        <a:pt x="330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93" name="Google Shape;1793;p36"/>
                <p:cNvSpPr/>
                <p:nvPr/>
              </p:nvSpPr>
              <p:spPr>
                <a:xfrm>
                  <a:off x="4566" y="4222"/>
                  <a:ext cx="354" cy="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8" h="6737" extrusionOk="0">
                      <a:moveTo>
                        <a:pt x="2790" y="1"/>
                      </a:moveTo>
                      <a:lnTo>
                        <a:pt x="2600" y="25"/>
                      </a:lnTo>
                      <a:lnTo>
                        <a:pt x="2409" y="73"/>
                      </a:lnTo>
                      <a:lnTo>
                        <a:pt x="2230" y="132"/>
                      </a:lnTo>
                      <a:lnTo>
                        <a:pt x="2051" y="204"/>
                      </a:lnTo>
                      <a:lnTo>
                        <a:pt x="1872" y="299"/>
                      </a:lnTo>
                      <a:lnTo>
                        <a:pt x="1706" y="418"/>
                      </a:lnTo>
                      <a:lnTo>
                        <a:pt x="1551" y="549"/>
                      </a:lnTo>
                      <a:lnTo>
                        <a:pt x="1396" y="704"/>
                      </a:lnTo>
                      <a:lnTo>
                        <a:pt x="1253" y="883"/>
                      </a:lnTo>
                      <a:lnTo>
                        <a:pt x="1110" y="1074"/>
                      </a:lnTo>
                      <a:lnTo>
                        <a:pt x="978" y="1300"/>
                      </a:lnTo>
                      <a:lnTo>
                        <a:pt x="859" y="1539"/>
                      </a:lnTo>
                      <a:lnTo>
                        <a:pt x="645" y="2027"/>
                      </a:lnTo>
                      <a:lnTo>
                        <a:pt x="466" y="2492"/>
                      </a:lnTo>
                      <a:lnTo>
                        <a:pt x="311" y="2921"/>
                      </a:lnTo>
                      <a:lnTo>
                        <a:pt x="204" y="3327"/>
                      </a:lnTo>
                      <a:lnTo>
                        <a:pt x="108" y="3696"/>
                      </a:lnTo>
                      <a:lnTo>
                        <a:pt x="49" y="4030"/>
                      </a:lnTo>
                      <a:lnTo>
                        <a:pt x="13" y="4352"/>
                      </a:lnTo>
                      <a:lnTo>
                        <a:pt x="1" y="4638"/>
                      </a:lnTo>
                      <a:lnTo>
                        <a:pt x="1" y="4912"/>
                      </a:lnTo>
                      <a:lnTo>
                        <a:pt x="37" y="5151"/>
                      </a:lnTo>
                      <a:lnTo>
                        <a:pt x="72" y="5365"/>
                      </a:lnTo>
                      <a:lnTo>
                        <a:pt x="144" y="5568"/>
                      </a:lnTo>
                      <a:lnTo>
                        <a:pt x="216" y="5747"/>
                      </a:lnTo>
                      <a:lnTo>
                        <a:pt x="299" y="5902"/>
                      </a:lnTo>
                      <a:lnTo>
                        <a:pt x="406" y="6045"/>
                      </a:lnTo>
                      <a:lnTo>
                        <a:pt x="514" y="6176"/>
                      </a:lnTo>
                      <a:lnTo>
                        <a:pt x="633" y="6283"/>
                      </a:lnTo>
                      <a:lnTo>
                        <a:pt x="752" y="6378"/>
                      </a:lnTo>
                      <a:lnTo>
                        <a:pt x="871" y="6450"/>
                      </a:lnTo>
                      <a:lnTo>
                        <a:pt x="1002" y="6521"/>
                      </a:lnTo>
                      <a:lnTo>
                        <a:pt x="1133" y="6581"/>
                      </a:lnTo>
                      <a:lnTo>
                        <a:pt x="1253" y="6617"/>
                      </a:lnTo>
                      <a:lnTo>
                        <a:pt x="1384" y="6653"/>
                      </a:lnTo>
                      <a:lnTo>
                        <a:pt x="1491" y="6688"/>
                      </a:lnTo>
                      <a:lnTo>
                        <a:pt x="1706" y="6724"/>
                      </a:lnTo>
                      <a:lnTo>
                        <a:pt x="1872" y="6736"/>
                      </a:lnTo>
                      <a:lnTo>
                        <a:pt x="7070" y="6736"/>
                      </a:lnTo>
                      <a:lnTo>
                        <a:pt x="7296" y="6724"/>
                      </a:lnTo>
                      <a:lnTo>
                        <a:pt x="7499" y="6700"/>
                      </a:lnTo>
                      <a:lnTo>
                        <a:pt x="7690" y="6665"/>
                      </a:lnTo>
                      <a:lnTo>
                        <a:pt x="7857" y="6617"/>
                      </a:lnTo>
                      <a:lnTo>
                        <a:pt x="8011" y="6557"/>
                      </a:lnTo>
                      <a:lnTo>
                        <a:pt x="8143" y="6474"/>
                      </a:lnTo>
                      <a:lnTo>
                        <a:pt x="8250" y="6390"/>
                      </a:lnTo>
                      <a:lnTo>
                        <a:pt x="8357" y="6283"/>
                      </a:lnTo>
                      <a:lnTo>
                        <a:pt x="8429" y="6176"/>
                      </a:lnTo>
                      <a:lnTo>
                        <a:pt x="8500" y="6057"/>
                      </a:lnTo>
                      <a:lnTo>
                        <a:pt x="8548" y="5925"/>
                      </a:lnTo>
                      <a:lnTo>
                        <a:pt x="8584" y="5794"/>
                      </a:lnTo>
                      <a:lnTo>
                        <a:pt x="8596" y="5639"/>
                      </a:lnTo>
                      <a:lnTo>
                        <a:pt x="8608" y="5484"/>
                      </a:lnTo>
                      <a:lnTo>
                        <a:pt x="8596" y="5329"/>
                      </a:lnTo>
                      <a:lnTo>
                        <a:pt x="8572" y="5163"/>
                      </a:lnTo>
                      <a:lnTo>
                        <a:pt x="8536" y="4984"/>
                      </a:lnTo>
                      <a:lnTo>
                        <a:pt x="8488" y="4805"/>
                      </a:lnTo>
                      <a:lnTo>
                        <a:pt x="8429" y="4626"/>
                      </a:lnTo>
                      <a:lnTo>
                        <a:pt x="8369" y="4435"/>
                      </a:lnTo>
                      <a:lnTo>
                        <a:pt x="8286" y="4245"/>
                      </a:lnTo>
                      <a:lnTo>
                        <a:pt x="8190" y="4054"/>
                      </a:lnTo>
                      <a:lnTo>
                        <a:pt x="8083" y="3851"/>
                      </a:lnTo>
                      <a:lnTo>
                        <a:pt x="7976" y="3661"/>
                      </a:lnTo>
                      <a:lnTo>
                        <a:pt x="7857" y="3458"/>
                      </a:lnTo>
                      <a:lnTo>
                        <a:pt x="7725" y="3267"/>
                      </a:lnTo>
                      <a:lnTo>
                        <a:pt x="7439" y="2874"/>
                      </a:lnTo>
                      <a:lnTo>
                        <a:pt x="7129" y="2480"/>
                      </a:lnTo>
                      <a:lnTo>
                        <a:pt x="6784" y="2099"/>
                      </a:lnTo>
                      <a:lnTo>
                        <a:pt x="6426" y="1741"/>
                      </a:lnTo>
                      <a:lnTo>
                        <a:pt x="6045" y="1396"/>
                      </a:lnTo>
                      <a:lnTo>
                        <a:pt x="5854" y="1241"/>
                      </a:lnTo>
                      <a:lnTo>
                        <a:pt x="5651" y="1086"/>
                      </a:lnTo>
                      <a:lnTo>
                        <a:pt x="5449" y="943"/>
                      </a:lnTo>
                      <a:lnTo>
                        <a:pt x="5246" y="800"/>
                      </a:lnTo>
                      <a:lnTo>
                        <a:pt x="5043" y="669"/>
                      </a:lnTo>
                      <a:lnTo>
                        <a:pt x="4829" y="549"/>
                      </a:lnTo>
                      <a:lnTo>
                        <a:pt x="4626" y="442"/>
                      </a:lnTo>
                      <a:lnTo>
                        <a:pt x="4412" y="347"/>
                      </a:lnTo>
                      <a:lnTo>
                        <a:pt x="4209" y="251"/>
                      </a:lnTo>
                      <a:lnTo>
                        <a:pt x="3994" y="180"/>
                      </a:lnTo>
                      <a:lnTo>
                        <a:pt x="3792" y="108"/>
                      </a:lnTo>
                      <a:lnTo>
                        <a:pt x="3589" y="61"/>
                      </a:lnTo>
                      <a:lnTo>
                        <a:pt x="3386" y="25"/>
                      </a:lnTo>
                      <a:lnTo>
                        <a:pt x="318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96" name="Google Shape;1796;p36"/>
                <p:cNvSpPr/>
                <p:nvPr/>
              </p:nvSpPr>
              <p:spPr>
                <a:xfrm>
                  <a:off x="1939" y="4374"/>
                  <a:ext cx="244" cy="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6" h="4233" extrusionOk="0">
                      <a:moveTo>
                        <a:pt x="2540" y="1"/>
                      </a:moveTo>
                      <a:lnTo>
                        <a:pt x="2409" y="13"/>
                      </a:lnTo>
                      <a:lnTo>
                        <a:pt x="2278" y="36"/>
                      </a:lnTo>
                      <a:lnTo>
                        <a:pt x="2159" y="60"/>
                      </a:lnTo>
                      <a:lnTo>
                        <a:pt x="2027" y="96"/>
                      </a:lnTo>
                      <a:lnTo>
                        <a:pt x="1908" y="132"/>
                      </a:lnTo>
                      <a:lnTo>
                        <a:pt x="1670" y="239"/>
                      </a:lnTo>
                      <a:lnTo>
                        <a:pt x="1431" y="370"/>
                      </a:lnTo>
                      <a:lnTo>
                        <a:pt x="1217" y="513"/>
                      </a:lnTo>
                      <a:lnTo>
                        <a:pt x="1002" y="680"/>
                      </a:lnTo>
                      <a:lnTo>
                        <a:pt x="812" y="871"/>
                      </a:lnTo>
                      <a:lnTo>
                        <a:pt x="633" y="1073"/>
                      </a:lnTo>
                      <a:lnTo>
                        <a:pt x="478" y="1276"/>
                      </a:lnTo>
                      <a:lnTo>
                        <a:pt x="335" y="1503"/>
                      </a:lnTo>
                      <a:lnTo>
                        <a:pt x="216" y="1729"/>
                      </a:lnTo>
                      <a:lnTo>
                        <a:pt x="120" y="1967"/>
                      </a:lnTo>
                      <a:lnTo>
                        <a:pt x="61" y="2194"/>
                      </a:lnTo>
                      <a:lnTo>
                        <a:pt x="13" y="2432"/>
                      </a:lnTo>
                      <a:lnTo>
                        <a:pt x="1" y="2552"/>
                      </a:lnTo>
                      <a:lnTo>
                        <a:pt x="1" y="2671"/>
                      </a:lnTo>
                      <a:lnTo>
                        <a:pt x="1" y="2766"/>
                      </a:lnTo>
                      <a:lnTo>
                        <a:pt x="13" y="2862"/>
                      </a:lnTo>
                      <a:lnTo>
                        <a:pt x="49" y="3052"/>
                      </a:lnTo>
                      <a:lnTo>
                        <a:pt x="120" y="3219"/>
                      </a:lnTo>
                      <a:lnTo>
                        <a:pt x="204" y="3362"/>
                      </a:lnTo>
                      <a:lnTo>
                        <a:pt x="299" y="3505"/>
                      </a:lnTo>
                      <a:lnTo>
                        <a:pt x="418" y="3624"/>
                      </a:lnTo>
                      <a:lnTo>
                        <a:pt x="537" y="3732"/>
                      </a:lnTo>
                      <a:lnTo>
                        <a:pt x="669" y="3839"/>
                      </a:lnTo>
                      <a:lnTo>
                        <a:pt x="823" y="3934"/>
                      </a:lnTo>
                      <a:lnTo>
                        <a:pt x="978" y="4018"/>
                      </a:lnTo>
                      <a:lnTo>
                        <a:pt x="1145" y="4077"/>
                      </a:lnTo>
                      <a:lnTo>
                        <a:pt x="1312" y="4137"/>
                      </a:lnTo>
                      <a:lnTo>
                        <a:pt x="1479" y="4185"/>
                      </a:lnTo>
                      <a:lnTo>
                        <a:pt x="1658" y="4209"/>
                      </a:lnTo>
                      <a:lnTo>
                        <a:pt x="1837" y="4232"/>
                      </a:lnTo>
                      <a:lnTo>
                        <a:pt x="4924" y="4232"/>
                      </a:lnTo>
                      <a:lnTo>
                        <a:pt x="5127" y="4220"/>
                      </a:lnTo>
                      <a:lnTo>
                        <a:pt x="5306" y="4185"/>
                      </a:lnTo>
                      <a:lnTo>
                        <a:pt x="5461" y="4137"/>
                      </a:lnTo>
                      <a:lnTo>
                        <a:pt x="5580" y="4077"/>
                      </a:lnTo>
                      <a:lnTo>
                        <a:pt x="5687" y="4006"/>
                      </a:lnTo>
                      <a:lnTo>
                        <a:pt x="5759" y="3922"/>
                      </a:lnTo>
                      <a:lnTo>
                        <a:pt x="5818" y="3827"/>
                      </a:lnTo>
                      <a:lnTo>
                        <a:pt x="5866" y="3732"/>
                      </a:lnTo>
                      <a:lnTo>
                        <a:pt x="5902" y="3648"/>
                      </a:lnTo>
                      <a:lnTo>
                        <a:pt x="5914" y="3553"/>
                      </a:lnTo>
                      <a:lnTo>
                        <a:pt x="5925" y="3469"/>
                      </a:lnTo>
                      <a:lnTo>
                        <a:pt x="5925" y="3398"/>
                      </a:lnTo>
                      <a:lnTo>
                        <a:pt x="5925" y="3279"/>
                      </a:lnTo>
                      <a:lnTo>
                        <a:pt x="5914" y="3243"/>
                      </a:lnTo>
                      <a:lnTo>
                        <a:pt x="5914" y="3040"/>
                      </a:lnTo>
                      <a:lnTo>
                        <a:pt x="5890" y="2862"/>
                      </a:lnTo>
                      <a:lnTo>
                        <a:pt x="5866" y="2671"/>
                      </a:lnTo>
                      <a:lnTo>
                        <a:pt x="5830" y="2492"/>
                      </a:lnTo>
                      <a:lnTo>
                        <a:pt x="5782" y="2325"/>
                      </a:lnTo>
                      <a:lnTo>
                        <a:pt x="5735" y="2158"/>
                      </a:lnTo>
                      <a:lnTo>
                        <a:pt x="5675" y="1991"/>
                      </a:lnTo>
                      <a:lnTo>
                        <a:pt x="5604" y="1836"/>
                      </a:lnTo>
                      <a:lnTo>
                        <a:pt x="5520" y="1693"/>
                      </a:lnTo>
                      <a:lnTo>
                        <a:pt x="5437" y="1550"/>
                      </a:lnTo>
                      <a:lnTo>
                        <a:pt x="5353" y="1419"/>
                      </a:lnTo>
                      <a:lnTo>
                        <a:pt x="5258" y="1288"/>
                      </a:lnTo>
                      <a:lnTo>
                        <a:pt x="5151" y="1157"/>
                      </a:lnTo>
                      <a:lnTo>
                        <a:pt x="5043" y="1038"/>
                      </a:lnTo>
                      <a:lnTo>
                        <a:pt x="4924" y="930"/>
                      </a:lnTo>
                      <a:lnTo>
                        <a:pt x="4817" y="823"/>
                      </a:lnTo>
                      <a:lnTo>
                        <a:pt x="4686" y="728"/>
                      </a:lnTo>
                      <a:lnTo>
                        <a:pt x="4567" y="632"/>
                      </a:lnTo>
                      <a:lnTo>
                        <a:pt x="4304" y="465"/>
                      </a:lnTo>
                      <a:lnTo>
                        <a:pt x="4030" y="322"/>
                      </a:lnTo>
                      <a:lnTo>
                        <a:pt x="3756" y="203"/>
                      </a:lnTo>
                      <a:lnTo>
                        <a:pt x="3482" y="120"/>
                      </a:lnTo>
                      <a:lnTo>
                        <a:pt x="3208" y="48"/>
                      </a:lnTo>
                      <a:lnTo>
                        <a:pt x="2933" y="13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rgbClr val="5E4F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97" name="Google Shape;1797;p36"/>
                <p:cNvSpPr/>
                <p:nvPr/>
              </p:nvSpPr>
              <p:spPr>
                <a:xfrm>
                  <a:off x="1939" y="4374"/>
                  <a:ext cx="244" cy="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6" h="4233" fill="none" extrusionOk="0">
                      <a:moveTo>
                        <a:pt x="4066" y="4232"/>
                      </a:moveTo>
                      <a:lnTo>
                        <a:pt x="2016" y="4232"/>
                      </a:lnTo>
                      <a:lnTo>
                        <a:pt x="2016" y="4232"/>
                      </a:lnTo>
                      <a:lnTo>
                        <a:pt x="1837" y="4232"/>
                      </a:lnTo>
                      <a:lnTo>
                        <a:pt x="1658" y="4209"/>
                      </a:lnTo>
                      <a:lnTo>
                        <a:pt x="1479" y="4185"/>
                      </a:lnTo>
                      <a:lnTo>
                        <a:pt x="1312" y="4137"/>
                      </a:lnTo>
                      <a:lnTo>
                        <a:pt x="1145" y="4077"/>
                      </a:lnTo>
                      <a:lnTo>
                        <a:pt x="978" y="4018"/>
                      </a:lnTo>
                      <a:lnTo>
                        <a:pt x="823" y="3934"/>
                      </a:lnTo>
                      <a:lnTo>
                        <a:pt x="669" y="3839"/>
                      </a:lnTo>
                      <a:lnTo>
                        <a:pt x="669" y="3839"/>
                      </a:lnTo>
                      <a:lnTo>
                        <a:pt x="537" y="3732"/>
                      </a:lnTo>
                      <a:lnTo>
                        <a:pt x="418" y="3624"/>
                      </a:lnTo>
                      <a:lnTo>
                        <a:pt x="299" y="3505"/>
                      </a:lnTo>
                      <a:lnTo>
                        <a:pt x="204" y="3362"/>
                      </a:lnTo>
                      <a:lnTo>
                        <a:pt x="120" y="3219"/>
                      </a:lnTo>
                      <a:lnTo>
                        <a:pt x="49" y="3052"/>
                      </a:lnTo>
                      <a:lnTo>
                        <a:pt x="13" y="2862"/>
                      </a:lnTo>
                      <a:lnTo>
                        <a:pt x="1" y="2766"/>
                      </a:lnTo>
                      <a:lnTo>
                        <a:pt x="1" y="2671"/>
                      </a:lnTo>
                      <a:lnTo>
                        <a:pt x="1" y="2671"/>
                      </a:lnTo>
                      <a:lnTo>
                        <a:pt x="1" y="2552"/>
                      </a:lnTo>
                      <a:lnTo>
                        <a:pt x="13" y="2432"/>
                      </a:lnTo>
                      <a:lnTo>
                        <a:pt x="61" y="2194"/>
                      </a:lnTo>
                      <a:lnTo>
                        <a:pt x="120" y="1967"/>
                      </a:lnTo>
                      <a:lnTo>
                        <a:pt x="216" y="1729"/>
                      </a:lnTo>
                      <a:lnTo>
                        <a:pt x="335" y="1503"/>
                      </a:lnTo>
                      <a:lnTo>
                        <a:pt x="478" y="1276"/>
                      </a:lnTo>
                      <a:lnTo>
                        <a:pt x="633" y="1073"/>
                      </a:lnTo>
                      <a:lnTo>
                        <a:pt x="812" y="871"/>
                      </a:lnTo>
                      <a:lnTo>
                        <a:pt x="1002" y="680"/>
                      </a:lnTo>
                      <a:lnTo>
                        <a:pt x="1217" y="513"/>
                      </a:lnTo>
                      <a:lnTo>
                        <a:pt x="1431" y="370"/>
                      </a:lnTo>
                      <a:lnTo>
                        <a:pt x="1670" y="239"/>
                      </a:lnTo>
                      <a:lnTo>
                        <a:pt x="1908" y="132"/>
                      </a:lnTo>
                      <a:lnTo>
                        <a:pt x="2027" y="96"/>
                      </a:lnTo>
                      <a:lnTo>
                        <a:pt x="2159" y="60"/>
                      </a:lnTo>
                      <a:lnTo>
                        <a:pt x="2278" y="36"/>
                      </a:lnTo>
                      <a:lnTo>
                        <a:pt x="2409" y="13"/>
                      </a:lnTo>
                      <a:lnTo>
                        <a:pt x="2540" y="1"/>
                      </a:lnTo>
                      <a:lnTo>
                        <a:pt x="2671" y="1"/>
                      </a:lnTo>
                      <a:lnTo>
                        <a:pt x="2671" y="1"/>
                      </a:lnTo>
                      <a:lnTo>
                        <a:pt x="2933" y="13"/>
                      </a:lnTo>
                      <a:lnTo>
                        <a:pt x="3208" y="48"/>
                      </a:lnTo>
                      <a:lnTo>
                        <a:pt x="3482" y="120"/>
                      </a:lnTo>
                      <a:lnTo>
                        <a:pt x="3756" y="203"/>
                      </a:lnTo>
                      <a:lnTo>
                        <a:pt x="4030" y="322"/>
                      </a:lnTo>
                      <a:lnTo>
                        <a:pt x="4304" y="465"/>
                      </a:lnTo>
                      <a:lnTo>
                        <a:pt x="4567" y="632"/>
                      </a:lnTo>
                      <a:lnTo>
                        <a:pt x="4686" y="728"/>
                      </a:lnTo>
                      <a:lnTo>
                        <a:pt x="4817" y="823"/>
                      </a:lnTo>
                      <a:lnTo>
                        <a:pt x="4924" y="930"/>
                      </a:lnTo>
                      <a:lnTo>
                        <a:pt x="5043" y="1038"/>
                      </a:lnTo>
                      <a:lnTo>
                        <a:pt x="5151" y="1157"/>
                      </a:lnTo>
                      <a:lnTo>
                        <a:pt x="5258" y="1288"/>
                      </a:lnTo>
                      <a:lnTo>
                        <a:pt x="5353" y="1419"/>
                      </a:lnTo>
                      <a:lnTo>
                        <a:pt x="5437" y="1550"/>
                      </a:lnTo>
                      <a:lnTo>
                        <a:pt x="5520" y="1693"/>
                      </a:lnTo>
                      <a:lnTo>
                        <a:pt x="5604" y="1836"/>
                      </a:lnTo>
                      <a:lnTo>
                        <a:pt x="5675" y="1991"/>
                      </a:lnTo>
                      <a:lnTo>
                        <a:pt x="5735" y="2158"/>
                      </a:lnTo>
                      <a:lnTo>
                        <a:pt x="5782" y="2325"/>
                      </a:lnTo>
                      <a:lnTo>
                        <a:pt x="5830" y="2492"/>
                      </a:lnTo>
                      <a:lnTo>
                        <a:pt x="5866" y="2671"/>
                      </a:lnTo>
                      <a:lnTo>
                        <a:pt x="5890" y="2862"/>
                      </a:lnTo>
                      <a:lnTo>
                        <a:pt x="5914" y="3040"/>
                      </a:lnTo>
                      <a:lnTo>
                        <a:pt x="5914" y="3243"/>
                      </a:lnTo>
                      <a:lnTo>
                        <a:pt x="5914" y="3243"/>
                      </a:lnTo>
                      <a:lnTo>
                        <a:pt x="5925" y="3279"/>
                      </a:lnTo>
                      <a:lnTo>
                        <a:pt x="5925" y="3398"/>
                      </a:lnTo>
                      <a:lnTo>
                        <a:pt x="5925" y="3469"/>
                      </a:lnTo>
                      <a:lnTo>
                        <a:pt x="5914" y="3553"/>
                      </a:lnTo>
                      <a:lnTo>
                        <a:pt x="5902" y="3648"/>
                      </a:lnTo>
                      <a:lnTo>
                        <a:pt x="5866" y="3732"/>
                      </a:lnTo>
                      <a:lnTo>
                        <a:pt x="5818" y="3827"/>
                      </a:lnTo>
                      <a:lnTo>
                        <a:pt x="5759" y="3922"/>
                      </a:lnTo>
                      <a:lnTo>
                        <a:pt x="5687" y="4006"/>
                      </a:lnTo>
                      <a:lnTo>
                        <a:pt x="5580" y="4077"/>
                      </a:lnTo>
                      <a:lnTo>
                        <a:pt x="5461" y="4137"/>
                      </a:lnTo>
                      <a:lnTo>
                        <a:pt x="5306" y="4185"/>
                      </a:lnTo>
                      <a:lnTo>
                        <a:pt x="5127" y="4220"/>
                      </a:lnTo>
                      <a:lnTo>
                        <a:pt x="4924" y="4232"/>
                      </a:lnTo>
                      <a:lnTo>
                        <a:pt x="4924" y="4232"/>
                      </a:lnTo>
                      <a:lnTo>
                        <a:pt x="3720" y="4232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98" name="Google Shape;1798;p36"/>
                <p:cNvSpPr/>
                <p:nvPr/>
              </p:nvSpPr>
              <p:spPr>
                <a:xfrm>
                  <a:off x="5749" y="4676"/>
                  <a:ext cx="244" cy="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244" extrusionOk="0">
                      <a:moveTo>
                        <a:pt x="2540" y="0"/>
                      </a:moveTo>
                      <a:lnTo>
                        <a:pt x="2409" y="12"/>
                      </a:lnTo>
                      <a:lnTo>
                        <a:pt x="2290" y="36"/>
                      </a:lnTo>
                      <a:lnTo>
                        <a:pt x="2159" y="60"/>
                      </a:lnTo>
                      <a:lnTo>
                        <a:pt x="2027" y="95"/>
                      </a:lnTo>
                      <a:lnTo>
                        <a:pt x="1908" y="143"/>
                      </a:lnTo>
                      <a:lnTo>
                        <a:pt x="1670" y="239"/>
                      </a:lnTo>
                      <a:lnTo>
                        <a:pt x="1431" y="370"/>
                      </a:lnTo>
                      <a:lnTo>
                        <a:pt x="1217" y="525"/>
                      </a:lnTo>
                      <a:lnTo>
                        <a:pt x="1014" y="692"/>
                      </a:lnTo>
                      <a:lnTo>
                        <a:pt x="812" y="870"/>
                      </a:lnTo>
                      <a:lnTo>
                        <a:pt x="645" y="1073"/>
                      </a:lnTo>
                      <a:lnTo>
                        <a:pt x="478" y="1288"/>
                      </a:lnTo>
                      <a:lnTo>
                        <a:pt x="347" y="1502"/>
                      </a:lnTo>
                      <a:lnTo>
                        <a:pt x="227" y="1729"/>
                      </a:lnTo>
                      <a:lnTo>
                        <a:pt x="132" y="1967"/>
                      </a:lnTo>
                      <a:lnTo>
                        <a:pt x="61" y="2205"/>
                      </a:lnTo>
                      <a:lnTo>
                        <a:pt x="13" y="2432"/>
                      </a:lnTo>
                      <a:lnTo>
                        <a:pt x="1" y="2551"/>
                      </a:lnTo>
                      <a:lnTo>
                        <a:pt x="1" y="2670"/>
                      </a:lnTo>
                      <a:lnTo>
                        <a:pt x="1" y="2766"/>
                      </a:lnTo>
                      <a:lnTo>
                        <a:pt x="13" y="2873"/>
                      </a:lnTo>
                      <a:lnTo>
                        <a:pt x="61" y="3052"/>
                      </a:lnTo>
                      <a:lnTo>
                        <a:pt x="120" y="3219"/>
                      </a:lnTo>
                      <a:lnTo>
                        <a:pt x="204" y="3374"/>
                      </a:lnTo>
                      <a:lnTo>
                        <a:pt x="311" y="3505"/>
                      </a:lnTo>
                      <a:lnTo>
                        <a:pt x="418" y="3636"/>
                      </a:lnTo>
                      <a:lnTo>
                        <a:pt x="537" y="3743"/>
                      </a:lnTo>
                      <a:lnTo>
                        <a:pt x="668" y="3839"/>
                      </a:lnTo>
                      <a:lnTo>
                        <a:pt x="823" y="3934"/>
                      </a:lnTo>
                      <a:lnTo>
                        <a:pt x="978" y="4017"/>
                      </a:lnTo>
                      <a:lnTo>
                        <a:pt x="1145" y="4089"/>
                      </a:lnTo>
                      <a:lnTo>
                        <a:pt x="1312" y="4137"/>
                      </a:lnTo>
                      <a:lnTo>
                        <a:pt x="1491" y="4184"/>
                      </a:lnTo>
                      <a:lnTo>
                        <a:pt x="1670" y="4220"/>
                      </a:lnTo>
                      <a:lnTo>
                        <a:pt x="1849" y="4232"/>
                      </a:lnTo>
                      <a:lnTo>
                        <a:pt x="2027" y="4244"/>
                      </a:lnTo>
                      <a:lnTo>
                        <a:pt x="4066" y="4244"/>
                      </a:lnTo>
                      <a:lnTo>
                        <a:pt x="3732" y="4232"/>
                      </a:lnTo>
                      <a:lnTo>
                        <a:pt x="4924" y="4232"/>
                      </a:lnTo>
                      <a:lnTo>
                        <a:pt x="5139" y="4220"/>
                      </a:lnTo>
                      <a:lnTo>
                        <a:pt x="5317" y="4196"/>
                      </a:lnTo>
                      <a:lnTo>
                        <a:pt x="5461" y="4148"/>
                      </a:lnTo>
                      <a:lnTo>
                        <a:pt x="5592" y="4077"/>
                      </a:lnTo>
                      <a:lnTo>
                        <a:pt x="5687" y="4005"/>
                      </a:lnTo>
                      <a:lnTo>
                        <a:pt x="5770" y="3922"/>
                      </a:lnTo>
                      <a:lnTo>
                        <a:pt x="5830" y="3827"/>
                      </a:lnTo>
                      <a:lnTo>
                        <a:pt x="5878" y="3743"/>
                      </a:lnTo>
                      <a:lnTo>
                        <a:pt x="5902" y="3648"/>
                      </a:lnTo>
                      <a:lnTo>
                        <a:pt x="5925" y="3552"/>
                      </a:lnTo>
                      <a:lnTo>
                        <a:pt x="5925" y="3469"/>
                      </a:lnTo>
                      <a:lnTo>
                        <a:pt x="5937" y="3397"/>
                      </a:lnTo>
                      <a:lnTo>
                        <a:pt x="5925" y="3290"/>
                      </a:lnTo>
                      <a:lnTo>
                        <a:pt x="5913" y="3242"/>
                      </a:lnTo>
                      <a:lnTo>
                        <a:pt x="5913" y="3052"/>
                      </a:lnTo>
                      <a:lnTo>
                        <a:pt x="5902" y="2861"/>
                      </a:lnTo>
                      <a:lnTo>
                        <a:pt x="5866" y="2670"/>
                      </a:lnTo>
                      <a:lnTo>
                        <a:pt x="5830" y="2492"/>
                      </a:lnTo>
                      <a:lnTo>
                        <a:pt x="5794" y="2325"/>
                      </a:lnTo>
                      <a:lnTo>
                        <a:pt x="5735" y="2158"/>
                      </a:lnTo>
                      <a:lnTo>
                        <a:pt x="5675" y="2003"/>
                      </a:lnTo>
                      <a:lnTo>
                        <a:pt x="5604" y="1848"/>
                      </a:lnTo>
                      <a:lnTo>
                        <a:pt x="5532" y="1693"/>
                      </a:lnTo>
                      <a:lnTo>
                        <a:pt x="5449" y="1550"/>
                      </a:lnTo>
                      <a:lnTo>
                        <a:pt x="5353" y="1419"/>
                      </a:lnTo>
                      <a:lnTo>
                        <a:pt x="5258" y="1288"/>
                      </a:lnTo>
                      <a:lnTo>
                        <a:pt x="5151" y="1168"/>
                      </a:lnTo>
                      <a:lnTo>
                        <a:pt x="5043" y="1049"/>
                      </a:lnTo>
                      <a:lnTo>
                        <a:pt x="4936" y="930"/>
                      </a:lnTo>
                      <a:lnTo>
                        <a:pt x="4817" y="823"/>
                      </a:lnTo>
                      <a:lnTo>
                        <a:pt x="4698" y="727"/>
                      </a:lnTo>
                      <a:lnTo>
                        <a:pt x="4566" y="632"/>
                      </a:lnTo>
                      <a:lnTo>
                        <a:pt x="4304" y="465"/>
                      </a:lnTo>
                      <a:lnTo>
                        <a:pt x="4042" y="322"/>
                      </a:lnTo>
                      <a:lnTo>
                        <a:pt x="3768" y="203"/>
                      </a:lnTo>
                      <a:lnTo>
                        <a:pt x="3482" y="119"/>
                      </a:lnTo>
                      <a:lnTo>
                        <a:pt x="3208" y="48"/>
                      </a:lnTo>
                      <a:lnTo>
                        <a:pt x="2933" y="12"/>
                      </a:lnTo>
                      <a:lnTo>
                        <a:pt x="26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99" name="Google Shape;1799;p36"/>
                <p:cNvSpPr/>
                <p:nvPr/>
              </p:nvSpPr>
              <p:spPr>
                <a:xfrm>
                  <a:off x="5749" y="4676"/>
                  <a:ext cx="244" cy="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244" fill="none" extrusionOk="0">
                      <a:moveTo>
                        <a:pt x="4066" y="4244"/>
                      </a:moveTo>
                      <a:lnTo>
                        <a:pt x="2027" y="4244"/>
                      </a:lnTo>
                      <a:lnTo>
                        <a:pt x="2027" y="4244"/>
                      </a:lnTo>
                      <a:lnTo>
                        <a:pt x="1849" y="4232"/>
                      </a:lnTo>
                      <a:lnTo>
                        <a:pt x="1670" y="4220"/>
                      </a:lnTo>
                      <a:lnTo>
                        <a:pt x="1491" y="4184"/>
                      </a:lnTo>
                      <a:lnTo>
                        <a:pt x="1312" y="4137"/>
                      </a:lnTo>
                      <a:lnTo>
                        <a:pt x="1145" y="4089"/>
                      </a:lnTo>
                      <a:lnTo>
                        <a:pt x="978" y="4017"/>
                      </a:lnTo>
                      <a:lnTo>
                        <a:pt x="823" y="3934"/>
                      </a:lnTo>
                      <a:lnTo>
                        <a:pt x="668" y="3839"/>
                      </a:lnTo>
                      <a:lnTo>
                        <a:pt x="668" y="3839"/>
                      </a:lnTo>
                      <a:lnTo>
                        <a:pt x="537" y="3743"/>
                      </a:lnTo>
                      <a:lnTo>
                        <a:pt x="418" y="3636"/>
                      </a:lnTo>
                      <a:lnTo>
                        <a:pt x="311" y="3505"/>
                      </a:lnTo>
                      <a:lnTo>
                        <a:pt x="204" y="3374"/>
                      </a:lnTo>
                      <a:lnTo>
                        <a:pt x="120" y="3219"/>
                      </a:lnTo>
                      <a:lnTo>
                        <a:pt x="61" y="3052"/>
                      </a:lnTo>
                      <a:lnTo>
                        <a:pt x="13" y="2873"/>
                      </a:lnTo>
                      <a:lnTo>
                        <a:pt x="1" y="2766"/>
                      </a:lnTo>
                      <a:lnTo>
                        <a:pt x="1" y="2670"/>
                      </a:lnTo>
                      <a:lnTo>
                        <a:pt x="1" y="2670"/>
                      </a:lnTo>
                      <a:lnTo>
                        <a:pt x="1" y="2551"/>
                      </a:lnTo>
                      <a:lnTo>
                        <a:pt x="13" y="2432"/>
                      </a:lnTo>
                      <a:lnTo>
                        <a:pt x="61" y="2205"/>
                      </a:lnTo>
                      <a:lnTo>
                        <a:pt x="132" y="1967"/>
                      </a:lnTo>
                      <a:lnTo>
                        <a:pt x="227" y="1729"/>
                      </a:lnTo>
                      <a:lnTo>
                        <a:pt x="347" y="1502"/>
                      </a:lnTo>
                      <a:lnTo>
                        <a:pt x="478" y="1288"/>
                      </a:lnTo>
                      <a:lnTo>
                        <a:pt x="645" y="1073"/>
                      </a:lnTo>
                      <a:lnTo>
                        <a:pt x="812" y="870"/>
                      </a:lnTo>
                      <a:lnTo>
                        <a:pt x="1014" y="692"/>
                      </a:lnTo>
                      <a:lnTo>
                        <a:pt x="1217" y="525"/>
                      </a:lnTo>
                      <a:lnTo>
                        <a:pt x="1431" y="370"/>
                      </a:lnTo>
                      <a:lnTo>
                        <a:pt x="1670" y="239"/>
                      </a:lnTo>
                      <a:lnTo>
                        <a:pt x="1908" y="143"/>
                      </a:lnTo>
                      <a:lnTo>
                        <a:pt x="2027" y="95"/>
                      </a:lnTo>
                      <a:lnTo>
                        <a:pt x="2159" y="60"/>
                      </a:lnTo>
                      <a:lnTo>
                        <a:pt x="2290" y="36"/>
                      </a:lnTo>
                      <a:lnTo>
                        <a:pt x="2409" y="12"/>
                      </a:lnTo>
                      <a:lnTo>
                        <a:pt x="2540" y="0"/>
                      </a:lnTo>
                      <a:lnTo>
                        <a:pt x="2671" y="0"/>
                      </a:lnTo>
                      <a:lnTo>
                        <a:pt x="2671" y="0"/>
                      </a:lnTo>
                      <a:lnTo>
                        <a:pt x="2933" y="12"/>
                      </a:lnTo>
                      <a:lnTo>
                        <a:pt x="3208" y="48"/>
                      </a:lnTo>
                      <a:lnTo>
                        <a:pt x="3482" y="119"/>
                      </a:lnTo>
                      <a:lnTo>
                        <a:pt x="3768" y="203"/>
                      </a:lnTo>
                      <a:lnTo>
                        <a:pt x="4042" y="322"/>
                      </a:lnTo>
                      <a:lnTo>
                        <a:pt x="4304" y="465"/>
                      </a:lnTo>
                      <a:lnTo>
                        <a:pt x="4566" y="632"/>
                      </a:lnTo>
                      <a:lnTo>
                        <a:pt x="4698" y="727"/>
                      </a:lnTo>
                      <a:lnTo>
                        <a:pt x="4817" y="823"/>
                      </a:lnTo>
                      <a:lnTo>
                        <a:pt x="4936" y="930"/>
                      </a:lnTo>
                      <a:lnTo>
                        <a:pt x="5043" y="1049"/>
                      </a:lnTo>
                      <a:lnTo>
                        <a:pt x="5151" y="1168"/>
                      </a:lnTo>
                      <a:lnTo>
                        <a:pt x="5258" y="1288"/>
                      </a:lnTo>
                      <a:lnTo>
                        <a:pt x="5353" y="1419"/>
                      </a:lnTo>
                      <a:lnTo>
                        <a:pt x="5449" y="1550"/>
                      </a:lnTo>
                      <a:lnTo>
                        <a:pt x="5532" y="1693"/>
                      </a:lnTo>
                      <a:lnTo>
                        <a:pt x="5604" y="1848"/>
                      </a:lnTo>
                      <a:lnTo>
                        <a:pt x="5675" y="2003"/>
                      </a:lnTo>
                      <a:lnTo>
                        <a:pt x="5735" y="2158"/>
                      </a:lnTo>
                      <a:lnTo>
                        <a:pt x="5794" y="2325"/>
                      </a:lnTo>
                      <a:lnTo>
                        <a:pt x="5830" y="2492"/>
                      </a:lnTo>
                      <a:lnTo>
                        <a:pt x="5866" y="2670"/>
                      </a:lnTo>
                      <a:lnTo>
                        <a:pt x="5902" y="2861"/>
                      </a:lnTo>
                      <a:lnTo>
                        <a:pt x="5913" y="3052"/>
                      </a:lnTo>
                      <a:lnTo>
                        <a:pt x="5913" y="3242"/>
                      </a:lnTo>
                      <a:lnTo>
                        <a:pt x="5913" y="3242"/>
                      </a:lnTo>
                      <a:lnTo>
                        <a:pt x="5925" y="3290"/>
                      </a:lnTo>
                      <a:lnTo>
                        <a:pt x="5937" y="3397"/>
                      </a:lnTo>
                      <a:lnTo>
                        <a:pt x="5925" y="3469"/>
                      </a:lnTo>
                      <a:lnTo>
                        <a:pt x="5925" y="3552"/>
                      </a:lnTo>
                      <a:lnTo>
                        <a:pt x="5902" y="3648"/>
                      </a:lnTo>
                      <a:lnTo>
                        <a:pt x="5878" y="3743"/>
                      </a:lnTo>
                      <a:lnTo>
                        <a:pt x="5830" y="3827"/>
                      </a:lnTo>
                      <a:lnTo>
                        <a:pt x="5770" y="3922"/>
                      </a:lnTo>
                      <a:lnTo>
                        <a:pt x="5687" y="4005"/>
                      </a:lnTo>
                      <a:lnTo>
                        <a:pt x="5592" y="4077"/>
                      </a:lnTo>
                      <a:lnTo>
                        <a:pt x="5461" y="4148"/>
                      </a:lnTo>
                      <a:lnTo>
                        <a:pt x="5317" y="4196"/>
                      </a:lnTo>
                      <a:lnTo>
                        <a:pt x="5139" y="4220"/>
                      </a:lnTo>
                      <a:lnTo>
                        <a:pt x="4924" y="4232"/>
                      </a:lnTo>
                      <a:lnTo>
                        <a:pt x="4924" y="4232"/>
                      </a:lnTo>
                      <a:lnTo>
                        <a:pt x="3732" y="423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800" name="Google Shape;1800;p36"/>
                <p:cNvSpPr/>
                <p:nvPr/>
              </p:nvSpPr>
              <p:spPr>
                <a:xfrm>
                  <a:off x="6491" y="4599"/>
                  <a:ext cx="1550" cy="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58" h="17644" extrusionOk="0">
                      <a:moveTo>
                        <a:pt x="23198" y="1"/>
                      </a:moveTo>
                      <a:lnTo>
                        <a:pt x="22983" y="13"/>
                      </a:lnTo>
                      <a:lnTo>
                        <a:pt x="22804" y="25"/>
                      </a:lnTo>
                      <a:lnTo>
                        <a:pt x="11909" y="25"/>
                      </a:lnTo>
                      <a:lnTo>
                        <a:pt x="11706" y="49"/>
                      </a:lnTo>
                      <a:lnTo>
                        <a:pt x="11528" y="72"/>
                      </a:lnTo>
                      <a:lnTo>
                        <a:pt x="11349" y="108"/>
                      </a:lnTo>
                      <a:lnTo>
                        <a:pt x="11194" y="156"/>
                      </a:lnTo>
                      <a:lnTo>
                        <a:pt x="11051" y="216"/>
                      </a:lnTo>
                      <a:lnTo>
                        <a:pt x="10920" y="275"/>
                      </a:lnTo>
                      <a:lnTo>
                        <a:pt x="10800" y="347"/>
                      </a:lnTo>
                      <a:lnTo>
                        <a:pt x="10693" y="418"/>
                      </a:lnTo>
                      <a:lnTo>
                        <a:pt x="10586" y="502"/>
                      </a:lnTo>
                      <a:lnTo>
                        <a:pt x="10502" y="585"/>
                      </a:lnTo>
                      <a:lnTo>
                        <a:pt x="10431" y="668"/>
                      </a:lnTo>
                      <a:lnTo>
                        <a:pt x="10359" y="764"/>
                      </a:lnTo>
                      <a:lnTo>
                        <a:pt x="10300" y="859"/>
                      </a:lnTo>
                      <a:lnTo>
                        <a:pt x="10252" y="955"/>
                      </a:lnTo>
                      <a:lnTo>
                        <a:pt x="10204" y="1050"/>
                      </a:lnTo>
                      <a:lnTo>
                        <a:pt x="10145" y="1241"/>
                      </a:lnTo>
                      <a:lnTo>
                        <a:pt x="10097" y="1419"/>
                      </a:lnTo>
                      <a:lnTo>
                        <a:pt x="10073" y="1586"/>
                      </a:lnTo>
                      <a:lnTo>
                        <a:pt x="10061" y="1741"/>
                      </a:lnTo>
                      <a:lnTo>
                        <a:pt x="10073" y="1872"/>
                      </a:lnTo>
                      <a:lnTo>
                        <a:pt x="10073" y="1980"/>
                      </a:lnTo>
                      <a:lnTo>
                        <a:pt x="10085" y="2063"/>
                      </a:lnTo>
                      <a:lnTo>
                        <a:pt x="9811" y="2063"/>
                      </a:lnTo>
                      <a:lnTo>
                        <a:pt x="9561" y="2075"/>
                      </a:lnTo>
                      <a:lnTo>
                        <a:pt x="9310" y="2099"/>
                      </a:lnTo>
                      <a:lnTo>
                        <a:pt x="9060" y="2123"/>
                      </a:lnTo>
                      <a:lnTo>
                        <a:pt x="8834" y="2159"/>
                      </a:lnTo>
                      <a:lnTo>
                        <a:pt x="8607" y="2194"/>
                      </a:lnTo>
                      <a:lnTo>
                        <a:pt x="8393" y="2242"/>
                      </a:lnTo>
                      <a:lnTo>
                        <a:pt x="8178" y="2290"/>
                      </a:lnTo>
                      <a:lnTo>
                        <a:pt x="7987" y="2349"/>
                      </a:lnTo>
                      <a:lnTo>
                        <a:pt x="7797" y="2409"/>
                      </a:lnTo>
                      <a:lnTo>
                        <a:pt x="7606" y="2480"/>
                      </a:lnTo>
                      <a:lnTo>
                        <a:pt x="7427" y="2552"/>
                      </a:lnTo>
                      <a:lnTo>
                        <a:pt x="7260" y="2623"/>
                      </a:lnTo>
                      <a:lnTo>
                        <a:pt x="7105" y="2707"/>
                      </a:lnTo>
                      <a:lnTo>
                        <a:pt x="6950" y="2790"/>
                      </a:lnTo>
                      <a:lnTo>
                        <a:pt x="6795" y="2886"/>
                      </a:lnTo>
                      <a:lnTo>
                        <a:pt x="6521" y="3076"/>
                      </a:lnTo>
                      <a:lnTo>
                        <a:pt x="6283" y="3279"/>
                      </a:lnTo>
                      <a:lnTo>
                        <a:pt x="6056" y="3506"/>
                      </a:lnTo>
                      <a:lnTo>
                        <a:pt x="5853" y="3732"/>
                      </a:lnTo>
                      <a:lnTo>
                        <a:pt x="5675" y="3959"/>
                      </a:lnTo>
                      <a:lnTo>
                        <a:pt x="5520" y="4209"/>
                      </a:lnTo>
                      <a:lnTo>
                        <a:pt x="5389" y="4447"/>
                      </a:lnTo>
                      <a:lnTo>
                        <a:pt x="5269" y="4698"/>
                      </a:lnTo>
                      <a:lnTo>
                        <a:pt x="5162" y="4936"/>
                      </a:lnTo>
                      <a:lnTo>
                        <a:pt x="5079" y="5186"/>
                      </a:lnTo>
                      <a:lnTo>
                        <a:pt x="5007" y="5425"/>
                      </a:lnTo>
                      <a:lnTo>
                        <a:pt x="4948" y="5663"/>
                      </a:lnTo>
                      <a:lnTo>
                        <a:pt x="4900" y="5890"/>
                      </a:lnTo>
                      <a:lnTo>
                        <a:pt x="4876" y="6104"/>
                      </a:lnTo>
                      <a:lnTo>
                        <a:pt x="4828" y="6498"/>
                      </a:lnTo>
                      <a:lnTo>
                        <a:pt x="4816" y="6843"/>
                      </a:lnTo>
                      <a:lnTo>
                        <a:pt x="4816" y="7094"/>
                      </a:lnTo>
                      <a:lnTo>
                        <a:pt x="4828" y="7320"/>
                      </a:lnTo>
                      <a:lnTo>
                        <a:pt x="4626" y="7320"/>
                      </a:lnTo>
                      <a:lnTo>
                        <a:pt x="4387" y="7332"/>
                      </a:lnTo>
                      <a:lnTo>
                        <a:pt x="4077" y="7356"/>
                      </a:lnTo>
                      <a:lnTo>
                        <a:pt x="3708" y="7415"/>
                      </a:lnTo>
                      <a:lnTo>
                        <a:pt x="3505" y="7451"/>
                      </a:lnTo>
                      <a:lnTo>
                        <a:pt x="3303" y="7511"/>
                      </a:lnTo>
                      <a:lnTo>
                        <a:pt x="3088" y="7570"/>
                      </a:lnTo>
                      <a:lnTo>
                        <a:pt x="2861" y="7642"/>
                      </a:lnTo>
                      <a:lnTo>
                        <a:pt x="2635" y="7725"/>
                      </a:lnTo>
                      <a:lnTo>
                        <a:pt x="2408" y="7821"/>
                      </a:lnTo>
                      <a:lnTo>
                        <a:pt x="2182" y="7940"/>
                      </a:lnTo>
                      <a:lnTo>
                        <a:pt x="1967" y="8071"/>
                      </a:lnTo>
                      <a:lnTo>
                        <a:pt x="1741" y="8214"/>
                      </a:lnTo>
                      <a:lnTo>
                        <a:pt x="1526" y="8381"/>
                      </a:lnTo>
                      <a:lnTo>
                        <a:pt x="1324" y="8572"/>
                      </a:lnTo>
                      <a:lnTo>
                        <a:pt x="1121" y="8774"/>
                      </a:lnTo>
                      <a:lnTo>
                        <a:pt x="930" y="9001"/>
                      </a:lnTo>
                      <a:lnTo>
                        <a:pt x="752" y="9251"/>
                      </a:lnTo>
                      <a:lnTo>
                        <a:pt x="597" y="9513"/>
                      </a:lnTo>
                      <a:lnTo>
                        <a:pt x="442" y="9811"/>
                      </a:lnTo>
                      <a:lnTo>
                        <a:pt x="310" y="10133"/>
                      </a:lnTo>
                      <a:lnTo>
                        <a:pt x="203" y="10479"/>
                      </a:lnTo>
                      <a:lnTo>
                        <a:pt x="120" y="10849"/>
                      </a:lnTo>
                      <a:lnTo>
                        <a:pt x="48" y="11254"/>
                      </a:lnTo>
                      <a:lnTo>
                        <a:pt x="24" y="11468"/>
                      </a:lnTo>
                      <a:lnTo>
                        <a:pt x="12" y="11695"/>
                      </a:lnTo>
                      <a:lnTo>
                        <a:pt x="1" y="11921"/>
                      </a:lnTo>
                      <a:lnTo>
                        <a:pt x="1" y="12148"/>
                      </a:lnTo>
                      <a:lnTo>
                        <a:pt x="1" y="12386"/>
                      </a:lnTo>
                      <a:lnTo>
                        <a:pt x="12" y="12613"/>
                      </a:lnTo>
                      <a:lnTo>
                        <a:pt x="36" y="12839"/>
                      </a:lnTo>
                      <a:lnTo>
                        <a:pt x="60" y="13054"/>
                      </a:lnTo>
                      <a:lnTo>
                        <a:pt x="96" y="13268"/>
                      </a:lnTo>
                      <a:lnTo>
                        <a:pt x="132" y="13471"/>
                      </a:lnTo>
                      <a:lnTo>
                        <a:pt x="179" y="13662"/>
                      </a:lnTo>
                      <a:lnTo>
                        <a:pt x="239" y="13853"/>
                      </a:lnTo>
                      <a:lnTo>
                        <a:pt x="299" y="14031"/>
                      </a:lnTo>
                      <a:lnTo>
                        <a:pt x="358" y="14210"/>
                      </a:lnTo>
                      <a:lnTo>
                        <a:pt x="430" y="14389"/>
                      </a:lnTo>
                      <a:lnTo>
                        <a:pt x="501" y="14556"/>
                      </a:lnTo>
                      <a:lnTo>
                        <a:pt x="668" y="14866"/>
                      </a:lnTo>
                      <a:lnTo>
                        <a:pt x="859" y="15164"/>
                      </a:lnTo>
                      <a:lnTo>
                        <a:pt x="1061" y="15438"/>
                      </a:lnTo>
                      <a:lnTo>
                        <a:pt x="1276" y="15688"/>
                      </a:lnTo>
                      <a:lnTo>
                        <a:pt x="1503" y="15915"/>
                      </a:lnTo>
                      <a:lnTo>
                        <a:pt x="1741" y="16129"/>
                      </a:lnTo>
                      <a:lnTo>
                        <a:pt x="1979" y="16332"/>
                      </a:lnTo>
                      <a:lnTo>
                        <a:pt x="2230" y="16499"/>
                      </a:lnTo>
                      <a:lnTo>
                        <a:pt x="2492" y="16666"/>
                      </a:lnTo>
                      <a:lnTo>
                        <a:pt x="2742" y="16809"/>
                      </a:lnTo>
                      <a:lnTo>
                        <a:pt x="3005" y="16940"/>
                      </a:lnTo>
                      <a:lnTo>
                        <a:pt x="3255" y="17059"/>
                      </a:lnTo>
                      <a:lnTo>
                        <a:pt x="3505" y="17166"/>
                      </a:lnTo>
                      <a:lnTo>
                        <a:pt x="3755" y="17250"/>
                      </a:lnTo>
                      <a:lnTo>
                        <a:pt x="3994" y="17333"/>
                      </a:lnTo>
                      <a:lnTo>
                        <a:pt x="4220" y="17393"/>
                      </a:lnTo>
                      <a:lnTo>
                        <a:pt x="4638" y="17500"/>
                      </a:lnTo>
                      <a:lnTo>
                        <a:pt x="4983" y="17572"/>
                      </a:lnTo>
                      <a:lnTo>
                        <a:pt x="5257" y="17619"/>
                      </a:lnTo>
                      <a:lnTo>
                        <a:pt x="5496" y="17643"/>
                      </a:lnTo>
                      <a:lnTo>
                        <a:pt x="34451" y="17643"/>
                      </a:lnTo>
                      <a:lnTo>
                        <a:pt x="34617" y="17631"/>
                      </a:lnTo>
                      <a:lnTo>
                        <a:pt x="34784" y="17607"/>
                      </a:lnTo>
                      <a:lnTo>
                        <a:pt x="34951" y="17572"/>
                      </a:lnTo>
                      <a:lnTo>
                        <a:pt x="35118" y="17536"/>
                      </a:lnTo>
                      <a:lnTo>
                        <a:pt x="35285" y="17488"/>
                      </a:lnTo>
                      <a:lnTo>
                        <a:pt x="35440" y="17441"/>
                      </a:lnTo>
                      <a:lnTo>
                        <a:pt x="35595" y="17381"/>
                      </a:lnTo>
                      <a:lnTo>
                        <a:pt x="35738" y="17309"/>
                      </a:lnTo>
                      <a:lnTo>
                        <a:pt x="35881" y="17238"/>
                      </a:lnTo>
                      <a:lnTo>
                        <a:pt x="36024" y="17154"/>
                      </a:lnTo>
                      <a:lnTo>
                        <a:pt x="36167" y="17071"/>
                      </a:lnTo>
                      <a:lnTo>
                        <a:pt x="36298" y="16976"/>
                      </a:lnTo>
                      <a:lnTo>
                        <a:pt x="36429" y="16868"/>
                      </a:lnTo>
                      <a:lnTo>
                        <a:pt x="36549" y="16761"/>
                      </a:lnTo>
                      <a:lnTo>
                        <a:pt x="36668" y="16654"/>
                      </a:lnTo>
                      <a:lnTo>
                        <a:pt x="36775" y="16535"/>
                      </a:lnTo>
                      <a:lnTo>
                        <a:pt x="36882" y="16415"/>
                      </a:lnTo>
                      <a:lnTo>
                        <a:pt x="36990" y="16284"/>
                      </a:lnTo>
                      <a:lnTo>
                        <a:pt x="37085" y="16153"/>
                      </a:lnTo>
                      <a:lnTo>
                        <a:pt x="37168" y="16010"/>
                      </a:lnTo>
                      <a:lnTo>
                        <a:pt x="37252" y="15867"/>
                      </a:lnTo>
                      <a:lnTo>
                        <a:pt x="37323" y="15724"/>
                      </a:lnTo>
                      <a:lnTo>
                        <a:pt x="37395" y="15569"/>
                      </a:lnTo>
                      <a:lnTo>
                        <a:pt x="37455" y="15426"/>
                      </a:lnTo>
                      <a:lnTo>
                        <a:pt x="37502" y="15259"/>
                      </a:lnTo>
                      <a:lnTo>
                        <a:pt x="37550" y="15104"/>
                      </a:lnTo>
                      <a:lnTo>
                        <a:pt x="37586" y="14937"/>
                      </a:lnTo>
                      <a:lnTo>
                        <a:pt x="37621" y="14770"/>
                      </a:lnTo>
                      <a:lnTo>
                        <a:pt x="37645" y="14604"/>
                      </a:lnTo>
                      <a:lnTo>
                        <a:pt x="37657" y="14425"/>
                      </a:lnTo>
                      <a:lnTo>
                        <a:pt x="37657" y="14258"/>
                      </a:lnTo>
                      <a:lnTo>
                        <a:pt x="37657" y="14055"/>
                      </a:lnTo>
                      <a:lnTo>
                        <a:pt x="37645" y="13864"/>
                      </a:lnTo>
                      <a:lnTo>
                        <a:pt x="37621" y="13674"/>
                      </a:lnTo>
                      <a:lnTo>
                        <a:pt x="37586" y="13495"/>
                      </a:lnTo>
                      <a:lnTo>
                        <a:pt x="37538" y="13304"/>
                      </a:lnTo>
                      <a:lnTo>
                        <a:pt x="37490" y="13125"/>
                      </a:lnTo>
                      <a:lnTo>
                        <a:pt x="37431" y="12947"/>
                      </a:lnTo>
                      <a:lnTo>
                        <a:pt x="37359" y="12780"/>
                      </a:lnTo>
                      <a:lnTo>
                        <a:pt x="37288" y="12613"/>
                      </a:lnTo>
                      <a:lnTo>
                        <a:pt x="37204" y="12446"/>
                      </a:lnTo>
                      <a:lnTo>
                        <a:pt x="37109" y="12291"/>
                      </a:lnTo>
                      <a:lnTo>
                        <a:pt x="37013" y="12136"/>
                      </a:lnTo>
                      <a:lnTo>
                        <a:pt x="36906" y="11981"/>
                      </a:lnTo>
                      <a:lnTo>
                        <a:pt x="36787" y="11838"/>
                      </a:lnTo>
                      <a:lnTo>
                        <a:pt x="36668" y="11707"/>
                      </a:lnTo>
                      <a:lnTo>
                        <a:pt x="36549" y="11576"/>
                      </a:lnTo>
                      <a:lnTo>
                        <a:pt x="36417" y="11445"/>
                      </a:lnTo>
                      <a:lnTo>
                        <a:pt x="36274" y="11325"/>
                      </a:lnTo>
                      <a:lnTo>
                        <a:pt x="36131" y="11218"/>
                      </a:lnTo>
                      <a:lnTo>
                        <a:pt x="35988" y="11111"/>
                      </a:lnTo>
                      <a:lnTo>
                        <a:pt x="35833" y="11004"/>
                      </a:lnTo>
                      <a:lnTo>
                        <a:pt x="35678" y="10920"/>
                      </a:lnTo>
                      <a:lnTo>
                        <a:pt x="35512" y="10837"/>
                      </a:lnTo>
                      <a:lnTo>
                        <a:pt x="35345" y="10753"/>
                      </a:lnTo>
                      <a:lnTo>
                        <a:pt x="35166" y="10694"/>
                      </a:lnTo>
                      <a:lnTo>
                        <a:pt x="34987" y="10634"/>
                      </a:lnTo>
                      <a:lnTo>
                        <a:pt x="34808" y="10574"/>
                      </a:lnTo>
                      <a:lnTo>
                        <a:pt x="34629" y="10539"/>
                      </a:lnTo>
                      <a:lnTo>
                        <a:pt x="34439" y="10503"/>
                      </a:lnTo>
                      <a:lnTo>
                        <a:pt x="34248" y="10479"/>
                      </a:lnTo>
                      <a:lnTo>
                        <a:pt x="34057" y="10467"/>
                      </a:lnTo>
                      <a:lnTo>
                        <a:pt x="33867" y="10455"/>
                      </a:lnTo>
                      <a:lnTo>
                        <a:pt x="33235" y="10455"/>
                      </a:lnTo>
                      <a:lnTo>
                        <a:pt x="33235" y="10121"/>
                      </a:lnTo>
                      <a:lnTo>
                        <a:pt x="33223" y="9788"/>
                      </a:lnTo>
                      <a:lnTo>
                        <a:pt x="33199" y="9466"/>
                      </a:lnTo>
                      <a:lnTo>
                        <a:pt x="33175" y="9168"/>
                      </a:lnTo>
                      <a:lnTo>
                        <a:pt x="33127" y="8870"/>
                      </a:lnTo>
                      <a:lnTo>
                        <a:pt x="33080" y="8596"/>
                      </a:lnTo>
                      <a:lnTo>
                        <a:pt x="33032" y="8321"/>
                      </a:lnTo>
                      <a:lnTo>
                        <a:pt x="32972" y="8059"/>
                      </a:lnTo>
                      <a:lnTo>
                        <a:pt x="32901" y="7809"/>
                      </a:lnTo>
                      <a:lnTo>
                        <a:pt x="32829" y="7582"/>
                      </a:lnTo>
                      <a:lnTo>
                        <a:pt x="32758" y="7344"/>
                      </a:lnTo>
                      <a:lnTo>
                        <a:pt x="32663" y="7129"/>
                      </a:lnTo>
                      <a:lnTo>
                        <a:pt x="32579" y="6927"/>
                      </a:lnTo>
                      <a:lnTo>
                        <a:pt x="32484" y="6724"/>
                      </a:lnTo>
                      <a:lnTo>
                        <a:pt x="32376" y="6545"/>
                      </a:lnTo>
                      <a:lnTo>
                        <a:pt x="32269" y="6366"/>
                      </a:lnTo>
                      <a:lnTo>
                        <a:pt x="32162" y="6188"/>
                      </a:lnTo>
                      <a:lnTo>
                        <a:pt x="32043" y="6033"/>
                      </a:lnTo>
                      <a:lnTo>
                        <a:pt x="31923" y="5878"/>
                      </a:lnTo>
                      <a:lnTo>
                        <a:pt x="31804" y="5735"/>
                      </a:lnTo>
                      <a:lnTo>
                        <a:pt x="31673" y="5604"/>
                      </a:lnTo>
                      <a:lnTo>
                        <a:pt x="31542" y="5472"/>
                      </a:lnTo>
                      <a:lnTo>
                        <a:pt x="31411" y="5353"/>
                      </a:lnTo>
                      <a:lnTo>
                        <a:pt x="31280" y="5234"/>
                      </a:lnTo>
                      <a:lnTo>
                        <a:pt x="31006" y="5031"/>
                      </a:lnTo>
                      <a:lnTo>
                        <a:pt x="30720" y="4864"/>
                      </a:lnTo>
                      <a:lnTo>
                        <a:pt x="30433" y="4710"/>
                      </a:lnTo>
                      <a:lnTo>
                        <a:pt x="30147" y="4578"/>
                      </a:lnTo>
                      <a:lnTo>
                        <a:pt x="29849" y="4471"/>
                      </a:lnTo>
                      <a:lnTo>
                        <a:pt x="29563" y="4388"/>
                      </a:lnTo>
                      <a:lnTo>
                        <a:pt x="29277" y="4316"/>
                      </a:lnTo>
                      <a:lnTo>
                        <a:pt x="29003" y="4268"/>
                      </a:lnTo>
                      <a:lnTo>
                        <a:pt x="28741" y="4233"/>
                      </a:lnTo>
                      <a:lnTo>
                        <a:pt x="28478" y="4209"/>
                      </a:lnTo>
                      <a:lnTo>
                        <a:pt x="28240" y="4197"/>
                      </a:lnTo>
                      <a:lnTo>
                        <a:pt x="28014" y="4185"/>
                      </a:lnTo>
                      <a:lnTo>
                        <a:pt x="27620" y="4197"/>
                      </a:lnTo>
                      <a:lnTo>
                        <a:pt x="27310" y="4233"/>
                      </a:lnTo>
                      <a:lnTo>
                        <a:pt x="27120" y="4257"/>
                      </a:lnTo>
                      <a:lnTo>
                        <a:pt x="27048" y="4268"/>
                      </a:lnTo>
                      <a:lnTo>
                        <a:pt x="27036" y="3827"/>
                      </a:lnTo>
                      <a:lnTo>
                        <a:pt x="27000" y="3422"/>
                      </a:lnTo>
                      <a:lnTo>
                        <a:pt x="26941" y="3053"/>
                      </a:lnTo>
                      <a:lnTo>
                        <a:pt x="26869" y="2707"/>
                      </a:lnTo>
                      <a:lnTo>
                        <a:pt x="26762" y="2385"/>
                      </a:lnTo>
                      <a:lnTo>
                        <a:pt x="26655" y="2087"/>
                      </a:lnTo>
                      <a:lnTo>
                        <a:pt x="26524" y="1825"/>
                      </a:lnTo>
                      <a:lnTo>
                        <a:pt x="26380" y="1574"/>
                      </a:lnTo>
                      <a:lnTo>
                        <a:pt x="26226" y="1348"/>
                      </a:lnTo>
                      <a:lnTo>
                        <a:pt x="26059" y="1157"/>
                      </a:lnTo>
                      <a:lnTo>
                        <a:pt x="25892" y="966"/>
                      </a:lnTo>
                      <a:lnTo>
                        <a:pt x="25701" y="812"/>
                      </a:lnTo>
                      <a:lnTo>
                        <a:pt x="25510" y="668"/>
                      </a:lnTo>
                      <a:lnTo>
                        <a:pt x="25320" y="549"/>
                      </a:lnTo>
                      <a:lnTo>
                        <a:pt x="25129" y="430"/>
                      </a:lnTo>
                      <a:lnTo>
                        <a:pt x="24926" y="347"/>
                      </a:lnTo>
                      <a:lnTo>
                        <a:pt x="24724" y="263"/>
                      </a:lnTo>
                      <a:lnTo>
                        <a:pt x="24533" y="192"/>
                      </a:lnTo>
                      <a:lnTo>
                        <a:pt x="24330" y="144"/>
                      </a:lnTo>
                      <a:lnTo>
                        <a:pt x="24151" y="96"/>
                      </a:lnTo>
                      <a:lnTo>
                        <a:pt x="23961" y="61"/>
                      </a:lnTo>
                      <a:lnTo>
                        <a:pt x="23782" y="37"/>
                      </a:lnTo>
                      <a:lnTo>
                        <a:pt x="23472" y="13"/>
                      </a:lnTo>
                      <a:lnTo>
                        <a:pt x="23198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1792" name="Google Shape;1792;p36"/>
                <p:cNvSpPr/>
                <p:nvPr/>
              </p:nvSpPr>
              <p:spPr>
                <a:xfrm>
                  <a:off x="7174" y="6660"/>
                  <a:ext cx="867" cy="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6" h="54358" extrusionOk="0">
                      <a:moveTo>
                        <a:pt x="13817" y="53225"/>
                      </a:moveTo>
                      <a:lnTo>
                        <a:pt x="13817" y="53452"/>
                      </a:lnTo>
                      <a:lnTo>
                        <a:pt x="13626" y="53440"/>
                      </a:lnTo>
                      <a:lnTo>
                        <a:pt x="13817" y="53225"/>
                      </a:lnTo>
                      <a:close/>
                      <a:moveTo>
                        <a:pt x="14246" y="0"/>
                      </a:moveTo>
                      <a:lnTo>
                        <a:pt x="14091" y="155"/>
                      </a:lnTo>
                      <a:lnTo>
                        <a:pt x="13900" y="358"/>
                      </a:lnTo>
                      <a:lnTo>
                        <a:pt x="13662" y="620"/>
                      </a:lnTo>
                      <a:lnTo>
                        <a:pt x="13376" y="942"/>
                      </a:lnTo>
                      <a:lnTo>
                        <a:pt x="13066" y="1335"/>
                      </a:lnTo>
                      <a:lnTo>
                        <a:pt x="12720" y="1776"/>
                      </a:lnTo>
                      <a:lnTo>
                        <a:pt x="12374" y="2265"/>
                      </a:lnTo>
                      <a:lnTo>
                        <a:pt x="12029" y="2802"/>
                      </a:lnTo>
                      <a:lnTo>
                        <a:pt x="11862" y="3088"/>
                      </a:lnTo>
                      <a:lnTo>
                        <a:pt x="11695" y="3374"/>
                      </a:lnTo>
                      <a:lnTo>
                        <a:pt x="11528" y="3684"/>
                      </a:lnTo>
                      <a:lnTo>
                        <a:pt x="11373" y="3982"/>
                      </a:lnTo>
                      <a:lnTo>
                        <a:pt x="11230" y="4304"/>
                      </a:lnTo>
                      <a:lnTo>
                        <a:pt x="11087" y="4625"/>
                      </a:lnTo>
                      <a:lnTo>
                        <a:pt x="10968" y="4947"/>
                      </a:lnTo>
                      <a:lnTo>
                        <a:pt x="10849" y="5281"/>
                      </a:lnTo>
                      <a:lnTo>
                        <a:pt x="10753" y="5615"/>
                      </a:lnTo>
                      <a:lnTo>
                        <a:pt x="10670" y="5961"/>
                      </a:lnTo>
                      <a:lnTo>
                        <a:pt x="10598" y="6306"/>
                      </a:lnTo>
                      <a:lnTo>
                        <a:pt x="10550" y="6652"/>
                      </a:lnTo>
                      <a:lnTo>
                        <a:pt x="10515" y="6998"/>
                      </a:lnTo>
                      <a:lnTo>
                        <a:pt x="10503" y="7355"/>
                      </a:lnTo>
                      <a:lnTo>
                        <a:pt x="10515" y="7617"/>
                      </a:lnTo>
                      <a:lnTo>
                        <a:pt x="10539" y="7880"/>
                      </a:lnTo>
                      <a:lnTo>
                        <a:pt x="10562" y="8118"/>
                      </a:lnTo>
                      <a:lnTo>
                        <a:pt x="10610" y="8345"/>
                      </a:lnTo>
                      <a:lnTo>
                        <a:pt x="10658" y="8571"/>
                      </a:lnTo>
                      <a:lnTo>
                        <a:pt x="10729" y="8774"/>
                      </a:lnTo>
                      <a:lnTo>
                        <a:pt x="10801" y="8964"/>
                      </a:lnTo>
                      <a:lnTo>
                        <a:pt x="10884" y="9155"/>
                      </a:lnTo>
                      <a:lnTo>
                        <a:pt x="10980" y="9322"/>
                      </a:lnTo>
                      <a:lnTo>
                        <a:pt x="11075" y="9489"/>
                      </a:lnTo>
                      <a:lnTo>
                        <a:pt x="11182" y="9644"/>
                      </a:lnTo>
                      <a:lnTo>
                        <a:pt x="11290" y="9775"/>
                      </a:lnTo>
                      <a:lnTo>
                        <a:pt x="11409" y="9918"/>
                      </a:lnTo>
                      <a:lnTo>
                        <a:pt x="11528" y="10037"/>
                      </a:lnTo>
                      <a:lnTo>
                        <a:pt x="11659" y="10157"/>
                      </a:lnTo>
                      <a:lnTo>
                        <a:pt x="11790" y="10252"/>
                      </a:lnTo>
                      <a:lnTo>
                        <a:pt x="11921" y="10359"/>
                      </a:lnTo>
                      <a:lnTo>
                        <a:pt x="12064" y="10443"/>
                      </a:lnTo>
                      <a:lnTo>
                        <a:pt x="12339" y="10598"/>
                      </a:lnTo>
                      <a:lnTo>
                        <a:pt x="12613" y="10729"/>
                      </a:lnTo>
                      <a:lnTo>
                        <a:pt x="12875" y="10836"/>
                      </a:lnTo>
                      <a:lnTo>
                        <a:pt x="13137" y="10919"/>
                      </a:lnTo>
                      <a:lnTo>
                        <a:pt x="13388" y="10979"/>
                      </a:lnTo>
                      <a:lnTo>
                        <a:pt x="13614" y="11027"/>
                      </a:lnTo>
                      <a:lnTo>
                        <a:pt x="13817" y="11051"/>
                      </a:lnTo>
                      <a:lnTo>
                        <a:pt x="13817" y="43176"/>
                      </a:lnTo>
                      <a:lnTo>
                        <a:pt x="13566" y="43546"/>
                      </a:lnTo>
                      <a:lnTo>
                        <a:pt x="13435" y="43760"/>
                      </a:lnTo>
                      <a:lnTo>
                        <a:pt x="13304" y="43987"/>
                      </a:lnTo>
                      <a:lnTo>
                        <a:pt x="13173" y="44225"/>
                      </a:lnTo>
                      <a:lnTo>
                        <a:pt x="13042" y="44487"/>
                      </a:lnTo>
                      <a:lnTo>
                        <a:pt x="12911" y="44762"/>
                      </a:lnTo>
                      <a:lnTo>
                        <a:pt x="12780" y="45060"/>
                      </a:lnTo>
                      <a:lnTo>
                        <a:pt x="12660" y="45370"/>
                      </a:lnTo>
                      <a:lnTo>
                        <a:pt x="12529" y="45703"/>
                      </a:lnTo>
                      <a:lnTo>
                        <a:pt x="12410" y="46061"/>
                      </a:lnTo>
                      <a:lnTo>
                        <a:pt x="12291" y="46431"/>
                      </a:lnTo>
                      <a:lnTo>
                        <a:pt x="12172" y="46824"/>
                      </a:lnTo>
                      <a:lnTo>
                        <a:pt x="12064" y="47241"/>
                      </a:lnTo>
                      <a:lnTo>
                        <a:pt x="11957" y="47682"/>
                      </a:lnTo>
                      <a:lnTo>
                        <a:pt x="11850" y="48147"/>
                      </a:lnTo>
                      <a:lnTo>
                        <a:pt x="11743" y="48707"/>
                      </a:lnTo>
                      <a:lnTo>
                        <a:pt x="11659" y="49244"/>
                      </a:lnTo>
                      <a:lnTo>
                        <a:pt x="11599" y="49733"/>
                      </a:lnTo>
                      <a:lnTo>
                        <a:pt x="11552" y="50197"/>
                      </a:lnTo>
                      <a:lnTo>
                        <a:pt x="11337" y="49876"/>
                      </a:lnTo>
                      <a:lnTo>
                        <a:pt x="11111" y="49530"/>
                      </a:lnTo>
                      <a:lnTo>
                        <a:pt x="10860" y="49172"/>
                      </a:lnTo>
                      <a:lnTo>
                        <a:pt x="10586" y="48803"/>
                      </a:lnTo>
                      <a:lnTo>
                        <a:pt x="10276" y="48421"/>
                      </a:lnTo>
                      <a:lnTo>
                        <a:pt x="9954" y="48028"/>
                      </a:lnTo>
                      <a:lnTo>
                        <a:pt x="9597" y="47623"/>
                      </a:lnTo>
                      <a:lnTo>
                        <a:pt x="9203" y="47205"/>
                      </a:lnTo>
                      <a:lnTo>
                        <a:pt x="9203" y="16594"/>
                      </a:lnTo>
                      <a:lnTo>
                        <a:pt x="9358" y="16570"/>
                      </a:lnTo>
                      <a:lnTo>
                        <a:pt x="9513" y="16522"/>
                      </a:lnTo>
                      <a:lnTo>
                        <a:pt x="9680" y="16474"/>
                      </a:lnTo>
                      <a:lnTo>
                        <a:pt x="9859" y="16415"/>
                      </a:lnTo>
                      <a:lnTo>
                        <a:pt x="10038" y="16331"/>
                      </a:lnTo>
                      <a:lnTo>
                        <a:pt x="10229" y="16236"/>
                      </a:lnTo>
                      <a:lnTo>
                        <a:pt x="10407" y="16129"/>
                      </a:lnTo>
                      <a:lnTo>
                        <a:pt x="10574" y="15986"/>
                      </a:lnTo>
                      <a:lnTo>
                        <a:pt x="10741" y="15831"/>
                      </a:lnTo>
                      <a:lnTo>
                        <a:pt x="10896" y="15652"/>
                      </a:lnTo>
                      <a:lnTo>
                        <a:pt x="11039" y="15449"/>
                      </a:lnTo>
                      <a:lnTo>
                        <a:pt x="11099" y="15342"/>
                      </a:lnTo>
                      <a:lnTo>
                        <a:pt x="11158" y="15223"/>
                      </a:lnTo>
                      <a:lnTo>
                        <a:pt x="11206" y="15104"/>
                      </a:lnTo>
                      <a:lnTo>
                        <a:pt x="11254" y="14972"/>
                      </a:lnTo>
                      <a:lnTo>
                        <a:pt x="11290" y="14829"/>
                      </a:lnTo>
                      <a:lnTo>
                        <a:pt x="11325" y="14686"/>
                      </a:lnTo>
                      <a:lnTo>
                        <a:pt x="11349" y="14531"/>
                      </a:lnTo>
                      <a:lnTo>
                        <a:pt x="11373" y="14364"/>
                      </a:lnTo>
                      <a:lnTo>
                        <a:pt x="11385" y="14198"/>
                      </a:lnTo>
                      <a:lnTo>
                        <a:pt x="11385" y="14019"/>
                      </a:lnTo>
                      <a:lnTo>
                        <a:pt x="11385" y="13780"/>
                      </a:lnTo>
                      <a:lnTo>
                        <a:pt x="11361" y="13530"/>
                      </a:lnTo>
                      <a:lnTo>
                        <a:pt x="11325" y="13292"/>
                      </a:lnTo>
                      <a:lnTo>
                        <a:pt x="11278" y="13053"/>
                      </a:lnTo>
                      <a:lnTo>
                        <a:pt x="11218" y="12815"/>
                      </a:lnTo>
                      <a:lnTo>
                        <a:pt x="11147" y="12576"/>
                      </a:lnTo>
                      <a:lnTo>
                        <a:pt x="11075" y="12338"/>
                      </a:lnTo>
                      <a:lnTo>
                        <a:pt x="10980" y="12111"/>
                      </a:lnTo>
                      <a:lnTo>
                        <a:pt x="10884" y="11885"/>
                      </a:lnTo>
                      <a:lnTo>
                        <a:pt x="10777" y="11670"/>
                      </a:lnTo>
                      <a:lnTo>
                        <a:pt x="10562" y="11241"/>
                      </a:lnTo>
                      <a:lnTo>
                        <a:pt x="10324" y="10836"/>
                      </a:lnTo>
                      <a:lnTo>
                        <a:pt x="10086" y="10466"/>
                      </a:lnTo>
                      <a:lnTo>
                        <a:pt x="9835" y="10121"/>
                      </a:lnTo>
                      <a:lnTo>
                        <a:pt x="9597" y="9811"/>
                      </a:lnTo>
                      <a:lnTo>
                        <a:pt x="9382" y="9537"/>
                      </a:lnTo>
                      <a:lnTo>
                        <a:pt x="9180" y="9310"/>
                      </a:lnTo>
                      <a:lnTo>
                        <a:pt x="8882" y="8988"/>
                      </a:lnTo>
                      <a:lnTo>
                        <a:pt x="8774" y="8869"/>
                      </a:lnTo>
                      <a:lnTo>
                        <a:pt x="8655" y="8988"/>
                      </a:lnTo>
                      <a:lnTo>
                        <a:pt x="8357" y="9310"/>
                      </a:lnTo>
                      <a:lnTo>
                        <a:pt x="8166" y="9537"/>
                      </a:lnTo>
                      <a:lnTo>
                        <a:pt x="7940" y="9811"/>
                      </a:lnTo>
                      <a:lnTo>
                        <a:pt x="7702" y="10121"/>
                      </a:lnTo>
                      <a:lnTo>
                        <a:pt x="7463" y="10466"/>
                      </a:lnTo>
                      <a:lnTo>
                        <a:pt x="7213" y="10836"/>
                      </a:lnTo>
                      <a:lnTo>
                        <a:pt x="6986" y="11241"/>
                      </a:lnTo>
                      <a:lnTo>
                        <a:pt x="6760" y="11670"/>
                      </a:lnTo>
                      <a:lnTo>
                        <a:pt x="6653" y="11885"/>
                      </a:lnTo>
                      <a:lnTo>
                        <a:pt x="6557" y="12111"/>
                      </a:lnTo>
                      <a:lnTo>
                        <a:pt x="6474" y="12338"/>
                      </a:lnTo>
                      <a:lnTo>
                        <a:pt x="6390" y="12576"/>
                      </a:lnTo>
                      <a:lnTo>
                        <a:pt x="6319" y="12815"/>
                      </a:lnTo>
                      <a:lnTo>
                        <a:pt x="6259" y="13053"/>
                      </a:lnTo>
                      <a:lnTo>
                        <a:pt x="6211" y="13292"/>
                      </a:lnTo>
                      <a:lnTo>
                        <a:pt x="6176" y="13530"/>
                      </a:lnTo>
                      <a:lnTo>
                        <a:pt x="6164" y="13780"/>
                      </a:lnTo>
                      <a:lnTo>
                        <a:pt x="6152" y="14019"/>
                      </a:lnTo>
                      <a:lnTo>
                        <a:pt x="6152" y="14198"/>
                      </a:lnTo>
                      <a:lnTo>
                        <a:pt x="6164" y="14364"/>
                      </a:lnTo>
                      <a:lnTo>
                        <a:pt x="6188" y="14531"/>
                      </a:lnTo>
                      <a:lnTo>
                        <a:pt x="6211" y="14686"/>
                      </a:lnTo>
                      <a:lnTo>
                        <a:pt x="6247" y="14829"/>
                      </a:lnTo>
                      <a:lnTo>
                        <a:pt x="6295" y="14972"/>
                      </a:lnTo>
                      <a:lnTo>
                        <a:pt x="6331" y="15104"/>
                      </a:lnTo>
                      <a:lnTo>
                        <a:pt x="6390" y="15223"/>
                      </a:lnTo>
                      <a:lnTo>
                        <a:pt x="6450" y="15342"/>
                      </a:lnTo>
                      <a:lnTo>
                        <a:pt x="6509" y="15449"/>
                      </a:lnTo>
                      <a:lnTo>
                        <a:pt x="6653" y="15652"/>
                      </a:lnTo>
                      <a:lnTo>
                        <a:pt x="6796" y="15831"/>
                      </a:lnTo>
                      <a:lnTo>
                        <a:pt x="6962" y="15986"/>
                      </a:lnTo>
                      <a:lnTo>
                        <a:pt x="7141" y="16129"/>
                      </a:lnTo>
                      <a:lnTo>
                        <a:pt x="7320" y="16236"/>
                      </a:lnTo>
                      <a:lnTo>
                        <a:pt x="7499" y="16331"/>
                      </a:lnTo>
                      <a:lnTo>
                        <a:pt x="7678" y="16415"/>
                      </a:lnTo>
                      <a:lnTo>
                        <a:pt x="7856" y="16474"/>
                      </a:lnTo>
                      <a:lnTo>
                        <a:pt x="8035" y="16522"/>
                      </a:lnTo>
                      <a:lnTo>
                        <a:pt x="8190" y="16570"/>
                      </a:lnTo>
                      <a:lnTo>
                        <a:pt x="8333" y="16594"/>
                      </a:lnTo>
                      <a:lnTo>
                        <a:pt x="8333" y="46311"/>
                      </a:lnTo>
                      <a:lnTo>
                        <a:pt x="7868" y="45858"/>
                      </a:lnTo>
                      <a:lnTo>
                        <a:pt x="7403" y="45441"/>
                      </a:lnTo>
                      <a:lnTo>
                        <a:pt x="6962" y="45048"/>
                      </a:lnTo>
                      <a:lnTo>
                        <a:pt x="6521" y="44690"/>
                      </a:lnTo>
                      <a:lnTo>
                        <a:pt x="6092" y="44344"/>
                      </a:lnTo>
                      <a:lnTo>
                        <a:pt x="5675" y="44035"/>
                      </a:lnTo>
                      <a:lnTo>
                        <a:pt x="5282" y="43748"/>
                      </a:lnTo>
                      <a:lnTo>
                        <a:pt x="4888" y="43498"/>
                      </a:lnTo>
                      <a:lnTo>
                        <a:pt x="4519" y="43260"/>
                      </a:lnTo>
                      <a:lnTo>
                        <a:pt x="4149" y="43033"/>
                      </a:lnTo>
                      <a:lnTo>
                        <a:pt x="3804" y="42842"/>
                      </a:lnTo>
                      <a:lnTo>
                        <a:pt x="3470" y="42664"/>
                      </a:lnTo>
                      <a:lnTo>
                        <a:pt x="3148" y="42509"/>
                      </a:lnTo>
                      <a:lnTo>
                        <a:pt x="2838" y="42366"/>
                      </a:lnTo>
                      <a:lnTo>
                        <a:pt x="2552" y="42246"/>
                      </a:lnTo>
                      <a:lnTo>
                        <a:pt x="2266" y="42139"/>
                      </a:lnTo>
                      <a:lnTo>
                        <a:pt x="2004" y="42044"/>
                      </a:lnTo>
                      <a:lnTo>
                        <a:pt x="1753" y="41972"/>
                      </a:lnTo>
                      <a:lnTo>
                        <a:pt x="1527" y="41901"/>
                      </a:lnTo>
                      <a:lnTo>
                        <a:pt x="1300" y="41853"/>
                      </a:lnTo>
                      <a:lnTo>
                        <a:pt x="919" y="41770"/>
                      </a:lnTo>
                      <a:lnTo>
                        <a:pt x="597" y="41722"/>
                      </a:lnTo>
                      <a:lnTo>
                        <a:pt x="347" y="41698"/>
                      </a:lnTo>
                      <a:lnTo>
                        <a:pt x="156" y="41698"/>
                      </a:lnTo>
                      <a:lnTo>
                        <a:pt x="13" y="41710"/>
                      </a:lnTo>
                      <a:lnTo>
                        <a:pt x="1" y="41853"/>
                      </a:lnTo>
                      <a:lnTo>
                        <a:pt x="13" y="42044"/>
                      </a:lnTo>
                      <a:lnTo>
                        <a:pt x="37" y="42306"/>
                      </a:lnTo>
                      <a:lnTo>
                        <a:pt x="84" y="42640"/>
                      </a:lnTo>
                      <a:lnTo>
                        <a:pt x="168" y="43033"/>
                      </a:lnTo>
                      <a:lnTo>
                        <a:pt x="227" y="43260"/>
                      </a:lnTo>
                      <a:lnTo>
                        <a:pt x="299" y="43498"/>
                      </a:lnTo>
                      <a:lnTo>
                        <a:pt x="370" y="43748"/>
                      </a:lnTo>
                      <a:lnTo>
                        <a:pt x="478" y="44023"/>
                      </a:lnTo>
                      <a:lnTo>
                        <a:pt x="585" y="44309"/>
                      </a:lnTo>
                      <a:lnTo>
                        <a:pt x="716" y="44619"/>
                      </a:lnTo>
                      <a:lnTo>
                        <a:pt x="859" y="44929"/>
                      </a:lnTo>
                      <a:lnTo>
                        <a:pt x="1026" y="45262"/>
                      </a:lnTo>
                      <a:lnTo>
                        <a:pt x="1205" y="45608"/>
                      </a:lnTo>
                      <a:lnTo>
                        <a:pt x="1419" y="45966"/>
                      </a:lnTo>
                      <a:lnTo>
                        <a:pt x="1646" y="46335"/>
                      </a:lnTo>
                      <a:lnTo>
                        <a:pt x="1896" y="46717"/>
                      </a:lnTo>
                      <a:lnTo>
                        <a:pt x="2170" y="47122"/>
                      </a:lnTo>
                      <a:lnTo>
                        <a:pt x="2468" y="47527"/>
                      </a:lnTo>
                      <a:lnTo>
                        <a:pt x="2790" y="47956"/>
                      </a:lnTo>
                      <a:lnTo>
                        <a:pt x="3148" y="48397"/>
                      </a:lnTo>
                      <a:lnTo>
                        <a:pt x="3517" y="48838"/>
                      </a:lnTo>
                      <a:lnTo>
                        <a:pt x="3935" y="49303"/>
                      </a:lnTo>
                      <a:lnTo>
                        <a:pt x="4376" y="49780"/>
                      </a:lnTo>
                      <a:lnTo>
                        <a:pt x="4853" y="50257"/>
                      </a:lnTo>
                      <a:lnTo>
                        <a:pt x="5329" y="50734"/>
                      </a:lnTo>
                      <a:lnTo>
                        <a:pt x="5794" y="51163"/>
                      </a:lnTo>
                      <a:lnTo>
                        <a:pt x="6247" y="51568"/>
                      </a:lnTo>
                      <a:lnTo>
                        <a:pt x="6676" y="51926"/>
                      </a:lnTo>
                      <a:lnTo>
                        <a:pt x="7094" y="52260"/>
                      </a:lnTo>
                      <a:lnTo>
                        <a:pt x="7499" y="52558"/>
                      </a:lnTo>
                      <a:lnTo>
                        <a:pt x="7880" y="52832"/>
                      </a:lnTo>
                      <a:lnTo>
                        <a:pt x="8250" y="53082"/>
                      </a:lnTo>
                      <a:lnTo>
                        <a:pt x="8607" y="53297"/>
                      </a:lnTo>
                      <a:lnTo>
                        <a:pt x="8941" y="53487"/>
                      </a:lnTo>
                      <a:lnTo>
                        <a:pt x="9263" y="53666"/>
                      </a:lnTo>
                      <a:lnTo>
                        <a:pt x="9573" y="53809"/>
                      </a:lnTo>
                      <a:lnTo>
                        <a:pt x="9871" y="53940"/>
                      </a:lnTo>
                      <a:lnTo>
                        <a:pt x="10145" y="54036"/>
                      </a:lnTo>
                      <a:lnTo>
                        <a:pt x="10407" y="54131"/>
                      </a:lnTo>
                      <a:lnTo>
                        <a:pt x="10646" y="54203"/>
                      </a:lnTo>
                      <a:lnTo>
                        <a:pt x="10884" y="54262"/>
                      </a:lnTo>
                      <a:lnTo>
                        <a:pt x="11099" y="54298"/>
                      </a:lnTo>
                      <a:lnTo>
                        <a:pt x="11301" y="54334"/>
                      </a:lnTo>
                      <a:lnTo>
                        <a:pt x="11480" y="54346"/>
                      </a:lnTo>
                      <a:lnTo>
                        <a:pt x="11647" y="54358"/>
                      </a:lnTo>
                      <a:lnTo>
                        <a:pt x="11802" y="54358"/>
                      </a:lnTo>
                      <a:lnTo>
                        <a:pt x="12076" y="54346"/>
                      </a:lnTo>
                      <a:lnTo>
                        <a:pt x="12279" y="54310"/>
                      </a:lnTo>
                      <a:lnTo>
                        <a:pt x="12422" y="54274"/>
                      </a:lnTo>
                      <a:lnTo>
                        <a:pt x="12541" y="54227"/>
                      </a:lnTo>
                      <a:lnTo>
                        <a:pt x="12648" y="54191"/>
                      </a:lnTo>
                      <a:lnTo>
                        <a:pt x="13042" y="54262"/>
                      </a:lnTo>
                      <a:lnTo>
                        <a:pt x="13411" y="54298"/>
                      </a:lnTo>
                      <a:lnTo>
                        <a:pt x="13721" y="54322"/>
                      </a:lnTo>
                      <a:lnTo>
                        <a:pt x="14556" y="54322"/>
                      </a:lnTo>
                      <a:lnTo>
                        <a:pt x="14842" y="54298"/>
                      </a:lnTo>
                      <a:lnTo>
                        <a:pt x="15128" y="54262"/>
                      </a:lnTo>
                      <a:lnTo>
                        <a:pt x="15402" y="54227"/>
                      </a:lnTo>
                      <a:lnTo>
                        <a:pt x="15664" y="54167"/>
                      </a:lnTo>
                      <a:lnTo>
                        <a:pt x="15915" y="54095"/>
                      </a:lnTo>
                      <a:lnTo>
                        <a:pt x="16153" y="54012"/>
                      </a:lnTo>
                      <a:lnTo>
                        <a:pt x="16380" y="53917"/>
                      </a:lnTo>
                      <a:lnTo>
                        <a:pt x="16630" y="53845"/>
                      </a:lnTo>
                      <a:lnTo>
                        <a:pt x="16880" y="53750"/>
                      </a:lnTo>
                      <a:lnTo>
                        <a:pt x="17154" y="53642"/>
                      </a:lnTo>
                      <a:lnTo>
                        <a:pt x="17452" y="53511"/>
                      </a:lnTo>
                      <a:lnTo>
                        <a:pt x="17750" y="53356"/>
                      </a:lnTo>
                      <a:lnTo>
                        <a:pt x="18072" y="53189"/>
                      </a:lnTo>
                      <a:lnTo>
                        <a:pt x="18406" y="52999"/>
                      </a:lnTo>
                      <a:lnTo>
                        <a:pt x="18752" y="52772"/>
                      </a:lnTo>
                      <a:lnTo>
                        <a:pt x="19109" y="52534"/>
                      </a:lnTo>
                      <a:lnTo>
                        <a:pt x="19491" y="52260"/>
                      </a:lnTo>
                      <a:lnTo>
                        <a:pt x="19884" y="51962"/>
                      </a:lnTo>
                      <a:lnTo>
                        <a:pt x="20289" y="51640"/>
                      </a:lnTo>
                      <a:lnTo>
                        <a:pt x="20707" y="51282"/>
                      </a:lnTo>
                      <a:lnTo>
                        <a:pt x="21148" y="50889"/>
                      </a:lnTo>
                      <a:lnTo>
                        <a:pt x="21601" y="50472"/>
                      </a:lnTo>
                      <a:lnTo>
                        <a:pt x="22066" y="50007"/>
                      </a:lnTo>
                      <a:lnTo>
                        <a:pt x="22542" y="49530"/>
                      </a:lnTo>
                      <a:lnTo>
                        <a:pt x="22984" y="49053"/>
                      </a:lnTo>
                      <a:lnTo>
                        <a:pt x="23389" y="48600"/>
                      </a:lnTo>
                      <a:lnTo>
                        <a:pt x="23770" y="48147"/>
                      </a:lnTo>
                      <a:lnTo>
                        <a:pt x="24128" y="47706"/>
                      </a:lnTo>
                      <a:lnTo>
                        <a:pt x="24450" y="47289"/>
                      </a:lnTo>
                      <a:lnTo>
                        <a:pt x="24748" y="46872"/>
                      </a:lnTo>
                      <a:lnTo>
                        <a:pt x="25022" y="46478"/>
                      </a:lnTo>
                      <a:lnTo>
                        <a:pt x="25272" y="46085"/>
                      </a:lnTo>
                      <a:lnTo>
                        <a:pt x="25499" y="45715"/>
                      </a:lnTo>
                      <a:lnTo>
                        <a:pt x="25701" y="45358"/>
                      </a:lnTo>
                      <a:lnTo>
                        <a:pt x="25892" y="45012"/>
                      </a:lnTo>
                      <a:lnTo>
                        <a:pt x="26059" y="44678"/>
                      </a:lnTo>
                      <a:lnTo>
                        <a:pt x="26202" y="44368"/>
                      </a:lnTo>
                      <a:lnTo>
                        <a:pt x="26333" y="44070"/>
                      </a:lnTo>
                      <a:lnTo>
                        <a:pt x="26440" y="43784"/>
                      </a:lnTo>
                      <a:lnTo>
                        <a:pt x="26536" y="43510"/>
                      </a:lnTo>
                      <a:lnTo>
                        <a:pt x="26619" y="43248"/>
                      </a:lnTo>
                      <a:lnTo>
                        <a:pt x="26691" y="43009"/>
                      </a:lnTo>
                      <a:lnTo>
                        <a:pt x="26750" y="42783"/>
                      </a:lnTo>
                      <a:lnTo>
                        <a:pt x="26834" y="42389"/>
                      </a:lnTo>
                      <a:lnTo>
                        <a:pt x="26881" y="42056"/>
                      </a:lnTo>
                      <a:lnTo>
                        <a:pt x="26905" y="41805"/>
                      </a:lnTo>
                      <a:lnTo>
                        <a:pt x="26905" y="41615"/>
                      </a:lnTo>
                      <a:lnTo>
                        <a:pt x="26905" y="41460"/>
                      </a:lnTo>
                      <a:lnTo>
                        <a:pt x="26750" y="41448"/>
                      </a:lnTo>
                      <a:lnTo>
                        <a:pt x="26560" y="41460"/>
                      </a:lnTo>
                      <a:lnTo>
                        <a:pt x="26297" y="41484"/>
                      </a:lnTo>
                      <a:lnTo>
                        <a:pt x="25976" y="41531"/>
                      </a:lnTo>
                      <a:lnTo>
                        <a:pt x="25570" y="41615"/>
                      </a:lnTo>
                      <a:lnTo>
                        <a:pt x="25356" y="41674"/>
                      </a:lnTo>
                      <a:lnTo>
                        <a:pt x="25117" y="41734"/>
                      </a:lnTo>
                      <a:lnTo>
                        <a:pt x="24855" y="41817"/>
                      </a:lnTo>
                      <a:lnTo>
                        <a:pt x="24593" y="41913"/>
                      </a:lnTo>
                      <a:lnTo>
                        <a:pt x="24307" y="42032"/>
                      </a:lnTo>
                      <a:lnTo>
                        <a:pt x="23997" y="42151"/>
                      </a:lnTo>
                      <a:lnTo>
                        <a:pt x="23687" y="42306"/>
                      </a:lnTo>
                      <a:lnTo>
                        <a:pt x="23353" y="42461"/>
                      </a:lnTo>
                      <a:lnTo>
                        <a:pt x="23019" y="42652"/>
                      </a:lnTo>
                      <a:lnTo>
                        <a:pt x="22662" y="42854"/>
                      </a:lnTo>
                      <a:lnTo>
                        <a:pt x="22280" y="43081"/>
                      </a:lnTo>
                      <a:lnTo>
                        <a:pt x="21899" y="43331"/>
                      </a:lnTo>
                      <a:lnTo>
                        <a:pt x="21505" y="43605"/>
                      </a:lnTo>
                      <a:lnTo>
                        <a:pt x="21088" y="43891"/>
                      </a:lnTo>
                      <a:lnTo>
                        <a:pt x="20671" y="44225"/>
                      </a:lnTo>
                      <a:lnTo>
                        <a:pt x="20230" y="44571"/>
                      </a:lnTo>
                      <a:lnTo>
                        <a:pt x="19789" y="44952"/>
                      </a:lnTo>
                      <a:lnTo>
                        <a:pt x="19324" y="45358"/>
                      </a:lnTo>
                      <a:lnTo>
                        <a:pt x="18859" y="45799"/>
                      </a:lnTo>
                      <a:lnTo>
                        <a:pt x="18370" y="46264"/>
                      </a:lnTo>
                      <a:lnTo>
                        <a:pt x="18370" y="18823"/>
                      </a:lnTo>
                      <a:lnTo>
                        <a:pt x="18513" y="18787"/>
                      </a:lnTo>
                      <a:lnTo>
                        <a:pt x="18680" y="18751"/>
                      </a:lnTo>
                      <a:lnTo>
                        <a:pt x="18847" y="18704"/>
                      </a:lnTo>
                      <a:lnTo>
                        <a:pt x="19026" y="18644"/>
                      </a:lnTo>
                      <a:lnTo>
                        <a:pt x="19205" y="18560"/>
                      </a:lnTo>
                      <a:lnTo>
                        <a:pt x="19395" y="18465"/>
                      </a:lnTo>
                      <a:lnTo>
                        <a:pt x="19574" y="18346"/>
                      </a:lnTo>
                      <a:lnTo>
                        <a:pt x="19753" y="18215"/>
                      </a:lnTo>
                      <a:lnTo>
                        <a:pt x="19920" y="18060"/>
                      </a:lnTo>
                      <a:lnTo>
                        <a:pt x="20075" y="17881"/>
                      </a:lnTo>
                      <a:lnTo>
                        <a:pt x="20146" y="17786"/>
                      </a:lnTo>
                      <a:lnTo>
                        <a:pt x="20218" y="17678"/>
                      </a:lnTo>
                      <a:lnTo>
                        <a:pt x="20278" y="17571"/>
                      </a:lnTo>
                      <a:lnTo>
                        <a:pt x="20337" y="17452"/>
                      </a:lnTo>
                      <a:lnTo>
                        <a:pt x="20385" y="17333"/>
                      </a:lnTo>
                      <a:lnTo>
                        <a:pt x="20433" y="17202"/>
                      </a:lnTo>
                      <a:lnTo>
                        <a:pt x="20480" y="17058"/>
                      </a:lnTo>
                      <a:lnTo>
                        <a:pt x="20516" y="16904"/>
                      </a:lnTo>
                      <a:lnTo>
                        <a:pt x="20540" y="16749"/>
                      </a:lnTo>
                      <a:lnTo>
                        <a:pt x="20564" y="16594"/>
                      </a:lnTo>
                      <a:lnTo>
                        <a:pt x="20576" y="16415"/>
                      </a:lnTo>
                      <a:lnTo>
                        <a:pt x="20576" y="16236"/>
                      </a:lnTo>
                      <a:lnTo>
                        <a:pt x="20564" y="15998"/>
                      </a:lnTo>
                      <a:lnTo>
                        <a:pt x="20552" y="15747"/>
                      </a:lnTo>
                      <a:lnTo>
                        <a:pt x="20516" y="15509"/>
                      </a:lnTo>
                      <a:lnTo>
                        <a:pt x="20468" y="15270"/>
                      </a:lnTo>
                      <a:lnTo>
                        <a:pt x="20409" y="15032"/>
                      </a:lnTo>
                      <a:lnTo>
                        <a:pt x="20337" y="14794"/>
                      </a:lnTo>
                      <a:lnTo>
                        <a:pt x="20254" y="14555"/>
                      </a:lnTo>
                      <a:lnTo>
                        <a:pt x="20170" y="14329"/>
                      </a:lnTo>
                      <a:lnTo>
                        <a:pt x="20075" y="14102"/>
                      </a:lnTo>
                      <a:lnTo>
                        <a:pt x="19968" y="13888"/>
                      </a:lnTo>
                      <a:lnTo>
                        <a:pt x="19753" y="13459"/>
                      </a:lnTo>
                      <a:lnTo>
                        <a:pt x="19515" y="13053"/>
                      </a:lnTo>
                      <a:lnTo>
                        <a:pt x="19264" y="12684"/>
                      </a:lnTo>
                      <a:lnTo>
                        <a:pt x="19026" y="12338"/>
                      </a:lnTo>
                      <a:lnTo>
                        <a:pt x="18788" y="12028"/>
                      </a:lnTo>
                      <a:lnTo>
                        <a:pt x="18561" y="11754"/>
                      </a:lnTo>
                      <a:lnTo>
                        <a:pt x="18370" y="11527"/>
                      </a:lnTo>
                      <a:lnTo>
                        <a:pt x="18072" y="11206"/>
                      </a:lnTo>
                      <a:lnTo>
                        <a:pt x="17953" y="11086"/>
                      </a:lnTo>
                      <a:lnTo>
                        <a:pt x="17846" y="11206"/>
                      </a:lnTo>
                      <a:lnTo>
                        <a:pt x="17548" y="11527"/>
                      </a:lnTo>
                      <a:lnTo>
                        <a:pt x="17345" y="11754"/>
                      </a:lnTo>
                      <a:lnTo>
                        <a:pt x="17131" y="12028"/>
                      </a:lnTo>
                      <a:lnTo>
                        <a:pt x="16892" y="12338"/>
                      </a:lnTo>
                      <a:lnTo>
                        <a:pt x="16642" y="12684"/>
                      </a:lnTo>
                      <a:lnTo>
                        <a:pt x="16403" y="13053"/>
                      </a:lnTo>
                      <a:lnTo>
                        <a:pt x="16165" y="13459"/>
                      </a:lnTo>
                      <a:lnTo>
                        <a:pt x="15950" y="13888"/>
                      </a:lnTo>
                      <a:lnTo>
                        <a:pt x="15843" y="14102"/>
                      </a:lnTo>
                      <a:lnTo>
                        <a:pt x="15748" y="14329"/>
                      </a:lnTo>
                      <a:lnTo>
                        <a:pt x="15664" y="14555"/>
                      </a:lnTo>
                      <a:lnTo>
                        <a:pt x="15581" y="14794"/>
                      </a:lnTo>
                      <a:lnTo>
                        <a:pt x="15509" y="15032"/>
                      </a:lnTo>
                      <a:lnTo>
                        <a:pt x="15450" y="15270"/>
                      </a:lnTo>
                      <a:lnTo>
                        <a:pt x="15402" y="15509"/>
                      </a:lnTo>
                      <a:lnTo>
                        <a:pt x="15366" y="15747"/>
                      </a:lnTo>
                      <a:lnTo>
                        <a:pt x="15343" y="15998"/>
                      </a:lnTo>
                      <a:lnTo>
                        <a:pt x="15343" y="16236"/>
                      </a:lnTo>
                      <a:lnTo>
                        <a:pt x="15343" y="16415"/>
                      </a:lnTo>
                      <a:lnTo>
                        <a:pt x="15354" y="16582"/>
                      </a:lnTo>
                      <a:lnTo>
                        <a:pt x="15378" y="16749"/>
                      </a:lnTo>
                      <a:lnTo>
                        <a:pt x="15402" y="16904"/>
                      </a:lnTo>
                      <a:lnTo>
                        <a:pt x="15438" y="17047"/>
                      </a:lnTo>
                      <a:lnTo>
                        <a:pt x="15474" y="17178"/>
                      </a:lnTo>
                      <a:lnTo>
                        <a:pt x="15521" y="17309"/>
                      </a:lnTo>
                      <a:lnTo>
                        <a:pt x="15569" y="17440"/>
                      </a:lnTo>
                      <a:lnTo>
                        <a:pt x="15629" y="17547"/>
                      </a:lnTo>
                      <a:lnTo>
                        <a:pt x="15688" y="17666"/>
                      </a:lnTo>
                      <a:lnTo>
                        <a:pt x="15831" y="17869"/>
                      </a:lnTo>
                      <a:lnTo>
                        <a:pt x="15974" y="18048"/>
                      </a:lnTo>
                      <a:lnTo>
                        <a:pt x="16141" y="18203"/>
                      </a:lnTo>
                      <a:lnTo>
                        <a:pt x="16308" y="18334"/>
                      </a:lnTo>
                      <a:lnTo>
                        <a:pt x="16487" y="18441"/>
                      </a:lnTo>
                      <a:lnTo>
                        <a:pt x="16666" y="18549"/>
                      </a:lnTo>
                      <a:lnTo>
                        <a:pt x="16844" y="18620"/>
                      </a:lnTo>
                      <a:lnTo>
                        <a:pt x="17023" y="18692"/>
                      </a:lnTo>
                      <a:lnTo>
                        <a:pt x="17190" y="18739"/>
                      </a:lnTo>
                      <a:lnTo>
                        <a:pt x="17357" y="18787"/>
                      </a:lnTo>
                      <a:lnTo>
                        <a:pt x="17500" y="18811"/>
                      </a:lnTo>
                      <a:lnTo>
                        <a:pt x="17500" y="47170"/>
                      </a:lnTo>
                      <a:lnTo>
                        <a:pt x="17095" y="47623"/>
                      </a:lnTo>
                      <a:lnTo>
                        <a:pt x="16725" y="48064"/>
                      </a:lnTo>
                      <a:lnTo>
                        <a:pt x="16392" y="48481"/>
                      </a:lnTo>
                      <a:lnTo>
                        <a:pt x="16082" y="48886"/>
                      </a:lnTo>
                      <a:lnTo>
                        <a:pt x="15807" y="49280"/>
                      </a:lnTo>
                      <a:lnTo>
                        <a:pt x="15557" y="49649"/>
                      </a:lnTo>
                      <a:lnTo>
                        <a:pt x="15331" y="50007"/>
                      </a:lnTo>
                      <a:lnTo>
                        <a:pt x="15140" y="50352"/>
                      </a:lnTo>
                      <a:lnTo>
                        <a:pt x="15235" y="50019"/>
                      </a:lnTo>
                      <a:lnTo>
                        <a:pt x="15319" y="49661"/>
                      </a:lnTo>
                      <a:lnTo>
                        <a:pt x="15414" y="49291"/>
                      </a:lnTo>
                      <a:lnTo>
                        <a:pt x="15497" y="48898"/>
                      </a:lnTo>
                      <a:lnTo>
                        <a:pt x="15581" y="48433"/>
                      </a:lnTo>
                      <a:lnTo>
                        <a:pt x="15664" y="47980"/>
                      </a:lnTo>
                      <a:lnTo>
                        <a:pt x="15724" y="47551"/>
                      </a:lnTo>
                      <a:lnTo>
                        <a:pt x="15784" y="47134"/>
                      </a:lnTo>
                      <a:lnTo>
                        <a:pt x="15819" y="46740"/>
                      </a:lnTo>
                      <a:lnTo>
                        <a:pt x="15843" y="46359"/>
                      </a:lnTo>
                      <a:lnTo>
                        <a:pt x="15855" y="46001"/>
                      </a:lnTo>
                      <a:lnTo>
                        <a:pt x="15867" y="45656"/>
                      </a:lnTo>
                      <a:lnTo>
                        <a:pt x="15867" y="45334"/>
                      </a:lnTo>
                      <a:lnTo>
                        <a:pt x="15855" y="45024"/>
                      </a:lnTo>
                      <a:lnTo>
                        <a:pt x="15831" y="44738"/>
                      </a:lnTo>
                      <a:lnTo>
                        <a:pt x="15807" y="44464"/>
                      </a:lnTo>
                      <a:lnTo>
                        <a:pt x="15784" y="44201"/>
                      </a:lnTo>
                      <a:lnTo>
                        <a:pt x="15748" y="43963"/>
                      </a:lnTo>
                      <a:lnTo>
                        <a:pt x="15652" y="43522"/>
                      </a:lnTo>
                      <a:lnTo>
                        <a:pt x="15557" y="43140"/>
                      </a:lnTo>
                      <a:lnTo>
                        <a:pt x="15450" y="42819"/>
                      </a:lnTo>
                      <a:lnTo>
                        <a:pt x="15354" y="42544"/>
                      </a:lnTo>
                      <a:lnTo>
                        <a:pt x="15247" y="42330"/>
                      </a:lnTo>
                      <a:lnTo>
                        <a:pt x="15164" y="42175"/>
                      </a:lnTo>
                      <a:lnTo>
                        <a:pt x="15092" y="42056"/>
                      </a:lnTo>
                      <a:lnTo>
                        <a:pt x="15033" y="41972"/>
                      </a:lnTo>
                      <a:lnTo>
                        <a:pt x="14937" y="42020"/>
                      </a:lnTo>
                      <a:lnTo>
                        <a:pt x="14830" y="42103"/>
                      </a:lnTo>
                      <a:lnTo>
                        <a:pt x="14675" y="42211"/>
                      </a:lnTo>
                      <a:lnTo>
                        <a:pt x="14675" y="11051"/>
                      </a:lnTo>
                      <a:lnTo>
                        <a:pt x="14878" y="11027"/>
                      </a:lnTo>
                      <a:lnTo>
                        <a:pt x="15104" y="10979"/>
                      </a:lnTo>
                      <a:lnTo>
                        <a:pt x="15354" y="10919"/>
                      </a:lnTo>
                      <a:lnTo>
                        <a:pt x="15617" y="10836"/>
                      </a:lnTo>
                      <a:lnTo>
                        <a:pt x="15879" y="10729"/>
                      </a:lnTo>
                      <a:lnTo>
                        <a:pt x="16165" y="10598"/>
                      </a:lnTo>
                      <a:lnTo>
                        <a:pt x="16439" y="10443"/>
                      </a:lnTo>
                      <a:lnTo>
                        <a:pt x="16570" y="10359"/>
                      </a:lnTo>
                      <a:lnTo>
                        <a:pt x="16701" y="10252"/>
                      </a:lnTo>
                      <a:lnTo>
                        <a:pt x="16833" y="10157"/>
                      </a:lnTo>
                      <a:lnTo>
                        <a:pt x="16964" y="10037"/>
                      </a:lnTo>
                      <a:lnTo>
                        <a:pt x="17083" y="9918"/>
                      </a:lnTo>
                      <a:lnTo>
                        <a:pt x="17202" y="9787"/>
                      </a:lnTo>
                      <a:lnTo>
                        <a:pt x="17309" y="9644"/>
                      </a:lnTo>
                      <a:lnTo>
                        <a:pt x="17417" y="9489"/>
                      </a:lnTo>
                      <a:lnTo>
                        <a:pt x="17512" y="9322"/>
                      </a:lnTo>
                      <a:lnTo>
                        <a:pt x="17607" y="9155"/>
                      </a:lnTo>
                      <a:lnTo>
                        <a:pt x="17691" y="8964"/>
                      </a:lnTo>
                      <a:lnTo>
                        <a:pt x="17762" y="8774"/>
                      </a:lnTo>
                      <a:lnTo>
                        <a:pt x="17834" y="8571"/>
                      </a:lnTo>
                      <a:lnTo>
                        <a:pt x="17882" y="8345"/>
                      </a:lnTo>
                      <a:lnTo>
                        <a:pt x="17929" y="8118"/>
                      </a:lnTo>
                      <a:lnTo>
                        <a:pt x="17965" y="7880"/>
                      </a:lnTo>
                      <a:lnTo>
                        <a:pt x="17977" y="7617"/>
                      </a:lnTo>
                      <a:lnTo>
                        <a:pt x="17989" y="7355"/>
                      </a:lnTo>
                      <a:lnTo>
                        <a:pt x="17977" y="6998"/>
                      </a:lnTo>
                      <a:lnTo>
                        <a:pt x="17941" y="6652"/>
                      </a:lnTo>
                      <a:lnTo>
                        <a:pt x="17893" y="6306"/>
                      </a:lnTo>
                      <a:lnTo>
                        <a:pt x="17822" y="5961"/>
                      </a:lnTo>
                      <a:lnTo>
                        <a:pt x="17739" y="5615"/>
                      </a:lnTo>
                      <a:lnTo>
                        <a:pt x="17643" y="5281"/>
                      </a:lnTo>
                      <a:lnTo>
                        <a:pt x="17524" y="4947"/>
                      </a:lnTo>
                      <a:lnTo>
                        <a:pt x="17405" y="4625"/>
                      </a:lnTo>
                      <a:lnTo>
                        <a:pt x="17262" y="4304"/>
                      </a:lnTo>
                      <a:lnTo>
                        <a:pt x="17119" y="3982"/>
                      </a:lnTo>
                      <a:lnTo>
                        <a:pt x="16964" y="3684"/>
                      </a:lnTo>
                      <a:lnTo>
                        <a:pt x="16809" y="3374"/>
                      </a:lnTo>
                      <a:lnTo>
                        <a:pt x="16642" y="3088"/>
                      </a:lnTo>
                      <a:lnTo>
                        <a:pt x="16463" y="2802"/>
                      </a:lnTo>
                      <a:lnTo>
                        <a:pt x="16117" y="2265"/>
                      </a:lnTo>
                      <a:lnTo>
                        <a:pt x="15772" y="1776"/>
                      </a:lnTo>
                      <a:lnTo>
                        <a:pt x="15426" y="1335"/>
                      </a:lnTo>
                      <a:lnTo>
                        <a:pt x="15116" y="942"/>
                      </a:lnTo>
                      <a:lnTo>
                        <a:pt x="14830" y="620"/>
                      </a:lnTo>
                      <a:lnTo>
                        <a:pt x="14592" y="358"/>
                      </a:lnTo>
                      <a:lnTo>
                        <a:pt x="14413" y="155"/>
                      </a:lnTo>
                      <a:lnTo>
                        <a:pt x="1424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8" name="Google Shape;1792;p36"/>
                <p:cNvSpPr/>
                <p:nvPr/>
              </p:nvSpPr>
              <p:spPr>
                <a:xfrm>
                  <a:off x="2362" y="6324"/>
                  <a:ext cx="864" cy="1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6" h="54358" extrusionOk="0">
                      <a:moveTo>
                        <a:pt x="13817" y="53225"/>
                      </a:moveTo>
                      <a:lnTo>
                        <a:pt x="13817" y="53452"/>
                      </a:lnTo>
                      <a:lnTo>
                        <a:pt x="13626" y="53440"/>
                      </a:lnTo>
                      <a:lnTo>
                        <a:pt x="13817" y="53225"/>
                      </a:lnTo>
                      <a:close/>
                      <a:moveTo>
                        <a:pt x="14246" y="0"/>
                      </a:moveTo>
                      <a:lnTo>
                        <a:pt x="14091" y="155"/>
                      </a:lnTo>
                      <a:lnTo>
                        <a:pt x="13900" y="358"/>
                      </a:lnTo>
                      <a:lnTo>
                        <a:pt x="13662" y="620"/>
                      </a:lnTo>
                      <a:lnTo>
                        <a:pt x="13376" y="942"/>
                      </a:lnTo>
                      <a:lnTo>
                        <a:pt x="13066" y="1335"/>
                      </a:lnTo>
                      <a:lnTo>
                        <a:pt x="12720" y="1776"/>
                      </a:lnTo>
                      <a:lnTo>
                        <a:pt x="12374" y="2265"/>
                      </a:lnTo>
                      <a:lnTo>
                        <a:pt x="12029" y="2802"/>
                      </a:lnTo>
                      <a:lnTo>
                        <a:pt x="11862" y="3088"/>
                      </a:lnTo>
                      <a:lnTo>
                        <a:pt x="11695" y="3374"/>
                      </a:lnTo>
                      <a:lnTo>
                        <a:pt x="11528" y="3684"/>
                      </a:lnTo>
                      <a:lnTo>
                        <a:pt x="11373" y="3982"/>
                      </a:lnTo>
                      <a:lnTo>
                        <a:pt x="11230" y="4304"/>
                      </a:lnTo>
                      <a:lnTo>
                        <a:pt x="11087" y="4625"/>
                      </a:lnTo>
                      <a:lnTo>
                        <a:pt x="10968" y="4947"/>
                      </a:lnTo>
                      <a:lnTo>
                        <a:pt x="10849" y="5281"/>
                      </a:lnTo>
                      <a:lnTo>
                        <a:pt x="10753" y="5615"/>
                      </a:lnTo>
                      <a:lnTo>
                        <a:pt x="10670" y="5961"/>
                      </a:lnTo>
                      <a:lnTo>
                        <a:pt x="10598" y="6306"/>
                      </a:lnTo>
                      <a:lnTo>
                        <a:pt x="10550" y="6652"/>
                      </a:lnTo>
                      <a:lnTo>
                        <a:pt x="10515" y="6998"/>
                      </a:lnTo>
                      <a:lnTo>
                        <a:pt x="10503" y="7355"/>
                      </a:lnTo>
                      <a:lnTo>
                        <a:pt x="10515" y="7617"/>
                      </a:lnTo>
                      <a:lnTo>
                        <a:pt x="10539" y="7880"/>
                      </a:lnTo>
                      <a:lnTo>
                        <a:pt x="10562" y="8118"/>
                      </a:lnTo>
                      <a:lnTo>
                        <a:pt x="10610" y="8345"/>
                      </a:lnTo>
                      <a:lnTo>
                        <a:pt x="10658" y="8571"/>
                      </a:lnTo>
                      <a:lnTo>
                        <a:pt x="10729" y="8774"/>
                      </a:lnTo>
                      <a:lnTo>
                        <a:pt x="10801" y="8964"/>
                      </a:lnTo>
                      <a:lnTo>
                        <a:pt x="10884" y="9155"/>
                      </a:lnTo>
                      <a:lnTo>
                        <a:pt x="10980" y="9322"/>
                      </a:lnTo>
                      <a:lnTo>
                        <a:pt x="11075" y="9489"/>
                      </a:lnTo>
                      <a:lnTo>
                        <a:pt x="11182" y="9644"/>
                      </a:lnTo>
                      <a:lnTo>
                        <a:pt x="11290" y="9775"/>
                      </a:lnTo>
                      <a:lnTo>
                        <a:pt x="11409" y="9918"/>
                      </a:lnTo>
                      <a:lnTo>
                        <a:pt x="11528" y="10037"/>
                      </a:lnTo>
                      <a:lnTo>
                        <a:pt x="11659" y="10157"/>
                      </a:lnTo>
                      <a:lnTo>
                        <a:pt x="11790" y="10252"/>
                      </a:lnTo>
                      <a:lnTo>
                        <a:pt x="11921" y="10359"/>
                      </a:lnTo>
                      <a:lnTo>
                        <a:pt x="12064" y="10443"/>
                      </a:lnTo>
                      <a:lnTo>
                        <a:pt x="12339" y="10598"/>
                      </a:lnTo>
                      <a:lnTo>
                        <a:pt x="12613" y="10729"/>
                      </a:lnTo>
                      <a:lnTo>
                        <a:pt x="12875" y="10836"/>
                      </a:lnTo>
                      <a:lnTo>
                        <a:pt x="13137" y="10919"/>
                      </a:lnTo>
                      <a:lnTo>
                        <a:pt x="13388" y="10979"/>
                      </a:lnTo>
                      <a:lnTo>
                        <a:pt x="13614" y="11027"/>
                      </a:lnTo>
                      <a:lnTo>
                        <a:pt x="13817" y="11051"/>
                      </a:lnTo>
                      <a:lnTo>
                        <a:pt x="13817" y="43176"/>
                      </a:lnTo>
                      <a:lnTo>
                        <a:pt x="13566" y="43546"/>
                      </a:lnTo>
                      <a:lnTo>
                        <a:pt x="13435" y="43760"/>
                      </a:lnTo>
                      <a:lnTo>
                        <a:pt x="13304" y="43987"/>
                      </a:lnTo>
                      <a:lnTo>
                        <a:pt x="13173" y="44225"/>
                      </a:lnTo>
                      <a:lnTo>
                        <a:pt x="13042" y="44487"/>
                      </a:lnTo>
                      <a:lnTo>
                        <a:pt x="12911" y="44762"/>
                      </a:lnTo>
                      <a:lnTo>
                        <a:pt x="12780" y="45060"/>
                      </a:lnTo>
                      <a:lnTo>
                        <a:pt x="12660" y="45370"/>
                      </a:lnTo>
                      <a:lnTo>
                        <a:pt x="12529" y="45703"/>
                      </a:lnTo>
                      <a:lnTo>
                        <a:pt x="12410" y="46061"/>
                      </a:lnTo>
                      <a:lnTo>
                        <a:pt x="12291" y="46431"/>
                      </a:lnTo>
                      <a:lnTo>
                        <a:pt x="12172" y="46824"/>
                      </a:lnTo>
                      <a:lnTo>
                        <a:pt x="12064" y="47241"/>
                      </a:lnTo>
                      <a:lnTo>
                        <a:pt x="11957" y="47682"/>
                      </a:lnTo>
                      <a:lnTo>
                        <a:pt x="11850" y="48147"/>
                      </a:lnTo>
                      <a:lnTo>
                        <a:pt x="11743" y="48707"/>
                      </a:lnTo>
                      <a:lnTo>
                        <a:pt x="11659" y="49244"/>
                      </a:lnTo>
                      <a:lnTo>
                        <a:pt x="11599" y="49733"/>
                      </a:lnTo>
                      <a:lnTo>
                        <a:pt x="11552" y="50197"/>
                      </a:lnTo>
                      <a:lnTo>
                        <a:pt x="11337" y="49876"/>
                      </a:lnTo>
                      <a:lnTo>
                        <a:pt x="11111" y="49530"/>
                      </a:lnTo>
                      <a:lnTo>
                        <a:pt x="10860" y="49172"/>
                      </a:lnTo>
                      <a:lnTo>
                        <a:pt x="10586" y="48803"/>
                      </a:lnTo>
                      <a:lnTo>
                        <a:pt x="10276" y="48421"/>
                      </a:lnTo>
                      <a:lnTo>
                        <a:pt x="9954" y="48028"/>
                      </a:lnTo>
                      <a:lnTo>
                        <a:pt x="9597" y="47623"/>
                      </a:lnTo>
                      <a:lnTo>
                        <a:pt x="9203" y="47205"/>
                      </a:lnTo>
                      <a:lnTo>
                        <a:pt x="9203" y="16594"/>
                      </a:lnTo>
                      <a:lnTo>
                        <a:pt x="9358" y="16570"/>
                      </a:lnTo>
                      <a:lnTo>
                        <a:pt x="9513" y="16522"/>
                      </a:lnTo>
                      <a:lnTo>
                        <a:pt x="9680" y="16474"/>
                      </a:lnTo>
                      <a:lnTo>
                        <a:pt x="9859" y="16415"/>
                      </a:lnTo>
                      <a:lnTo>
                        <a:pt x="10038" y="16331"/>
                      </a:lnTo>
                      <a:lnTo>
                        <a:pt x="10229" y="16236"/>
                      </a:lnTo>
                      <a:lnTo>
                        <a:pt x="10407" y="16129"/>
                      </a:lnTo>
                      <a:lnTo>
                        <a:pt x="10574" y="15986"/>
                      </a:lnTo>
                      <a:lnTo>
                        <a:pt x="10741" y="15831"/>
                      </a:lnTo>
                      <a:lnTo>
                        <a:pt x="10896" y="15652"/>
                      </a:lnTo>
                      <a:lnTo>
                        <a:pt x="11039" y="15449"/>
                      </a:lnTo>
                      <a:lnTo>
                        <a:pt x="11099" y="15342"/>
                      </a:lnTo>
                      <a:lnTo>
                        <a:pt x="11158" y="15223"/>
                      </a:lnTo>
                      <a:lnTo>
                        <a:pt x="11206" y="15104"/>
                      </a:lnTo>
                      <a:lnTo>
                        <a:pt x="11254" y="14972"/>
                      </a:lnTo>
                      <a:lnTo>
                        <a:pt x="11290" y="14829"/>
                      </a:lnTo>
                      <a:lnTo>
                        <a:pt x="11325" y="14686"/>
                      </a:lnTo>
                      <a:lnTo>
                        <a:pt x="11349" y="14531"/>
                      </a:lnTo>
                      <a:lnTo>
                        <a:pt x="11373" y="14364"/>
                      </a:lnTo>
                      <a:lnTo>
                        <a:pt x="11385" y="14198"/>
                      </a:lnTo>
                      <a:lnTo>
                        <a:pt x="11385" y="14019"/>
                      </a:lnTo>
                      <a:lnTo>
                        <a:pt x="11385" y="13780"/>
                      </a:lnTo>
                      <a:lnTo>
                        <a:pt x="11361" y="13530"/>
                      </a:lnTo>
                      <a:lnTo>
                        <a:pt x="11325" y="13292"/>
                      </a:lnTo>
                      <a:lnTo>
                        <a:pt x="11278" y="13053"/>
                      </a:lnTo>
                      <a:lnTo>
                        <a:pt x="11218" y="12815"/>
                      </a:lnTo>
                      <a:lnTo>
                        <a:pt x="11147" y="12576"/>
                      </a:lnTo>
                      <a:lnTo>
                        <a:pt x="11075" y="12338"/>
                      </a:lnTo>
                      <a:lnTo>
                        <a:pt x="10980" y="12111"/>
                      </a:lnTo>
                      <a:lnTo>
                        <a:pt x="10884" y="11885"/>
                      </a:lnTo>
                      <a:lnTo>
                        <a:pt x="10777" y="11670"/>
                      </a:lnTo>
                      <a:lnTo>
                        <a:pt x="10562" y="11241"/>
                      </a:lnTo>
                      <a:lnTo>
                        <a:pt x="10324" y="10836"/>
                      </a:lnTo>
                      <a:lnTo>
                        <a:pt x="10086" y="10466"/>
                      </a:lnTo>
                      <a:lnTo>
                        <a:pt x="9835" y="10121"/>
                      </a:lnTo>
                      <a:lnTo>
                        <a:pt x="9597" y="9811"/>
                      </a:lnTo>
                      <a:lnTo>
                        <a:pt x="9382" y="9537"/>
                      </a:lnTo>
                      <a:lnTo>
                        <a:pt x="9180" y="9310"/>
                      </a:lnTo>
                      <a:lnTo>
                        <a:pt x="8882" y="8988"/>
                      </a:lnTo>
                      <a:lnTo>
                        <a:pt x="8774" y="8869"/>
                      </a:lnTo>
                      <a:lnTo>
                        <a:pt x="8655" y="8988"/>
                      </a:lnTo>
                      <a:lnTo>
                        <a:pt x="8357" y="9310"/>
                      </a:lnTo>
                      <a:lnTo>
                        <a:pt x="8166" y="9537"/>
                      </a:lnTo>
                      <a:lnTo>
                        <a:pt x="7940" y="9811"/>
                      </a:lnTo>
                      <a:lnTo>
                        <a:pt x="7702" y="10121"/>
                      </a:lnTo>
                      <a:lnTo>
                        <a:pt x="7463" y="10466"/>
                      </a:lnTo>
                      <a:lnTo>
                        <a:pt x="7213" y="10836"/>
                      </a:lnTo>
                      <a:lnTo>
                        <a:pt x="6986" y="11241"/>
                      </a:lnTo>
                      <a:lnTo>
                        <a:pt x="6760" y="11670"/>
                      </a:lnTo>
                      <a:lnTo>
                        <a:pt x="6653" y="11885"/>
                      </a:lnTo>
                      <a:lnTo>
                        <a:pt x="6557" y="12111"/>
                      </a:lnTo>
                      <a:lnTo>
                        <a:pt x="6474" y="12338"/>
                      </a:lnTo>
                      <a:lnTo>
                        <a:pt x="6390" y="12576"/>
                      </a:lnTo>
                      <a:lnTo>
                        <a:pt x="6319" y="12815"/>
                      </a:lnTo>
                      <a:lnTo>
                        <a:pt x="6259" y="13053"/>
                      </a:lnTo>
                      <a:lnTo>
                        <a:pt x="6211" y="13292"/>
                      </a:lnTo>
                      <a:lnTo>
                        <a:pt x="6176" y="13530"/>
                      </a:lnTo>
                      <a:lnTo>
                        <a:pt x="6164" y="13780"/>
                      </a:lnTo>
                      <a:lnTo>
                        <a:pt x="6152" y="14019"/>
                      </a:lnTo>
                      <a:lnTo>
                        <a:pt x="6152" y="14198"/>
                      </a:lnTo>
                      <a:lnTo>
                        <a:pt x="6164" y="14364"/>
                      </a:lnTo>
                      <a:lnTo>
                        <a:pt x="6188" y="14531"/>
                      </a:lnTo>
                      <a:lnTo>
                        <a:pt x="6211" y="14686"/>
                      </a:lnTo>
                      <a:lnTo>
                        <a:pt x="6247" y="14829"/>
                      </a:lnTo>
                      <a:lnTo>
                        <a:pt x="6295" y="14972"/>
                      </a:lnTo>
                      <a:lnTo>
                        <a:pt x="6331" y="15104"/>
                      </a:lnTo>
                      <a:lnTo>
                        <a:pt x="6390" y="15223"/>
                      </a:lnTo>
                      <a:lnTo>
                        <a:pt x="6450" y="15342"/>
                      </a:lnTo>
                      <a:lnTo>
                        <a:pt x="6509" y="15449"/>
                      </a:lnTo>
                      <a:lnTo>
                        <a:pt x="6653" y="15652"/>
                      </a:lnTo>
                      <a:lnTo>
                        <a:pt x="6796" y="15831"/>
                      </a:lnTo>
                      <a:lnTo>
                        <a:pt x="6962" y="15986"/>
                      </a:lnTo>
                      <a:lnTo>
                        <a:pt x="7141" y="16129"/>
                      </a:lnTo>
                      <a:lnTo>
                        <a:pt x="7320" y="16236"/>
                      </a:lnTo>
                      <a:lnTo>
                        <a:pt x="7499" y="16331"/>
                      </a:lnTo>
                      <a:lnTo>
                        <a:pt x="7678" y="16415"/>
                      </a:lnTo>
                      <a:lnTo>
                        <a:pt x="7856" y="16474"/>
                      </a:lnTo>
                      <a:lnTo>
                        <a:pt x="8035" y="16522"/>
                      </a:lnTo>
                      <a:lnTo>
                        <a:pt x="8190" y="16570"/>
                      </a:lnTo>
                      <a:lnTo>
                        <a:pt x="8333" y="16594"/>
                      </a:lnTo>
                      <a:lnTo>
                        <a:pt x="8333" y="46311"/>
                      </a:lnTo>
                      <a:lnTo>
                        <a:pt x="7868" y="45858"/>
                      </a:lnTo>
                      <a:lnTo>
                        <a:pt x="7403" y="45441"/>
                      </a:lnTo>
                      <a:lnTo>
                        <a:pt x="6962" y="45048"/>
                      </a:lnTo>
                      <a:lnTo>
                        <a:pt x="6521" y="44690"/>
                      </a:lnTo>
                      <a:lnTo>
                        <a:pt x="6092" y="44344"/>
                      </a:lnTo>
                      <a:lnTo>
                        <a:pt x="5675" y="44035"/>
                      </a:lnTo>
                      <a:lnTo>
                        <a:pt x="5282" y="43748"/>
                      </a:lnTo>
                      <a:lnTo>
                        <a:pt x="4888" y="43498"/>
                      </a:lnTo>
                      <a:lnTo>
                        <a:pt x="4519" y="43260"/>
                      </a:lnTo>
                      <a:lnTo>
                        <a:pt x="4149" y="43033"/>
                      </a:lnTo>
                      <a:lnTo>
                        <a:pt x="3804" y="42842"/>
                      </a:lnTo>
                      <a:lnTo>
                        <a:pt x="3470" y="42664"/>
                      </a:lnTo>
                      <a:lnTo>
                        <a:pt x="3148" y="42509"/>
                      </a:lnTo>
                      <a:lnTo>
                        <a:pt x="2838" y="42366"/>
                      </a:lnTo>
                      <a:lnTo>
                        <a:pt x="2552" y="42246"/>
                      </a:lnTo>
                      <a:lnTo>
                        <a:pt x="2266" y="42139"/>
                      </a:lnTo>
                      <a:lnTo>
                        <a:pt x="2004" y="42044"/>
                      </a:lnTo>
                      <a:lnTo>
                        <a:pt x="1753" y="41972"/>
                      </a:lnTo>
                      <a:lnTo>
                        <a:pt x="1527" y="41901"/>
                      </a:lnTo>
                      <a:lnTo>
                        <a:pt x="1300" y="41853"/>
                      </a:lnTo>
                      <a:lnTo>
                        <a:pt x="919" y="41770"/>
                      </a:lnTo>
                      <a:lnTo>
                        <a:pt x="597" y="41722"/>
                      </a:lnTo>
                      <a:lnTo>
                        <a:pt x="347" y="41698"/>
                      </a:lnTo>
                      <a:lnTo>
                        <a:pt x="156" y="41698"/>
                      </a:lnTo>
                      <a:lnTo>
                        <a:pt x="13" y="41710"/>
                      </a:lnTo>
                      <a:lnTo>
                        <a:pt x="1" y="41853"/>
                      </a:lnTo>
                      <a:lnTo>
                        <a:pt x="13" y="42044"/>
                      </a:lnTo>
                      <a:lnTo>
                        <a:pt x="37" y="42306"/>
                      </a:lnTo>
                      <a:lnTo>
                        <a:pt x="84" y="42640"/>
                      </a:lnTo>
                      <a:lnTo>
                        <a:pt x="168" y="43033"/>
                      </a:lnTo>
                      <a:lnTo>
                        <a:pt x="227" y="43260"/>
                      </a:lnTo>
                      <a:lnTo>
                        <a:pt x="299" y="43498"/>
                      </a:lnTo>
                      <a:lnTo>
                        <a:pt x="370" y="43748"/>
                      </a:lnTo>
                      <a:lnTo>
                        <a:pt x="478" y="44023"/>
                      </a:lnTo>
                      <a:lnTo>
                        <a:pt x="585" y="44309"/>
                      </a:lnTo>
                      <a:lnTo>
                        <a:pt x="716" y="44619"/>
                      </a:lnTo>
                      <a:lnTo>
                        <a:pt x="859" y="44929"/>
                      </a:lnTo>
                      <a:lnTo>
                        <a:pt x="1026" y="45262"/>
                      </a:lnTo>
                      <a:lnTo>
                        <a:pt x="1205" y="45608"/>
                      </a:lnTo>
                      <a:lnTo>
                        <a:pt x="1419" y="45966"/>
                      </a:lnTo>
                      <a:lnTo>
                        <a:pt x="1646" y="46335"/>
                      </a:lnTo>
                      <a:lnTo>
                        <a:pt x="1896" y="46717"/>
                      </a:lnTo>
                      <a:lnTo>
                        <a:pt x="2170" y="47122"/>
                      </a:lnTo>
                      <a:lnTo>
                        <a:pt x="2468" y="47527"/>
                      </a:lnTo>
                      <a:lnTo>
                        <a:pt x="2790" y="47956"/>
                      </a:lnTo>
                      <a:lnTo>
                        <a:pt x="3148" y="48397"/>
                      </a:lnTo>
                      <a:lnTo>
                        <a:pt x="3517" y="48838"/>
                      </a:lnTo>
                      <a:lnTo>
                        <a:pt x="3935" y="49303"/>
                      </a:lnTo>
                      <a:lnTo>
                        <a:pt x="4376" y="49780"/>
                      </a:lnTo>
                      <a:lnTo>
                        <a:pt x="4853" y="50257"/>
                      </a:lnTo>
                      <a:lnTo>
                        <a:pt x="5329" y="50734"/>
                      </a:lnTo>
                      <a:lnTo>
                        <a:pt x="5794" y="51163"/>
                      </a:lnTo>
                      <a:lnTo>
                        <a:pt x="6247" y="51568"/>
                      </a:lnTo>
                      <a:lnTo>
                        <a:pt x="6676" y="51926"/>
                      </a:lnTo>
                      <a:lnTo>
                        <a:pt x="7094" y="52260"/>
                      </a:lnTo>
                      <a:lnTo>
                        <a:pt x="7499" y="52558"/>
                      </a:lnTo>
                      <a:lnTo>
                        <a:pt x="7880" y="52832"/>
                      </a:lnTo>
                      <a:lnTo>
                        <a:pt x="8250" y="53082"/>
                      </a:lnTo>
                      <a:lnTo>
                        <a:pt x="8607" y="53297"/>
                      </a:lnTo>
                      <a:lnTo>
                        <a:pt x="8941" y="53487"/>
                      </a:lnTo>
                      <a:lnTo>
                        <a:pt x="9263" y="53666"/>
                      </a:lnTo>
                      <a:lnTo>
                        <a:pt x="9573" y="53809"/>
                      </a:lnTo>
                      <a:lnTo>
                        <a:pt x="9871" y="53940"/>
                      </a:lnTo>
                      <a:lnTo>
                        <a:pt x="10145" y="54036"/>
                      </a:lnTo>
                      <a:lnTo>
                        <a:pt x="10407" y="54131"/>
                      </a:lnTo>
                      <a:lnTo>
                        <a:pt x="10646" y="54203"/>
                      </a:lnTo>
                      <a:lnTo>
                        <a:pt x="10884" y="54262"/>
                      </a:lnTo>
                      <a:lnTo>
                        <a:pt x="11099" y="54298"/>
                      </a:lnTo>
                      <a:lnTo>
                        <a:pt x="11301" y="54334"/>
                      </a:lnTo>
                      <a:lnTo>
                        <a:pt x="11480" y="54346"/>
                      </a:lnTo>
                      <a:lnTo>
                        <a:pt x="11647" y="54358"/>
                      </a:lnTo>
                      <a:lnTo>
                        <a:pt x="11802" y="54358"/>
                      </a:lnTo>
                      <a:lnTo>
                        <a:pt x="12076" y="54346"/>
                      </a:lnTo>
                      <a:lnTo>
                        <a:pt x="12279" y="54310"/>
                      </a:lnTo>
                      <a:lnTo>
                        <a:pt x="12422" y="54274"/>
                      </a:lnTo>
                      <a:lnTo>
                        <a:pt x="12541" y="54227"/>
                      </a:lnTo>
                      <a:lnTo>
                        <a:pt x="12648" y="54191"/>
                      </a:lnTo>
                      <a:lnTo>
                        <a:pt x="13042" y="54262"/>
                      </a:lnTo>
                      <a:lnTo>
                        <a:pt x="13411" y="54298"/>
                      </a:lnTo>
                      <a:lnTo>
                        <a:pt x="13721" y="54322"/>
                      </a:lnTo>
                      <a:lnTo>
                        <a:pt x="14556" y="54322"/>
                      </a:lnTo>
                      <a:lnTo>
                        <a:pt x="14842" y="54298"/>
                      </a:lnTo>
                      <a:lnTo>
                        <a:pt x="15128" y="54262"/>
                      </a:lnTo>
                      <a:lnTo>
                        <a:pt x="15402" y="54227"/>
                      </a:lnTo>
                      <a:lnTo>
                        <a:pt x="15664" y="54167"/>
                      </a:lnTo>
                      <a:lnTo>
                        <a:pt x="15915" y="54095"/>
                      </a:lnTo>
                      <a:lnTo>
                        <a:pt x="16153" y="54012"/>
                      </a:lnTo>
                      <a:lnTo>
                        <a:pt x="16380" y="53917"/>
                      </a:lnTo>
                      <a:lnTo>
                        <a:pt x="16630" y="53845"/>
                      </a:lnTo>
                      <a:lnTo>
                        <a:pt x="16880" y="53750"/>
                      </a:lnTo>
                      <a:lnTo>
                        <a:pt x="17154" y="53642"/>
                      </a:lnTo>
                      <a:lnTo>
                        <a:pt x="17452" y="53511"/>
                      </a:lnTo>
                      <a:lnTo>
                        <a:pt x="17750" y="53356"/>
                      </a:lnTo>
                      <a:lnTo>
                        <a:pt x="18072" y="53189"/>
                      </a:lnTo>
                      <a:lnTo>
                        <a:pt x="18406" y="52999"/>
                      </a:lnTo>
                      <a:lnTo>
                        <a:pt x="18752" y="52772"/>
                      </a:lnTo>
                      <a:lnTo>
                        <a:pt x="19109" y="52534"/>
                      </a:lnTo>
                      <a:lnTo>
                        <a:pt x="19491" y="52260"/>
                      </a:lnTo>
                      <a:lnTo>
                        <a:pt x="19884" y="51962"/>
                      </a:lnTo>
                      <a:lnTo>
                        <a:pt x="20289" y="51640"/>
                      </a:lnTo>
                      <a:lnTo>
                        <a:pt x="20707" y="51282"/>
                      </a:lnTo>
                      <a:lnTo>
                        <a:pt x="21148" y="50889"/>
                      </a:lnTo>
                      <a:lnTo>
                        <a:pt x="21601" y="50472"/>
                      </a:lnTo>
                      <a:lnTo>
                        <a:pt x="22066" y="50007"/>
                      </a:lnTo>
                      <a:lnTo>
                        <a:pt x="22542" y="49530"/>
                      </a:lnTo>
                      <a:lnTo>
                        <a:pt x="22984" y="49053"/>
                      </a:lnTo>
                      <a:lnTo>
                        <a:pt x="23389" y="48600"/>
                      </a:lnTo>
                      <a:lnTo>
                        <a:pt x="23770" y="48147"/>
                      </a:lnTo>
                      <a:lnTo>
                        <a:pt x="24128" y="47706"/>
                      </a:lnTo>
                      <a:lnTo>
                        <a:pt x="24450" y="47289"/>
                      </a:lnTo>
                      <a:lnTo>
                        <a:pt x="24748" y="46872"/>
                      </a:lnTo>
                      <a:lnTo>
                        <a:pt x="25022" y="46478"/>
                      </a:lnTo>
                      <a:lnTo>
                        <a:pt x="25272" y="46085"/>
                      </a:lnTo>
                      <a:lnTo>
                        <a:pt x="25499" y="45715"/>
                      </a:lnTo>
                      <a:lnTo>
                        <a:pt x="25701" y="45358"/>
                      </a:lnTo>
                      <a:lnTo>
                        <a:pt x="25892" y="45012"/>
                      </a:lnTo>
                      <a:lnTo>
                        <a:pt x="26059" y="44678"/>
                      </a:lnTo>
                      <a:lnTo>
                        <a:pt x="26202" y="44368"/>
                      </a:lnTo>
                      <a:lnTo>
                        <a:pt x="26333" y="44070"/>
                      </a:lnTo>
                      <a:lnTo>
                        <a:pt x="26440" y="43784"/>
                      </a:lnTo>
                      <a:lnTo>
                        <a:pt x="26536" y="43510"/>
                      </a:lnTo>
                      <a:lnTo>
                        <a:pt x="26619" y="43248"/>
                      </a:lnTo>
                      <a:lnTo>
                        <a:pt x="26691" y="43009"/>
                      </a:lnTo>
                      <a:lnTo>
                        <a:pt x="26750" y="42783"/>
                      </a:lnTo>
                      <a:lnTo>
                        <a:pt x="26834" y="42389"/>
                      </a:lnTo>
                      <a:lnTo>
                        <a:pt x="26881" y="42056"/>
                      </a:lnTo>
                      <a:lnTo>
                        <a:pt x="26905" y="41805"/>
                      </a:lnTo>
                      <a:lnTo>
                        <a:pt x="26905" y="41615"/>
                      </a:lnTo>
                      <a:lnTo>
                        <a:pt x="26905" y="41460"/>
                      </a:lnTo>
                      <a:lnTo>
                        <a:pt x="26750" y="41448"/>
                      </a:lnTo>
                      <a:lnTo>
                        <a:pt x="26560" y="41460"/>
                      </a:lnTo>
                      <a:lnTo>
                        <a:pt x="26297" y="41484"/>
                      </a:lnTo>
                      <a:lnTo>
                        <a:pt x="25976" y="41531"/>
                      </a:lnTo>
                      <a:lnTo>
                        <a:pt x="25570" y="41615"/>
                      </a:lnTo>
                      <a:lnTo>
                        <a:pt x="25356" y="41674"/>
                      </a:lnTo>
                      <a:lnTo>
                        <a:pt x="25117" y="41734"/>
                      </a:lnTo>
                      <a:lnTo>
                        <a:pt x="24855" y="41817"/>
                      </a:lnTo>
                      <a:lnTo>
                        <a:pt x="24593" y="41913"/>
                      </a:lnTo>
                      <a:lnTo>
                        <a:pt x="24307" y="42032"/>
                      </a:lnTo>
                      <a:lnTo>
                        <a:pt x="23997" y="42151"/>
                      </a:lnTo>
                      <a:lnTo>
                        <a:pt x="23687" y="42306"/>
                      </a:lnTo>
                      <a:lnTo>
                        <a:pt x="23353" y="42461"/>
                      </a:lnTo>
                      <a:lnTo>
                        <a:pt x="23019" y="42652"/>
                      </a:lnTo>
                      <a:lnTo>
                        <a:pt x="22662" y="42854"/>
                      </a:lnTo>
                      <a:lnTo>
                        <a:pt x="22280" y="43081"/>
                      </a:lnTo>
                      <a:lnTo>
                        <a:pt x="21899" y="43331"/>
                      </a:lnTo>
                      <a:lnTo>
                        <a:pt x="21505" y="43605"/>
                      </a:lnTo>
                      <a:lnTo>
                        <a:pt x="21088" y="43891"/>
                      </a:lnTo>
                      <a:lnTo>
                        <a:pt x="20671" y="44225"/>
                      </a:lnTo>
                      <a:lnTo>
                        <a:pt x="20230" y="44571"/>
                      </a:lnTo>
                      <a:lnTo>
                        <a:pt x="19789" y="44952"/>
                      </a:lnTo>
                      <a:lnTo>
                        <a:pt x="19324" y="45358"/>
                      </a:lnTo>
                      <a:lnTo>
                        <a:pt x="18859" y="45799"/>
                      </a:lnTo>
                      <a:lnTo>
                        <a:pt x="18370" y="46264"/>
                      </a:lnTo>
                      <a:lnTo>
                        <a:pt x="18370" y="18823"/>
                      </a:lnTo>
                      <a:lnTo>
                        <a:pt x="18513" y="18787"/>
                      </a:lnTo>
                      <a:lnTo>
                        <a:pt x="18680" y="18751"/>
                      </a:lnTo>
                      <a:lnTo>
                        <a:pt x="18847" y="18704"/>
                      </a:lnTo>
                      <a:lnTo>
                        <a:pt x="19026" y="18644"/>
                      </a:lnTo>
                      <a:lnTo>
                        <a:pt x="19205" y="18560"/>
                      </a:lnTo>
                      <a:lnTo>
                        <a:pt x="19395" y="18465"/>
                      </a:lnTo>
                      <a:lnTo>
                        <a:pt x="19574" y="18346"/>
                      </a:lnTo>
                      <a:lnTo>
                        <a:pt x="19753" y="18215"/>
                      </a:lnTo>
                      <a:lnTo>
                        <a:pt x="19920" y="18060"/>
                      </a:lnTo>
                      <a:lnTo>
                        <a:pt x="20075" y="17881"/>
                      </a:lnTo>
                      <a:lnTo>
                        <a:pt x="20146" y="17786"/>
                      </a:lnTo>
                      <a:lnTo>
                        <a:pt x="20218" y="17678"/>
                      </a:lnTo>
                      <a:lnTo>
                        <a:pt x="20278" y="17571"/>
                      </a:lnTo>
                      <a:lnTo>
                        <a:pt x="20337" y="17452"/>
                      </a:lnTo>
                      <a:lnTo>
                        <a:pt x="20385" y="17333"/>
                      </a:lnTo>
                      <a:lnTo>
                        <a:pt x="20433" y="17202"/>
                      </a:lnTo>
                      <a:lnTo>
                        <a:pt x="20480" y="17058"/>
                      </a:lnTo>
                      <a:lnTo>
                        <a:pt x="20516" y="16904"/>
                      </a:lnTo>
                      <a:lnTo>
                        <a:pt x="20540" y="16749"/>
                      </a:lnTo>
                      <a:lnTo>
                        <a:pt x="20564" y="16594"/>
                      </a:lnTo>
                      <a:lnTo>
                        <a:pt x="20576" y="16415"/>
                      </a:lnTo>
                      <a:lnTo>
                        <a:pt x="20576" y="16236"/>
                      </a:lnTo>
                      <a:lnTo>
                        <a:pt x="20564" y="15998"/>
                      </a:lnTo>
                      <a:lnTo>
                        <a:pt x="20552" y="15747"/>
                      </a:lnTo>
                      <a:lnTo>
                        <a:pt x="20516" y="15509"/>
                      </a:lnTo>
                      <a:lnTo>
                        <a:pt x="20468" y="15270"/>
                      </a:lnTo>
                      <a:lnTo>
                        <a:pt x="20409" y="15032"/>
                      </a:lnTo>
                      <a:lnTo>
                        <a:pt x="20337" y="14794"/>
                      </a:lnTo>
                      <a:lnTo>
                        <a:pt x="20254" y="14555"/>
                      </a:lnTo>
                      <a:lnTo>
                        <a:pt x="20170" y="14329"/>
                      </a:lnTo>
                      <a:lnTo>
                        <a:pt x="20075" y="14102"/>
                      </a:lnTo>
                      <a:lnTo>
                        <a:pt x="19968" y="13888"/>
                      </a:lnTo>
                      <a:lnTo>
                        <a:pt x="19753" y="13459"/>
                      </a:lnTo>
                      <a:lnTo>
                        <a:pt x="19515" y="13053"/>
                      </a:lnTo>
                      <a:lnTo>
                        <a:pt x="19264" y="12684"/>
                      </a:lnTo>
                      <a:lnTo>
                        <a:pt x="19026" y="12338"/>
                      </a:lnTo>
                      <a:lnTo>
                        <a:pt x="18788" y="12028"/>
                      </a:lnTo>
                      <a:lnTo>
                        <a:pt x="18561" y="11754"/>
                      </a:lnTo>
                      <a:lnTo>
                        <a:pt x="18370" y="11527"/>
                      </a:lnTo>
                      <a:lnTo>
                        <a:pt x="18072" y="11206"/>
                      </a:lnTo>
                      <a:lnTo>
                        <a:pt x="17953" y="11086"/>
                      </a:lnTo>
                      <a:lnTo>
                        <a:pt x="17846" y="11206"/>
                      </a:lnTo>
                      <a:lnTo>
                        <a:pt x="17548" y="11527"/>
                      </a:lnTo>
                      <a:lnTo>
                        <a:pt x="17345" y="11754"/>
                      </a:lnTo>
                      <a:lnTo>
                        <a:pt x="17131" y="12028"/>
                      </a:lnTo>
                      <a:lnTo>
                        <a:pt x="16892" y="12338"/>
                      </a:lnTo>
                      <a:lnTo>
                        <a:pt x="16642" y="12684"/>
                      </a:lnTo>
                      <a:lnTo>
                        <a:pt x="16403" y="13053"/>
                      </a:lnTo>
                      <a:lnTo>
                        <a:pt x="16165" y="13459"/>
                      </a:lnTo>
                      <a:lnTo>
                        <a:pt x="15950" y="13888"/>
                      </a:lnTo>
                      <a:lnTo>
                        <a:pt x="15843" y="14102"/>
                      </a:lnTo>
                      <a:lnTo>
                        <a:pt x="15748" y="14329"/>
                      </a:lnTo>
                      <a:lnTo>
                        <a:pt x="15664" y="14555"/>
                      </a:lnTo>
                      <a:lnTo>
                        <a:pt x="15581" y="14794"/>
                      </a:lnTo>
                      <a:lnTo>
                        <a:pt x="15509" y="15032"/>
                      </a:lnTo>
                      <a:lnTo>
                        <a:pt x="15450" y="15270"/>
                      </a:lnTo>
                      <a:lnTo>
                        <a:pt x="15402" y="15509"/>
                      </a:lnTo>
                      <a:lnTo>
                        <a:pt x="15366" y="15747"/>
                      </a:lnTo>
                      <a:lnTo>
                        <a:pt x="15343" y="15998"/>
                      </a:lnTo>
                      <a:lnTo>
                        <a:pt x="15343" y="16236"/>
                      </a:lnTo>
                      <a:lnTo>
                        <a:pt x="15343" y="16415"/>
                      </a:lnTo>
                      <a:lnTo>
                        <a:pt x="15354" y="16582"/>
                      </a:lnTo>
                      <a:lnTo>
                        <a:pt x="15378" y="16749"/>
                      </a:lnTo>
                      <a:lnTo>
                        <a:pt x="15402" y="16904"/>
                      </a:lnTo>
                      <a:lnTo>
                        <a:pt x="15438" y="17047"/>
                      </a:lnTo>
                      <a:lnTo>
                        <a:pt x="15474" y="17178"/>
                      </a:lnTo>
                      <a:lnTo>
                        <a:pt x="15521" y="17309"/>
                      </a:lnTo>
                      <a:lnTo>
                        <a:pt x="15569" y="17440"/>
                      </a:lnTo>
                      <a:lnTo>
                        <a:pt x="15629" y="17547"/>
                      </a:lnTo>
                      <a:lnTo>
                        <a:pt x="15688" y="17666"/>
                      </a:lnTo>
                      <a:lnTo>
                        <a:pt x="15831" y="17869"/>
                      </a:lnTo>
                      <a:lnTo>
                        <a:pt x="15974" y="18048"/>
                      </a:lnTo>
                      <a:lnTo>
                        <a:pt x="16141" y="18203"/>
                      </a:lnTo>
                      <a:lnTo>
                        <a:pt x="16308" y="18334"/>
                      </a:lnTo>
                      <a:lnTo>
                        <a:pt x="16487" y="18441"/>
                      </a:lnTo>
                      <a:lnTo>
                        <a:pt x="16666" y="18549"/>
                      </a:lnTo>
                      <a:lnTo>
                        <a:pt x="16844" y="18620"/>
                      </a:lnTo>
                      <a:lnTo>
                        <a:pt x="17023" y="18692"/>
                      </a:lnTo>
                      <a:lnTo>
                        <a:pt x="17190" y="18739"/>
                      </a:lnTo>
                      <a:lnTo>
                        <a:pt x="17357" y="18787"/>
                      </a:lnTo>
                      <a:lnTo>
                        <a:pt x="17500" y="18811"/>
                      </a:lnTo>
                      <a:lnTo>
                        <a:pt x="17500" y="47170"/>
                      </a:lnTo>
                      <a:lnTo>
                        <a:pt x="17095" y="47623"/>
                      </a:lnTo>
                      <a:lnTo>
                        <a:pt x="16725" y="48064"/>
                      </a:lnTo>
                      <a:lnTo>
                        <a:pt x="16392" y="48481"/>
                      </a:lnTo>
                      <a:lnTo>
                        <a:pt x="16082" y="48886"/>
                      </a:lnTo>
                      <a:lnTo>
                        <a:pt x="15807" y="49280"/>
                      </a:lnTo>
                      <a:lnTo>
                        <a:pt x="15557" y="49649"/>
                      </a:lnTo>
                      <a:lnTo>
                        <a:pt x="15331" y="50007"/>
                      </a:lnTo>
                      <a:lnTo>
                        <a:pt x="15140" y="50352"/>
                      </a:lnTo>
                      <a:lnTo>
                        <a:pt x="15235" y="50019"/>
                      </a:lnTo>
                      <a:lnTo>
                        <a:pt x="15319" y="49661"/>
                      </a:lnTo>
                      <a:lnTo>
                        <a:pt x="15414" y="49291"/>
                      </a:lnTo>
                      <a:lnTo>
                        <a:pt x="15497" y="48898"/>
                      </a:lnTo>
                      <a:lnTo>
                        <a:pt x="15581" y="48433"/>
                      </a:lnTo>
                      <a:lnTo>
                        <a:pt x="15664" y="47980"/>
                      </a:lnTo>
                      <a:lnTo>
                        <a:pt x="15724" y="47551"/>
                      </a:lnTo>
                      <a:lnTo>
                        <a:pt x="15784" y="47134"/>
                      </a:lnTo>
                      <a:lnTo>
                        <a:pt x="15819" y="46740"/>
                      </a:lnTo>
                      <a:lnTo>
                        <a:pt x="15843" y="46359"/>
                      </a:lnTo>
                      <a:lnTo>
                        <a:pt x="15855" y="46001"/>
                      </a:lnTo>
                      <a:lnTo>
                        <a:pt x="15867" y="45656"/>
                      </a:lnTo>
                      <a:lnTo>
                        <a:pt x="15867" y="45334"/>
                      </a:lnTo>
                      <a:lnTo>
                        <a:pt x="15855" y="45024"/>
                      </a:lnTo>
                      <a:lnTo>
                        <a:pt x="15831" y="44738"/>
                      </a:lnTo>
                      <a:lnTo>
                        <a:pt x="15807" y="44464"/>
                      </a:lnTo>
                      <a:lnTo>
                        <a:pt x="15784" y="44201"/>
                      </a:lnTo>
                      <a:lnTo>
                        <a:pt x="15748" y="43963"/>
                      </a:lnTo>
                      <a:lnTo>
                        <a:pt x="15652" y="43522"/>
                      </a:lnTo>
                      <a:lnTo>
                        <a:pt x="15557" y="43140"/>
                      </a:lnTo>
                      <a:lnTo>
                        <a:pt x="15450" y="42819"/>
                      </a:lnTo>
                      <a:lnTo>
                        <a:pt x="15354" y="42544"/>
                      </a:lnTo>
                      <a:lnTo>
                        <a:pt x="15247" y="42330"/>
                      </a:lnTo>
                      <a:lnTo>
                        <a:pt x="15164" y="42175"/>
                      </a:lnTo>
                      <a:lnTo>
                        <a:pt x="15092" y="42056"/>
                      </a:lnTo>
                      <a:lnTo>
                        <a:pt x="15033" y="41972"/>
                      </a:lnTo>
                      <a:lnTo>
                        <a:pt x="14937" y="42020"/>
                      </a:lnTo>
                      <a:lnTo>
                        <a:pt x="14830" y="42103"/>
                      </a:lnTo>
                      <a:lnTo>
                        <a:pt x="14675" y="42211"/>
                      </a:lnTo>
                      <a:lnTo>
                        <a:pt x="14675" y="11051"/>
                      </a:lnTo>
                      <a:lnTo>
                        <a:pt x="14878" y="11027"/>
                      </a:lnTo>
                      <a:lnTo>
                        <a:pt x="15104" y="10979"/>
                      </a:lnTo>
                      <a:lnTo>
                        <a:pt x="15354" y="10919"/>
                      </a:lnTo>
                      <a:lnTo>
                        <a:pt x="15617" y="10836"/>
                      </a:lnTo>
                      <a:lnTo>
                        <a:pt x="15879" y="10729"/>
                      </a:lnTo>
                      <a:lnTo>
                        <a:pt x="16165" y="10598"/>
                      </a:lnTo>
                      <a:lnTo>
                        <a:pt x="16439" y="10443"/>
                      </a:lnTo>
                      <a:lnTo>
                        <a:pt x="16570" y="10359"/>
                      </a:lnTo>
                      <a:lnTo>
                        <a:pt x="16701" y="10252"/>
                      </a:lnTo>
                      <a:lnTo>
                        <a:pt x="16833" y="10157"/>
                      </a:lnTo>
                      <a:lnTo>
                        <a:pt x="16964" y="10037"/>
                      </a:lnTo>
                      <a:lnTo>
                        <a:pt x="17083" y="9918"/>
                      </a:lnTo>
                      <a:lnTo>
                        <a:pt x="17202" y="9787"/>
                      </a:lnTo>
                      <a:lnTo>
                        <a:pt x="17309" y="9644"/>
                      </a:lnTo>
                      <a:lnTo>
                        <a:pt x="17417" y="9489"/>
                      </a:lnTo>
                      <a:lnTo>
                        <a:pt x="17512" y="9322"/>
                      </a:lnTo>
                      <a:lnTo>
                        <a:pt x="17607" y="9155"/>
                      </a:lnTo>
                      <a:lnTo>
                        <a:pt x="17691" y="8964"/>
                      </a:lnTo>
                      <a:lnTo>
                        <a:pt x="17762" y="8774"/>
                      </a:lnTo>
                      <a:lnTo>
                        <a:pt x="17834" y="8571"/>
                      </a:lnTo>
                      <a:lnTo>
                        <a:pt x="17882" y="8345"/>
                      </a:lnTo>
                      <a:lnTo>
                        <a:pt x="17929" y="8118"/>
                      </a:lnTo>
                      <a:lnTo>
                        <a:pt x="17965" y="7880"/>
                      </a:lnTo>
                      <a:lnTo>
                        <a:pt x="17977" y="7617"/>
                      </a:lnTo>
                      <a:lnTo>
                        <a:pt x="17989" y="7355"/>
                      </a:lnTo>
                      <a:lnTo>
                        <a:pt x="17977" y="6998"/>
                      </a:lnTo>
                      <a:lnTo>
                        <a:pt x="17941" y="6652"/>
                      </a:lnTo>
                      <a:lnTo>
                        <a:pt x="17893" y="6306"/>
                      </a:lnTo>
                      <a:lnTo>
                        <a:pt x="17822" y="5961"/>
                      </a:lnTo>
                      <a:lnTo>
                        <a:pt x="17739" y="5615"/>
                      </a:lnTo>
                      <a:lnTo>
                        <a:pt x="17643" y="5281"/>
                      </a:lnTo>
                      <a:lnTo>
                        <a:pt x="17524" y="4947"/>
                      </a:lnTo>
                      <a:lnTo>
                        <a:pt x="17405" y="4625"/>
                      </a:lnTo>
                      <a:lnTo>
                        <a:pt x="17262" y="4304"/>
                      </a:lnTo>
                      <a:lnTo>
                        <a:pt x="17119" y="3982"/>
                      </a:lnTo>
                      <a:lnTo>
                        <a:pt x="16964" y="3684"/>
                      </a:lnTo>
                      <a:lnTo>
                        <a:pt x="16809" y="3374"/>
                      </a:lnTo>
                      <a:lnTo>
                        <a:pt x="16642" y="3088"/>
                      </a:lnTo>
                      <a:lnTo>
                        <a:pt x="16463" y="2802"/>
                      </a:lnTo>
                      <a:lnTo>
                        <a:pt x="16117" y="2265"/>
                      </a:lnTo>
                      <a:lnTo>
                        <a:pt x="15772" y="1776"/>
                      </a:lnTo>
                      <a:lnTo>
                        <a:pt x="15426" y="1335"/>
                      </a:lnTo>
                      <a:lnTo>
                        <a:pt x="15116" y="942"/>
                      </a:lnTo>
                      <a:lnTo>
                        <a:pt x="14830" y="620"/>
                      </a:lnTo>
                      <a:lnTo>
                        <a:pt x="14592" y="358"/>
                      </a:lnTo>
                      <a:lnTo>
                        <a:pt x="14413" y="155"/>
                      </a:lnTo>
                      <a:lnTo>
                        <a:pt x="1424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</p:grpSp>
        </p:grpSp>
      </p:grpSp>
      <p:pic>
        <p:nvPicPr>
          <p:cNvPr id="20" name="Content Placeholder 19" descr="aerators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96060" y="3165475"/>
            <a:ext cx="927735" cy="1304925"/>
          </a:xfrm>
          <a:prstGeom prst="rect">
            <a:avLst/>
          </a:prstGeom>
          <a:effectLst>
            <a:innerShdw blurRad="63500" dist="50800" dir="5400000">
              <a:schemeClr val="accent1">
                <a:lumMod val="20000"/>
                <a:lumOff val="80000"/>
                <a:alpha val="50000"/>
              </a:schemeClr>
            </a:innerShdw>
          </a:effectLst>
        </p:spPr>
      </p:pic>
      <p:grpSp>
        <p:nvGrpSpPr>
          <p:cNvPr id="62" name="Group 61"/>
          <p:cNvGrpSpPr/>
          <p:nvPr/>
        </p:nvGrpSpPr>
        <p:grpSpPr>
          <a:xfrm>
            <a:off x="4015105" y="1811020"/>
            <a:ext cx="3871595" cy="3481705"/>
            <a:chOff x="10136" y="2919"/>
            <a:chExt cx="6097" cy="5483"/>
          </a:xfrm>
        </p:grpSpPr>
        <p:pic>
          <p:nvPicPr>
            <p:cNvPr id="27" name="Content Placeholder 3" descr="SU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040" y="2919"/>
              <a:ext cx="783" cy="783"/>
            </a:xfrm>
            <a:prstGeom prst="rect">
              <a:avLst/>
            </a:prstGeom>
          </p:spPr>
        </p:pic>
        <p:pic>
          <p:nvPicPr>
            <p:cNvPr id="31" name="Picture 30" descr="POND.png22"/>
            <p:cNvPicPr>
              <a:picLocks noChangeAspect="1"/>
            </p:cNvPicPr>
            <p:nvPr/>
          </p:nvPicPr>
          <p:blipFill>
            <a:blip r:embed="rId2"/>
            <a:srcRect t="67074"/>
            <a:stretch>
              <a:fillRect/>
            </a:stretch>
          </p:blipFill>
          <p:spPr>
            <a:xfrm>
              <a:off x="10136" y="5688"/>
              <a:ext cx="6097" cy="2018"/>
            </a:xfrm>
            <a:prstGeom prst="rect">
              <a:avLst/>
            </a:prstGeom>
            <a:effectLst>
              <a:innerShdw blurRad="177800" dist="76200" dir="5400000">
                <a:prstClr val="black">
                  <a:alpha val="68000"/>
                </a:prstClr>
              </a:innerShdw>
            </a:effectLst>
          </p:spPr>
        </p:pic>
        <p:sp>
          <p:nvSpPr>
            <p:cNvPr id="32" name="Google Shape;1745;p36"/>
            <p:cNvSpPr/>
            <p:nvPr/>
          </p:nvSpPr>
          <p:spPr>
            <a:xfrm>
              <a:off x="13866" y="5666"/>
              <a:ext cx="51" cy="1"/>
            </a:xfrm>
            <a:custGeom>
              <a:avLst/>
              <a:gdLst/>
              <a:ahLst/>
              <a:cxnLst/>
              <a:rect l="l" t="t" r="r" b="b"/>
              <a:pathLst>
                <a:path w="1789" h="25" extrusionOk="0">
                  <a:moveTo>
                    <a:pt x="477" y="0"/>
                  </a:moveTo>
                  <a:lnTo>
                    <a:pt x="119" y="12"/>
                  </a:lnTo>
                  <a:lnTo>
                    <a:pt x="0" y="24"/>
                  </a:lnTo>
                  <a:lnTo>
                    <a:pt x="1788" y="24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67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747;p36"/>
            <p:cNvSpPr/>
            <p:nvPr/>
          </p:nvSpPr>
          <p:spPr>
            <a:xfrm>
              <a:off x="13288" y="4971"/>
              <a:ext cx="2760" cy="743"/>
            </a:xfrm>
            <a:custGeom>
              <a:avLst/>
              <a:gdLst/>
              <a:ahLst/>
              <a:cxnLst/>
              <a:rect l="l" t="t" r="r" b="b"/>
              <a:pathLst>
                <a:path w="100192" h="21494" extrusionOk="0">
                  <a:moveTo>
                    <a:pt x="47396" y="0"/>
                  </a:moveTo>
                  <a:lnTo>
                    <a:pt x="46240" y="12"/>
                  </a:lnTo>
                  <a:lnTo>
                    <a:pt x="45108" y="36"/>
                  </a:lnTo>
                  <a:lnTo>
                    <a:pt x="43987" y="84"/>
                  </a:lnTo>
                  <a:lnTo>
                    <a:pt x="42879" y="155"/>
                  </a:lnTo>
                  <a:lnTo>
                    <a:pt x="41782" y="239"/>
                  </a:lnTo>
                  <a:lnTo>
                    <a:pt x="40697" y="334"/>
                  </a:lnTo>
                  <a:lnTo>
                    <a:pt x="39636" y="453"/>
                  </a:lnTo>
                  <a:lnTo>
                    <a:pt x="38575" y="596"/>
                  </a:lnTo>
                  <a:lnTo>
                    <a:pt x="37538" y="740"/>
                  </a:lnTo>
                  <a:lnTo>
                    <a:pt x="36513" y="906"/>
                  </a:lnTo>
                  <a:lnTo>
                    <a:pt x="35500" y="1085"/>
                  </a:lnTo>
                  <a:lnTo>
                    <a:pt x="34499" y="1288"/>
                  </a:lnTo>
                  <a:lnTo>
                    <a:pt x="33509" y="1491"/>
                  </a:lnTo>
                  <a:lnTo>
                    <a:pt x="32544" y="1717"/>
                  </a:lnTo>
                  <a:lnTo>
                    <a:pt x="31590" y="1955"/>
                  </a:lnTo>
                  <a:lnTo>
                    <a:pt x="30648" y="2206"/>
                  </a:lnTo>
                  <a:lnTo>
                    <a:pt x="29718" y="2468"/>
                  </a:lnTo>
                  <a:lnTo>
                    <a:pt x="28801" y="2730"/>
                  </a:lnTo>
                  <a:lnTo>
                    <a:pt x="27895" y="3016"/>
                  </a:lnTo>
                  <a:lnTo>
                    <a:pt x="27012" y="3314"/>
                  </a:lnTo>
                  <a:lnTo>
                    <a:pt x="26142" y="3612"/>
                  </a:lnTo>
                  <a:lnTo>
                    <a:pt x="25284" y="3922"/>
                  </a:lnTo>
                  <a:lnTo>
                    <a:pt x="24438" y="4244"/>
                  </a:lnTo>
                  <a:lnTo>
                    <a:pt x="23603" y="4578"/>
                  </a:lnTo>
                  <a:lnTo>
                    <a:pt x="22781" y="4924"/>
                  </a:lnTo>
                  <a:lnTo>
                    <a:pt x="21982" y="5269"/>
                  </a:lnTo>
                  <a:lnTo>
                    <a:pt x="21195" y="5615"/>
                  </a:lnTo>
                  <a:lnTo>
                    <a:pt x="20420" y="5973"/>
                  </a:lnTo>
                  <a:lnTo>
                    <a:pt x="19658" y="6342"/>
                  </a:lnTo>
                  <a:lnTo>
                    <a:pt x="18907" y="6712"/>
                  </a:lnTo>
                  <a:lnTo>
                    <a:pt x="18179" y="7093"/>
                  </a:lnTo>
                  <a:lnTo>
                    <a:pt x="17464" y="7475"/>
                  </a:lnTo>
                  <a:lnTo>
                    <a:pt x="17452" y="7475"/>
                  </a:lnTo>
                  <a:lnTo>
                    <a:pt x="16725" y="7880"/>
                  </a:lnTo>
                  <a:lnTo>
                    <a:pt x="16010" y="8273"/>
                  </a:lnTo>
                  <a:lnTo>
                    <a:pt x="15307" y="8679"/>
                  </a:lnTo>
                  <a:lnTo>
                    <a:pt x="14627" y="9084"/>
                  </a:lnTo>
                  <a:lnTo>
                    <a:pt x="14591" y="9108"/>
                  </a:lnTo>
                  <a:lnTo>
                    <a:pt x="14007" y="9477"/>
                  </a:lnTo>
                  <a:lnTo>
                    <a:pt x="13864" y="9561"/>
                  </a:lnTo>
                  <a:lnTo>
                    <a:pt x="13316" y="9906"/>
                  </a:lnTo>
                  <a:lnTo>
                    <a:pt x="13185" y="9990"/>
                  </a:lnTo>
                  <a:lnTo>
                    <a:pt x="12374" y="10514"/>
                  </a:lnTo>
                  <a:lnTo>
                    <a:pt x="11599" y="11051"/>
                  </a:lnTo>
                  <a:lnTo>
                    <a:pt x="10848" y="11575"/>
                  </a:lnTo>
                  <a:lnTo>
                    <a:pt x="10121" y="12100"/>
                  </a:lnTo>
                  <a:lnTo>
                    <a:pt x="9406" y="12624"/>
                  </a:lnTo>
                  <a:lnTo>
                    <a:pt x="8727" y="13137"/>
                  </a:lnTo>
                  <a:lnTo>
                    <a:pt x="8083" y="13649"/>
                  </a:lnTo>
                  <a:lnTo>
                    <a:pt x="7451" y="14162"/>
                  </a:lnTo>
                  <a:lnTo>
                    <a:pt x="6843" y="14651"/>
                  </a:lnTo>
                  <a:lnTo>
                    <a:pt x="6271" y="15151"/>
                  </a:lnTo>
                  <a:lnTo>
                    <a:pt x="5711" y="15628"/>
                  </a:lnTo>
                  <a:lnTo>
                    <a:pt x="5186" y="16093"/>
                  </a:lnTo>
                  <a:lnTo>
                    <a:pt x="4686" y="16558"/>
                  </a:lnTo>
                  <a:lnTo>
                    <a:pt x="4209" y="16999"/>
                  </a:lnTo>
                  <a:lnTo>
                    <a:pt x="3327" y="17845"/>
                  </a:lnTo>
                  <a:lnTo>
                    <a:pt x="2552" y="18632"/>
                  </a:lnTo>
                  <a:lnTo>
                    <a:pt x="1872" y="19335"/>
                  </a:lnTo>
                  <a:lnTo>
                    <a:pt x="1312" y="19955"/>
                  </a:lnTo>
                  <a:lnTo>
                    <a:pt x="835" y="20480"/>
                  </a:lnTo>
                  <a:lnTo>
                    <a:pt x="478" y="20909"/>
                  </a:lnTo>
                  <a:lnTo>
                    <a:pt x="215" y="21231"/>
                  </a:lnTo>
                  <a:lnTo>
                    <a:pt x="1" y="21493"/>
                  </a:lnTo>
                  <a:lnTo>
                    <a:pt x="19860" y="21493"/>
                  </a:lnTo>
                  <a:lnTo>
                    <a:pt x="19979" y="21481"/>
                  </a:lnTo>
                  <a:lnTo>
                    <a:pt x="20337" y="21469"/>
                  </a:lnTo>
                  <a:lnTo>
                    <a:pt x="20897" y="21469"/>
                  </a:lnTo>
                  <a:lnTo>
                    <a:pt x="21648" y="21493"/>
                  </a:lnTo>
                  <a:lnTo>
                    <a:pt x="100192" y="21493"/>
                  </a:lnTo>
                  <a:lnTo>
                    <a:pt x="100180" y="20110"/>
                  </a:lnTo>
                  <a:lnTo>
                    <a:pt x="100156" y="18739"/>
                  </a:lnTo>
                  <a:lnTo>
                    <a:pt x="100109" y="17369"/>
                  </a:lnTo>
                  <a:lnTo>
                    <a:pt x="100049" y="15998"/>
                  </a:lnTo>
                  <a:lnTo>
                    <a:pt x="99966" y="14639"/>
                  </a:lnTo>
                  <a:lnTo>
                    <a:pt x="99870" y="13280"/>
                  </a:lnTo>
                  <a:lnTo>
                    <a:pt x="99763" y="11933"/>
                  </a:lnTo>
                  <a:lnTo>
                    <a:pt x="99620" y="10586"/>
                  </a:lnTo>
                  <a:lnTo>
                    <a:pt x="99477" y="9239"/>
                  </a:lnTo>
                  <a:lnTo>
                    <a:pt x="99310" y="7904"/>
                  </a:lnTo>
                  <a:lnTo>
                    <a:pt x="99131" y="6569"/>
                  </a:lnTo>
                  <a:lnTo>
                    <a:pt x="98928" y="5245"/>
                  </a:lnTo>
                  <a:lnTo>
                    <a:pt x="98714" y="3922"/>
                  </a:lnTo>
                  <a:lnTo>
                    <a:pt x="98475" y="2611"/>
                  </a:lnTo>
                  <a:lnTo>
                    <a:pt x="98225" y="1300"/>
                  </a:lnTo>
                  <a:lnTo>
                    <a:pt x="97963" y="0"/>
                  </a:lnTo>
                  <a:close/>
                </a:path>
              </a:pathLst>
            </a:cu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748;p36"/>
            <p:cNvSpPr/>
            <p:nvPr/>
          </p:nvSpPr>
          <p:spPr>
            <a:xfrm>
              <a:off x="10336" y="4291"/>
              <a:ext cx="3703" cy="1074"/>
            </a:xfrm>
            <a:custGeom>
              <a:avLst/>
              <a:gdLst/>
              <a:ahLst/>
              <a:cxnLst/>
              <a:rect l="l" t="t" r="r" b="b"/>
              <a:pathLst>
                <a:path w="131793" h="33164" extrusionOk="0">
                  <a:moveTo>
                    <a:pt x="76303" y="1"/>
                  </a:moveTo>
                  <a:lnTo>
                    <a:pt x="75969" y="13"/>
                  </a:lnTo>
                  <a:lnTo>
                    <a:pt x="9286" y="13"/>
                  </a:lnTo>
                  <a:lnTo>
                    <a:pt x="8845" y="966"/>
                  </a:lnTo>
                  <a:lnTo>
                    <a:pt x="8404" y="1944"/>
                  </a:lnTo>
                  <a:lnTo>
                    <a:pt x="7975" y="2909"/>
                  </a:lnTo>
                  <a:lnTo>
                    <a:pt x="7558" y="3887"/>
                  </a:lnTo>
                  <a:lnTo>
                    <a:pt x="7140" y="4876"/>
                  </a:lnTo>
                  <a:lnTo>
                    <a:pt x="6747" y="5865"/>
                  </a:lnTo>
                  <a:lnTo>
                    <a:pt x="6354" y="6855"/>
                  </a:lnTo>
                  <a:lnTo>
                    <a:pt x="5972" y="7856"/>
                  </a:lnTo>
                  <a:lnTo>
                    <a:pt x="5603" y="8858"/>
                  </a:lnTo>
                  <a:lnTo>
                    <a:pt x="5245" y="9871"/>
                  </a:lnTo>
                  <a:lnTo>
                    <a:pt x="4899" y="10884"/>
                  </a:lnTo>
                  <a:lnTo>
                    <a:pt x="4554" y="11897"/>
                  </a:lnTo>
                  <a:lnTo>
                    <a:pt x="4220" y="12922"/>
                  </a:lnTo>
                  <a:lnTo>
                    <a:pt x="3910" y="13948"/>
                  </a:lnTo>
                  <a:lnTo>
                    <a:pt x="3600" y="14985"/>
                  </a:lnTo>
                  <a:lnTo>
                    <a:pt x="3302" y="16022"/>
                  </a:lnTo>
                  <a:lnTo>
                    <a:pt x="3016" y="17059"/>
                  </a:lnTo>
                  <a:lnTo>
                    <a:pt x="2730" y="18108"/>
                  </a:lnTo>
                  <a:lnTo>
                    <a:pt x="2468" y="19157"/>
                  </a:lnTo>
                  <a:lnTo>
                    <a:pt x="2217" y="20206"/>
                  </a:lnTo>
                  <a:lnTo>
                    <a:pt x="1967" y="21267"/>
                  </a:lnTo>
                  <a:lnTo>
                    <a:pt x="1728" y="22328"/>
                  </a:lnTo>
                  <a:lnTo>
                    <a:pt x="1514" y="23400"/>
                  </a:lnTo>
                  <a:lnTo>
                    <a:pt x="1299" y="24461"/>
                  </a:lnTo>
                  <a:lnTo>
                    <a:pt x="1097" y="25534"/>
                  </a:lnTo>
                  <a:lnTo>
                    <a:pt x="906" y="26619"/>
                  </a:lnTo>
                  <a:lnTo>
                    <a:pt x="727" y="27704"/>
                  </a:lnTo>
                  <a:lnTo>
                    <a:pt x="560" y="28789"/>
                  </a:lnTo>
                  <a:lnTo>
                    <a:pt x="393" y="29873"/>
                  </a:lnTo>
                  <a:lnTo>
                    <a:pt x="250" y="30970"/>
                  </a:lnTo>
                  <a:lnTo>
                    <a:pt x="119" y="32067"/>
                  </a:lnTo>
                  <a:lnTo>
                    <a:pt x="0" y="33163"/>
                  </a:lnTo>
                  <a:lnTo>
                    <a:pt x="119622" y="33163"/>
                  </a:lnTo>
                  <a:lnTo>
                    <a:pt x="120265" y="32746"/>
                  </a:lnTo>
                  <a:lnTo>
                    <a:pt x="120921" y="32329"/>
                  </a:lnTo>
                  <a:lnTo>
                    <a:pt x="121600" y="31912"/>
                  </a:lnTo>
                  <a:lnTo>
                    <a:pt x="122292" y="31494"/>
                  </a:lnTo>
                  <a:lnTo>
                    <a:pt x="122995" y="31089"/>
                  </a:lnTo>
                  <a:lnTo>
                    <a:pt x="123710" y="30684"/>
                  </a:lnTo>
                  <a:lnTo>
                    <a:pt x="124449" y="30279"/>
                  </a:lnTo>
                  <a:lnTo>
                    <a:pt x="125200" y="29873"/>
                  </a:lnTo>
                  <a:lnTo>
                    <a:pt x="125975" y="29480"/>
                  </a:lnTo>
                  <a:lnTo>
                    <a:pt x="126762" y="29098"/>
                  </a:lnTo>
                  <a:lnTo>
                    <a:pt x="127561" y="28717"/>
                  </a:lnTo>
                  <a:lnTo>
                    <a:pt x="128371" y="28336"/>
                  </a:lnTo>
                  <a:lnTo>
                    <a:pt x="129206" y="27966"/>
                  </a:lnTo>
                  <a:lnTo>
                    <a:pt x="130052" y="27608"/>
                  </a:lnTo>
                  <a:lnTo>
                    <a:pt x="130910" y="27263"/>
                  </a:lnTo>
                  <a:lnTo>
                    <a:pt x="131792" y="26917"/>
                  </a:lnTo>
                  <a:lnTo>
                    <a:pt x="131542" y="26559"/>
                  </a:lnTo>
                  <a:lnTo>
                    <a:pt x="131292" y="26178"/>
                  </a:lnTo>
                  <a:lnTo>
                    <a:pt x="131006" y="25797"/>
                  </a:lnTo>
                  <a:lnTo>
                    <a:pt x="130708" y="25403"/>
                  </a:lnTo>
                  <a:lnTo>
                    <a:pt x="130398" y="24998"/>
                  </a:lnTo>
                  <a:lnTo>
                    <a:pt x="130064" y="24581"/>
                  </a:lnTo>
                  <a:lnTo>
                    <a:pt x="129718" y="24151"/>
                  </a:lnTo>
                  <a:lnTo>
                    <a:pt x="129349" y="23722"/>
                  </a:lnTo>
                  <a:lnTo>
                    <a:pt x="128550" y="22804"/>
                  </a:lnTo>
                  <a:lnTo>
                    <a:pt x="127668" y="21839"/>
                  </a:lnTo>
                  <a:lnTo>
                    <a:pt x="126714" y="20826"/>
                  </a:lnTo>
                  <a:lnTo>
                    <a:pt x="125665" y="19765"/>
                  </a:lnTo>
                  <a:lnTo>
                    <a:pt x="125176" y="19288"/>
                  </a:lnTo>
                  <a:lnTo>
                    <a:pt x="124688" y="18811"/>
                  </a:lnTo>
                  <a:lnTo>
                    <a:pt x="124187" y="18334"/>
                  </a:lnTo>
                  <a:lnTo>
                    <a:pt x="123698" y="17881"/>
                  </a:lnTo>
                  <a:lnTo>
                    <a:pt x="123198" y="17428"/>
                  </a:lnTo>
                  <a:lnTo>
                    <a:pt x="122685" y="16987"/>
                  </a:lnTo>
                  <a:lnTo>
                    <a:pt x="122184" y="16546"/>
                  </a:lnTo>
                  <a:lnTo>
                    <a:pt x="121672" y="16117"/>
                  </a:lnTo>
                  <a:lnTo>
                    <a:pt x="120659" y="15283"/>
                  </a:lnTo>
                  <a:lnTo>
                    <a:pt x="119633" y="14472"/>
                  </a:lnTo>
                  <a:lnTo>
                    <a:pt x="118596" y="13697"/>
                  </a:lnTo>
                  <a:lnTo>
                    <a:pt x="117547" y="12946"/>
                  </a:lnTo>
                  <a:lnTo>
                    <a:pt x="116510" y="12219"/>
                  </a:lnTo>
                  <a:lnTo>
                    <a:pt x="115461" y="11528"/>
                  </a:lnTo>
                  <a:lnTo>
                    <a:pt x="114400" y="10860"/>
                  </a:lnTo>
                  <a:lnTo>
                    <a:pt x="113351" y="10216"/>
                  </a:lnTo>
                  <a:lnTo>
                    <a:pt x="112290" y="9597"/>
                  </a:lnTo>
                  <a:lnTo>
                    <a:pt x="111230" y="9001"/>
                  </a:lnTo>
                  <a:lnTo>
                    <a:pt x="110181" y="8440"/>
                  </a:lnTo>
                  <a:lnTo>
                    <a:pt x="109120" y="7892"/>
                  </a:lnTo>
                  <a:lnTo>
                    <a:pt x="108059" y="7379"/>
                  </a:lnTo>
                  <a:lnTo>
                    <a:pt x="107010" y="6879"/>
                  </a:lnTo>
                  <a:lnTo>
                    <a:pt x="105961" y="6414"/>
                  </a:lnTo>
                  <a:lnTo>
                    <a:pt x="104912" y="5961"/>
                  </a:lnTo>
                  <a:lnTo>
                    <a:pt x="103875" y="5532"/>
                  </a:lnTo>
                  <a:lnTo>
                    <a:pt x="102838" y="5126"/>
                  </a:lnTo>
                  <a:lnTo>
                    <a:pt x="101812" y="4733"/>
                  </a:lnTo>
                  <a:lnTo>
                    <a:pt x="100787" y="4363"/>
                  </a:lnTo>
                  <a:lnTo>
                    <a:pt x="99786" y="4018"/>
                  </a:lnTo>
                  <a:lnTo>
                    <a:pt x="98785" y="3684"/>
                  </a:lnTo>
                  <a:lnTo>
                    <a:pt x="97783" y="3374"/>
                  </a:lnTo>
                  <a:lnTo>
                    <a:pt x="96806" y="3088"/>
                  </a:lnTo>
                  <a:lnTo>
                    <a:pt x="95840" y="2802"/>
                  </a:lnTo>
                  <a:lnTo>
                    <a:pt x="94887" y="2552"/>
                  </a:lnTo>
                  <a:lnTo>
                    <a:pt x="93945" y="2301"/>
                  </a:lnTo>
                  <a:lnTo>
                    <a:pt x="93015" y="2075"/>
                  </a:lnTo>
                  <a:lnTo>
                    <a:pt x="92097" y="1872"/>
                  </a:lnTo>
                  <a:lnTo>
                    <a:pt x="91203" y="1669"/>
                  </a:lnTo>
                  <a:lnTo>
                    <a:pt x="90321" y="1491"/>
                  </a:lnTo>
                  <a:lnTo>
                    <a:pt x="89463" y="1324"/>
                  </a:lnTo>
                  <a:lnTo>
                    <a:pt x="88616" y="1169"/>
                  </a:lnTo>
                  <a:lnTo>
                    <a:pt x="87794" y="1014"/>
                  </a:lnTo>
                  <a:lnTo>
                    <a:pt x="86983" y="883"/>
                  </a:lnTo>
                  <a:lnTo>
                    <a:pt x="86209" y="764"/>
                  </a:lnTo>
                  <a:lnTo>
                    <a:pt x="85446" y="656"/>
                  </a:lnTo>
                  <a:lnTo>
                    <a:pt x="84707" y="561"/>
                  </a:lnTo>
                  <a:lnTo>
                    <a:pt x="83300" y="394"/>
                  </a:lnTo>
                  <a:lnTo>
                    <a:pt x="82001" y="263"/>
                  </a:lnTo>
                  <a:lnTo>
                    <a:pt x="80809" y="167"/>
                  </a:lnTo>
                  <a:lnTo>
                    <a:pt x="79736" y="96"/>
                  </a:lnTo>
                  <a:lnTo>
                    <a:pt x="78770" y="48"/>
                  </a:lnTo>
                  <a:lnTo>
                    <a:pt x="77948" y="13"/>
                  </a:lnTo>
                  <a:lnTo>
                    <a:pt x="77256" y="1"/>
                  </a:lnTo>
                  <a:close/>
                </a:path>
              </a:pathLst>
            </a:custGeom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  <a:lin ang="5400000" scaled="0"/>
            </a:gra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749;p36"/>
            <p:cNvSpPr/>
            <p:nvPr/>
          </p:nvSpPr>
          <p:spPr>
            <a:xfrm>
              <a:off x="10327" y="5353"/>
              <a:ext cx="3384" cy="361"/>
            </a:xfrm>
            <a:custGeom>
              <a:avLst/>
              <a:gdLst/>
              <a:ahLst/>
              <a:cxnLst/>
              <a:rect l="l" t="t" r="r" b="b"/>
              <a:pathLst>
                <a:path w="120218" h="11135" extrusionOk="0">
                  <a:moveTo>
                    <a:pt x="596" y="0"/>
                  </a:moveTo>
                  <a:lnTo>
                    <a:pt x="453" y="1371"/>
                  </a:lnTo>
                  <a:lnTo>
                    <a:pt x="334" y="2754"/>
                  </a:lnTo>
                  <a:lnTo>
                    <a:pt x="238" y="4137"/>
                  </a:lnTo>
                  <a:lnTo>
                    <a:pt x="155" y="5531"/>
                  </a:lnTo>
                  <a:lnTo>
                    <a:pt x="83" y="6926"/>
                  </a:lnTo>
                  <a:lnTo>
                    <a:pt x="36" y="8321"/>
                  </a:lnTo>
                  <a:lnTo>
                    <a:pt x="12" y="9727"/>
                  </a:lnTo>
                  <a:lnTo>
                    <a:pt x="0" y="11134"/>
                  </a:lnTo>
                  <a:lnTo>
                    <a:pt x="107594" y="11134"/>
                  </a:lnTo>
                  <a:lnTo>
                    <a:pt x="107796" y="10884"/>
                  </a:lnTo>
                  <a:lnTo>
                    <a:pt x="108047" y="10574"/>
                  </a:lnTo>
                  <a:lnTo>
                    <a:pt x="108392" y="10169"/>
                  </a:lnTo>
                  <a:lnTo>
                    <a:pt x="108845" y="9656"/>
                  </a:lnTo>
                  <a:lnTo>
                    <a:pt x="109394" y="9060"/>
                  </a:lnTo>
                  <a:lnTo>
                    <a:pt x="110037" y="8380"/>
                  </a:lnTo>
                  <a:lnTo>
                    <a:pt x="110777" y="7629"/>
                  </a:lnTo>
                  <a:lnTo>
                    <a:pt x="111623" y="6807"/>
                  </a:lnTo>
                  <a:lnTo>
                    <a:pt x="112076" y="6378"/>
                  </a:lnTo>
                  <a:lnTo>
                    <a:pt x="112553" y="5937"/>
                  </a:lnTo>
                  <a:lnTo>
                    <a:pt x="113065" y="5484"/>
                  </a:lnTo>
                  <a:lnTo>
                    <a:pt x="113590" y="5019"/>
                  </a:lnTo>
                  <a:lnTo>
                    <a:pt x="114150" y="4542"/>
                  </a:lnTo>
                  <a:lnTo>
                    <a:pt x="114722" y="4053"/>
                  </a:lnTo>
                  <a:lnTo>
                    <a:pt x="115330" y="3565"/>
                  </a:lnTo>
                  <a:lnTo>
                    <a:pt x="115950" y="3064"/>
                  </a:lnTo>
                  <a:lnTo>
                    <a:pt x="116606" y="2563"/>
                  </a:lnTo>
                  <a:lnTo>
                    <a:pt x="117273" y="2051"/>
                  </a:lnTo>
                  <a:lnTo>
                    <a:pt x="117976" y="1550"/>
                  </a:lnTo>
                  <a:lnTo>
                    <a:pt x="118704" y="1026"/>
                  </a:lnTo>
                  <a:lnTo>
                    <a:pt x="119443" y="513"/>
                  </a:lnTo>
                  <a:lnTo>
                    <a:pt x="12021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750;p36"/>
            <p:cNvSpPr/>
            <p:nvPr/>
          </p:nvSpPr>
          <p:spPr>
            <a:xfrm>
              <a:off x="14264" y="4418"/>
              <a:ext cx="967" cy="570"/>
            </a:xfrm>
            <a:custGeom>
              <a:avLst/>
              <a:gdLst/>
              <a:ahLst/>
              <a:cxnLst/>
              <a:rect l="l" t="t" r="r" b="b"/>
              <a:pathLst>
                <a:path w="34427" h="17607" extrusionOk="0">
                  <a:moveTo>
                    <a:pt x="21565" y="0"/>
                  </a:moveTo>
                  <a:lnTo>
                    <a:pt x="21326" y="12"/>
                  </a:lnTo>
                  <a:lnTo>
                    <a:pt x="21136" y="36"/>
                  </a:lnTo>
                  <a:lnTo>
                    <a:pt x="20969" y="60"/>
                  </a:lnTo>
                  <a:lnTo>
                    <a:pt x="14830" y="60"/>
                  </a:lnTo>
                  <a:lnTo>
                    <a:pt x="14651" y="48"/>
                  </a:lnTo>
                  <a:lnTo>
                    <a:pt x="14448" y="48"/>
                  </a:lnTo>
                  <a:lnTo>
                    <a:pt x="14186" y="72"/>
                  </a:lnTo>
                  <a:lnTo>
                    <a:pt x="13864" y="108"/>
                  </a:lnTo>
                  <a:lnTo>
                    <a:pt x="13518" y="179"/>
                  </a:lnTo>
                  <a:lnTo>
                    <a:pt x="13340" y="227"/>
                  </a:lnTo>
                  <a:lnTo>
                    <a:pt x="13149" y="287"/>
                  </a:lnTo>
                  <a:lnTo>
                    <a:pt x="12958" y="358"/>
                  </a:lnTo>
                  <a:lnTo>
                    <a:pt x="12755" y="430"/>
                  </a:lnTo>
                  <a:lnTo>
                    <a:pt x="12565" y="525"/>
                  </a:lnTo>
                  <a:lnTo>
                    <a:pt x="12374" y="632"/>
                  </a:lnTo>
                  <a:lnTo>
                    <a:pt x="12183" y="751"/>
                  </a:lnTo>
                  <a:lnTo>
                    <a:pt x="12004" y="894"/>
                  </a:lnTo>
                  <a:lnTo>
                    <a:pt x="11826" y="1049"/>
                  </a:lnTo>
                  <a:lnTo>
                    <a:pt x="11647" y="1216"/>
                  </a:lnTo>
                  <a:lnTo>
                    <a:pt x="11492" y="1407"/>
                  </a:lnTo>
                  <a:lnTo>
                    <a:pt x="11337" y="1622"/>
                  </a:lnTo>
                  <a:lnTo>
                    <a:pt x="11194" y="1848"/>
                  </a:lnTo>
                  <a:lnTo>
                    <a:pt x="11075" y="2098"/>
                  </a:lnTo>
                  <a:lnTo>
                    <a:pt x="10967" y="2373"/>
                  </a:lnTo>
                  <a:lnTo>
                    <a:pt x="10872" y="2671"/>
                  </a:lnTo>
                  <a:lnTo>
                    <a:pt x="10789" y="2992"/>
                  </a:lnTo>
                  <a:lnTo>
                    <a:pt x="10741" y="3338"/>
                  </a:lnTo>
                  <a:lnTo>
                    <a:pt x="10705" y="3720"/>
                  </a:lnTo>
                  <a:lnTo>
                    <a:pt x="10693" y="4113"/>
                  </a:lnTo>
                  <a:lnTo>
                    <a:pt x="10312" y="4113"/>
                  </a:lnTo>
                  <a:lnTo>
                    <a:pt x="9954" y="4137"/>
                  </a:lnTo>
                  <a:lnTo>
                    <a:pt x="9597" y="4149"/>
                  </a:lnTo>
                  <a:lnTo>
                    <a:pt x="9263" y="4185"/>
                  </a:lnTo>
                  <a:lnTo>
                    <a:pt x="8941" y="4220"/>
                  </a:lnTo>
                  <a:lnTo>
                    <a:pt x="8619" y="4268"/>
                  </a:lnTo>
                  <a:lnTo>
                    <a:pt x="8321" y="4328"/>
                  </a:lnTo>
                  <a:lnTo>
                    <a:pt x="8035" y="4387"/>
                  </a:lnTo>
                  <a:lnTo>
                    <a:pt x="7761" y="4459"/>
                  </a:lnTo>
                  <a:lnTo>
                    <a:pt x="7487" y="4530"/>
                  </a:lnTo>
                  <a:lnTo>
                    <a:pt x="7236" y="4614"/>
                  </a:lnTo>
                  <a:lnTo>
                    <a:pt x="6986" y="4697"/>
                  </a:lnTo>
                  <a:lnTo>
                    <a:pt x="6748" y="4792"/>
                  </a:lnTo>
                  <a:lnTo>
                    <a:pt x="6533" y="4888"/>
                  </a:lnTo>
                  <a:lnTo>
                    <a:pt x="6318" y="4995"/>
                  </a:lnTo>
                  <a:lnTo>
                    <a:pt x="6104" y="5102"/>
                  </a:lnTo>
                  <a:lnTo>
                    <a:pt x="5913" y="5222"/>
                  </a:lnTo>
                  <a:lnTo>
                    <a:pt x="5722" y="5341"/>
                  </a:lnTo>
                  <a:lnTo>
                    <a:pt x="5556" y="5460"/>
                  </a:lnTo>
                  <a:lnTo>
                    <a:pt x="5389" y="5579"/>
                  </a:lnTo>
                  <a:lnTo>
                    <a:pt x="5222" y="5710"/>
                  </a:lnTo>
                  <a:lnTo>
                    <a:pt x="5079" y="5841"/>
                  </a:lnTo>
                  <a:lnTo>
                    <a:pt x="4936" y="5985"/>
                  </a:lnTo>
                  <a:lnTo>
                    <a:pt x="4793" y="6116"/>
                  </a:lnTo>
                  <a:lnTo>
                    <a:pt x="4673" y="6259"/>
                  </a:lnTo>
                  <a:lnTo>
                    <a:pt x="4554" y="6402"/>
                  </a:lnTo>
                  <a:lnTo>
                    <a:pt x="4340" y="6700"/>
                  </a:lnTo>
                  <a:lnTo>
                    <a:pt x="4149" y="6986"/>
                  </a:lnTo>
                  <a:lnTo>
                    <a:pt x="3994" y="7284"/>
                  </a:lnTo>
                  <a:lnTo>
                    <a:pt x="3851" y="7582"/>
                  </a:lnTo>
                  <a:lnTo>
                    <a:pt x="3732" y="7880"/>
                  </a:lnTo>
                  <a:lnTo>
                    <a:pt x="3636" y="8166"/>
                  </a:lnTo>
                  <a:lnTo>
                    <a:pt x="3565" y="8452"/>
                  </a:lnTo>
                  <a:lnTo>
                    <a:pt x="3505" y="8726"/>
                  </a:lnTo>
                  <a:lnTo>
                    <a:pt x="3458" y="8988"/>
                  </a:lnTo>
                  <a:lnTo>
                    <a:pt x="3422" y="9239"/>
                  </a:lnTo>
                  <a:lnTo>
                    <a:pt x="3398" y="9465"/>
                  </a:lnTo>
                  <a:lnTo>
                    <a:pt x="3386" y="9680"/>
                  </a:lnTo>
                  <a:lnTo>
                    <a:pt x="3386" y="9871"/>
                  </a:lnTo>
                  <a:lnTo>
                    <a:pt x="3386" y="10181"/>
                  </a:lnTo>
                  <a:lnTo>
                    <a:pt x="3398" y="10383"/>
                  </a:lnTo>
                  <a:lnTo>
                    <a:pt x="3410" y="10455"/>
                  </a:lnTo>
                  <a:lnTo>
                    <a:pt x="3267" y="10467"/>
                  </a:lnTo>
                  <a:lnTo>
                    <a:pt x="3100" y="10479"/>
                  </a:lnTo>
                  <a:lnTo>
                    <a:pt x="2873" y="10514"/>
                  </a:lnTo>
                  <a:lnTo>
                    <a:pt x="2623" y="10562"/>
                  </a:lnTo>
                  <a:lnTo>
                    <a:pt x="2337" y="10633"/>
                  </a:lnTo>
                  <a:lnTo>
                    <a:pt x="2027" y="10729"/>
                  </a:lnTo>
                  <a:lnTo>
                    <a:pt x="1860" y="10788"/>
                  </a:lnTo>
                  <a:lnTo>
                    <a:pt x="1705" y="10848"/>
                  </a:lnTo>
                  <a:lnTo>
                    <a:pt x="1550" y="10932"/>
                  </a:lnTo>
                  <a:lnTo>
                    <a:pt x="1383" y="11015"/>
                  </a:lnTo>
                  <a:lnTo>
                    <a:pt x="1228" y="11098"/>
                  </a:lnTo>
                  <a:lnTo>
                    <a:pt x="1085" y="11206"/>
                  </a:lnTo>
                  <a:lnTo>
                    <a:pt x="930" y="11325"/>
                  </a:lnTo>
                  <a:lnTo>
                    <a:pt x="787" y="11444"/>
                  </a:lnTo>
                  <a:lnTo>
                    <a:pt x="656" y="11587"/>
                  </a:lnTo>
                  <a:lnTo>
                    <a:pt x="537" y="11730"/>
                  </a:lnTo>
                  <a:lnTo>
                    <a:pt x="418" y="11897"/>
                  </a:lnTo>
                  <a:lnTo>
                    <a:pt x="311" y="12064"/>
                  </a:lnTo>
                  <a:lnTo>
                    <a:pt x="227" y="12255"/>
                  </a:lnTo>
                  <a:lnTo>
                    <a:pt x="144" y="12457"/>
                  </a:lnTo>
                  <a:lnTo>
                    <a:pt x="84" y="12672"/>
                  </a:lnTo>
                  <a:lnTo>
                    <a:pt x="36" y="12898"/>
                  </a:lnTo>
                  <a:lnTo>
                    <a:pt x="13" y="13149"/>
                  </a:lnTo>
                  <a:lnTo>
                    <a:pt x="1" y="13411"/>
                  </a:lnTo>
                  <a:lnTo>
                    <a:pt x="1" y="13542"/>
                  </a:lnTo>
                  <a:lnTo>
                    <a:pt x="13" y="13685"/>
                  </a:lnTo>
                  <a:lnTo>
                    <a:pt x="60" y="13935"/>
                  </a:lnTo>
                  <a:lnTo>
                    <a:pt x="132" y="14186"/>
                  </a:lnTo>
                  <a:lnTo>
                    <a:pt x="215" y="14424"/>
                  </a:lnTo>
                  <a:lnTo>
                    <a:pt x="334" y="14651"/>
                  </a:lnTo>
                  <a:lnTo>
                    <a:pt x="466" y="14877"/>
                  </a:lnTo>
                  <a:lnTo>
                    <a:pt x="620" y="15080"/>
                  </a:lnTo>
                  <a:lnTo>
                    <a:pt x="787" y="15282"/>
                  </a:lnTo>
                  <a:lnTo>
                    <a:pt x="978" y="15485"/>
                  </a:lnTo>
                  <a:lnTo>
                    <a:pt x="1169" y="15664"/>
                  </a:lnTo>
                  <a:lnTo>
                    <a:pt x="1383" y="15843"/>
                  </a:lnTo>
                  <a:lnTo>
                    <a:pt x="1598" y="16010"/>
                  </a:lnTo>
                  <a:lnTo>
                    <a:pt x="1824" y="16165"/>
                  </a:lnTo>
                  <a:lnTo>
                    <a:pt x="2063" y="16320"/>
                  </a:lnTo>
                  <a:lnTo>
                    <a:pt x="2289" y="16463"/>
                  </a:lnTo>
                  <a:lnTo>
                    <a:pt x="2528" y="16594"/>
                  </a:lnTo>
                  <a:lnTo>
                    <a:pt x="3005" y="16832"/>
                  </a:lnTo>
                  <a:lnTo>
                    <a:pt x="3458" y="17035"/>
                  </a:lnTo>
                  <a:lnTo>
                    <a:pt x="3887" y="17214"/>
                  </a:lnTo>
                  <a:lnTo>
                    <a:pt x="4268" y="17357"/>
                  </a:lnTo>
                  <a:lnTo>
                    <a:pt x="4590" y="17464"/>
                  </a:lnTo>
                  <a:lnTo>
                    <a:pt x="4840" y="17547"/>
                  </a:lnTo>
                  <a:lnTo>
                    <a:pt x="5067" y="17607"/>
                  </a:lnTo>
                  <a:lnTo>
                    <a:pt x="17643" y="17082"/>
                  </a:lnTo>
                  <a:lnTo>
                    <a:pt x="24366" y="16987"/>
                  </a:lnTo>
                  <a:lnTo>
                    <a:pt x="29337" y="16927"/>
                  </a:lnTo>
                  <a:lnTo>
                    <a:pt x="31316" y="16916"/>
                  </a:lnTo>
                  <a:lnTo>
                    <a:pt x="32615" y="16904"/>
                  </a:lnTo>
                  <a:lnTo>
                    <a:pt x="32734" y="16904"/>
                  </a:lnTo>
                  <a:lnTo>
                    <a:pt x="32829" y="16892"/>
                  </a:lnTo>
                  <a:lnTo>
                    <a:pt x="32937" y="16868"/>
                  </a:lnTo>
                  <a:lnTo>
                    <a:pt x="33032" y="16844"/>
                  </a:lnTo>
                  <a:lnTo>
                    <a:pt x="33127" y="16808"/>
                  </a:lnTo>
                  <a:lnTo>
                    <a:pt x="33223" y="16773"/>
                  </a:lnTo>
                  <a:lnTo>
                    <a:pt x="33390" y="16677"/>
                  </a:lnTo>
                  <a:lnTo>
                    <a:pt x="33557" y="16558"/>
                  </a:lnTo>
                  <a:lnTo>
                    <a:pt x="33700" y="16415"/>
                  </a:lnTo>
                  <a:lnTo>
                    <a:pt x="33843" y="16248"/>
                  </a:lnTo>
                  <a:lnTo>
                    <a:pt x="33962" y="16069"/>
                  </a:lnTo>
                  <a:lnTo>
                    <a:pt x="34069" y="15878"/>
                  </a:lnTo>
                  <a:lnTo>
                    <a:pt x="34153" y="15676"/>
                  </a:lnTo>
                  <a:lnTo>
                    <a:pt x="34236" y="15449"/>
                  </a:lnTo>
                  <a:lnTo>
                    <a:pt x="34308" y="15223"/>
                  </a:lnTo>
                  <a:lnTo>
                    <a:pt x="34355" y="14984"/>
                  </a:lnTo>
                  <a:lnTo>
                    <a:pt x="34391" y="14746"/>
                  </a:lnTo>
                  <a:lnTo>
                    <a:pt x="34415" y="14496"/>
                  </a:lnTo>
                  <a:lnTo>
                    <a:pt x="34427" y="14245"/>
                  </a:lnTo>
                  <a:lnTo>
                    <a:pt x="34427" y="13995"/>
                  </a:lnTo>
                  <a:lnTo>
                    <a:pt x="34403" y="13757"/>
                  </a:lnTo>
                  <a:lnTo>
                    <a:pt x="34379" y="13506"/>
                  </a:lnTo>
                  <a:lnTo>
                    <a:pt x="34331" y="13268"/>
                  </a:lnTo>
                  <a:lnTo>
                    <a:pt x="34260" y="13041"/>
                  </a:lnTo>
                  <a:lnTo>
                    <a:pt x="34188" y="12827"/>
                  </a:lnTo>
                  <a:lnTo>
                    <a:pt x="34105" y="12612"/>
                  </a:lnTo>
                  <a:lnTo>
                    <a:pt x="33998" y="12422"/>
                  </a:lnTo>
                  <a:lnTo>
                    <a:pt x="33878" y="12243"/>
                  </a:lnTo>
                  <a:lnTo>
                    <a:pt x="33735" y="12076"/>
                  </a:lnTo>
                  <a:lnTo>
                    <a:pt x="33592" y="11945"/>
                  </a:lnTo>
                  <a:lnTo>
                    <a:pt x="33426" y="11814"/>
                  </a:lnTo>
                  <a:lnTo>
                    <a:pt x="33342" y="11766"/>
                  </a:lnTo>
                  <a:lnTo>
                    <a:pt x="33247" y="11718"/>
                  </a:lnTo>
                  <a:lnTo>
                    <a:pt x="33151" y="11682"/>
                  </a:lnTo>
                  <a:lnTo>
                    <a:pt x="33056" y="11647"/>
                  </a:lnTo>
                  <a:lnTo>
                    <a:pt x="32949" y="11623"/>
                  </a:lnTo>
                  <a:lnTo>
                    <a:pt x="32841" y="11611"/>
                  </a:lnTo>
                  <a:lnTo>
                    <a:pt x="32734" y="11599"/>
                  </a:lnTo>
                  <a:lnTo>
                    <a:pt x="32615" y="11587"/>
                  </a:lnTo>
                  <a:lnTo>
                    <a:pt x="32615" y="11218"/>
                  </a:lnTo>
                  <a:lnTo>
                    <a:pt x="32579" y="10860"/>
                  </a:lnTo>
                  <a:lnTo>
                    <a:pt x="32531" y="10538"/>
                  </a:lnTo>
                  <a:lnTo>
                    <a:pt x="32472" y="10252"/>
                  </a:lnTo>
                  <a:lnTo>
                    <a:pt x="32400" y="9978"/>
                  </a:lnTo>
                  <a:lnTo>
                    <a:pt x="32305" y="9728"/>
                  </a:lnTo>
                  <a:lnTo>
                    <a:pt x="32210" y="9513"/>
                  </a:lnTo>
                  <a:lnTo>
                    <a:pt x="32090" y="9310"/>
                  </a:lnTo>
                  <a:lnTo>
                    <a:pt x="31971" y="9132"/>
                  </a:lnTo>
                  <a:lnTo>
                    <a:pt x="31828" y="8965"/>
                  </a:lnTo>
                  <a:lnTo>
                    <a:pt x="31697" y="8822"/>
                  </a:lnTo>
                  <a:lnTo>
                    <a:pt x="31542" y="8702"/>
                  </a:lnTo>
                  <a:lnTo>
                    <a:pt x="31399" y="8595"/>
                  </a:lnTo>
                  <a:lnTo>
                    <a:pt x="31232" y="8500"/>
                  </a:lnTo>
                  <a:lnTo>
                    <a:pt x="31077" y="8428"/>
                  </a:lnTo>
                  <a:lnTo>
                    <a:pt x="30922" y="8357"/>
                  </a:lnTo>
                  <a:lnTo>
                    <a:pt x="30767" y="8309"/>
                  </a:lnTo>
                  <a:lnTo>
                    <a:pt x="30600" y="8261"/>
                  </a:lnTo>
                  <a:lnTo>
                    <a:pt x="30445" y="8237"/>
                  </a:lnTo>
                  <a:lnTo>
                    <a:pt x="30302" y="8214"/>
                  </a:lnTo>
                  <a:lnTo>
                    <a:pt x="30004" y="8190"/>
                  </a:lnTo>
                  <a:lnTo>
                    <a:pt x="29754" y="8190"/>
                  </a:lnTo>
                  <a:lnTo>
                    <a:pt x="29539" y="8202"/>
                  </a:lnTo>
                  <a:lnTo>
                    <a:pt x="29373" y="8226"/>
                  </a:lnTo>
                  <a:lnTo>
                    <a:pt x="29218" y="8261"/>
                  </a:lnTo>
                  <a:lnTo>
                    <a:pt x="29194" y="8071"/>
                  </a:lnTo>
                  <a:lnTo>
                    <a:pt x="29158" y="7844"/>
                  </a:lnTo>
                  <a:lnTo>
                    <a:pt x="29098" y="7558"/>
                  </a:lnTo>
                  <a:lnTo>
                    <a:pt x="29003" y="7224"/>
                  </a:lnTo>
                  <a:lnTo>
                    <a:pt x="28884" y="6843"/>
                  </a:lnTo>
                  <a:lnTo>
                    <a:pt x="28812" y="6652"/>
                  </a:lnTo>
                  <a:lnTo>
                    <a:pt x="28717" y="6449"/>
                  </a:lnTo>
                  <a:lnTo>
                    <a:pt x="28622" y="6235"/>
                  </a:lnTo>
                  <a:lnTo>
                    <a:pt x="28514" y="6032"/>
                  </a:lnTo>
                  <a:lnTo>
                    <a:pt x="28395" y="5818"/>
                  </a:lnTo>
                  <a:lnTo>
                    <a:pt x="28264" y="5615"/>
                  </a:lnTo>
                  <a:lnTo>
                    <a:pt x="28121" y="5412"/>
                  </a:lnTo>
                  <a:lnTo>
                    <a:pt x="27966" y="5210"/>
                  </a:lnTo>
                  <a:lnTo>
                    <a:pt x="27787" y="5019"/>
                  </a:lnTo>
                  <a:lnTo>
                    <a:pt x="27608" y="4828"/>
                  </a:lnTo>
                  <a:lnTo>
                    <a:pt x="27406" y="4661"/>
                  </a:lnTo>
                  <a:lnTo>
                    <a:pt x="27179" y="4494"/>
                  </a:lnTo>
                  <a:lnTo>
                    <a:pt x="26953" y="4351"/>
                  </a:lnTo>
                  <a:lnTo>
                    <a:pt x="26690" y="4208"/>
                  </a:lnTo>
                  <a:lnTo>
                    <a:pt x="26428" y="4089"/>
                  </a:lnTo>
                  <a:lnTo>
                    <a:pt x="26142" y="3994"/>
                  </a:lnTo>
                  <a:lnTo>
                    <a:pt x="25832" y="3910"/>
                  </a:lnTo>
                  <a:lnTo>
                    <a:pt x="25498" y="3851"/>
                  </a:lnTo>
                  <a:lnTo>
                    <a:pt x="25153" y="3815"/>
                  </a:lnTo>
                  <a:lnTo>
                    <a:pt x="24783" y="3803"/>
                  </a:lnTo>
                  <a:lnTo>
                    <a:pt x="24771" y="3398"/>
                  </a:lnTo>
                  <a:lnTo>
                    <a:pt x="24747" y="3016"/>
                  </a:lnTo>
                  <a:lnTo>
                    <a:pt x="24688" y="2659"/>
                  </a:lnTo>
                  <a:lnTo>
                    <a:pt x="24628" y="2337"/>
                  </a:lnTo>
                  <a:lnTo>
                    <a:pt x="24533" y="2051"/>
                  </a:lnTo>
                  <a:lnTo>
                    <a:pt x="24438" y="1777"/>
                  </a:lnTo>
                  <a:lnTo>
                    <a:pt x="24318" y="1526"/>
                  </a:lnTo>
                  <a:lnTo>
                    <a:pt x="24187" y="1312"/>
                  </a:lnTo>
                  <a:lnTo>
                    <a:pt x="24056" y="1109"/>
                  </a:lnTo>
                  <a:lnTo>
                    <a:pt x="23901" y="930"/>
                  </a:lnTo>
                  <a:lnTo>
                    <a:pt x="23746" y="775"/>
                  </a:lnTo>
                  <a:lnTo>
                    <a:pt x="23579" y="632"/>
                  </a:lnTo>
                  <a:lnTo>
                    <a:pt x="23412" y="501"/>
                  </a:lnTo>
                  <a:lnTo>
                    <a:pt x="23234" y="406"/>
                  </a:lnTo>
                  <a:lnTo>
                    <a:pt x="23055" y="310"/>
                  </a:lnTo>
                  <a:lnTo>
                    <a:pt x="22876" y="239"/>
                  </a:lnTo>
                  <a:lnTo>
                    <a:pt x="22697" y="167"/>
                  </a:lnTo>
                  <a:lnTo>
                    <a:pt x="22518" y="120"/>
                  </a:lnTo>
                  <a:lnTo>
                    <a:pt x="22351" y="84"/>
                  </a:lnTo>
                  <a:lnTo>
                    <a:pt x="22173" y="48"/>
                  </a:lnTo>
                  <a:lnTo>
                    <a:pt x="22018" y="24"/>
                  </a:lnTo>
                  <a:lnTo>
                    <a:pt x="21851" y="12"/>
                  </a:lnTo>
                  <a:lnTo>
                    <a:pt x="21565" y="0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780;p36"/>
            <p:cNvSpPr/>
            <p:nvPr/>
          </p:nvSpPr>
          <p:spPr>
            <a:xfrm>
              <a:off x="12485" y="8218"/>
              <a:ext cx="223" cy="184"/>
            </a:xfrm>
            <a:custGeom>
              <a:avLst/>
              <a:gdLst/>
              <a:ahLst/>
              <a:cxnLst/>
              <a:rect l="l" t="t" r="r" b="b"/>
              <a:pathLst>
                <a:path w="7928" h="5663" fill="none" extrusionOk="0">
                  <a:moveTo>
                    <a:pt x="5448" y="5663"/>
                  </a:moveTo>
                  <a:lnTo>
                    <a:pt x="2694" y="5663"/>
                  </a:lnTo>
                  <a:lnTo>
                    <a:pt x="2694" y="5663"/>
                  </a:lnTo>
                  <a:lnTo>
                    <a:pt x="2456" y="5663"/>
                  </a:lnTo>
                  <a:lnTo>
                    <a:pt x="2230" y="5639"/>
                  </a:lnTo>
                  <a:lnTo>
                    <a:pt x="1991" y="5591"/>
                  </a:lnTo>
                  <a:lnTo>
                    <a:pt x="1765" y="5544"/>
                  </a:lnTo>
                  <a:lnTo>
                    <a:pt x="1550" y="5460"/>
                  </a:lnTo>
                  <a:lnTo>
                    <a:pt x="1336" y="5377"/>
                  </a:lnTo>
                  <a:lnTo>
                    <a:pt x="1121" y="5270"/>
                  </a:lnTo>
                  <a:lnTo>
                    <a:pt x="930" y="5150"/>
                  </a:lnTo>
                  <a:lnTo>
                    <a:pt x="930" y="5150"/>
                  </a:lnTo>
                  <a:lnTo>
                    <a:pt x="751" y="5019"/>
                  </a:lnTo>
                  <a:lnTo>
                    <a:pt x="585" y="4864"/>
                  </a:lnTo>
                  <a:lnTo>
                    <a:pt x="418" y="4697"/>
                  </a:lnTo>
                  <a:lnTo>
                    <a:pt x="287" y="4519"/>
                  </a:lnTo>
                  <a:lnTo>
                    <a:pt x="227" y="4411"/>
                  </a:lnTo>
                  <a:lnTo>
                    <a:pt x="167" y="4304"/>
                  </a:lnTo>
                  <a:lnTo>
                    <a:pt x="120" y="4197"/>
                  </a:lnTo>
                  <a:lnTo>
                    <a:pt x="84" y="4078"/>
                  </a:lnTo>
                  <a:lnTo>
                    <a:pt x="48" y="3958"/>
                  </a:lnTo>
                  <a:lnTo>
                    <a:pt x="24" y="3839"/>
                  </a:lnTo>
                  <a:lnTo>
                    <a:pt x="12" y="3708"/>
                  </a:lnTo>
                  <a:lnTo>
                    <a:pt x="0" y="3565"/>
                  </a:lnTo>
                  <a:lnTo>
                    <a:pt x="0" y="3565"/>
                  </a:lnTo>
                  <a:lnTo>
                    <a:pt x="12" y="3410"/>
                  </a:lnTo>
                  <a:lnTo>
                    <a:pt x="24" y="3255"/>
                  </a:lnTo>
                  <a:lnTo>
                    <a:pt x="48" y="3100"/>
                  </a:lnTo>
                  <a:lnTo>
                    <a:pt x="84" y="2945"/>
                  </a:lnTo>
                  <a:lnTo>
                    <a:pt x="120" y="2778"/>
                  </a:lnTo>
                  <a:lnTo>
                    <a:pt x="179" y="2623"/>
                  </a:lnTo>
                  <a:lnTo>
                    <a:pt x="239" y="2468"/>
                  </a:lnTo>
                  <a:lnTo>
                    <a:pt x="298" y="2313"/>
                  </a:lnTo>
                  <a:lnTo>
                    <a:pt x="382" y="2158"/>
                  </a:lnTo>
                  <a:lnTo>
                    <a:pt x="453" y="2015"/>
                  </a:lnTo>
                  <a:lnTo>
                    <a:pt x="549" y="1860"/>
                  </a:lnTo>
                  <a:lnTo>
                    <a:pt x="644" y="1717"/>
                  </a:lnTo>
                  <a:lnTo>
                    <a:pt x="751" y="1574"/>
                  </a:lnTo>
                  <a:lnTo>
                    <a:pt x="859" y="1431"/>
                  </a:lnTo>
                  <a:lnTo>
                    <a:pt x="978" y="1300"/>
                  </a:lnTo>
                  <a:lnTo>
                    <a:pt x="1097" y="1169"/>
                  </a:lnTo>
                  <a:lnTo>
                    <a:pt x="1216" y="1038"/>
                  </a:lnTo>
                  <a:lnTo>
                    <a:pt x="1347" y="919"/>
                  </a:lnTo>
                  <a:lnTo>
                    <a:pt x="1491" y="799"/>
                  </a:lnTo>
                  <a:lnTo>
                    <a:pt x="1634" y="692"/>
                  </a:lnTo>
                  <a:lnTo>
                    <a:pt x="1777" y="585"/>
                  </a:lnTo>
                  <a:lnTo>
                    <a:pt x="1920" y="489"/>
                  </a:lnTo>
                  <a:lnTo>
                    <a:pt x="2075" y="406"/>
                  </a:lnTo>
                  <a:lnTo>
                    <a:pt x="2230" y="323"/>
                  </a:lnTo>
                  <a:lnTo>
                    <a:pt x="2396" y="251"/>
                  </a:lnTo>
                  <a:lnTo>
                    <a:pt x="2551" y="180"/>
                  </a:lnTo>
                  <a:lnTo>
                    <a:pt x="2718" y="132"/>
                  </a:lnTo>
                  <a:lnTo>
                    <a:pt x="2885" y="84"/>
                  </a:lnTo>
                  <a:lnTo>
                    <a:pt x="3052" y="48"/>
                  </a:lnTo>
                  <a:lnTo>
                    <a:pt x="3231" y="13"/>
                  </a:lnTo>
                  <a:lnTo>
                    <a:pt x="3398" y="1"/>
                  </a:lnTo>
                  <a:lnTo>
                    <a:pt x="3577" y="1"/>
                  </a:lnTo>
                  <a:lnTo>
                    <a:pt x="3577" y="1"/>
                  </a:lnTo>
                  <a:lnTo>
                    <a:pt x="3755" y="1"/>
                  </a:lnTo>
                  <a:lnTo>
                    <a:pt x="3934" y="13"/>
                  </a:lnTo>
                  <a:lnTo>
                    <a:pt x="4113" y="36"/>
                  </a:lnTo>
                  <a:lnTo>
                    <a:pt x="4292" y="60"/>
                  </a:lnTo>
                  <a:lnTo>
                    <a:pt x="4483" y="108"/>
                  </a:lnTo>
                  <a:lnTo>
                    <a:pt x="4661" y="156"/>
                  </a:lnTo>
                  <a:lnTo>
                    <a:pt x="4852" y="215"/>
                  </a:lnTo>
                  <a:lnTo>
                    <a:pt x="5031" y="275"/>
                  </a:lnTo>
                  <a:lnTo>
                    <a:pt x="5222" y="346"/>
                  </a:lnTo>
                  <a:lnTo>
                    <a:pt x="5400" y="430"/>
                  </a:lnTo>
                  <a:lnTo>
                    <a:pt x="5591" y="525"/>
                  </a:lnTo>
                  <a:lnTo>
                    <a:pt x="5758" y="621"/>
                  </a:lnTo>
                  <a:lnTo>
                    <a:pt x="5937" y="728"/>
                  </a:lnTo>
                  <a:lnTo>
                    <a:pt x="6116" y="847"/>
                  </a:lnTo>
                  <a:lnTo>
                    <a:pt x="6283" y="966"/>
                  </a:lnTo>
                  <a:lnTo>
                    <a:pt x="6437" y="1109"/>
                  </a:lnTo>
                  <a:lnTo>
                    <a:pt x="6592" y="1240"/>
                  </a:lnTo>
                  <a:lnTo>
                    <a:pt x="6747" y="1395"/>
                  </a:lnTo>
                  <a:lnTo>
                    <a:pt x="6890" y="1550"/>
                  </a:lnTo>
                  <a:lnTo>
                    <a:pt x="7034" y="1717"/>
                  </a:lnTo>
                  <a:lnTo>
                    <a:pt x="7165" y="1896"/>
                  </a:lnTo>
                  <a:lnTo>
                    <a:pt x="7284" y="2075"/>
                  </a:lnTo>
                  <a:lnTo>
                    <a:pt x="7391" y="2266"/>
                  </a:lnTo>
                  <a:lnTo>
                    <a:pt x="7498" y="2468"/>
                  </a:lnTo>
                  <a:lnTo>
                    <a:pt x="7594" y="2671"/>
                  </a:lnTo>
                  <a:lnTo>
                    <a:pt x="7677" y="2885"/>
                  </a:lnTo>
                  <a:lnTo>
                    <a:pt x="7749" y="3100"/>
                  </a:lnTo>
                  <a:lnTo>
                    <a:pt x="7808" y="3338"/>
                  </a:lnTo>
                  <a:lnTo>
                    <a:pt x="7856" y="3577"/>
                  </a:lnTo>
                  <a:lnTo>
                    <a:pt x="7880" y="3815"/>
                  </a:lnTo>
                  <a:lnTo>
                    <a:pt x="7904" y="4078"/>
                  </a:lnTo>
                  <a:lnTo>
                    <a:pt x="7916" y="4340"/>
                  </a:lnTo>
                  <a:lnTo>
                    <a:pt x="7916" y="4340"/>
                  </a:lnTo>
                  <a:lnTo>
                    <a:pt x="7928" y="4387"/>
                  </a:lnTo>
                  <a:lnTo>
                    <a:pt x="7928" y="4542"/>
                  </a:lnTo>
                  <a:lnTo>
                    <a:pt x="7928" y="4638"/>
                  </a:lnTo>
                  <a:lnTo>
                    <a:pt x="7916" y="4757"/>
                  </a:lnTo>
                  <a:lnTo>
                    <a:pt x="7892" y="4876"/>
                  </a:lnTo>
                  <a:lnTo>
                    <a:pt x="7856" y="4995"/>
                  </a:lnTo>
                  <a:lnTo>
                    <a:pt x="7796" y="5115"/>
                  </a:lnTo>
                  <a:lnTo>
                    <a:pt x="7713" y="5234"/>
                  </a:lnTo>
                  <a:lnTo>
                    <a:pt x="7606" y="5353"/>
                  </a:lnTo>
                  <a:lnTo>
                    <a:pt x="7546" y="5401"/>
                  </a:lnTo>
                  <a:lnTo>
                    <a:pt x="7475" y="5448"/>
                  </a:lnTo>
                  <a:lnTo>
                    <a:pt x="7391" y="5496"/>
                  </a:lnTo>
                  <a:lnTo>
                    <a:pt x="7308" y="5532"/>
                  </a:lnTo>
                  <a:lnTo>
                    <a:pt x="7212" y="5568"/>
                  </a:lnTo>
                  <a:lnTo>
                    <a:pt x="7105" y="5603"/>
                  </a:lnTo>
                  <a:lnTo>
                    <a:pt x="6998" y="5627"/>
                  </a:lnTo>
                  <a:lnTo>
                    <a:pt x="6867" y="5639"/>
                  </a:lnTo>
                  <a:lnTo>
                    <a:pt x="6736" y="5651"/>
                  </a:lnTo>
                  <a:lnTo>
                    <a:pt x="6592" y="5663"/>
                  </a:lnTo>
                  <a:lnTo>
                    <a:pt x="6592" y="5663"/>
                  </a:lnTo>
                  <a:lnTo>
                    <a:pt x="4983" y="56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781;p36"/>
            <p:cNvSpPr/>
            <p:nvPr/>
          </p:nvSpPr>
          <p:spPr>
            <a:xfrm>
              <a:off x="15662" y="5348"/>
              <a:ext cx="175" cy="159"/>
            </a:xfrm>
            <a:custGeom>
              <a:avLst/>
              <a:gdLst/>
              <a:ahLst/>
              <a:cxnLst/>
              <a:rect l="l" t="t" r="r" b="b"/>
              <a:pathLst>
                <a:path w="6247" h="4901" extrusionOk="0">
                  <a:moveTo>
                    <a:pt x="2158" y="1"/>
                  </a:moveTo>
                  <a:lnTo>
                    <a:pt x="2027" y="13"/>
                  </a:lnTo>
                  <a:lnTo>
                    <a:pt x="1884" y="25"/>
                  </a:lnTo>
                  <a:lnTo>
                    <a:pt x="1741" y="61"/>
                  </a:lnTo>
                  <a:lnTo>
                    <a:pt x="1610" y="96"/>
                  </a:lnTo>
                  <a:lnTo>
                    <a:pt x="1479" y="156"/>
                  </a:lnTo>
                  <a:lnTo>
                    <a:pt x="1360" y="227"/>
                  </a:lnTo>
                  <a:lnTo>
                    <a:pt x="1240" y="311"/>
                  </a:lnTo>
                  <a:lnTo>
                    <a:pt x="1121" y="406"/>
                  </a:lnTo>
                  <a:lnTo>
                    <a:pt x="1014" y="514"/>
                  </a:lnTo>
                  <a:lnTo>
                    <a:pt x="907" y="645"/>
                  </a:lnTo>
                  <a:lnTo>
                    <a:pt x="799" y="788"/>
                  </a:lnTo>
                  <a:lnTo>
                    <a:pt x="716" y="955"/>
                  </a:lnTo>
                  <a:lnTo>
                    <a:pt x="621" y="1121"/>
                  </a:lnTo>
                  <a:lnTo>
                    <a:pt x="466" y="1479"/>
                  </a:lnTo>
                  <a:lnTo>
                    <a:pt x="334" y="1813"/>
                  </a:lnTo>
                  <a:lnTo>
                    <a:pt x="227" y="2123"/>
                  </a:lnTo>
                  <a:lnTo>
                    <a:pt x="144" y="2421"/>
                  </a:lnTo>
                  <a:lnTo>
                    <a:pt x="72" y="2683"/>
                  </a:lnTo>
                  <a:lnTo>
                    <a:pt x="36" y="2933"/>
                  </a:lnTo>
                  <a:lnTo>
                    <a:pt x="1" y="3160"/>
                  </a:lnTo>
                  <a:lnTo>
                    <a:pt x="1" y="3374"/>
                  </a:lnTo>
                  <a:lnTo>
                    <a:pt x="1" y="3565"/>
                  </a:lnTo>
                  <a:lnTo>
                    <a:pt x="24" y="3744"/>
                  </a:lnTo>
                  <a:lnTo>
                    <a:pt x="60" y="3899"/>
                  </a:lnTo>
                  <a:lnTo>
                    <a:pt x="96" y="4054"/>
                  </a:lnTo>
                  <a:lnTo>
                    <a:pt x="156" y="4173"/>
                  </a:lnTo>
                  <a:lnTo>
                    <a:pt x="215" y="4292"/>
                  </a:lnTo>
                  <a:lnTo>
                    <a:pt x="287" y="4400"/>
                  </a:lnTo>
                  <a:lnTo>
                    <a:pt x="370" y="4483"/>
                  </a:lnTo>
                  <a:lnTo>
                    <a:pt x="454" y="4566"/>
                  </a:lnTo>
                  <a:lnTo>
                    <a:pt x="549" y="4638"/>
                  </a:lnTo>
                  <a:lnTo>
                    <a:pt x="632" y="4698"/>
                  </a:lnTo>
                  <a:lnTo>
                    <a:pt x="728" y="4745"/>
                  </a:lnTo>
                  <a:lnTo>
                    <a:pt x="907" y="4817"/>
                  </a:lnTo>
                  <a:lnTo>
                    <a:pt x="1085" y="4864"/>
                  </a:lnTo>
                  <a:lnTo>
                    <a:pt x="1240" y="4888"/>
                  </a:lnTo>
                  <a:lnTo>
                    <a:pt x="1360" y="4900"/>
                  </a:lnTo>
                  <a:lnTo>
                    <a:pt x="5126" y="4900"/>
                  </a:lnTo>
                  <a:lnTo>
                    <a:pt x="5293" y="4888"/>
                  </a:lnTo>
                  <a:lnTo>
                    <a:pt x="5448" y="4876"/>
                  </a:lnTo>
                  <a:lnTo>
                    <a:pt x="5579" y="4841"/>
                  </a:lnTo>
                  <a:lnTo>
                    <a:pt x="5699" y="4805"/>
                  </a:lnTo>
                  <a:lnTo>
                    <a:pt x="5806" y="4769"/>
                  </a:lnTo>
                  <a:lnTo>
                    <a:pt x="5913" y="4710"/>
                  </a:lnTo>
                  <a:lnTo>
                    <a:pt x="5997" y="4638"/>
                  </a:lnTo>
                  <a:lnTo>
                    <a:pt x="6056" y="4566"/>
                  </a:lnTo>
                  <a:lnTo>
                    <a:pt x="6116" y="4495"/>
                  </a:lnTo>
                  <a:lnTo>
                    <a:pt x="6164" y="4400"/>
                  </a:lnTo>
                  <a:lnTo>
                    <a:pt x="6199" y="4316"/>
                  </a:lnTo>
                  <a:lnTo>
                    <a:pt x="6223" y="4209"/>
                  </a:lnTo>
                  <a:lnTo>
                    <a:pt x="6247" y="4102"/>
                  </a:lnTo>
                  <a:lnTo>
                    <a:pt x="6247" y="3994"/>
                  </a:lnTo>
                  <a:lnTo>
                    <a:pt x="6235" y="3875"/>
                  </a:lnTo>
                  <a:lnTo>
                    <a:pt x="6223" y="3756"/>
                  </a:lnTo>
                  <a:lnTo>
                    <a:pt x="6199" y="3625"/>
                  </a:lnTo>
                  <a:lnTo>
                    <a:pt x="6164" y="3494"/>
                  </a:lnTo>
                  <a:lnTo>
                    <a:pt x="6068" y="3231"/>
                  </a:lnTo>
                  <a:lnTo>
                    <a:pt x="5949" y="2945"/>
                  </a:lnTo>
                  <a:lnTo>
                    <a:pt x="5782" y="2659"/>
                  </a:lnTo>
                  <a:lnTo>
                    <a:pt x="5603" y="2373"/>
                  </a:lnTo>
                  <a:lnTo>
                    <a:pt x="5401" y="2087"/>
                  </a:lnTo>
                  <a:lnTo>
                    <a:pt x="5174" y="1813"/>
                  </a:lnTo>
                  <a:lnTo>
                    <a:pt x="4924" y="1539"/>
                  </a:lnTo>
                  <a:lnTo>
                    <a:pt x="4662" y="1264"/>
                  </a:lnTo>
                  <a:lnTo>
                    <a:pt x="4387" y="1026"/>
                  </a:lnTo>
                  <a:lnTo>
                    <a:pt x="4101" y="788"/>
                  </a:lnTo>
                  <a:lnTo>
                    <a:pt x="3803" y="585"/>
                  </a:lnTo>
                  <a:lnTo>
                    <a:pt x="3505" y="406"/>
                  </a:lnTo>
                  <a:lnTo>
                    <a:pt x="3350" y="323"/>
                  </a:lnTo>
                  <a:lnTo>
                    <a:pt x="3207" y="251"/>
                  </a:lnTo>
                  <a:lnTo>
                    <a:pt x="3052" y="192"/>
                  </a:lnTo>
                  <a:lnTo>
                    <a:pt x="2897" y="132"/>
                  </a:lnTo>
                  <a:lnTo>
                    <a:pt x="2754" y="84"/>
                  </a:lnTo>
                  <a:lnTo>
                    <a:pt x="2599" y="49"/>
                  </a:lnTo>
                  <a:lnTo>
                    <a:pt x="2456" y="25"/>
                  </a:lnTo>
                  <a:lnTo>
                    <a:pt x="2313" y="13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782;p36"/>
            <p:cNvSpPr/>
            <p:nvPr/>
          </p:nvSpPr>
          <p:spPr>
            <a:xfrm>
              <a:off x="14534" y="4315"/>
              <a:ext cx="1216" cy="657"/>
            </a:xfrm>
            <a:custGeom>
              <a:avLst/>
              <a:gdLst/>
              <a:ahLst/>
              <a:cxnLst/>
              <a:rect l="l" t="t" r="r" b="b"/>
              <a:pathLst>
                <a:path w="43272" h="20266" extrusionOk="0">
                  <a:moveTo>
                    <a:pt x="26416" y="1"/>
                  </a:moveTo>
                  <a:lnTo>
                    <a:pt x="26202" y="25"/>
                  </a:lnTo>
                  <a:lnTo>
                    <a:pt x="13685" y="25"/>
                  </a:lnTo>
                  <a:lnTo>
                    <a:pt x="13459" y="48"/>
                  </a:lnTo>
                  <a:lnTo>
                    <a:pt x="13244" y="72"/>
                  </a:lnTo>
                  <a:lnTo>
                    <a:pt x="13042" y="120"/>
                  </a:lnTo>
                  <a:lnTo>
                    <a:pt x="12863" y="179"/>
                  </a:lnTo>
                  <a:lnTo>
                    <a:pt x="12696" y="239"/>
                  </a:lnTo>
                  <a:lnTo>
                    <a:pt x="12541" y="311"/>
                  </a:lnTo>
                  <a:lnTo>
                    <a:pt x="12410" y="382"/>
                  </a:lnTo>
                  <a:lnTo>
                    <a:pt x="12279" y="477"/>
                  </a:lnTo>
                  <a:lnTo>
                    <a:pt x="12171" y="561"/>
                  </a:lnTo>
                  <a:lnTo>
                    <a:pt x="12064" y="656"/>
                  </a:lnTo>
                  <a:lnTo>
                    <a:pt x="11981" y="764"/>
                  </a:lnTo>
                  <a:lnTo>
                    <a:pt x="11909" y="871"/>
                  </a:lnTo>
                  <a:lnTo>
                    <a:pt x="11838" y="978"/>
                  </a:lnTo>
                  <a:lnTo>
                    <a:pt x="11778" y="1085"/>
                  </a:lnTo>
                  <a:lnTo>
                    <a:pt x="11730" y="1193"/>
                  </a:lnTo>
                  <a:lnTo>
                    <a:pt x="11659" y="1407"/>
                  </a:lnTo>
                  <a:lnTo>
                    <a:pt x="11599" y="1622"/>
                  </a:lnTo>
                  <a:lnTo>
                    <a:pt x="11575" y="1824"/>
                  </a:lnTo>
                  <a:lnTo>
                    <a:pt x="11563" y="2003"/>
                  </a:lnTo>
                  <a:lnTo>
                    <a:pt x="11575" y="2146"/>
                  </a:lnTo>
                  <a:lnTo>
                    <a:pt x="11575" y="2266"/>
                  </a:lnTo>
                  <a:lnTo>
                    <a:pt x="11587" y="2361"/>
                  </a:lnTo>
                  <a:lnTo>
                    <a:pt x="11277" y="2373"/>
                  </a:lnTo>
                  <a:lnTo>
                    <a:pt x="10979" y="2385"/>
                  </a:lnTo>
                  <a:lnTo>
                    <a:pt x="10693" y="2409"/>
                  </a:lnTo>
                  <a:lnTo>
                    <a:pt x="10419" y="2432"/>
                  </a:lnTo>
                  <a:lnTo>
                    <a:pt x="10145" y="2468"/>
                  </a:lnTo>
                  <a:lnTo>
                    <a:pt x="9895" y="2516"/>
                  </a:lnTo>
                  <a:lnTo>
                    <a:pt x="9644" y="2564"/>
                  </a:lnTo>
                  <a:lnTo>
                    <a:pt x="9406" y="2623"/>
                  </a:lnTo>
                  <a:lnTo>
                    <a:pt x="9167" y="2695"/>
                  </a:lnTo>
                  <a:lnTo>
                    <a:pt x="8953" y="2766"/>
                  </a:lnTo>
                  <a:lnTo>
                    <a:pt x="8738" y="2838"/>
                  </a:lnTo>
                  <a:lnTo>
                    <a:pt x="8536" y="2921"/>
                  </a:lnTo>
                  <a:lnTo>
                    <a:pt x="8345" y="3017"/>
                  </a:lnTo>
                  <a:lnTo>
                    <a:pt x="8154" y="3100"/>
                  </a:lnTo>
                  <a:lnTo>
                    <a:pt x="7987" y="3207"/>
                  </a:lnTo>
                  <a:lnTo>
                    <a:pt x="7809" y="3315"/>
                  </a:lnTo>
                  <a:lnTo>
                    <a:pt x="7654" y="3422"/>
                  </a:lnTo>
                  <a:lnTo>
                    <a:pt x="7499" y="3529"/>
                  </a:lnTo>
                  <a:lnTo>
                    <a:pt x="7356" y="3648"/>
                  </a:lnTo>
                  <a:lnTo>
                    <a:pt x="7213" y="3768"/>
                  </a:lnTo>
                  <a:lnTo>
                    <a:pt x="6962" y="4018"/>
                  </a:lnTo>
                  <a:lnTo>
                    <a:pt x="6724" y="4280"/>
                  </a:lnTo>
                  <a:lnTo>
                    <a:pt x="6521" y="4542"/>
                  </a:lnTo>
                  <a:lnTo>
                    <a:pt x="6342" y="4817"/>
                  </a:lnTo>
                  <a:lnTo>
                    <a:pt x="6187" y="5103"/>
                  </a:lnTo>
                  <a:lnTo>
                    <a:pt x="6056" y="5389"/>
                  </a:lnTo>
                  <a:lnTo>
                    <a:pt x="5937" y="5663"/>
                  </a:lnTo>
                  <a:lnTo>
                    <a:pt x="5842" y="5949"/>
                  </a:lnTo>
                  <a:lnTo>
                    <a:pt x="5758" y="6223"/>
                  </a:lnTo>
                  <a:lnTo>
                    <a:pt x="5687" y="6497"/>
                  </a:lnTo>
                  <a:lnTo>
                    <a:pt x="5639" y="6760"/>
                  </a:lnTo>
                  <a:lnTo>
                    <a:pt x="5603" y="7010"/>
                  </a:lnTo>
                  <a:lnTo>
                    <a:pt x="5567" y="7236"/>
                  </a:lnTo>
                  <a:lnTo>
                    <a:pt x="5544" y="7463"/>
                  </a:lnTo>
                  <a:lnTo>
                    <a:pt x="5532" y="7844"/>
                  </a:lnTo>
                  <a:lnTo>
                    <a:pt x="5532" y="8142"/>
                  </a:lnTo>
                  <a:lnTo>
                    <a:pt x="5544" y="8405"/>
                  </a:lnTo>
                  <a:lnTo>
                    <a:pt x="5305" y="8405"/>
                  </a:lnTo>
                  <a:lnTo>
                    <a:pt x="5031" y="8417"/>
                  </a:lnTo>
                  <a:lnTo>
                    <a:pt x="4685" y="8452"/>
                  </a:lnTo>
                  <a:lnTo>
                    <a:pt x="4256" y="8512"/>
                  </a:lnTo>
                  <a:lnTo>
                    <a:pt x="4030" y="8560"/>
                  </a:lnTo>
                  <a:lnTo>
                    <a:pt x="3791" y="8619"/>
                  </a:lnTo>
                  <a:lnTo>
                    <a:pt x="3541" y="8691"/>
                  </a:lnTo>
                  <a:lnTo>
                    <a:pt x="3291" y="8774"/>
                  </a:lnTo>
                  <a:lnTo>
                    <a:pt x="3028" y="8869"/>
                  </a:lnTo>
                  <a:lnTo>
                    <a:pt x="2778" y="8977"/>
                  </a:lnTo>
                  <a:lnTo>
                    <a:pt x="2516" y="9108"/>
                  </a:lnTo>
                  <a:lnTo>
                    <a:pt x="2254" y="9263"/>
                  </a:lnTo>
                  <a:lnTo>
                    <a:pt x="2003" y="9430"/>
                  </a:lnTo>
                  <a:lnTo>
                    <a:pt x="1753" y="9620"/>
                  </a:lnTo>
                  <a:lnTo>
                    <a:pt x="1515" y="9835"/>
                  </a:lnTo>
                  <a:lnTo>
                    <a:pt x="1288" y="10073"/>
                  </a:lnTo>
                  <a:lnTo>
                    <a:pt x="1073" y="10324"/>
                  </a:lnTo>
                  <a:lnTo>
                    <a:pt x="871" y="10610"/>
                  </a:lnTo>
                  <a:lnTo>
                    <a:pt x="775" y="10765"/>
                  </a:lnTo>
                  <a:lnTo>
                    <a:pt x="680" y="10932"/>
                  </a:lnTo>
                  <a:lnTo>
                    <a:pt x="597" y="11087"/>
                  </a:lnTo>
                  <a:lnTo>
                    <a:pt x="513" y="11266"/>
                  </a:lnTo>
                  <a:lnTo>
                    <a:pt x="430" y="11444"/>
                  </a:lnTo>
                  <a:lnTo>
                    <a:pt x="370" y="11635"/>
                  </a:lnTo>
                  <a:lnTo>
                    <a:pt x="299" y="11826"/>
                  </a:lnTo>
                  <a:lnTo>
                    <a:pt x="239" y="12028"/>
                  </a:lnTo>
                  <a:lnTo>
                    <a:pt x="179" y="12243"/>
                  </a:lnTo>
                  <a:lnTo>
                    <a:pt x="132" y="12458"/>
                  </a:lnTo>
                  <a:lnTo>
                    <a:pt x="96" y="12696"/>
                  </a:lnTo>
                  <a:lnTo>
                    <a:pt x="60" y="12922"/>
                  </a:lnTo>
                  <a:lnTo>
                    <a:pt x="36" y="13173"/>
                  </a:lnTo>
                  <a:lnTo>
                    <a:pt x="13" y="13423"/>
                  </a:lnTo>
                  <a:lnTo>
                    <a:pt x="1" y="13685"/>
                  </a:lnTo>
                  <a:lnTo>
                    <a:pt x="1" y="13960"/>
                  </a:lnTo>
                  <a:lnTo>
                    <a:pt x="1" y="14222"/>
                  </a:lnTo>
                  <a:lnTo>
                    <a:pt x="13" y="14484"/>
                  </a:lnTo>
                  <a:lnTo>
                    <a:pt x="36" y="14746"/>
                  </a:lnTo>
                  <a:lnTo>
                    <a:pt x="72" y="14997"/>
                  </a:lnTo>
                  <a:lnTo>
                    <a:pt x="108" y="15235"/>
                  </a:lnTo>
                  <a:lnTo>
                    <a:pt x="156" y="15462"/>
                  </a:lnTo>
                  <a:lnTo>
                    <a:pt x="215" y="15688"/>
                  </a:lnTo>
                  <a:lnTo>
                    <a:pt x="275" y="15903"/>
                  </a:lnTo>
                  <a:lnTo>
                    <a:pt x="334" y="16117"/>
                  </a:lnTo>
                  <a:lnTo>
                    <a:pt x="418" y="16320"/>
                  </a:lnTo>
                  <a:lnTo>
                    <a:pt x="489" y="16522"/>
                  </a:lnTo>
                  <a:lnTo>
                    <a:pt x="585" y="16713"/>
                  </a:lnTo>
                  <a:lnTo>
                    <a:pt x="680" y="16892"/>
                  </a:lnTo>
                  <a:lnTo>
                    <a:pt x="775" y="17071"/>
                  </a:lnTo>
                  <a:lnTo>
                    <a:pt x="883" y="17250"/>
                  </a:lnTo>
                  <a:lnTo>
                    <a:pt x="990" y="17416"/>
                  </a:lnTo>
                  <a:lnTo>
                    <a:pt x="1217" y="17726"/>
                  </a:lnTo>
                  <a:lnTo>
                    <a:pt x="1467" y="18012"/>
                  </a:lnTo>
                  <a:lnTo>
                    <a:pt x="1729" y="18287"/>
                  </a:lnTo>
                  <a:lnTo>
                    <a:pt x="1991" y="18525"/>
                  </a:lnTo>
                  <a:lnTo>
                    <a:pt x="2277" y="18752"/>
                  </a:lnTo>
                  <a:lnTo>
                    <a:pt x="2564" y="18954"/>
                  </a:lnTo>
                  <a:lnTo>
                    <a:pt x="2862" y="19145"/>
                  </a:lnTo>
                  <a:lnTo>
                    <a:pt x="3160" y="19312"/>
                  </a:lnTo>
                  <a:lnTo>
                    <a:pt x="3446" y="19455"/>
                  </a:lnTo>
                  <a:lnTo>
                    <a:pt x="3744" y="19586"/>
                  </a:lnTo>
                  <a:lnTo>
                    <a:pt x="4030" y="19705"/>
                  </a:lnTo>
                  <a:lnTo>
                    <a:pt x="4316" y="19812"/>
                  </a:lnTo>
                  <a:lnTo>
                    <a:pt x="4590" y="19908"/>
                  </a:lnTo>
                  <a:lnTo>
                    <a:pt x="4840" y="19979"/>
                  </a:lnTo>
                  <a:lnTo>
                    <a:pt x="5329" y="20099"/>
                  </a:lnTo>
                  <a:lnTo>
                    <a:pt x="5722" y="20182"/>
                  </a:lnTo>
                  <a:lnTo>
                    <a:pt x="6032" y="20230"/>
                  </a:lnTo>
                  <a:lnTo>
                    <a:pt x="6307" y="20265"/>
                  </a:lnTo>
                  <a:lnTo>
                    <a:pt x="39374" y="20265"/>
                  </a:lnTo>
                  <a:lnTo>
                    <a:pt x="39576" y="20254"/>
                  </a:lnTo>
                  <a:lnTo>
                    <a:pt x="39779" y="20242"/>
                  </a:lnTo>
                  <a:lnTo>
                    <a:pt x="39970" y="20218"/>
                  </a:lnTo>
                  <a:lnTo>
                    <a:pt x="40161" y="20182"/>
                  </a:lnTo>
                  <a:lnTo>
                    <a:pt x="40351" y="20146"/>
                  </a:lnTo>
                  <a:lnTo>
                    <a:pt x="40530" y="20087"/>
                  </a:lnTo>
                  <a:lnTo>
                    <a:pt x="40709" y="20027"/>
                  </a:lnTo>
                  <a:lnTo>
                    <a:pt x="40888" y="19956"/>
                  </a:lnTo>
                  <a:lnTo>
                    <a:pt x="41067" y="19884"/>
                  </a:lnTo>
                  <a:lnTo>
                    <a:pt x="41233" y="19789"/>
                  </a:lnTo>
                  <a:lnTo>
                    <a:pt x="41400" y="19705"/>
                  </a:lnTo>
                  <a:lnTo>
                    <a:pt x="41555" y="19598"/>
                  </a:lnTo>
                  <a:lnTo>
                    <a:pt x="41710" y="19491"/>
                  </a:lnTo>
                  <a:lnTo>
                    <a:pt x="41853" y="19371"/>
                  </a:lnTo>
                  <a:lnTo>
                    <a:pt x="41996" y="19252"/>
                  </a:lnTo>
                  <a:lnTo>
                    <a:pt x="42127" y="19121"/>
                  </a:lnTo>
                  <a:lnTo>
                    <a:pt x="42259" y="18990"/>
                  </a:lnTo>
                  <a:lnTo>
                    <a:pt x="42378" y="18847"/>
                  </a:lnTo>
                  <a:lnTo>
                    <a:pt x="42497" y="18704"/>
                  </a:lnTo>
                  <a:lnTo>
                    <a:pt x="42604" y="18549"/>
                  </a:lnTo>
                  <a:lnTo>
                    <a:pt x="42700" y="18394"/>
                  </a:lnTo>
                  <a:lnTo>
                    <a:pt x="42795" y="18227"/>
                  </a:lnTo>
                  <a:lnTo>
                    <a:pt x="42890" y="18060"/>
                  </a:lnTo>
                  <a:lnTo>
                    <a:pt x="42962" y="17881"/>
                  </a:lnTo>
                  <a:lnTo>
                    <a:pt x="43033" y="17714"/>
                  </a:lnTo>
                  <a:lnTo>
                    <a:pt x="43093" y="17524"/>
                  </a:lnTo>
                  <a:lnTo>
                    <a:pt x="43141" y="17345"/>
                  </a:lnTo>
                  <a:lnTo>
                    <a:pt x="43188" y="17154"/>
                  </a:lnTo>
                  <a:lnTo>
                    <a:pt x="43224" y="16963"/>
                  </a:lnTo>
                  <a:lnTo>
                    <a:pt x="43248" y="16773"/>
                  </a:lnTo>
                  <a:lnTo>
                    <a:pt x="43260" y="16570"/>
                  </a:lnTo>
                  <a:lnTo>
                    <a:pt x="43272" y="16367"/>
                  </a:lnTo>
                  <a:lnTo>
                    <a:pt x="43260" y="16141"/>
                  </a:lnTo>
                  <a:lnTo>
                    <a:pt x="43248" y="15926"/>
                  </a:lnTo>
                  <a:lnTo>
                    <a:pt x="43224" y="15712"/>
                  </a:lnTo>
                  <a:lnTo>
                    <a:pt x="43176" y="15485"/>
                  </a:lnTo>
                  <a:lnTo>
                    <a:pt x="43129" y="15283"/>
                  </a:lnTo>
                  <a:lnTo>
                    <a:pt x="43069" y="15068"/>
                  </a:lnTo>
                  <a:lnTo>
                    <a:pt x="43010" y="14865"/>
                  </a:lnTo>
                  <a:lnTo>
                    <a:pt x="42926" y="14675"/>
                  </a:lnTo>
                  <a:lnTo>
                    <a:pt x="42843" y="14484"/>
                  </a:lnTo>
                  <a:lnTo>
                    <a:pt x="42747" y="14293"/>
                  </a:lnTo>
                  <a:lnTo>
                    <a:pt x="42640" y="14115"/>
                  </a:lnTo>
                  <a:lnTo>
                    <a:pt x="42521" y="13936"/>
                  </a:lnTo>
                  <a:lnTo>
                    <a:pt x="42402" y="13757"/>
                  </a:lnTo>
                  <a:lnTo>
                    <a:pt x="42270" y="13590"/>
                  </a:lnTo>
                  <a:lnTo>
                    <a:pt x="42139" y="13435"/>
                  </a:lnTo>
                  <a:lnTo>
                    <a:pt x="41996" y="13292"/>
                  </a:lnTo>
                  <a:lnTo>
                    <a:pt x="41841" y="13137"/>
                  </a:lnTo>
                  <a:lnTo>
                    <a:pt x="41686" y="13006"/>
                  </a:lnTo>
                  <a:lnTo>
                    <a:pt x="41520" y="12875"/>
                  </a:lnTo>
                  <a:lnTo>
                    <a:pt x="41341" y="12756"/>
                  </a:lnTo>
                  <a:lnTo>
                    <a:pt x="41174" y="12636"/>
                  </a:lnTo>
                  <a:lnTo>
                    <a:pt x="40983" y="12529"/>
                  </a:lnTo>
                  <a:lnTo>
                    <a:pt x="40792" y="12434"/>
                  </a:lnTo>
                  <a:lnTo>
                    <a:pt x="40602" y="12350"/>
                  </a:lnTo>
                  <a:lnTo>
                    <a:pt x="40411" y="12279"/>
                  </a:lnTo>
                  <a:lnTo>
                    <a:pt x="40208" y="12207"/>
                  </a:lnTo>
                  <a:lnTo>
                    <a:pt x="39994" y="12148"/>
                  </a:lnTo>
                  <a:lnTo>
                    <a:pt x="39791" y="12100"/>
                  </a:lnTo>
                  <a:lnTo>
                    <a:pt x="39576" y="12064"/>
                  </a:lnTo>
                  <a:lnTo>
                    <a:pt x="39350" y="12028"/>
                  </a:lnTo>
                  <a:lnTo>
                    <a:pt x="39135" y="12016"/>
                  </a:lnTo>
                  <a:lnTo>
                    <a:pt x="38909" y="12005"/>
                  </a:lnTo>
                  <a:lnTo>
                    <a:pt x="38194" y="12005"/>
                  </a:lnTo>
                  <a:lnTo>
                    <a:pt x="38182" y="11611"/>
                  </a:lnTo>
                  <a:lnTo>
                    <a:pt x="38170" y="11242"/>
                  </a:lnTo>
                  <a:lnTo>
                    <a:pt x="38146" y="10872"/>
                  </a:lnTo>
                  <a:lnTo>
                    <a:pt x="38110" y="10526"/>
                  </a:lnTo>
                  <a:lnTo>
                    <a:pt x="38063" y="10193"/>
                  </a:lnTo>
                  <a:lnTo>
                    <a:pt x="38015" y="9859"/>
                  </a:lnTo>
                  <a:lnTo>
                    <a:pt x="37955" y="9549"/>
                  </a:lnTo>
                  <a:lnTo>
                    <a:pt x="37884" y="9251"/>
                  </a:lnTo>
                  <a:lnTo>
                    <a:pt x="37812" y="8965"/>
                  </a:lnTo>
                  <a:lnTo>
                    <a:pt x="37717" y="8703"/>
                  </a:lnTo>
                  <a:lnTo>
                    <a:pt x="37633" y="8440"/>
                  </a:lnTo>
                  <a:lnTo>
                    <a:pt x="37538" y="8190"/>
                  </a:lnTo>
                  <a:lnTo>
                    <a:pt x="37431" y="7952"/>
                  </a:lnTo>
                  <a:lnTo>
                    <a:pt x="37312" y="7725"/>
                  </a:lnTo>
                  <a:lnTo>
                    <a:pt x="37204" y="7511"/>
                  </a:lnTo>
                  <a:lnTo>
                    <a:pt x="37073" y="7296"/>
                  </a:lnTo>
                  <a:lnTo>
                    <a:pt x="36954" y="7105"/>
                  </a:lnTo>
                  <a:lnTo>
                    <a:pt x="36823" y="6926"/>
                  </a:lnTo>
                  <a:lnTo>
                    <a:pt x="36680" y="6748"/>
                  </a:lnTo>
                  <a:lnTo>
                    <a:pt x="36537" y="6581"/>
                  </a:lnTo>
                  <a:lnTo>
                    <a:pt x="36394" y="6426"/>
                  </a:lnTo>
                  <a:lnTo>
                    <a:pt x="36251" y="6283"/>
                  </a:lnTo>
                  <a:lnTo>
                    <a:pt x="36096" y="6140"/>
                  </a:lnTo>
                  <a:lnTo>
                    <a:pt x="35941" y="6009"/>
                  </a:lnTo>
                  <a:lnTo>
                    <a:pt x="35786" y="5889"/>
                  </a:lnTo>
                  <a:lnTo>
                    <a:pt x="35619" y="5782"/>
                  </a:lnTo>
                  <a:lnTo>
                    <a:pt x="35464" y="5675"/>
                  </a:lnTo>
                  <a:lnTo>
                    <a:pt x="35297" y="5579"/>
                  </a:lnTo>
                  <a:lnTo>
                    <a:pt x="34963" y="5401"/>
                  </a:lnTo>
                  <a:lnTo>
                    <a:pt x="34629" y="5258"/>
                  </a:lnTo>
                  <a:lnTo>
                    <a:pt x="34296" y="5138"/>
                  </a:lnTo>
                  <a:lnTo>
                    <a:pt x="33974" y="5031"/>
                  </a:lnTo>
                  <a:lnTo>
                    <a:pt x="33640" y="4960"/>
                  </a:lnTo>
                  <a:lnTo>
                    <a:pt x="33330" y="4900"/>
                  </a:lnTo>
                  <a:lnTo>
                    <a:pt x="33020" y="4852"/>
                  </a:lnTo>
                  <a:lnTo>
                    <a:pt x="32722" y="4828"/>
                  </a:lnTo>
                  <a:lnTo>
                    <a:pt x="32448" y="4817"/>
                  </a:lnTo>
                  <a:lnTo>
                    <a:pt x="32186" y="4805"/>
                  </a:lnTo>
                  <a:lnTo>
                    <a:pt x="31947" y="4805"/>
                  </a:lnTo>
                  <a:lnTo>
                    <a:pt x="31733" y="4817"/>
                  </a:lnTo>
                  <a:lnTo>
                    <a:pt x="31375" y="4852"/>
                  </a:lnTo>
                  <a:lnTo>
                    <a:pt x="31161" y="4876"/>
                  </a:lnTo>
                  <a:lnTo>
                    <a:pt x="31077" y="4888"/>
                  </a:lnTo>
                  <a:lnTo>
                    <a:pt x="31077" y="4638"/>
                  </a:lnTo>
                  <a:lnTo>
                    <a:pt x="31065" y="4399"/>
                  </a:lnTo>
                  <a:lnTo>
                    <a:pt x="31041" y="4161"/>
                  </a:lnTo>
                  <a:lnTo>
                    <a:pt x="31018" y="3934"/>
                  </a:lnTo>
                  <a:lnTo>
                    <a:pt x="30994" y="3708"/>
                  </a:lnTo>
                  <a:lnTo>
                    <a:pt x="30958" y="3493"/>
                  </a:lnTo>
                  <a:lnTo>
                    <a:pt x="30910" y="3291"/>
                  </a:lnTo>
                  <a:lnTo>
                    <a:pt x="30863" y="3100"/>
                  </a:lnTo>
                  <a:lnTo>
                    <a:pt x="30815" y="2909"/>
                  </a:lnTo>
                  <a:lnTo>
                    <a:pt x="30755" y="2730"/>
                  </a:lnTo>
                  <a:lnTo>
                    <a:pt x="30624" y="2397"/>
                  </a:lnTo>
                  <a:lnTo>
                    <a:pt x="30481" y="2087"/>
                  </a:lnTo>
                  <a:lnTo>
                    <a:pt x="30314" y="1801"/>
                  </a:lnTo>
                  <a:lnTo>
                    <a:pt x="30135" y="1550"/>
                  </a:lnTo>
                  <a:lnTo>
                    <a:pt x="29945" y="1312"/>
                  </a:lnTo>
                  <a:lnTo>
                    <a:pt x="29742" y="1109"/>
                  </a:lnTo>
                  <a:lnTo>
                    <a:pt x="29528" y="919"/>
                  </a:lnTo>
                  <a:lnTo>
                    <a:pt x="29313" y="764"/>
                  </a:lnTo>
                  <a:lnTo>
                    <a:pt x="29098" y="621"/>
                  </a:lnTo>
                  <a:lnTo>
                    <a:pt x="28872" y="489"/>
                  </a:lnTo>
                  <a:lnTo>
                    <a:pt x="28634" y="382"/>
                  </a:lnTo>
                  <a:lnTo>
                    <a:pt x="28407" y="299"/>
                  </a:lnTo>
                  <a:lnTo>
                    <a:pt x="28181" y="215"/>
                  </a:lnTo>
                  <a:lnTo>
                    <a:pt x="27966" y="156"/>
                  </a:lnTo>
                  <a:lnTo>
                    <a:pt x="27739" y="108"/>
                  </a:lnTo>
                  <a:lnTo>
                    <a:pt x="27537" y="72"/>
                  </a:lnTo>
                  <a:lnTo>
                    <a:pt x="27334" y="36"/>
                  </a:lnTo>
                  <a:lnTo>
                    <a:pt x="26965" y="1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783;p36"/>
            <p:cNvSpPr/>
            <p:nvPr/>
          </p:nvSpPr>
          <p:spPr>
            <a:xfrm>
              <a:off x="10632" y="3987"/>
              <a:ext cx="821" cy="484"/>
            </a:xfrm>
            <a:custGeom>
              <a:avLst/>
              <a:gdLst/>
              <a:ahLst/>
              <a:cxnLst/>
              <a:rect l="l" t="t" r="r" b="b"/>
              <a:pathLst>
                <a:path w="29230" h="14937" extrusionOk="0">
                  <a:moveTo>
                    <a:pt x="18096" y="0"/>
                  </a:moveTo>
                  <a:lnTo>
                    <a:pt x="17941" y="24"/>
                  </a:lnTo>
                  <a:lnTo>
                    <a:pt x="17798" y="36"/>
                  </a:lnTo>
                  <a:lnTo>
                    <a:pt x="12255" y="36"/>
                  </a:lnTo>
                  <a:lnTo>
                    <a:pt x="12040" y="48"/>
                  </a:lnTo>
                  <a:lnTo>
                    <a:pt x="11766" y="84"/>
                  </a:lnTo>
                  <a:lnTo>
                    <a:pt x="11468" y="143"/>
                  </a:lnTo>
                  <a:lnTo>
                    <a:pt x="11313" y="191"/>
                  </a:lnTo>
                  <a:lnTo>
                    <a:pt x="11158" y="239"/>
                  </a:lnTo>
                  <a:lnTo>
                    <a:pt x="10991" y="298"/>
                  </a:lnTo>
                  <a:lnTo>
                    <a:pt x="10824" y="358"/>
                  </a:lnTo>
                  <a:lnTo>
                    <a:pt x="10658" y="441"/>
                  </a:lnTo>
                  <a:lnTo>
                    <a:pt x="10503" y="537"/>
                  </a:lnTo>
                  <a:lnTo>
                    <a:pt x="10336" y="632"/>
                  </a:lnTo>
                  <a:lnTo>
                    <a:pt x="10181" y="751"/>
                  </a:lnTo>
                  <a:lnTo>
                    <a:pt x="10026" y="882"/>
                  </a:lnTo>
                  <a:lnTo>
                    <a:pt x="9883" y="1025"/>
                  </a:lnTo>
                  <a:lnTo>
                    <a:pt x="9752" y="1192"/>
                  </a:lnTo>
                  <a:lnTo>
                    <a:pt x="9620" y="1371"/>
                  </a:lnTo>
                  <a:lnTo>
                    <a:pt x="9501" y="1562"/>
                  </a:lnTo>
                  <a:lnTo>
                    <a:pt x="9394" y="1776"/>
                  </a:lnTo>
                  <a:lnTo>
                    <a:pt x="9299" y="2015"/>
                  </a:lnTo>
                  <a:lnTo>
                    <a:pt x="9227" y="2265"/>
                  </a:lnTo>
                  <a:lnTo>
                    <a:pt x="9156" y="2539"/>
                  </a:lnTo>
                  <a:lnTo>
                    <a:pt x="9108" y="2825"/>
                  </a:lnTo>
                  <a:lnTo>
                    <a:pt x="9084" y="3147"/>
                  </a:lnTo>
                  <a:lnTo>
                    <a:pt x="9072" y="3481"/>
                  </a:lnTo>
                  <a:lnTo>
                    <a:pt x="8750" y="3493"/>
                  </a:lnTo>
                  <a:lnTo>
                    <a:pt x="8440" y="3505"/>
                  </a:lnTo>
                  <a:lnTo>
                    <a:pt x="8142" y="3517"/>
                  </a:lnTo>
                  <a:lnTo>
                    <a:pt x="7856" y="3540"/>
                  </a:lnTo>
                  <a:lnTo>
                    <a:pt x="7582" y="3576"/>
                  </a:lnTo>
                  <a:lnTo>
                    <a:pt x="7320" y="3624"/>
                  </a:lnTo>
                  <a:lnTo>
                    <a:pt x="7058" y="3660"/>
                  </a:lnTo>
                  <a:lnTo>
                    <a:pt x="6819" y="3719"/>
                  </a:lnTo>
                  <a:lnTo>
                    <a:pt x="6581" y="3779"/>
                  </a:lnTo>
                  <a:lnTo>
                    <a:pt x="6354" y="3838"/>
                  </a:lnTo>
                  <a:lnTo>
                    <a:pt x="6140" y="3910"/>
                  </a:lnTo>
                  <a:lnTo>
                    <a:pt x="5925" y="3982"/>
                  </a:lnTo>
                  <a:lnTo>
                    <a:pt x="5722" y="4065"/>
                  </a:lnTo>
                  <a:lnTo>
                    <a:pt x="5532" y="4148"/>
                  </a:lnTo>
                  <a:lnTo>
                    <a:pt x="5353" y="4232"/>
                  </a:lnTo>
                  <a:lnTo>
                    <a:pt x="5186" y="4327"/>
                  </a:lnTo>
                  <a:lnTo>
                    <a:pt x="5019" y="4423"/>
                  </a:lnTo>
                  <a:lnTo>
                    <a:pt x="4852" y="4518"/>
                  </a:lnTo>
                  <a:lnTo>
                    <a:pt x="4566" y="4733"/>
                  </a:lnTo>
                  <a:lnTo>
                    <a:pt x="4304" y="4959"/>
                  </a:lnTo>
                  <a:lnTo>
                    <a:pt x="4066" y="5186"/>
                  </a:lnTo>
                  <a:lnTo>
                    <a:pt x="3863" y="5424"/>
                  </a:lnTo>
                  <a:lnTo>
                    <a:pt x="3672" y="5674"/>
                  </a:lnTo>
                  <a:lnTo>
                    <a:pt x="3517" y="5925"/>
                  </a:lnTo>
                  <a:lnTo>
                    <a:pt x="3386" y="6175"/>
                  </a:lnTo>
                  <a:lnTo>
                    <a:pt x="3267" y="6425"/>
                  </a:lnTo>
                  <a:lnTo>
                    <a:pt x="3160" y="6676"/>
                  </a:lnTo>
                  <a:lnTo>
                    <a:pt x="3088" y="6926"/>
                  </a:lnTo>
                  <a:lnTo>
                    <a:pt x="3017" y="7164"/>
                  </a:lnTo>
                  <a:lnTo>
                    <a:pt x="2969" y="7403"/>
                  </a:lnTo>
                  <a:lnTo>
                    <a:pt x="2921" y="7617"/>
                  </a:lnTo>
                  <a:lnTo>
                    <a:pt x="2897" y="7832"/>
                  </a:lnTo>
                  <a:lnTo>
                    <a:pt x="2885" y="8034"/>
                  </a:lnTo>
                  <a:lnTo>
                    <a:pt x="2862" y="8380"/>
                  </a:lnTo>
                  <a:lnTo>
                    <a:pt x="2873" y="8642"/>
                  </a:lnTo>
                  <a:lnTo>
                    <a:pt x="2885" y="8809"/>
                  </a:lnTo>
                  <a:lnTo>
                    <a:pt x="2885" y="8869"/>
                  </a:lnTo>
                  <a:lnTo>
                    <a:pt x="2766" y="8881"/>
                  </a:lnTo>
                  <a:lnTo>
                    <a:pt x="2623" y="8893"/>
                  </a:lnTo>
                  <a:lnTo>
                    <a:pt x="2432" y="8917"/>
                  </a:lnTo>
                  <a:lnTo>
                    <a:pt x="2218" y="8964"/>
                  </a:lnTo>
                  <a:lnTo>
                    <a:pt x="1979" y="9024"/>
                  </a:lnTo>
                  <a:lnTo>
                    <a:pt x="1717" y="9095"/>
                  </a:lnTo>
                  <a:lnTo>
                    <a:pt x="1443" y="9203"/>
                  </a:lnTo>
                  <a:lnTo>
                    <a:pt x="1312" y="9274"/>
                  </a:lnTo>
                  <a:lnTo>
                    <a:pt x="1169" y="9346"/>
                  </a:lnTo>
                  <a:lnTo>
                    <a:pt x="1038" y="9417"/>
                  </a:lnTo>
                  <a:lnTo>
                    <a:pt x="907" y="9513"/>
                  </a:lnTo>
                  <a:lnTo>
                    <a:pt x="787" y="9608"/>
                  </a:lnTo>
                  <a:lnTo>
                    <a:pt x="668" y="9715"/>
                  </a:lnTo>
                  <a:lnTo>
                    <a:pt x="549" y="9823"/>
                  </a:lnTo>
                  <a:lnTo>
                    <a:pt x="442" y="9954"/>
                  </a:lnTo>
                  <a:lnTo>
                    <a:pt x="346" y="10085"/>
                  </a:lnTo>
                  <a:lnTo>
                    <a:pt x="263" y="10240"/>
                  </a:lnTo>
                  <a:lnTo>
                    <a:pt x="179" y="10395"/>
                  </a:lnTo>
                  <a:lnTo>
                    <a:pt x="120" y="10574"/>
                  </a:lnTo>
                  <a:lnTo>
                    <a:pt x="72" y="10752"/>
                  </a:lnTo>
                  <a:lnTo>
                    <a:pt x="24" y="10943"/>
                  </a:lnTo>
                  <a:lnTo>
                    <a:pt x="1" y="11158"/>
                  </a:lnTo>
                  <a:lnTo>
                    <a:pt x="1" y="11384"/>
                  </a:lnTo>
                  <a:lnTo>
                    <a:pt x="13" y="11611"/>
                  </a:lnTo>
                  <a:lnTo>
                    <a:pt x="48" y="11825"/>
                  </a:lnTo>
                  <a:lnTo>
                    <a:pt x="96" y="12040"/>
                  </a:lnTo>
                  <a:lnTo>
                    <a:pt x="179" y="12242"/>
                  </a:lnTo>
                  <a:lnTo>
                    <a:pt x="275" y="12433"/>
                  </a:lnTo>
                  <a:lnTo>
                    <a:pt x="394" y="12624"/>
                  </a:lnTo>
                  <a:lnTo>
                    <a:pt x="525" y="12803"/>
                  </a:lnTo>
                  <a:lnTo>
                    <a:pt x="668" y="12970"/>
                  </a:lnTo>
                  <a:lnTo>
                    <a:pt x="823" y="13136"/>
                  </a:lnTo>
                  <a:lnTo>
                    <a:pt x="990" y="13291"/>
                  </a:lnTo>
                  <a:lnTo>
                    <a:pt x="1169" y="13446"/>
                  </a:lnTo>
                  <a:lnTo>
                    <a:pt x="1360" y="13589"/>
                  </a:lnTo>
                  <a:lnTo>
                    <a:pt x="1550" y="13721"/>
                  </a:lnTo>
                  <a:lnTo>
                    <a:pt x="1741" y="13852"/>
                  </a:lnTo>
                  <a:lnTo>
                    <a:pt x="1944" y="13971"/>
                  </a:lnTo>
                  <a:lnTo>
                    <a:pt x="2146" y="14078"/>
                  </a:lnTo>
                  <a:lnTo>
                    <a:pt x="2540" y="14281"/>
                  </a:lnTo>
                  <a:lnTo>
                    <a:pt x="2933" y="14460"/>
                  </a:lnTo>
                  <a:lnTo>
                    <a:pt x="3291" y="14603"/>
                  </a:lnTo>
                  <a:lnTo>
                    <a:pt x="3624" y="14734"/>
                  </a:lnTo>
                  <a:lnTo>
                    <a:pt x="3899" y="14817"/>
                  </a:lnTo>
                  <a:lnTo>
                    <a:pt x="4113" y="14889"/>
                  </a:lnTo>
                  <a:lnTo>
                    <a:pt x="4292" y="14936"/>
                  </a:lnTo>
                  <a:lnTo>
                    <a:pt x="14973" y="14495"/>
                  </a:lnTo>
                  <a:lnTo>
                    <a:pt x="20683" y="14424"/>
                  </a:lnTo>
                  <a:lnTo>
                    <a:pt x="24902" y="14364"/>
                  </a:lnTo>
                  <a:lnTo>
                    <a:pt x="27692" y="14340"/>
                  </a:lnTo>
                  <a:lnTo>
                    <a:pt x="27871" y="14329"/>
                  </a:lnTo>
                  <a:lnTo>
                    <a:pt x="28037" y="14293"/>
                  </a:lnTo>
                  <a:lnTo>
                    <a:pt x="28204" y="14233"/>
                  </a:lnTo>
                  <a:lnTo>
                    <a:pt x="28347" y="14150"/>
                  </a:lnTo>
                  <a:lnTo>
                    <a:pt x="28479" y="14042"/>
                  </a:lnTo>
                  <a:lnTo>
                    <a:pt x="28610" y="13923"/>
                  </a:lnTo>
                  <a:lnTo>
                    <a:pt x="28717" y="13792"/>
                  </a:lnTo>
                  <a:lnTo>
                    <a:pt x="28824" y="13637"/>
                  </a:lnTo>
                  <a:lnTo>
                    <a:pt x="28920" y="13470"/>
                  </a:lnTo>
                  <a:lnTo>
                    <a:pt x="28991" y="13303"/>
                  </a:lnTo>
                  <a:lnTo>
                    <a:pt x="29063" y="13113"/>
                  </a:lnTo>
                  <a:lnTo>
                    <a:pt x="29122" y="12922"/>
                  </a:lnTo>
                  <a:lnTo>
                    <a:pt x="29158" y="12719"/>
                  </a:lnTo>
                  <a:lnTo>
                    <a:pt x="29194" y="12505"/>
                  </a:lnTo>
                  <a:lnTo>
                    <a:pt x="29218" y="12302"/>
                  </a:lnTo>
                  <a:lnTo>
                    <a:pt x="29230" y="12087"/>
                  </a:lnTo>
                  <a:lnTo>
                    <a:pt x="29218" y="11873"/>
                  </a:lnTo>
                  <a:lnTo>
                    <a:pt x="29206" y="11670"/>
                  </a:lnTo>
                  <a:lnTo>
                    <a:pt x="29182" y="11468"/>
                  </a:lnTo>
                  <a:lnTo>
                    <a:pt x="29134" y="11265"/>
                  </a:lnTo>
                  <a:lnTo>
                    <a:pt x="29086" y="11062"/>
                  </a:lnTo>
                  <a:lnTo>
                    <a:pt x="29027" y="10883"/>
                  </a:lnTo>
                  <a:lnTo>
                    <a:pt x="28943" y="10705"/>
                  </a:lnTo>
                  <a:lnTo>
                    <a:pt x="28860" y="10538"/>
                  </a:lnTo>
                  <a:lnTo>
                    <a:pt x="28753" y="10383"/>
                  </a:lnTo>
                  <a:lnTo>
                    <a:pt x="28645" y="10252"/>
                  </a:lnTo>
                  <a:lnTo>
                    <a:pt x="28514" y="10133"/>
                  </a:lnTo>
                  <a:lnTo>
                    <a:pt x="28371" y="10025"/>
                  </a:lnTo>
                  <a:lnTo>
                    <a:pt x="28228" y="9942"/>
                  </a:lnTo>
                  <a:lnTo>
                    <a:pt x="28061" y="9882"/>
                  </a:lnTo>
                  <a:lnTo>
                    <a:pt x="27883" y="9846"/>
                  </a:lnTo>
                  <a:lnTo>
                    <a:pt x="27692" y="9834"/>
                  </a:lnTo>
                  <a:lnTo>
                    <a:pt x="27680" y="9513"/>
                  </a:lnTo>
                  <a:lnTo>
                    <a:pt x="27656" y="9215"/>
                  </a:lnTo>
                  <a:lnTo>
                    <a:pt x="27620" y="8940"/>
                  </a:lnTo>
                  <a:lnTo>
                    <a:pt x="27561" y="8690"/>
                  </a:lnTo>
                  <a:lnTo>
                    <a:pt x="27501" y="8464"/>
                  </a:lnTo>
                  <a:lnTo>
                    <a:pt x="27418" y="8261"/>
                  </a:lnTo>
                  <a:lnTo>
                    <a:pt x="27334" y="8070"/>
                  </a:lnTo>
                  <a:lnTo>
                    <a:pt x="27239" y="7891"/>
                  </a:lnTo>
                  <a:lnTo>
                    <a:pt x="27132" y="7748"/>
                  </a:lnTo>
                  <a:lnTo>
                    <a:pt x="27024" y="7605"/>
                  </a:lnTo>
                  <a:lnTo>
                    <a:pt x="26905" y="7486"/>
                  </a:lnTo>
                  <a:lnTo>
                    <a:pt x="26774" y="7379"/>
                  </a:lnTo>
                  <a:lnTo>
                    <a:pt x="26643" y="7284"/>
                  </a:lnTo>
                  <a:lnTo>
                    <a:pt x="26512" y="7212"/>
                  </a:lnTo>
                  <a:lnTo>
                    <a:pt x="26381" y="7140"/>
                  </a:lnTo>
                  <a:lnTo>
                    <a:pt x="26249" y="7093"/>
                  </a:lnTo>
                  <a:lnTo>
                    <a:pt x="26106" y="7045"/>
                  </a:lnTo>
                  <a:lnTo>
                    <a:pt x="25975" y="7009"/>
                  </a:lnTo>
                  <a:lnTo>
                    <a:pt x="25844" y="6985"/>
                  </a:lnTo>
                  <a:lnTo>
                    <a:pt x="25713" y="6962"/>
                  </a:lnTo>
                  <a:lnTo>
                    <a:pt x="25475" y="6950"/>
                  </a:lnTo>
                  <a:lnTo>
                    <a:pt x="25260" y="6950"/>
                  </a:lnTo>
                  <a:lnTo>
                    <a:pt x="25069" y="6962"/>
                  </a:lnTo>
                  <a:lnTo>
                    <a:pt x="24926" y="6974"/>
                  </a:lnTo>
                  <a:lnTo>
                    <a:pt x="24807" y="6997"/>
                  </a:lnTo>
                  <a:lnTo>
                    <a:pt x="24783" y="6842"/>
                  </a:lnTo>
                  <a:lnTo>
                    <a:pt x="24747" y="6652"/>
                  </a:lnTo>
                  <a:lnTo>
                    <a:pt x="24700" y="6413"/>
                  </a:lnTo>
                  <a:lnTo>
                    <a:pt x="24616" y="6127"/>
                  </a:lnTo>
                  <a:lnTo>
                    <a:pt x="24521" y="5805"/>
                  </a:lnTo>
                  <a:lnTo>
                    <a:pt x="24378" y="5460"/>
                  </a:lnTo>
                  <a:lnTo>
                    <a:pt x="24294" y="5293"/>
                  </a:lnTo>
                  <a:lnTo>
                    <a:pt x="24211" y="5114"/>
                  </a:lnTo>
                  <a:lnTo>
                    <a:pt x="24104" y="4935"/>
                  </a:lnTo>
                  <a:lnTo>
                    <a:pt x="23996" y="4756"/>
                  </a:lnTo>
                  <a:lnTo>
                    <a:pt x="23865" y="4589"/>
                  </a:lnTo>
                  <a:lnTo>
                    <a:pt x="23734" y="4411"/>
                  </a:lnTo>
                  <a:lnTo>
                    <a:pt x="23591" y="4256"/>
                  </a:lnTo>
                  <a:lnTo>
                    <a:pt x="23436" y="4101"/>
                  </a:lnTo>
                  <a:lnTo>
                    <a:pt x="23257" y="3946"/>
                  </a:lnTo>
                  <a:lnTo>
                    <a:pt x="23079" y="3815"/>
                  </a:lnTo>
                  <a:lnTo>
                    <a:pt x="22876" y="3684"/>
                  </a:lnTo>
                  <a:lnTo>
                    <a:pt x="22661" y="3564"/>
                  </a:lnTo>
                  <a:lnTo>
                    <a:pt x="22435" y="3469"/>
                  </a:lnTo>
                  <a:lnTo>
                    <a:pt x="22185" y="3386"/>
                  </a:lnTo>
                  <a:lnTo>
                    <a:pt x="21922" y="3314"/>
                  </a:lnTo>
                  <a:lnTo>
                    <a:pt x="21648" y="3266"/>
                  </a:lnTo>
                  <a:lnTo>
                    <a:pt x="21350" y="3231"/>
                  </a:lnTo>
                  <a:lnTo>
                    <a:pt x="21040" y="3219"/>
                  </a:lnTo>
                  <a:lnTo>
                    <a:pt x="21028" y="2873"/>
                  </a:lnTo>
                  <a:lnTo>
                    <a:pt x="21004" y="2551"/>
                  </a:lnTo>
                  <a:lnTo>
                    <a:pt x="20957" y="2253"/>
                  </a:lnTo>
                  <a:lnTo>
                    <a:pt x="20897" y="1979"/>
                  </a:lnTo>
                  <a:lnTo>
                    <a:pt x="20826" y="1729"/>
                  </a:lnTo>
                  <a:lnTo>
                    <a:pt x="20742" y="1502"/>
                  </a:lnTo>
                  <a:lnTo>
                    <a:pt x="20647" y="1288"/>
                  </a:lnTo>
                  <a:lnTo>
                    <a:pt x="20528" y="1109"/>
                  </a:lnTo>
                  <a:lnTo>
                    <a:pt x="20408" y="930"/>
                  </a:lnTo>
                  <a:lnTo>
                    <a:pt x="20289" y="787"/>
                  </a:lnTo>
                  <a:lnTo>
                    <a:pt x="20158" y="644"/>
                  </a:lnTo>
                  <a:lnTo>
                    <a:pt x="20015" y="525"/>
                  </a:lnTo>
                  <a:lnTo>
                    <a:pt x="19872" y="417"/>
                  </a:lnTo>
                  <a:lnTo>
                    <a:pt x="19717" y="334"/>
                  </a:lnTo>
                  <a:lnTo>
                    <a:pt x="19574" y="250"/>
                  </a:lnTo>
                  <a:lnTo>
                    <a:pt x="19419" y="191"/>
                  </a:lnTo>
                  <a:lnTo>
                    <a:pt x="19264" y="131"/>
                  </a:lnTo>
                  <a:lnTo>
                    <a:pt x="19121" y="95"/>
                  </a:lnTo>
                  <a:lnTo>
                    <a:pt x="18966" y="60"/>
                  </a:lnTo>
                  <a:lnTo>
                    <a:pt x="18823" y="36"/>
                  </a:lnTo>
                  <a:lnTo>
                    <a:pt x="18549" y="0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784;p36"/>
            <p:cNvSpPr/>
            <p:nvPr/>
          </p:nvSpPr>
          <p:spPr>
            <a:xfrm>
              <a:off x="12072" y="3784"/>
              <a:ext cx="1216" cy="657"/>
            </a:xfrm>
            <a:custGeom>
              <a:avLst/>
              <a:gdLst/>
              <a:ahLst/>
              <a:cxnLst/>
              <a:rect l="l" t="t" r="r" b="b"/>
              <a:pathLst>
                <a:path w="43272" h="20266" extrusionOk="0">
                  <a:moveTo>
                    <a:pt x="26416" y="1"/>
                  </a:moveTo>
                  <a:lnTo>
                    <a:pt x="26201" y="25"/>
                  </a:lnTo>
                  <a:lnTo>
                    <a:pt x="13685" y="25"/>
                  </a:lnTo>
                  <a:lnTo>
                    <a:pt x="13458" y="49"/>
                  </a:lnTo>
                  <a:lnTo>
                    <a:pt x="13244" y="72"/>
                  </a:lnTo>
                  <a:lnTo>
                    <a:pt x="13053" y="120"/>
                  </a:lnTo>
                  <a:lnTo>
                    <a:pt x="12862" y="180"/>
                  </a:lnTo>
                  <a:lnTo>
                    <a:pt x="12696" y="239"/>
                  </a:lnTo>
                  <a:lnTo>
                    <a:pt x="12553" y="311"/>
                  </a:lnTo>
                  <a:lnTo>
                    <a:pt x="12410" y="382"/>
                  </a:lnTo>
                  <a:lnTo>
                    <a:pt x="12290" y="478"/>
                  </a:lnTo>
                  <a:lnTo>
                    <a:pt x="12171" y="561"/>
                  </a:lnTo>
                  <a:lnTo>
                    <a:pt x="12076" y="657"/>
                  </a:lnTo>
                  <a:lnTo>
                    <a:pt x="11992" y="764"/>
                  </a:lnTo>
                  <a:lnTo>
                    <a:pt x="11909" y="871"/>
                  </a:lnTo>
                  <a:lnTo>
                    <a:pt x="11837" y="978"/>
                  </a:lnTo>
                  <a:lnTo>
                    <a:pt x="11778" y="1086"/>
                  </a:lnTo>
                  <a:lnTo>
                    <a:pt x="11730" y="1193"/>
                  </a:lnTo>
                  <a:lnTo>
                    <a:pt x="11659" y="1408"/>
                  </a:lnTo>
                  <a:lnTo>
                    <a:pt x="11611" y="1622"/>
                  </a:lnTo>
                  <a:lnTo>
                    <a:pt x="11587" y="1825"/>
                  </a:lnTo>
                  <a:lnTo>
                    <a:pt x="11575" y="2004"/>
                  </a:lnTo>
                  <a:lnTo>
                    <a:pt x="11575" y="2147"/>
                  </a:lnTo>
                  <a:lnTo>
                    <a:pt x="11587" y="2266"/>
                  </a:lnTo>
                  <a:lnTo>
                    <a:pt x="11599" y="2361"/>
                  </a:lnTo>
                  <a:lnTo>
                    <a:pt x="11289" y="2373"/>
                  </a:lnTo>
                  <a:lnTo>
                    <a:pt x="10991" y="2385"/>
                  </a:lnTo>
                  <a:lnTo>
                    <a:pt x="10693" y="2409"/>
                  </a:lnTo>
                  <a:lnTo>
                    <a:pt x="10419" y="2433"/>
                  </a:lnTo>
                  <a:lnTo>
                    <a:pt x="10157" y="2468"/>
                  </a:lnTo>
                  <a:lnTo>
                    <a:pt x="9894" y="2516"/>
                  </a:lnTo>
                  <a:lnTo>
                    <a:pt x="9644" y="2564"/>
                  </a:lnTo>
                  <a:lnTo>
                    <a:pt x="9406" y="2623"/>
                  </a:lnTo>
                  <a:lnTo>
                    <a:pt x="9179" y="2695"/>
                  </a:lnTo>
                  <a:lnTo>
                    <a:pt x="8964" y="2766"/>
                  </a:lnTo>
                  <a:lnTo>
                    <a:pt x="8750" y="2838"/>
                  </a:lnTo>
                  <a:lnTo>
                    <a:pt x="8547" y="2921"/>
                  </a:lnTo>
                  <a:lnTo>
                    <a:pt x="8357" y="3017"/>
                  </a:lnTo>
                  <a:lnTo>
                    <a:pt x="8166" y="3100"/>
                  </a:lnTo>
                  <a:lnTo>
                    <a:pt x="7987" y="3208"/>
                  </a:lnTo>
                  <a:lnTo>
                    <a:pt x="7820" y="3315"/>
                  </a:lnTo>
                  <a:lnTo>
                    <a:pt x="7653" y="3422"/>
                  </a:lnTo>
                  <a:lnTo>
                    <a:pt x="7510" y="3529"/>
                  </a:lnTo>
                  <a:lnTo>
                    <a:pt x="7355" y="3649"/>
                  </a:lnTo>
                  <a:lnTo>
                    <a:pt x="7224" y="3768"/>
                  </a:lnTo>
                  <a:lnTo>
                    <a:pt x="6962" y="4018"/>
                  </a:lnTo>
                  <a:lnTo>
                    <a:pt x="6735" y="4280"/>
                  </a:lnTo>
                  <a:lnTo>
                    <a:pt x="6533" y="4543"/>
                  </a:lnTo>
                  <a:lnTo>
                    <a:pt x="6354" y="4817"/>
                  </a:lnTo>
                  <a:lnTo>
                    <a:pt x="6199" y="5103"/>
                  </a:lnTo>
                  <a:lnTo>
                    <a:pt x="6056" y="5389"/>
                  </a:lnTo>
                  <a:lnTo>
                    <a:pt x="5937" y="5663"/>
                  </a:lnTo>
                  <a:lnTo>
                    <a:pt x="5841" y="5949"/>
                  </a:lnTo>
                  <a:lnTo>
                    <a:pt x="5758" y="6223"/>
                  </a:lnTo>
                  <a:lnTo>
                    <a:pt x="5698" y="6498"/>
                  </a:lnTo>
                  <a:lnTo>
                    <a:pt x="5639" y="6760"/>
                  </a:lnTo>
                  <a:lnTo>
                    <a:pt x="5603" y="7010"/>
                  </a:lnTo>
                  <a:lnTo>
                    <a:pt x="5579" y="7237"/>
                  </a:lnTo>
                  <a:lnTo>
                    <a:pt x="5555" y="7463"/>
                  </a:lnTo>
                  <a:lnTo>
                    <a:pt x="5531" y="7845"/>
                  </a:lnTo>
                  <a:lnTo>
                    <a:pt x="5543" y="8143"/>
                  </a:lnTo>
                  <a:lnTo>
                    <a:pt x="5555" y="8405"/>
                  </a:lnTo>
                  <a:lnTo>
                    <a:pt x="5317" y="8405"/>
                  </a:lnTo>
                  <a:lnTo>
                    <a:pt x="5043" y="8417"/>
                  </a:lnTo>
                  <a:lnTo>
                    <a:pt x="4685" y="8453"/>
                  </a:lnTo>
                  <a:lnTo>
                    <a:pt x="4268" y="8512"/>
                  </a:lnTo>
                  <a:lnTo>
                    <a:pt x="4041" y="8560"/>
                  </a:lnTo>
                  <a:lnTo>
                    <a:pt x="3803" y="8619"/>
                  </a:lnTo>
                  <a:lnTo>
                    <a:pt x="3553" y="8691"/>
                  </a:lnTo>
                  <a:lnTo>
                    <a:pt x="3302" y="8774"/>
                  </a:lnTo>
                  <a:lnTo>
                    <a:pt x="3040" y="8870"/>
                  </a:lnTo>
                  <a:lnTo>
                    <a:pt x="2778" y="8977"/>
                  </a:lnTo>
                  <a:lnTo>
                    <a:pt x="2516" y="9108"/>
                  </a:lnTo>
                  <a:lnTo>
                    <a:pt x="2265" y="9263"/>
                  </a:lnTo>
                  <a:lnTo>
                    <a:pt x="2003" y="9430"/>
                  </a:lnTo>
                  <a:lnTo>
                    <a:pt x="1765" y="9621"/>
                  </a:lnTo>
                  <a:lnTo>
                    <a:pt x="1526" y="9835"/>
                  </a:lnTo>
                  <a:lnTo>
                    <a:pt x="1288" y="10074"/>
                  </a:lnTo>
                  <a:lnTo>
                    <a:pt x="1073" y="10324"/>
                  </a:lnTo>
                  <a:lnTo>
                    <a:pt x="871" y="10610"/>
                  </a:lnTo>
                  <a:lnTo>
                    <a:pt x="775" y="10765"/>
                  </a:lnTo>
                  <a:lnTo>
                    <a:pt x="692" y="10920"/>
                  </a:lnTo>
                  <a:lnTo>
                    <a:pt x="596" y="11087"/>
                  </a:lnTo>
                  <a:lnTo>
                    <a:pt x="513" y="11266"/>
                  </a:lnTo>
                  <a:lnTo>
                    <a:pt x="441" y="11445"/>
                  </a:lnTo>
                  <a:lnTo>
                    <a:pt x="370" y="11635"/>
                  </a:lnTo>
                  <a:lnTo>
                    <a:pt x="298" y="11826"/>
                  </a:lnTo>
                  <a:lnTo>
                    <a:pt x="239" y="12029"/>
                  </a:lnTo>
                  <a:lnTo>
                    <a:pt x="191" y="12243"/>
                  </a:lnTo>
                  <a:lnTo>
                    <a:pt x="143" y="12458"/>
                  </a:lnTo>
                  <a:lnTo>
                    <a:pt x="108" y="12684"/>
                  </a:lnTo>
                  <a:lnTo>
                    <a:pt x="72" y="12923"/>
                  </a:lnTo>
                  <a:lnTo>
                    <a:pt x="36" y="13173"/>
                  </a:lnTo>
                  <a:lnTo>
                    <a:pt x="24" y="13423"/>
                  </a:lnTo>
                  <a:lnTo>
                    <a:pt x="12" y="13686"/>
                  </a:lnTo>
                  <a:lnTo>
                    <a:pt x="0" y="13960"/>
                  </a:lnTo>
                  <a:lnTo>
                    <a:pt x="12" y="14222"/>
                  </a:lnTo>
                  <a:lnTo>
                    <a:pt x="24" y="14484"/>
                  </a:lnTo>
                  <a:lnTo>
                    <a:pt x="48" y="14747"/>
                  </a:lnTo>
                  <a:lnTo>
                    <a:pt x="72" y="14997"/>
                  </a:lnTo>
                  <a:lnTo>
                    <a:pt x="120" y="15235"/>
                  </a:lnTo>
                  <a:lnTo>
                    <a:pt x="167" y="15462"/>
                  </a:lnTo>
                  <a:lnTo>
                    <a:pt x="215" y="15688"/>
                  </a:lnTo>
                  <a:lnTo>
                    <a:pt x="275" y="15903"/>
                  </a:lnTo>
                  <a:lnTo>
                    <a:pt x="346" y="16117"/>
                  </a:lnTo>
                  <a:lnTo>
                    <a:pt x="418" y="16320"/>
                  </a:lnTo>
                  <a:lnTo>
                    <a:pt x="501" y="16523"/>
                  </a:lnTo>
                  <a:lnTo>
                    <a:pt x="584" y="16713"/>
                  </a:lnTo>
                  <a:lnTo>
                    <a:pt x="680" y="16892"/>
                  </a:lnTo>
                  <a:lnTo>
                    <a:pt x="775" y="17071"/>
                  </a:lnTo>
                  <a:lnTo>
                    <a:pt x="882" y="17250"/>
                  </a:lnTo>
                  <a:lnTo>
                    <a:pt x="990" y="17417"/>
                  </a:lnTo>
                  <a:lnTo>
                    <a:pt x="1228" y="17727"/>
                  </a:lnTo>
                  <a:lnTo>
                    <a:pt x="1467" y="18013"/>
                  </a:lnTo>
                  <a:lnTo>
                    <a:pt x="1729" y="18287"/>
                  </a:lnTo>
                  <a:lnTo>
                    <a:pt x="2003" y="18525"/>
                  </a:lnTo>
                  <a:lnTo>
                    <a:pt x="2289" y="18752"/>
                  </a:lnTo>
                  <a:lnTo>
                    <a:pt x="2575" y="18954"/>
                  </a:lnTo>
                  <a:lnTo>
                    <a:pt x="2861" y="19145"/>
                  </a:lnTo>
                  <a:lnTo>
                    <a:pt x="3159" y="19312"/>
                  </a:lnTo>
                  <a:lnTo>
                    <a:pt x="3457" y="19455"/>
                  </a:lnTo>
                  <a:lnTo>
                    <a:pt x="3743" y="19586"/>
                  </a:lnTo>
                  <a:lnTo>
                    <a:pt x="4041" y="19705"/>
                  </a:lnTo>
                  <a:lnTo>
                    <a:pt x="4316" y="19813"/>
                  </a:lnTo>
                  <a:lnTo>
                    <a:pt x="4590" y="19908"/>
                  </a:lnTo>
                  <a:lnTo>
                    <a:pt x="4852" y="19980"/>
                  </a:lnTo>
                  <a:lnTo>
                    <a:pt x="5329" y="20099"/>
                  </a:lnTo>
                  <a:lnTo>
                    <a:pt x="5734" y="20182"/>
                  </a:lnTo>
                  <a:lnTo>
                    <a:pt x="6044" y="20230"/>
                  </a:lnTo>
                  <a:lnTo>
                    <a:pt x="6318" y="20266"/>
                  </a:lnTo>
                  <a:lnTo>
                    <a:pt x="39385" y="20266"/>
                  </a:lnTo>
                  <a:lnTo>
                    <a:pt x="39576" y="20254"/>
                  </a:lnTo>
                  <a:lnTo>
                    <a:pt x="39779" y="20242"/>
                  </a:lnTo>
                  <a:lnTo>
                    <a:pt x="39970" y="20218"/>
                  </a:lnTo>
                  <a:lnTo>
                    <a:pt x="40160" y="20182"/>
                  </a:lnTo>
                  <a:lnTo>
                    <a:pt x="40351" y="20147"/>
                  </a:lnTo>
                  <a:lnTo>
                    <a:pt x="40542" y="20087"/>
                  </a:lnTo>
                  <a:lnTo>
                    <a:pt x="40721" y="20027"/>
                  </a:lnTo>
                  <a:lnTo>
                    <a:pt x="40899" y="19956"/>
                  </a:lnTo>
                  <a:lnTo>
                    <a:pt x="41066" y="19884"/>
                  </a:lnTo>
                  <a:lnTo>
                    <a:pt x="41233" y="19789"/>
                  </a:lnTo>
                  <a:lnTo>
                    <a:pt x="41400" y="19705"/>
                  </a:lnTo>
                  <a:lnTo>
                    <a:pt x="41555" y="19598"/>
                  </a:lnTo>
                  <a:lnTo>
                    <a:pt x="41710" y="19491"/>
                  </a:lnTo>
                  <a:lnTo>
                    <a:pt x="41853" y="19372"/>
                  </a:lnTo>
                  <a:lnTo>
                    <a:pt x="41996" y="19252"/>
                  </a:lnTo>
                  <a:lnTo>
                    <a:pt x="42139" y="19121"/>
                  </a:lnTo>
                  <a:lnTo>
                    <a:pt x="42258" y="18990"/>
                  </a:lnTo>
                  <a:lnTo>
                    <a:pt x="42389" y="18847"/>
                  </a:lnTo>
                  <a:lnTo>
                    <a:pt x="42497" y="18704"/>
                  </a:lnTo>
                  <a:lnTo>
                    <a:pt x="42604" y="18549"/>
                  </a:lnTo>
                  <a:lnTo>
                    <a:pt x="42711" y="18394"/>
                  </a:lnTo>
                  <a:lnTo>
                    <a:pt x="42807" y="18227"/>
                  </a:lnTo>
                  <a:lnTo>
                    <a:pt x="42890" y="18060"/>
                  </a:lnTo>
                  <a:lnTo>
                    <a:pt x="42973" y="17882"/>
                  </a:lnTo>
                  <a:lnTo>
                    <a:pt x="43033" y="17715"/>
                  </a:lnTo>
                  <a:lnTo>
                    <a:pt x="43105" y="17524"/>
                  </a:lnTo>
                  <a:lnTo>
                    <a:pt x="43152" y="17345"/>
                  </a:lnTo>
                  <a:lnTo>
                    <a:pt x="43200" y="17154"/>
                  </a:lnTo>
                  <a:lnTo>
                    <a:pt x="43224" y="16964"/>
                  </a:lnTo>
                  <a:lnTo>
                    <a:pt x="43260" y="16773"/>
                  </a:lnTo>
                  <a:lnTo>
                    <a:pt x="43271" y="16570"/>
                  </a:lnTo>
                  <a:lnTo>
                    <a:pt x="43271" y="16368"/>
                  </a:lnTo>
                  <a:lnTo>
                    <a:pt x="43271" y="16141"/>
                  </a:lnTo>
                  <a:lnTo>
                    <a:pt x="43248" y="15927"/>
                  </a:lnTo>
                  <a:lnTo>
                    <a:pt x="43224" y="15700"/>
                  </a:lnTo>
                  <a:lnTo>
                    <a:pt x="43188" y="15486"/>
                  </a:lnTo>
                  <a:lnTo>
                    <a:pt x="43140" y="15283"/>
                  </a:lnTo>
                  <a:lnTo>
                    <a:pt x="43081" y="15068"/>
                  </a:lnTo>
                  <a:lnTo>
                    <a:pt x="43009" y="14866"/>
                  </a:lnTo>
                  <a:lnTo>
                    <a:pt x="42926" y="14675"/>
                  </a:lnTo>
                  <a:lnTo>
                    <a:pt x="42842" y="14484"/>
                  </a:lnTo>
                  <a:lnTo>
                    <a:pt x="42747" y="14294"/>
                  </a:lnTo>
                  <a:lnTo>
                    <a:pt x="42640" y="14103"/>
                  </a:lnTo>
                  <a:lnTo>
                    <a:pt x="42532" y="13936"/>
                  </a:lnTo>
                  <a:lnTo>
                    <a:pt x="42413" y="13757"/>
                  </a:lnTo>
                  <a:lnTo>
                    <a:pt x="42282" y="13590"/>
                  </a:lnTo>
                  <a:lnTo>
                    <a:pt x="42139" y="13435"/>
                  </a:lnTo>
                  <a:lnTo>
                    <a:pt x="41996" y="13280"/>
                  </a:lnTo>
                  <a:lnTo>
                    <a:pt x="41841" y="13137"/>
                  </a:lnTo>
                  <a:lnTo>
                    <a:pt x="41686" y="13006"/>
                  </a:lnTo>
                  <a:lnTo>
                    <a:pt x="41519" y="12875"/>
                  </a:lnTo>
                  <a:lnTo>
                    <a:pt x="41352" y="12756"/>
                  </a:lnTo>
                  <a:lnTo>
                    <a:pt x="41174" y="12637"/>
                  </a:lnTo>
                  <a:lnTo>
                    <a:pt x="40995" y="12529"/>
                  </a:lnTo>
                  <a:lnTo>
                    <a:pt x="40804" y="12434"/>
                  </a:lnTo>
                  <a:lnTo>
                    <a:pt x="40613" y="12351"/>
                  </a:lnTo>
                  <a:lnTo>
                    <a:pt x="40411" y="12279"/>
                  </a:lnTo>
                  <a:lnTo>
                    <a:pt x="40208" y="12207"/>
                  </a:lnTo>
                  <a:lnTo>
                    <a:pt x="40005" y="12148"/>
                  </a:lnTo>
                  <a:lnTo>
                    <a:pt x="39791" y="12100"/>
                  </a:lnTo>
                  <a:lnTo>
                    <a:pt x="39576" y="12064"/>
                  </a:lnTo>
                  <a:lnTo>
                    <a:pt x="39362" y="12029"/>
                  </a:lnTo>
                  <a:lnTo>
                    <a:pt x="39135" y="12017"/>
                  </a:lnTo>
                  <a:lnTo>
                    <a:pt x="38909" y="12005"/>
                  </a:lnTo>
                  <a:lnTo>
                    <a:pt x="38193" y="12005"/>
                  </a:lnTo>
                  <a:lnTo>
                    <a:pt x="38193" y="11611"/>
                  </a:lnTo>
                  <a:lnTo>
                    <a:pt x="38170" y="11242"/>
                  </a:lnTo>
                  <a:lnTo>
                    <a:pt x="38146" y="10872"/>
                  </a:lnTo>
                  <a:lnTo>
                    <a:pt x="38110" y="10527"/>
                  </a:lnTo>
                  <a:lnTo>
                    <a:pt x="38074" y="10193"/>
                  </a:lnTo>
                  <a:lnTo>
                    <a:pt x="38015" y="9859"/>
                  </a:lnTo>
                  <a:lnTo>
                    <a:pt x="37955" y="9549"/>
                  </a:lnTo>
                  <a:lnTo>
                    <a:pt x="37883" y="9251"/>
                  </a:lnTo>
                  <a:lnTo>
                    <a:pt x="37812" y="8965"/>
                  </a:lnTo>
                  <a:lnTo>
                    <a:pt x="37728" y="8703"/>
                  </a:lnTo>
                  <a:lnTo>
                    <a:pt x="37633" y="8441"/>
                  </a:lnTo>
                  <a:lnTo>
                    <a:pt x="37538" y="8190"/>
                  </a:lnTo>
                  <a:lnTo>
                    <a:pt x="37430" y="7952"/>
                  </a:lnTo>
                  <a:lnTo>
                    <a:pt x="37323" y="7725"/>
                  </a:lnTo>
                  <a:lnTo>
                    <a:pt x="37204" y="7511"/>
                  </a:lnTo>
                  <a:lnTo>
                    <a:pt x="37085" y="7296"/>
                  </a:lnTo>
                  <a:lnTo>
                    <a:pt x="36954" y="7106"/>
                  </a:lnTo>
                  <a:lnTo>
                    <a:pt x="36823" y="6927"/>
                  </a:lnTo>
                  <a:lnTo>
                    <a:pt x="36691" y="6748"/>
                  </a:lnTo>
                  <a:lnTo>
                    <a:pt x="36548" y="6581"/>
                  </a:lnTo>
                  <a:lnTo>
                    <a:pt x="36405" y="6426"/>
                  </a:lnTo>
                  <a:lnTo>
                    <a:pt x="36250" y="6283"/>
                  </a:lnTo>
                  <a:lnTo>
                    <a:pt x="36095" y="6140"/>
                  </a:lnTo>
                  <a:lnTo>
                    <a:pt x="35940" y="6009"/>
                  </a:lnTo>
                  <a:lnTo>
                    <a:pt x="35785" y="5890"/>
                  </a:lnTo>
                  <a:lnTo>
                    <a:pt x="35631" y="5782"/>
                  </a:lnTo>
                  <a:lnTo>
                    <a:pt x="35464" y="5675"/>
                  </a:lnTo>
                  <a:lnTo>
                    <a:pt x="35297" y="5580"/>
                  </a:lnTo>
                  <a:lnTo>
                    <a:pt x="34975" y="5401"/>
                  </a:lnTo>
                  <a:lnTo>
                    <a:pt x="34641" y="5258"/>
                  </a:lnTo>
                  <a:lnTo>
                    <a:pt x="34307" y="5139"/>
                  </a:lnTo>
                  <a:lnTo>
                    <a:pt x="33974" y="5031"/>
                  </a:lnTo>
                  <a:lnTo>
                    <a:pt x="33652" y="4960"/>
                  </a:lnTo>
                  <a:lnTo>
                    <a:pt x="33330" y="4900"/>
                  </a:lnTo>
                  <a:lnTo>
                    <a:pt x="33020" y="4853"/>
                  </a:lnTo>
                  <a:lnTo>
                    <a:pt x="32734" y="4829"/>
                  </a:lnTo>
                  <a:lnTo>
                    <a:pt x="32448" y="4817"/>
                  </a:lnTo>
                  <a:lnTo>
                    <a:pt x="32197" y="4805"/>
                  </a:lnTo>
                  <a:lnTo>
                    <a:pt x="31947" y="4805"/>
                  </a:lnTo>
                  <a:lnTo>
                    <a:pt x="31733" y="4817"/>
                  </a:lnTo>
                  <a:lnTo>
                    <a:pt x="31387" y="4853"/>
                  </a:lnTo>
                  <a:lnTo>
                    <a:pt x="31160" y="4876"/>
                  </a:lnTo>
                  <a:lnTo>
                    <a:pt x="31077" y="4888"/>
                  </a:lnTo>
                  <a:lnTo>
                    <a:pt x="31077" y="4638"/>
                  </a:lnTo>
                  <a:lnTo>
                    <a:pt x="31065" y="4400"/>
                  </a:lnTo>
                  <a:lnTo>
                    <a:pt x="31053" y="4161"/>
                  </a:lnTo>
                  <a:lnTo>
                    <a:pt x="31029" y="3923"/>
                  </a:lnTo>
                  <a:lnTo>
                    <a:pt x="30993" y="3708"/>
                  </a:lnTo>
                  <a:lnTo>
                    <a:pt x="30958" y="3494"/>
                  </a:lnTo>
                  <a:lnTo>
                    <a:pt x="30922" y="3291"/>
                  </a:lnTo>
                  <a:lnTo>
                    <a:pt x="30874" y="3100"/>
                  </a:lnTo>
                  <a:lnTo>
                    <a:pt x="30815" y="2910"/>
                  </a:lnTo>
                  <a:lnTo>
                    <a:pt x="30755" y="2731"/>
                  </a:lnTo>
                  <a:lnTo>
                    <a:pt x="30636" y="2397"/>
                  </a:lnTo>
                  <a:lnTo>
                    <a:pt x="30481" y="2087"/>
                  </a:lnTo>
                  <a:lnTo>
                    <a:pt x="30314" y="1801"/>
                  </a:lnTo>
                  <a:lnTo>
                    <a:pt x="30135" y="1551"/>
                  </a:lnTo>
                  <a:lnTo>
                    <a:pt x="29944" y="1312"/>
                  </a:lnTo>
                  <a:lnTo>
                    <a:pt x="29754" y="1110"/>
                  </a:lnTo>
                  <a:lnTo>
                    <a:pt x="29539" y="919"/>
                  </a:lnTo>
                  <a:lnTo>
                    <a:pt x="29325" y="764"/>
                  </a:lnTo>
                  <a:lnTo>
                    <a:pt x="29098" y="621"/>
                  </a:lnTo>
                  <a:lnTo>
                    <a:pt x="28872" y="490"/>
                  </a:lnTo>
                  <a:lnTo>
                    <a:pt x="28645" y="382"/>
                  </a:lnTo>
                  <a:lnTo>
                    <a:pt x="28419" y="299"/>
                  </a:lnTo>
                  <a:lnTo>
                    <a:pt x="28192" y="215"/>
                  </a:lnTo>
                  <a:lnTo>
                    <a:pt x="27966" y="156"/>
                  </a:lnTo>
                  <a:lnTo>
                    <a:pt x="27751" y="108"/>
                  </a:lnTo>
                  <a:lnTo>
                    <a:pt x="27537" y="61"/>
                  </a:lnTo>
                  <a:lnTo>
                    <a:pt x="27334" y="37"/>
                  </a:lnTo>
                  <a:lnTo>
                    <a:pt x="26964" y="1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785;p36"/>
            <p:cNvSpPr/>
            <p:nvPr/>
          </p:nvSpPr>
          <p:spPr>
            <a:xfrm>
              <a:off x="12721" y="4261"/>
              <a:ext cx="899" cy="485"/>
            </a:xfrm>
            <a:custGeom>
              <a:avLst/>
              <a:gdLst/>
              <a:ahLst/>
              <a:cxnLst/>
              <a:rect l="l" t="t" r="r" b="b"/>
              <a:pathLst>
                <a:path w="32007" h="14985" extrusionOk="0">
                  <a:moveTo>
                    <a:pt x="12064" y="1"/>
                  </a:moveTo>
                  <a:lnTo>
                    <a:pt x="11790" y="25"/>
                  </a:lnTo>
                  <a:lnTo>
                    <a:pt x="11480" y="72"/>
                  </a:lnTo>
                  <a:lnTo>
                    <a:pt x="11325" y="108"/>
                  </a:lnTo>
                  <a:lnTo>
                    <a:pt x="11158" y="156"/>
                  </a:lnTo>
                  <a:lnTo>
                    <a:pt x="10991" y="215"/>
                  </a:lnTo>
                  <a:lnTo>
                    <a:pt x="10824" y="287"/>
                  </a:lnTo>
                  <a:lnTo>
                    <a:pt x="10645" y="358"/>
                  </a:lnTo>
                  <a:lnTo>
                    <a:pt x="10478" y="454"/>
                  </a:lnTo>
                  <a:lnTo>
                    <a:pt x="10323" y="561"/>
                  </a:lnTo>
                  <a:lnTo>
                    <a:pt x="10156" y="680"/>
                  </a:lnTo>
                  <a:lnTo>
                    <a:pt x="10002" y="823"/>
                  </a:lnTo>
                  <a:lnTo>
                    <a:pt x="9858" y="966"/>
                  </a:lnTo>
                  <a:lnTo>
                    <a:pt x="9715" y="1145"/>
                  </a:lnTo>
                  <a:lnTo>
                    <a:pt x="9584" y="1336"/>
                  </a:lnTo>
                  <a:lnTo>
                    <a:pt x="9453" y="1538"/>
                  </a:lnTo>
                  <a:lnTo>
                    <a:pt x="9346" y="1765"/>
                  </a:lnTo>
                  <a:lnTo>
                    <a:pt x="9251" y="2015"/>
                  </a:lnTo>
                  <a:lnTo>
                    <a:pt x="9167" y="2289"/>
                  </a:lnTo>
                  <a:lnTo>
                    <a:pt x="9107" y="2587"/>
                  </a:lnTo>
                  <a:lnTo>
                    <a:pt x="9060" y="2909"/>
                  </a:lnTo>
                  <a:lnTo>
                    <a:pt x="9024" y="3255"/>
                  </a:lnTo>
                  <a:lnTo>
                    <a:pt x="9012" y="3625"/>
                  </a:lnTo>
                  <a:lnTo>
                    <a:pt x="8786" y="3589"/>
                  </a:lnTo>
                  <a:lnTo>
                    <a:pt x="8535" y="3565"/>
                  </a:lnTo>
                  <a:lnTo>
                    <a:pt x="8190" y="3553"/>
                  </a:lnTo>
                  <a:lnTo>
                    <a:pt x="7999" y="3565"/>
                  </a:lnTo>
                  <a:lnTo>
                    <a:pt x="7796" y="3565"/>
                  </a:lnTo>
                  <a:lnTo>
                    <a:pt x="7582" y="3589"/>
                  </a:lnTo>
                  <a:lnTo>
                    <a:pt x="7355" y="3625"/>
                  </a:lnTo>
                  <a:lnTo>
                    <a:pt x="7117" y="3660"/>
                  </a:lnTo>
                  <a:lnTo>
                    <a:pt x="6878" y="3720"/>
                  </a:lnTo>
                  <a:lnTo>
                    <a:pt x="6628" y="3791"/>
                  </a:lnTo>
                  <a:lnTo>
                    <a:pt x="6390" y="3887"/>
                  </a:lnTo>
                  <a:lnTo>
                    <a:pt x="6139" y="3994"/>
                  </a:lnTo>
                  <a:lnTo>
                    <a:pt x="5889" y="4125"/>
                  </a:lnTo>
                  <a:lnTo>
                    <a:pt x="5651" y="4268"/>
                  </a:lnTo>
                  <a:lnTo>
                    <a:pt x="5424" y="4447"/>
                  </a:lnTo>
                  <a:lnTo>
                    <a:pt x="5186" y="4650"/>
                  </a:lnTo>
                  <a:lnTo>
                    <a:pt x="4971" y="4864"/>
                  </a:lnTo>
                  <a:lnTo>
                    <a:pt x="4768" y="5115"/>
                  </a:lnTo>
                  <a:lnTo>
                    <a:pt x="4673" y="5258"/>
                  </a:lnTo>
                  <a:lnTo>
                    <a:pt x="4578" y="5401"/>
                  </a:lnTo>
                  <a:lnTo>
                    <a:pt x="4482" y="5556"/>
                  </a:lnTo>
                  <a:lnTo>
                    <a:pt x="4399" y="5711"/>
                  </a:lnTo>
                  <a:lnTo>
                    <a:pt x="4315" y="5878"/>
                  </a:lnTo>
                  <a:lnTo>
                    <a:pt x="4244" y="6056"/>
                  </a:lnTo>
                  <a:lnTo>
                    <a:pt x="4161" y="6235"/>
                  </a:lnTo>
                  <a:lnTo>
                    <a:pt x="4101" y="6438"/>
                  </a:lnTo>
                  <a:lnTo>
                    <a:pt x="4041" y="6640"/>
                  </a:lnTo>
                  <a:lnTo>
                    <a:pt x="3982" y="6843"/>
                  </a:lnTo>
                  <a:lnTo>
                    <a:pt x="3934" y="7070"/>
                  </a:lnTo>
                  <a:lnTo>
                    <a:pt x="3886" y="7296"/>
                  </a:lnTo>
                  <a:lnTo>
                    <a:pt x="3839" y="7534"/>
                  </a:lnTo>
                  <a:lnTo>
                    <a:pt x="3815" y="7785"/>
                  </a:lnTo>
                  <a:lnTo>
                    <a:pt x="3791" y="8047"/>
                  </a:lnTo>
                  <a:lnTo>
                    <a:pt x="3767" y="8309"/>
                  </a:lnTo>
                  <a:lnTo>
                    <a:pt x="3755" y="8595"/>
                  </a:lnTo>
                  <a:lnTo>
                    <a:pt x="3755" y="8881"/>
                  </a:lnTo>
                  <a:lnTo>
                    <a:pt x="3052" y="8881"/>
                  </a:lnTo>
                  <a:lnTo>
                    <a:pt x="2897" y="8905"/>
                  </a:lnTo>
                  <a:lnTo>
                    <a:pt x="2730" y="8917"/>
                  </a:lnTo>
                  <a:lnTo>
                    <a:pt x="2575" y="8953"/>
                  </a:lnTo>
                  <a:lnTo>
                    <a:pt x="2420" y="8989"/>
                  </a:lnTo>
                  <a:lnTo>
                    <a:pt x="2265" y="9025"/>
                  </a:lnTo>
                  <a:lnTo>
                    <a:pt x="2110" y="9084"/>
                  </a:lnTo>
                  <a:lnTo>
                    <a:pt x="1967" y="9132"/>
                  </a:lnTo>
                  <a:lnTo>
                    <a:pt x="1824" y="9203"/>
                  </a:lnTo>
                  <a:lnTo>
                    <a:pt x="1681" y="9275"/>
                  </a:lnTo>
                  <a:lnTo>
                    <a:pt x="1550" y="9346"/>
                  </a:lnTo>
                  <a:lnTo>
                    <a:pt x="1419" y="9430"/>
                  </a:lnTo>
                  <a:lnTo>
                    <a:pt x="1288" y="9525"/>
                  </a:lnTo>
                  <a:lnTo>
                    <a:pt x="1168" y="9621"/>
                  </a:lnTo>
                  <a:lnTo>
                    <a:pt x="1049" y="9716"/>
                  </a:lnTo>
                  <a:lnTo>
                    <a:pt x="942" y="9823"/>
                  </a:lnTo>
                  <a:lnTo>
                    <a:pt x="835" y="9942"/>
                  </a:lnTo>
                  <a:lnTo>
                    <a:pt x="727" y="10062"/>
                  </a:lnTo>
                  <a:lnTo>
                    <a:pt x="632" y="10181"/>
                  </a:lnTo>
                  <a:lnTo>
                    <a:pt x="549" y="10312"/>
                  </a:lnTo>
                  <a:lnTo>
                    <a:pt x="465" y="10431"/>
                  </a:lnTo>
                  <a:lnTo>
                    <a:pt x="382" y="10574"/>
                  </a:lnTo>
                  <a:lnTo>
                    <a:pt x="310" y="10705"/>
                  </a:lnTo>
                  <a:lnTo>
                    <a:pt x="251" y="10848"/>
                  </a:lnTo>
                  <a:lnTo>
                    <a:pt x="191" y="11003"/>
                  </a:lnTo>
                  <a:lnTo>
                    <a:pt x="143" y="11146"/>
                  </a:lnTo>
                  <a:lnTo>
                    <a:pt x="96" y="11301"/>
                  </a:lnTo>
                  <a:lnTo>
                    <a:pt x="60" y="11456"/>
                  </a:lnTo>
                  <a:lnTo>
                    <a:pt x="36" y="11623"/>
                  </a:lnTo>
                  <a:lnTo>
                    <a:pt x="12" y="11778"/>
                  </a:lnTo>
                  <a:lnTo>
                    <a:pt x="0" y="11945"/>
                  </a:lnTo>
                  <a:lnTo>
                    <a:pt x="0" y="12112"/>
                  </a:lnTo>
                  <a:lnTo>
                    <a:pt x="0" y="12255"/>
                  </a:lnTo>
                  <a:lnTo>
                    <a:pt x="12" y="12410"/>
                  </a:lnTo>
                  <a:lnTo>
                    <a:pt x="24" y="12553"/>
                  </a:lnTo>
                  <a:lnTo>
                    <a:pt x="48" y="12696"/>
                  </a:lnTo>
                  <a:lnTo>
                    <a:pt x="119" y="12970"/>
                  </a:lnTo>
                  <a:lnTo>
                    <a:pt x="227" y="13232"/>
                  </a:lnTo>
                  <a:lnTo>
                    <a:pt x="346" y="13483"/>
                  </a:lnTo>
                  <a:lnTo>
                    <a:pt x="489" y="13721"/>
                  </a:lnTo>
                  <a:lnTo>
                    <a:pt x="656" y="13948"/>
                  </a:lnTo>
                  <a:lnTo>
                    <a:pt x="835" y="14150"/>
                  </a:lnTo>
                  <a:lnTo>
                    <a:pt x="1049" y="14329"/>
                  </a:lnTo>
                  <a:lnTo>
                    <a:pt x="1264" y="14496"/>
                  </a:lnTo>
                  <a:lnTo>
                    <a:pt x="1502" y="14639"/>
                  </a:lnTo>
                  <a:lnTo>
                    <a:pt x="1753" y="14758"/>
                  </a:lnTo>
                  <a:lnTo>
                    <a:pt x="2015" y="14866"/>
                  </a:lnTo>
                  <a:lnTo>
                    <a:pt x="2289" y="14937"/>
                  </a:lnTo>
                  <a:lnTo>
                    <a:pt x="2432" y="14961"/>
                  </a:lnTo>
                  <a:lnTo>
                    <a:pt x="2575" y="14973"/>
                  </a:lnTo>
                  <a:lnTo>
                    <a:pt x="2730" y="14985"/>
                  </a:lnTo>
                  <a:lnTo>
                    <a:pt x="27334" y="14985"/>
                  </a:lnTo>
                  <a:lnTo>
                    <a:pt x="27536" y="14973"/>
                  </a:lnTo>
                  <a:lnTo>
                    <a:pt x="27775" y="14937"/>
                  </a:lnTo>
                  <a:lnTo>
                    <a:pt x="28073" y="14866"/>
                  </a:lnTo>
                  <a:lnTo>
                    <a:pt x="28419" y="14782"/>
                  </a:lnTo>
                  <a:lnTo>
                    <a:pt x="28812" y="14651"/>
                  </a:lnTo>
                  <a:lnTo>
                    <a:pt x="29027" y="14579"/>
                  </a:lnTo>
                  <a:lnTo>
                    <a:pt x="29241" y="14496"/>
                  </a:lnTo>
                  <a:lnTo>
                    <a:pt x="29456" y="14389"/>
                  </a:lnTo>
                  <a:lnTo>
                    <a:pt x="29670" y="14281"/>
                  </a:lnTo>
                  <a:lnTo>
                    <a:pt x="29897" y="14162"/>
                  </a:lnTo>
                  <a:lnTo>
                    <a:pt x="30111" y="14019"/>
                  </a:lnTo>
                  <a:lnTo>
                    <a:pt x="30326" y="13876"/>
                  </a:lnTo>
                  <a:lnTo>
                    <a:pt x="30529" y="13709"/>
                  </a:lnTo>
                  <a:lnTo>
                    <a:pt x="30731" y="13519"/>
                  </a:lnTo>
                  <a:lnTo>
                    <a:pt x="30922" y="13328"/>
                  </a:lnTo>
                  <a:lnTo>
                    <a:pt x="31113" y="13113"/>
                  </a:lnTo>
                  <a:lnTo>
                    <a:pt x="31279" y="12887"/>
                  </a:lnTo>
                  <a:lnTo>
                    <a:pt x="31434" y="12636"/>
                  </a:lnTo>
                  <a:lnTo>
                    <a:pt x="31578" y="12362"/>
                  </a:lnTo>
                  <a:lnTo>
                    <a:pt x="31697" y="12076"/>
                  </a:lnTo>
                  <a:lnTo>
                    <a:pt x="31804" y="11766"/>
                  </a:lnTo>
                  <a:lnTo>
                    <a:pt x="31887" y="11444"/>
                  </a:lnTo>
                  <a:lnTo>
                    <a:pt x="31959" y="11087"/>
                  </a:lnTo>
                  <a:lnTo>
                    <a:pt x="31995" y="10717"/>
                  </a:lnTo>
                  <a:lnTo>
                    <a:pt x="32007" y="10324"/>
                  </a:lnTo>
                  <a:lnTo>
                    <a:pt x="31995" y="9930"/>
                  </a:lnTo>
                  <a:lnTo>
                    <a:pt x="31959" y="9561"/>
                  </a:lnTo>
                  <a:lnTo>
                    <a:pt x="31899" y="9215"/>
                  </a:lnTo>
                  <a:lnTo>
                    <a:pt x="31828" y="8905"/>
                  </a:lnTo>
                  <a:lnTo>
                    <a:pt x="31732" y="8607"/>
                  </a:lnTo>
                  <a:lnTo>
                    <a:pt x="31625" y="8333"/>
                  </a:lnTo>
                  <a:lnTo>
                    <a:pt x="31506" y="8083"/>
                  </a:lnTo>
                  <a:lnTo>
                    <a:pt x="31363" y="7856"/>
                  </a:lnTo>
                  <a:lnTo>
                    <a:pt x="31220" y="7642"/>
                  </a:lnTo>
                  <a:lnTo>
                    <a:pt x="31053" y="7451"/>
                  </a:lnTo>
                  <a:lnTo>
                    <a:pt x="30886" y="7272"/>
                  </a:lnTo>
                  <a:lnTo>
                    <a:pt x="30707" y="7117"/>
                  </a:lnTo>
                  <a:lnTo>
                    <a:pt x="30529" y="6974"/>
                  </a:lnTo>
                  <a:lnTo>
                    <a:pt x="30338" y="6855"/>
                  </a:lnTo>
                  <a:lnTo>
                    <a:pt x="30147" y="6736"/>
                  </a:lnTo>
                  <a:lnTo>
                    <a:pt x="29956" y="6640"/>
                  </a:lnTo>
                  <a:lnTo>
                    <a:pt x="29766" y="6557"/>
                  </a:lnTo>
                  <a:lnTo>
                    <a:pt x="29575" y="6485"/>
                  </a:lnTo>
                  <a:lnTo>
                    <a:pt x="29384" y="6426"/>
                  </a:lnTo>
                  <a:lnTo>
                    <a:pt x="29205" y="6378"/>
                  </a:lnTo>
                  <a:lnTo>
                    <a:pt x="28860" y="6295"/>
                  </a:lnTo>
                  <a:lnTo>
                    <a:pt x="28538" y="6247"/>
                  </a:lnTo>
                  <a:lnTo>
                    <a:pt x="28276" y="6223"/>
                  </a:lnTo>
                  <a:lnTo>
                    <a:pt x="28073" y="6211"/>
                  </a:lnTo>
                  <a:lnTo>
                    <a:pt x="27906" y="6223"/>
                  </a:lnTo>
                  <a:lnTo>
                    <a:pt x="27918" y="6021"/>
                  </a:lnTo>
                  <a:lnTo>
                    <a:pt x="27918" y="5806"/>
                  </a:lnTo>
                  <a:lnTo>
                    <a:pt x="27906" y="5520"/>
                  </a:lnTo>
                  <a:lnTo>
                    <a:pt x="27870" y="5186"/>
                  </a:lnTo>
                  <a:lnTo>
                    <a:pt x="27834" y="4995"/>
                  </a:lnTo>
                  <a:lnTo>
                    <a:pt x="27799" y="4805"/>
                  </a:lnTo>
                  <a:lnTo>
                    <a:pt x="27751" y="4602"/>
                  </a:lnTo>
                  <a:lnTo>
                    <a:pt x="27691" y="4399"/>
                  </a:lnTo>
                  <a:lnTo>
                    <a:pt x="27620" y="4197"/>
                  </a:lnTo>
                  <a:lnTo>
                    <a:pt x="27525" y="3982"/>
                  </a:lnTo>
                  <a:lnTo>
                    <a:pt x="27429" y="3780"/>
                  </a:lnTo>
                  <a:lnTo>
                    <a:pt x="27310" y="3565"/>
                  </a:lnTo>
                  <a:lnTo>
                    <a:pt x="27179" y="3362"/>
                  </a:lnTo>
                  <a:lnTo>
                    <a:pt x="27024" y="3160"/>
                  </a:lnTo>
                  <a:lnTo>
                    <a:pt x="26857" y="2969"/>
                  </a:lnTo>
                  <a:lnTo>
                    <a:pt x="26666" y="2790"/>
                  </a:lnTo>
                  <a:lnTo>
                    <a:pt x="26464" y="2611"/>
                  </a:lnTo>
                  <a:lnTo>
                    <a:pt x="26225" y="2444"/>
                  </a:lnTo>
                  <a:lnTo>
                    <a:pt x="25975" y="2301"/>
                  </a:lnTo>
                  <a:lnTo>
                    <a:pt x="25689" y="2158"/>
                  </a:lnTo>
                  <a:lnTo>
                    <a:pt x="25379" y="2039"/>
                  </a:lnTo>
                  <a:lnTo>
                    <a:pt x="25045" y="1944"/>
                  </a:lnTo>
                  <a:lnTo>
                    <a:pt x="24687" y="1860"/>
                  </a:lnTo>
                  <a:lnTo>
                    <a:pt x="24306" y="1801"/>
                  </a:lnTo>
                  <a:lnTo>
                    <a:pt x="23877" y="1765"/>
                  </a:lnTo>
                  <a:lnTo>
                    <a:pt x="23436" y="1753"/>
                  </a:lnTo>
                  <a:lnTo>
                    <a:pt x="23448" y="1670"/>
                  </a:lnTo>
                  <a:lnTo>
                    <a:pt x="23448" y="1479"/>
                  </a:lnTo>
                  <a:lnTo>
                    <a:pt x="23436" y="1348"/>
                  </a:lnTo>
                  <a:lnTo>
                    <a:pt x="23424" y="1205"/>
                  </a:lnTo>
                  <a:lnTo>
                    <a:pt x="23388" y="1038"/>
                  </a:lnTo>
                  <a:lnTo>
                    <a:pt x="23329" y="883"/>
                  </a:lnTo>
                  <a:lnTo>
                    <a:pt x="23245" y="716"/>
                  </a:lnTo>
                  <a:lnTo>
                    <a:pt x="23197" y="644"/>
                  </a:lnTo>
                  <a:lnTo>
                    <a:pt x="23138" y="561"/>
                  </a:lnTo>
                  <a:lnTo>
                    <a:pt x="23078" y="489"/>
                  </a:lnTo>
                  <a:lnTo>
                    <a:pt x="23007" y="418"/>
                  </a:lnTo>
                  <a:lnTo>
                    <a:pt x="22923" y="346"/>
                  </a:lnTo>
                  <a:lnTo>
                    <a:pt x="22828" y="287"/>
                  </a:lnTo>
                  <a:lnTo>
                    <a:pt x="22733" y="227"/>
                  </a:lnTo>
                  <a:lnTo>
                    <a:pt x="22613" y="180"/>
                  </a:lnTo>
                  <a:lnTo>
                    <a:pt x="22494" y="132"/>
                  </a:lnTo>
                  <a:lnTo>
                    <a:pt x="22363" y="84"/>
                  </a:lnTo>
                  <a:lnTo>
                    <a:pt x="22208" y="60"/>
                  </a:lnTo>
                  <a:lnTo>
                    <a:pt x="22053" y="36"/>
                  </a:lnTo>
                  <a:lnTo>
                    <a:pt x="21886" y="25"/>
                  </a:lnTo>
                  <a:lnTo>
                    <a:pt x="21695" y="13"/>
                  </a:lnTo>
                  <a:lnTo>
                    <a:pt x="12624" y="13"/>
                  </a:lnTo>
                  <a:lnTo>
                    <a:pt x="12469" y="1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789;p36"/>
            <p:cNvSpPr/>
            <p:nvPr/>
          </p:nvSpPr>
          <p:spPr>
            <a:xfrm>
              <a:off x="14264" y="4920"/>
              <a:ext cx="167" cy="136"/>
            </a:xfrm>
            <a:custGeom>
              <a:avLst/>
              <a:gdLst/>
              <a:ahLst/>
              <a:cxnLst/>
              <a:rect l="l" t="t" r="r" b="b"/>
              <a:pathLst>
                <a:path w="5961" h="4197" extrusionOk="0">
                  <a:moveTo>
                    <a:pt x="2432" y="1"/>
                  </a:moveTo>
                  <a:lnTo>
                    <a:pt x="2301" y="13"/>
                  </a:lnTo>
                  <a:lnTo>
                    <a:pt x="2170" y="37"/>
                  </a:lnTo>
                  <a:lnTo>
                    <a:pt x="2039" y="72"/>
                  </a:lnTo>
                  <a:lnTo>
                    <a:pt x="1920" y="108"/>
                  </a:lnTo>
                  <a:lnTo>
                    <a:pt x="1789" y="156"/>
                  </a:lnTo>
                  <a:lnTo>
                    <a:pt x="1658" y="216"/>
                  </a:lnTo>
                  <a:lnTo>
                    <a:pt x="1526" y="275"/>
                  </a:lnTo>
                  <a:lnTo>
                    <a:pt x="1407" y="359"/>
                  </a:lnTo>
                  <a:lnTo>
                    <a:pt x="1288" y="430"/>
                  </a:lnTo>
                  <a:lnTo>
                    <a:pt x="1050" y="609"/>
                  </a:lnTo>
                  <a:lnTo>
                    <a:pt x="835" y="812"/>
                  </a:lnTo>
                  <a:lnTo>
                    <a:pt x="632" y="1026"/>
                  </a:lnTo>
                  <a:lnTo>
                    <a:pt x="454" y="1265"/>
                  </a:lnTo>
                  <a:lnTo>
                    <a:pt x="370" y="1396"/>
                  </a:lnTo>
                  <a:lnTo>
                    <a:pt x="299" y="1515"/>
                  </a:lnTo>
                  <a:lnTo>
                    <a:pt x="227" y="1646"/>
                  </a:lnTo>
                  <a:lnTo>
                    <a:pt x="168" y="1777"/>
                  </a:lnTo>
                  <a:lnTo>
                    <a:pt x="120" y="1920"/>
                  </a:lnTo>
                  <a:lnTo>
                    <a:pt x="84" y="2051"/>
                  </a:lnTo>
                  <a:lnTo>
                    <a:pt x="48" y="2194"/>
                  </a:lnTo>
                  <a:lnTo>
                    <a:pt x="24" y="2325"/>
                  </a:lnTo>
                  <a:lnTo>
                    <a:pt x="1" y="2469"/>
                  </a:lnTo>
                  <a:lnTo>
                    <a:pt x="1" y="2600"/>
                  </a:lnTo>
                  <a:lnTo>
                    <a:pt x="1" y="2743"/>
                  </a:lnTo>
                  <a:lnTo>
                    <a:pt x="24" y="2862"/>
                  </a:lnTo>
                  <a:lnTo>
                    <a:pt x="36" y="2981"/>
                  </a:lnTo>
                  <a:lnTo>
                    <a:pt x="72" y="3088"/>
                  </a:lnTo>
                  <a:lnTo>
                    <a:pt x="108" y="3196"/>
                  </a:lnTo>
                  <a:lnTo>
                    <a:pt x="144" y="3291"/>
                  </a:lnTo>
                  <a:lnTo>
                    <a:pt x="191" y="3386"/>
                  </a:lnTo>
                  <a:lnTo>
                    <a:pt x="251" y="3470"/>
                  </a:lnTo>
                  <a:lnTo>
                    <a:pt x="370" y="3625"/>
                  </a:lnTo>
                  <a:lnTo>
                    <a:pt x="501" y="3756"/>
                  </a:lnTo>
                  <a:lnTo>
                    <a:pt x="644" y="3863"/>
                  </a:lnTo>
                  <a:lnTo>
                    <a:pt x="799" y="3947"/>
                  </a:lnTo>
                  <a:lnTo>
                    <a:pt x="942" y="4018"/>
                  </a:lnTo>
                  <a:lnTo>
                    <a:pt x="1085" y="4078"/>
                  </a:lnTo>
                  <a:lnTo>
                    <a:pt x="1228" y="4125"/>
                  </a:lnTo>
                  <a:lnTo>
                    <a:pt x="1348" y="4149"/>
                  </a:lnTo>
                  <a:lnTo>
                    <a:pt x="1526" y="4185"/>
                  </a:lnTo>
                  <a:lnTo>
                    <a:pt x="1598" y="4197"/>
                  </a:lnTo>
                  <a:lnTo>
                    <a:pt x="3958" y="4197"/>
                  </a:lnTo>
                  <a:lnTo>
                    <a:pt x="4185" y="4185"/>
                  </a:lnTo>
                  <a:lnTo>
                    <a:pt x="4352" y="4161"/>
                  </a:lnTo>
                  <a:lnTo>
                    <a:pt x="4530" y="4137"/>
                  </a:lnTo>
                  <a:lnTo>
                    <a:pt x="4709" y="4090"/>
                  </a:lnTo>
                  <a:lnTo>
                    <a:pt x="4912" y="4030"/>
                  </a:lnTo>
                  <a:lnTo>
                    <a:pt x="5103" y="3947"/>
                  </a:lnTo>
                  <a:lnTo>
                    <a:pt x="5293" y="3851"/>
                  </a:lnTo>
                  <a:lnTo>
                    <a:pt x="5389" y="3792"/>
                  </a:lnTo>
                  <a:lnTo>
                    <a:pt x="5472" y="3720"/>
                  </a:lnTo>
                  <a:lnTo>
                    <a:pt x="5556" y="3649"/>
                  </a:lnTo>
                  <a:lnTo>
                    <a:pt x="5627" y="3577"/>
                  </a:lnTo>
                  <a:lnTo>
                    <a:pt x="5699" y="3494"/>
                  </a:lnTo>
                  <a:lnTo>
                    <a:pt x="5758" y="3398"/>
                  </a:lnTo>
                  <a:lnTo>
                    <a:pt x="5818" y="3291"/>
                  </a:lnTo>
                  <a:lnTo>
                    <a:pt x="5865" y="3184"/>
                  </a:lnTo>
                  <a:lnTo>
                    <a:pt x="5901" y="3065"/>
                  </a:lnTo>
                  <a:lnTo>
                    <a:pt x="5937" y="2945"/>
                  </a:lnTo>
                  <a:lnTo>
                    <a:pt x="5949" y="2814"/>
                  </a:lnTo>
                  <a:lnTo>
                    <a:pt x="5961" y="2659"/>
                  </a:lnTo>
                  <a:lnTo>
                    <a:pt x="5949" y="2516"/>
                  </a:lnTo>
                  <a:lnTo>
                    <a:pt x="5937" y="2373"/>
                  </a:lnTo>
                  <a:lnTo>
                    <a:pt x="5913" y="2242"/>
                  </a:lnTo>
                  <a:lnTo>
                    <a:pt x="5889" y="2111"/>
                  </a:lnTo>
                  <a:lnTo>
                    <a:pt x="5842" y="1992"/>
                  </a:lnTo>
                  <a:lnTo>
                    <a:pt x="5794" y="1872"/>
                  </a:lnTo>
                  <a:lnTo>
                    <a:pt x="5746" y="1765"/>
                  </a:lnTo>
                  <a:lnTo>
                    <a:pt x="5687" y="1658"/>
                  </a:lnTo>
                  <a:lnTo>
                    <a:pt x="5615" y="1551"/>
                  </a:lnTo>
                  <a:lnTo>
                    <a:pt x="5544" y="1455"/>
                  </a:lnTo>
                  <a:lnTo>
                    <a:pt x="5377" y="1276"/>
                  </a:lnTo>
                  <a:lnTo>
                    <a:pt x="5198" y="1110"/>
                  </a:lnTo>
                  <a:lnTo>
                    <a:pt x="4995" y="967"/>
                  </a:lnTo>
                  <a:lnTo>
                    <a:pt x="4781" y="823"/>
                  </a:lnTo>
                  <a:lnTo>
                    <a:pt x="4542" y="704"/>
                  </a:lnTo>
                  <a:lnTo>
                    <a:pt x="4304" y="585"/>
                  </a:lnTo>
                  <a:lnTo>
                    <a:pt x="4065" y="478"/>
                  </a:lnTo>
                  <a:lnTo>
                    <a:pt x="3565" y="275"/>
                  </a:lnTo>
                  <a:lnTo>
                    <a:pt x="3064" y="84"/>
                  </a:lnTo>
                  <a:lnTo>
                    <a:pt x="2945" y="49"/>
                  </a:lnTo>
                  <a:lnTo>
                    <a:pt x="2814" y="25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rgbClr val="766A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790;p36"/>
            <p:cNvSpPr/>
            <p:nvPr/>
          </p:nvSpPr>
          <p:spPr>
            <a:xfrm>
              <a:off x="15057" y="5115"/>
              <a:ext cx="167" cy="137"/>
            </a:xfrm>
            <a:custGeom>
              <a:avLst/>
              <a:gdLst/>
              <a:ahLst/>
              <a:cxnLst/>
              <a:rect l="l" t="t" r="r" b="b"/>
              <a:pathLst>
                <a:path w="5961" h="4209" extrusionOk="0">
                  <a:moveTo>
                    <a:pt x="2563" y="1"/>
                  </a:moveTo>
                  <a:lnTo>
                    <a:pt x="2432" y="13"/>
                  </a:lnTo>
                  <a:lnTo>
                    <a:pt x="2301" y="25"/>
                  </a:lnTo>
                  <a:lnTo>
                    <a:pt x="2170" y="48"/>
                  </a:lnTo>
                  <a:lnTo>
                    <a:pt x="2050" y="72"/>
                  </a:lnTo>
                  <a:lnTo>
                    <a:pt x="1919" y="120"/>
                  </a:lnTo>
                  <a:lnTo>
                    <a:pt x="1788" y="168"/>
                  </a:lnTo>
                  <a:lnTo>
                    <a:pt x="1657" y="227"/>
                  </a:lnTo>
                  <a:lnTo>
                    <a:pt x="1526" y="287"/>
                  </a:lnTo>
                  <a:lnTo>
                    <a:pt x="1407" y="358"/>
                  </a:lnTo>
                  <a:lnTo>
                    <a:pt x="1288" y="442"/>
                  </a:lnTo>
                  <a:lnTo>
                    <a:pt x="1049" y="621"/>
                  </a:lnTo>
                  <a:lnTo>
                    <a:pt x="835" y="823"/>
                  </a:lnTo>
                  <a:lnTo>
                    <a:pt x="632" y="1038"/>
                  </a:lnTo>
                  <a:lnTo>
                    <a:pt x="453" y="1276"/>
                  </a:lnTo>
                  <a:lnTo>
                    <a:pt x="370" y="1395"/>
                  </a:lnTo>
                  <a:lnTo>
                    <a:pt x="298" y="1527"/>
                  </a:lnTo>
                  <a:lnTo>
                    <a:pt x="239" y="1658"/>
                  </a:lnTo>
                  <a:lnTo>
                    <a:pt x="179" y="1789"/>
                  </a:lnTo>
                  <a:lnTo>
                    <a:pt x="119" y="1920"/>
                  </a:lnTo>
                  <a:lnTo>
                    <a:pt x="84" y="2063"/>
                  </a:lnTo>
                  <a:lnTo>
                    <a:pt x="48" y="2194"/>
                  </a:lnTo>
                  <a:lnTo>
                    <a:pt x="24" y="2337"/>
                  </a:lnTo>
                  <a:lnTo>
                    <a:pt x="12" y="2468"/>
                  </a:lnTo>
                  <a:lnTo>
                    <a:pt x="0" y="2611"/>
                  </a:lnTo>
                  <a:lnTo>
                    <a:pt x="0" y="2743"/>
                  </a:lnTo>
                  <a:lnTo>
                    <a:pt x="24" y="2874"/>
                  </a:lnTo>
                  <a:lnTo>
                    <a:pt x="36" y="2993"/>
                  </a:lnTo>
                  <a:lnTo>
                    <a:pt x="72" y="3100"/>
                  </a:lnTo>
                  <a:lnTo>
                    <a:pt x="107" y="3207"/>
                  </a:lnTo>
                  <a:lnTo>
                    <a:pt x="143" y="3303"/>
                  </a:lnTo>
                  <a:lnTo>
                    <a:pt x="203" y="3398"/>
                  </a:lnTo>
                  <a:lnTo>
                    <a:pt x="250" y="3482"/>
                  </a:lnTo>
                  <a:lnTo>
                    <a:pt x="370" y="3637"/>
                  </a:lnTo>
                  <a:lnTo>
                    <a:pt x="501" y="3768"/>
                  </a:lnTo>
                  <a:lnTo>
                    <a:pt x="644" y="3875"/>
                  </a:lnTo>
                  <a:lnTo>
                    <a:pt x="799" y="3958"/>
                  </a:lnTo>
                  <a:lnTo>
                    <a:pt x="942" y="4030"/>
                  </a:lnTo>
                  <a:lnTo>
                    <a:pt x="1097" y="4090"/>
                  </a:lnTo>
                  <a:lnTo>
                    <a:pt x="1228" y="4137"/>
                  </a:lnTo>
                  <a:lnTo>
                    <a:pt x="1347" y="4161"/>
                  </a:lnTo>
                  <a:lnTo>
                    <a:pt x="1526" y="4197"/>
                  </a:lnTo>
                  <a:lnTo>
                    <a:pt x="1597" y="4209"/>
                  </a:lnTo>
                  <a:lnTo>
                    <a:pt x="3958" y="4209"/>
                  </a:lnTo>
                  <a:lnTo>
                    <a:pt x="4196" y="4185"/>
                  </a:lnTo>
                  <a:lnTo>
                    <a:pt x="4351" y="4173"/>
                  </a:lnTo>
                  <a:lnTo>
                    <a:pt x="4530" y="4137"/>
                  </a:lnTo>
                  <a:lnTo>
                    <a:pt x="4709" y="4101"/>
                  </a:lnTo>
                  <a:lnTo>
                    <a:pt x="4911" y="4042"/>
                  </a:lnTo>
                  <a:lnTo>
                    <a:pt x="5102" y="3958"/>
                  </a:lnTo>
                  <a:lnTo>
                    <a:pt x="5293" y="3863"/>
                  </a:lnTo>
                  <a:lnTo>
                    <a:pt x="5388" y="3803"/>
                  </a:lnTo>
                  <a:lnTo>
                    <a:pt x="5472" y="3732"/>
                  </a:lnTo>
                  <a:lnTo>
                    <a:pt x="5555" y="3660"/>
                  </a:lnTo>
                  <a:lnTo>
                    <a:pt x="5627" y="3589"/>
                  </a:lnTo>
                  <a:lnTo>
                    <a:pt x="5698" y="3494"/>
                  </a:lnTo>
                  <a:lnTo>
                    <a:pt x="5758" y="3410"/>
                  </a:lnTo>
                  <a:lnTo>
                    <a:pt x="5817" y="3303"/>
                  </a:lnTo>
                  <a:lnTo>
                    <a:pt x="5865" y="3195"/>
                  </a:lnTo>
                  <a:lnTo>
                    <a:pt x="5901" y="3076"/>
                  </a:lnTo>
                  <a:lnTo>
                    <a:pt x="5936" y="2957"/>
                  </a:lnTo>
                  <a:lnTo>
                    <a:pt x="5948" y="2814"/>
                  </a:lnTo>
                  <a:lnTo>
                    <a:pt x="5960" y="2671"/>
                  </a:lnTo>
                  <a:lnTo>
                    <a:pt x="5948" y="2528"/>
                  </a:lnTo>
                  <a:lnTo>
                    <a:pt x="5936" y="2385"/>
                  </a:lnTo>
                  <a:lnTo>
                    <a:pt x="5913" y="2254"/>
                  </a:lnTo>
                  <a:lnTo>
                    <a:pt x="5889" y="2123"/>
                  </a:lnTo>
                  <a:lnTo>
                    <a:pt x="5841" y="2003"/>
                  </a:lnTo>
                  <a:lnTo>
                    <a:pt x="5793" y="1884"/>
                  </a:lnTo>
                  <a:lnTo>
                    <a:pt x="5746" y="1777"/>
                  </a:lnTo>
                  <a:lnTo>
                    <a:pt x="5686" y="1670"/>
                  </a:lnTo>
                  <a:lnTo>
                    <a:pt x="5615" y="1562"/>
                  </a:lnTo>
                  <a:lnTo>
                    <a:pt x="5543" y="1467"/>
                  </a:lnTo>
                  <a:lnTo>
                    <a:pt x="5376" y="1288"/>
                  </a:lnTo>
                  <a:lnTo>
                    <a:pt x="5197" y="1121"/>
                  </a:lnTo>
                  <a:lnTo>
                    <a:pt x="4995" y="966"/>
                  </a:lnTo>
                  <a:lnTo>
                    <a:pt x="4780" y="835"/>
                  </a:lnTo>
                  <a:lnTo>
                    <a:pt x="4542" y="704"/>
                  </a:lnTo>
                  <a:lnTo>
                    <a:pt x="4303" y="597"/>
                  </a:lnTo>
                  <a:lnTo>
                    <a:pt x="4065" y="478"/>
                  </a:lnTo>
                  <a:lnTo>
                    <a:pt x="3564" y="287"/>
                  </a:lnTo>
                  <a:lnTo>
                    <a:pt x="3064" y="96"/>
                  </a:lnTo>
                  <a:lnTo>
                    <a:pt x="2944" y="60"/>
                  </a:lnTo>
                  <a:lnTo>
                    <a:pt x="2825" y="25"/>
                  </a:lnTo>
                  <a:lnTo>
                    <a:pt x="2694" y="13"/>
                  </a:lnTo>
                  <a:lnTo>
                    <a:pt x="25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791;p36"/>
            <p:cNvSpPr/>
            <p:nvPr/>
          </p:nvSpPr>
          <p:spPr>
            <a:xfrm>
              <a:off x="10563" y="4560"/>
              <a:ext cx="206" cy="167"/>
            </a:xfrm>
            <a:custGeom>
              <a:avLst/>
              <a:gdLst/>
              <a:ahLst/>
              <a:cxnLst/>
              <a:rect l="l" t="t" r="r" b="b"/>
              <a:pathLst>
                <a:path w="7308" h="5150" extrusionOk="0">
                  <a:moveTo>
                    <a:pt x="2992" y="0"/>
                  </a:moveTo>
                  <a:lnTo>
                    <a:pt x="2825" y="12"/>
                  </a:lnTo>
                  <a:lnTo>
                    <a:pt x="2670" y="48"/>
                  </a:lnTo>
                  <a:lnTo>
                    <a:pt x="2515" y="84"/>
                  </a:lnTo>
                  <a:lnTo>
                    <a:pt x="2348" y="131"/>
                  </a:lnTo>
                  <a:lnTo>
                    <a:pt x="2193" y="191"/>
                  </a:lnTo>
                  <a:lnTo>
                    <a:pt x="2038" y="262"/>
                  </a:lnTo>
                  <a:lnTo>
                    <a:pt x="1883" y="346"/>
                  </a:lnTo>
                  <a:lnTo>
                    <a:pt x="1728" y="429"/>
                  </a:lnTo>
                  <a:lnTo>
                    <a:pt x="1574" y="537"/>
                  </a:lnTo>
                  <a:lnTo>
                    <a:pt x="1430" y="632"/>
                  </a:lnTo>
                  <a:lnTo>
                    <a:pt x="1287" y="751"/>
                  </a:lnTo>
                  <a:lnTo>
                    <a:pt x="1156" y="870"/>
                  </a:lnTo>
                  <a:lnTo>
                    <a:pt x="1025" y="1002"/>
                  </a:lnTo>
                  <a:lnTo>
                    <a:pt x="894" y="1133"/>
                  </a:lnTo>
                  <a:lnTo>
                    <a:pt x="775" y="1264"/>
                  </a:lnTo>
                  <a:lnTo>
                    <a:pt x="668" y="1407"/>
                  </a:lnTo>
                  <a:lnTo>
                    <a:pt x="560" y="1562"/>
                  </a:lnTo>
                  <a:lnTo>
                    <a:pt x="465" y="1705"/>
                  </a:lnTo>
                  <a:lnTo>
                    <a:pt x="370" y="1860"/>
                  </a:lnTo>
                  <a:lnTo>
                    <a:pt x="286" y="2027"/>
                  </a:lnTo>
                  <a:lnTo>
                    <a:pt x="215" y="2182"/>
                  </a:lnTo>
                  <a:lnTo>
                    <a:pt x="155" y="2349"/>
                  </a:lnTo>
                  <a:lnTo>
                    <a:pt x="107" y="2515"/>
                  </a:lnTo>
                  <a:lnTo>
                    <a:pt x="60" y="2682"/>
                  </a:lnTo>
                  <a:lnTo>
                    <a:pt x="36" y="2849"/>
                  </a:lnTo>
                  <a:lnTo>
                    <a:pt x="12" y="3028"/>
                  </a:lnTo>
                  <a:lnTo>
                    <a:pt x="0" y="3195"/>
                  </a:lnTo>
                  <a:lnTo>
                    <a:pt x="12" y="3362"/>
                  </a:lnTo>
                  <a:lnTo>
                    <a:pt x="24" y="3517"/>
                  </a:lnTo>
                  <a:lnTo>
                    <a:pt x="60" y="3660"/>
                  </a:lnTo>
                  <a:lnTo>
                    <a:pt x="95" y="3791"/>
                  </a:lnTo>
                  <a:lnTo>
                    <a:pt x="131" y="3922"/>
                  </a:lnTo>
                  <a:lnTo>
                    <a:pt x="191" y="4041"/>
                  </a:lnTo>
                  <a:lnTo>
                    <a:pt x="250" y="4149"/>
                  </a:lnTo>
                  <a:lnTo>
                    <a:pt x="310" y="4256"/>
                  </a:lnTo>
                  <a:lnTo>
                    <a:pt x="381" y="4351"/>
                  </a:lnTo>
                  <a:lnTo>
                    <a:pt x="453" y="4447"/>
                  </a:lnTo>
                  <a:lnTo>
                    <a:pt x="536" y="4530"/>
                  </a:lnTo>
                  <a:lnTo>
                    <a:pt x="620" y="4602"/>
                  </a:lnTo>
                  <a:lnTo>
                    <a:pt x="799" y="4733"/>
                  </a:lnTo>
                  <a:lnTo>
                    <a:pt x="978" y="4840"/>
                  </a:lnTo>
                  <a:lnTo>
                    <a:pt x="1168" y="4935"/>
                  </a:lnTo>
                  <a:lnTo>
                    <a:pt x="1347" y="5007"/>
                  </a:lnTo>
                  <a:lnTo>
                    <a:pt x="1502" y="5055"/>
                  </a:lnTo>
                  <a:lnTo>
                    <a:pt x="1657" y="5090"/>
                  </a:lnTo>
                  <a:lnTo>
                    <a:pt x="1872" y="5138"/>
                  </a:lnTo>
                  <a:lnTo>
                    <a:pt x="1955" y="5150"/>
                  </a:lnTo>
                  <a:lnTo>
                    <a:pt x="4852" y="5150"/>
                  </a:lnTo>
                  <a:lnTo>
                    <a:pt x="5138" y="5126"/>
                  </a:lnTo>
                  <a:lnTo>
                    <a:pt x="5340" y="5102"/>
                  </a:lnTo>
                  <a:lnTo>
                    <a:pt x="5555" y="5066"/>
                  </a:lnTo>
                  <a:lnTo>
                    <a:pt x="5781" y="5019"/>
                  </a:lnTo>
                  <a:lnTo>
                    <a:pt x="6020" y="4935"/>
                  </a:lnTo>
                  <a:lnTo>
                    <a:pt x="6258" y="4840"/>
                  </a:lnTo>
                  <a:lnTo>
                    <a:pt x="6377" y="4780"/>
                  </a:lnTo>
                  <a:lnTo>
                    <a:pt x="6497" y="4721"/>
                  </a:lnTo>
                  <a:lnTo>
                    <a:pt x="6604" y="4649"/>
                  </a:lnTo>
                  <a:lnTo>
                    <a:pt x="6711" y="4566"/>
                  </a:lnTo>
                  <a:lnTo>
                    <a:pt x="6807" y="4482"/>
                  </a:lnTo>
                  <a:lnTo>
                    <a:pt x="6902" y="4387"/>
                  </a:lnTo>
                  <a:lnTo>
                    <a:pt x="6985" y="4280"/>
                  </a:lnTo>
                  <a:lnTo>
                    <a:pt x="7069" y="4172"/>
                  </a:lnTo>
                  <a:lnTo>
                    <a:pt x="7140" y="4041"/>
                  </a:lnTo>
                  <a:lnTo>
                    <a:pt x="7188" y="3910"/>
                  </a:lnTo>
                  <a:lnTo>
                    <a:pt x="7236" y="3767"/>
                  </a:lnTo>
                  <a:lnTo>
                    <a:pt x="7272" y="3612"/>
                  </a:lnTo>
                  <a:lnTo>
                    <a:pt x="7295" y="3445"/>
                  </a:lnTo>
                  <a:lnTo>
                    <a:pt x="7307" y="3266"/>
                  </a:lnTo>
                  <a:lnTo>
                    <a:pt x="7295" y="3088"/>
                  </a:lnTo>
                  <a:lnTo>
                    <a:pt x="7283" y="2921"/>
                  </a:lnTo>
                  <a:lnTo>
                    <a:pt x="7260" y="2754"/>
                  </a:lnTo>
                  <a:lnTo>
                    <a:pt x="7212" y="2599"/>
                  </a:lnTo>
                  <a:lnTo>
                    <a:pt x="7164" y="2444"/>
                  </a:lnTo>
                  <a:lnTo>
                    <a:pt x="7117" y="2301"/>
                  </a:lnTo>
                  <a:lnTo>
                    <a:pt x="7045" y="2170"/>
                  </a:lnTo>
                  <a:lnTo>
                    <a:pt x="6973" y="2039"/>
                  </a:lnTo>
                  <a:lnTo>
                    <a:pt x="6890" y="1908"/>
                  </a:lnTo>
                  <a:lnTo>
                    <a:pt x="6807" y="1788"/>
                  </a:lnTo>
                  <a:lnTo>
                    <a:pt x="6699" y="1681"/>
                  </a:lnTo>
                  <a:lnTo>
                    <a:pt x="6604" y="1574"/>
                  </a:lnTo>
                  <a:lnTo>
                    <a:pt x="6485" y="1466"/>
                  </a:lnTo>
                  <a:lnTo>
                    <a:pt x="6377" y="1371"/>
                  </a:lnTo>
                  <a:lnTo>
                    <a:pt x="6127" y="1180"/>
                  </a:lnTo>
                  <a:lnTo>
                    <a:pt x="5853" y="1013"/>
                  </a:lnTo>
                  <a:lnTo>
                    <a:pt x="5579" y="859"/>
                  </a:lnTo>
                  <a:lnTo>
                    <a:pt x="5281" y="715"/>
                  </a:lnTo>
                  <a:lnTo>
                    <a:pt x="4983" y="584"/>
                  </a:lnTo>
                  <a:lnTo>
                    <a:pt x="4363" y="334"/>
                  </a:lnTo>
                  <a:lnTo>
                    <a:pt x="3767" y="108"/>
                  </a:lnTo>
                  <a:lnTo>
                    <a:pt x="3612" y="60"/>
                  </a:lnTo>
                  <a:lnTo>
                    <a:pt x="3457" y="24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793;p36"/>
            <p:cNvSpPr/>
            <p:nvPr/>
          </p:nvSpPr>
          <p:spPr>
            <a:xfrm>
              <a:off x="12588" y="4609"/>
              <a:ext cx="242" cy="218"/>
            </a:xfrm>
            <a:custGeom>
              <a:avLst/>
              <a:gdLst/>
              <a:ahLst/>
              <a:cxnLst/>
              <a:rect l="l" t="t" r="r" b="b"/>
              <a:pathLst>
                <a:path w="8608" h="6737" extrusionOk="0">
                  <a:moveTo>
                    <a:pt x="2790" y="1"/>
                  </a:moveTo>
                  <a:lnTo>
                    <a:pt x="2600" y="25"/>
                  </a:lnTo>
                  <a:lnTo>
                    <a:pt x="2409" y="73"/>
                  </a:lnTo>
                  <a:lnTo>
                    <a:pt x="2230" y="132"/>
                  </a:lnTo>
                  <a:lnTo>
                    <a:pt x="2051" y="204"/>
                  </a:lnTo>
                  <a:lnTo>
                    <a:pt x="1872" y="299"/>
                  </a:lnTo>
                  <a:lnTo>
                    <a:pt x="1706" y="418"/>
                  </a:lnTo>
                  <a:lnTo>
                    <a:pt x="1551" y="549"/>
                  </a:lnTo>
                  <a:lnTo>
                    <a:pt x="1396" y="704"/>
                  </a:lnTo>
                  <a:lnTo>
                    <a:pt x="1253" y="883"/>
                  </a:lnTo>
                  <a:lnTo>
                    <a:pt x="1110" y="1074"/>
                  </a:lnTo>
                  <a:lnTo>
                    <a:pt x="978" y="1300"/>
                  </a:lnTo>
                  <a:lnTo>
                    <a:pt x="859" y="1539"/>
                  </a:lnTo>
                  <a:lnTo>
                    <a:pt x="645" y="2027"/>
                  </a:lnTo>
                  <a:lnTo>
                    <a:pt x="466" y="2492"/>
                  </a:lnTo>
                  <a:lnTo>
                    <a:pt x="311" y="2921"/>
                  </a:lnTo>
                  <a:lnTo>
                    <a:pt x="204" y="3327"/>
                  </a:lnTo>
                  <a:lnTo>
                    <a:pt x="108" y="3696"/>
                  </a:lnTo>
                  <a:lnTo>
                    <a:pt x="49" y="4030"/>
                  </a:lnTo>
                  <a:lnTo>
                    <a:pt x="13" y="4352"/>
                  </a:lnTo>
                  <a:lnTo>
                    <a:pt x="1" y="4638"/>
                  </a:lnTo>
                  <a:lnTo>
                    <a:pt x="1" y="4912"/>
                  </a:lnTo>
                  <a:lnTo>
                    <a:pt x="37" y="5151"/>
                  </a:lnTo>
                  <a:lnTo>
                    <a:pt x="72" y="5365"/>
                  </a:lnTo>
                  <a:lnTo>
                    <a:pt x="144" y="5568"/>
                  </a:lnTo>
                  <a:lnTo>
                    <a:pt x="216" y="5747"/>
                  </a:lnTo>
                  <a:lnTo>
                    <a:pt x="299" y="5902"/>
                  </a:lnTo>
                  <a:lnTo>
                    <a:pt x="406" y="6045"/>
                  </a:lnTo>
                  <a:lnTo>
                    <a:pt x="514" y="6176"/>
                  </a:lnTo>
                  <a:lnTo>
                    <a:pt x="633" y="6283"/>
                  </a:lnTo>
                  <a:lnTo>
                    <a:pt x="752" y="6378"/>
                  </a:lnTo>
                  <a:lnTo>
                    <a:pt x="871" y="6450"/>
                  </a:lnTo>
                  <a:lnTo>
                    <a:pt x="1002" y="6521"/>
                  </a:lnTo>
                  <a:lnTo>
                    <a:pt x="1133" y="6581"/>
                  </a:lnTo>
                  <a:lnTo>
                    <a:pt x="1253" y="6617"/>
                  </a:lnTo>
                  <a:lnTo>
                    <a:pt x="1384" y="6653"/>
                  </a:lnTo>
                  <a:lnTo>
                    <a:pt x="1491" y="6688"/>
                  </a:lnTo>
                  <a:lnTo>
                    <a:pt x="1706" y="6724"/>
                  </a:lnTo>
                  <a:lnTo>
                    <a:pt x="1872" y="6736"/>
                  </a:lnTo>
                  <a:lnTo>
                    <a:pt x="7070" y="6736"/>
                  </a:lnTo>
                  <a:lnTo>
                    <a:pt x="7296" y="6724"/>
                  </a:lnTo>
                  <a:lnTo>
                    <a:pt x="7499" y="6700"/>
                  </a:lnTo>
                  <a:lnTo>
                    <a:pt x="7690" y="6665"/>
                  </a:lnTo>
                  <a:lnTo>
                    <a:pt x="7857" y="6617"/>
                  </a:lnTo>
                  <a:lnTo>
                    <a:pt x="8011" y="6557"/>
                  </a:lnTo>
                  <a:lnTo>
                    <a:pt x="8143" y="6474"/>
                  </a:lnTo>
                  <a:lnTo>
                    <a:pt x="8250" y="6390"/>
                  </a:lnTo>
                  <a:lnTo>
                    <a:pt x="8357" y="6283"/>
                  </a:lnTo>
                  <a:lnTo>
                    <a:pt x="8429" y="6176"/>
                  </a:lnTo>
                  <a:lnTo>
                    <a:pt x="8500" y="6057"/>
                  </a:lnTo>
                  <a:lnTo>
                    <a:pt x="8548" y="5925"/>
                  </a:lnTo>
                  <a:lnTo>
                    <a:pt x="8584" y="5794"/>
                  </a:lnTo>
                  <a:lnTo>
                    <a:pt x="8596" y="5639"/>
                  </a:lnTo>
                  <a:lnTo>
                    <a:pt x="8608" y="5484"/>
                  </a:lnTo>
                  <a:lnTo>
                    <a:pt x="8596" y="5329"/>
                  </a:lnTo>
                  <a:lnTo>
                    <a:pt x="8572" y="5163"/>
                  </a:lnTo>
                  <a:lnTo>
                    <a:pt x="8536" y="4984"/>
                  </a:lnTo>
                  <a:lnTo>
                    <a:pt x="8488" y="4805"/>
                  </a:lnTo>
                  <a:lnTo>
                    <a:pt x="8429" y="4626"/>
                  </a:lnTo>
                  <a:lnTo>
                    <a:pt x="8369" y="4435"/>
                  </a:lnTo>
                  <a:lnTo>
                    <a:pt x="8286" y="4245"/>
                  </a:lnTo>
                  <a:lnTo>
                    <a:pt x="8190" y="4054"/>
                  </a:lnTo>
                  <a:lnTo>
                    <a:pt x="8083" y="3851"/>
                  </a:lnTo>
                  <a:lnTo>
                    <a:pt x="7976" y="3661"/>
                  </a:lnTo>
                  <a:lnTo>
                    <a:pt x="7857" y="3458"/>
                  </a:lnTo>
                  <a:lnTo>
                    <a:pt x="7725" y="3267"/>
                  </a:lnTo>
                  <a:lnTo>
                    <a:pt x="7439" y="2874"/>
                  </a:lnTo>
                  <a:lnTo>
                    <a:pt x="7129" y="2480"/>
                  </a:lnTo>
                  <a:lnTo>
                    <a:pt x="6784" y="2099"/>
                  </a:lnTo>
                  <a:lnTo>
                    <a:pt x="6426" y="1741"/>
                  </a:lnTo>
                  <a:lnTo>
                    <a:pt x="6045" y="1396"/>
                  </a:lnTo>
                  <a:lnTo>
                    <a:pt x="5854" y="1241"/>
                  </a:lnTo>
                  <a:lnTo>
                    <a:pt x="5651" y="1086"/>
                  </a:lnTo>
                  <a:lnTo>
                    <a:pt x="5449" y="943"/>
                  </a:lnTo>
                  <a:lnTo>
                    <a:pt x="5246" y="800"/>
                  </a:lnTo>
                  <a:lnTo>
                    <a:pt x="5043" y="669"/>
                  </a:lnTo>
                  <a:lnTo>
                    <a:pt x="4829" y="549"/>
                  </a:lnTo>
                  <a:lnTo>
                    <a:pt x="4626" y="442"/>
                  </a:lnTo>
                  <a:lnTo>
                    <a:pt x="4412" y="347"/>
                  </a:lnTo>
                  <a:lnTo>
                    <a:pt x="4209" y="251"/>
                  </a:lnTo>
                  <a:lnTo>
                    <a:pt x="3994" y="180"/>
                  </a:lnTo>
                  <a:lnTo>
                    <a:pt x="3792" y="108"/>
                  </a:lnTo>
                  <a:lnTo>
                    <a:pt x="3589" y="61"/>
                  </a:lnTo>
                  <a:lnTo>
                    <a:pt x="3386" y="25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796;p36"/>
            <p:cNvSpPr/>
            <p:nvPr/>
          </p:nvSpPr>
          <p:spPr>
            <a:xfrm>
              <a:off x="10794" y="4713"/>
              <a:ext cx="167" cy="137"/>
            </a:xfrm>
            <a:custGeom>
              <a:avLst/>
              <a:gdLst/>
              <a:ahLst/>
              <a:cxnLst/>
              <a:rect l="l" t="t" r="r" b="b"/>
              <a:pathLst>
                <a:path w="5926" h="4233" extrusionOk="0">
                  <a:moveTo>
                    <a:pt x="2540" y="1"/>
                  </a:moveTo>
                  <a:lnTo>
                    <a:pt x="2409" y="13"/>
                  </a:lnTo>
                  <a:lnTo>
                    <a:pt x="2278" y="36"/>
                  </a:lnTo>
                  <a:lnTo>
                    <a:pt x="2159" y="60"/>
                  </a:lnTo>
                  <a:lnTo>
                    <a:pt x="2027" y="96"/>
                  </a:lnTo>
                  <a:lnTo>
                    <a:pt x="1908" y="132"/>
                  </a:lnTo>
                  <a:lnTo>
                    <a:pt x="1670" y="239"/>
                  </a:lnTo>
                  <a:lnTo>
                    <a:pt x="1431" y="370"/>
                  </a:lnTo>
                  <a:lnTo>
                    <a:pt x="1217" y="513"/>
                  </a:lnTo>
                  <a:lnTo>
                    <a:pt x="1002" y="680"/>
                  </a:lnTo>
                  <a:lnTo>
                    <a:pt x="812" y="871"/>
                  </a:lnTo>
                  <a:lnTo>
                    <a:pt x="633" y="1073"/>
                  </a:lnTo>
                  <a:lnTo>
                    <a:pt x="478" y="1276"/>
                  </a:lnTo>
                  <a:lnTo>
                    <a:pt x="335" y="1503"/>
                  </a:lnTo>
                  <a:lnTo>
                    <a:pt x="216" y="1729"/>
                  </a:lnTo>
                  <a:lnTo>
                    <a:pt x="120" y="1967"/>
                  </a:lnTo>
                  <a:lnTo>
                    <a:pt x="61" y="2194"/>
                  </a:lnTo>
                  <a:lnTo>
                    <a:pt x="13" y="2432"/>
                  </a:lnTo>
                  <a:lnTo>
                    <a:pt x="1" y="2552"/>
                  </a:lnTo>
                  <a:lnTo>
                    <a:pt x="1" y="2671"/>
                  </a:lnTo>
                  <a:lnTo>
                    <a:pt x="1" y="2766"/>
                  </a:lnTo>
                  <a:lnTo>
                    <a:pt x="13" y="2862"/>
                  </a:lnTo>
                  <a:lnTo>
                    <a:pt x="49" y="3052"/>
                  </a:lnTo>
                  <a:lnTo>
                    <a:pt x="120" y="3219"/>
                  </a:lnTo>
                  <a:lnTo>
                    <a:pt x="204" y="3362"/>
                  </a:lnTo>
                  <a:lnTo>
                    <a:pt x="299" y="3505"/>
                  </a:lnTo>
                  <a:lnTo>
                    <a:pt x="418" y="3624"/>
                  </a:lnTo>
                  <a:lnTo>
                    <a:pt x="537" y="3732"/>
                  </a:lnTo>
                  <a:lnTo>
                    <a:pt x="669" y="3839"/>
                  </a:lnTo>
                  <a:lnTo>
                    <a:pt x="823" y="3934"/>
                  </a:lnTo>
                  <a:lnTo>
                    <a:pt x="978" y="4018"/>
                  </a:lnTo>
                  <a:lnTo>
                    <a:pt x="1145" y="4077"/>
                  </a:lnTo>
                  <a:lnTo>
                    <a:pt x="1312" y="4137"/>
                  </a:lnTo>
                  <a:lnTo>
                    <a:pt x="1479" y="4185"/>
                  </a:lnTo>
                  <a:lnTo>
                    <a:pt x="1658" y="4209"/>
                  </a:lnTo>
                  <a:lnTo>
                    <a:pt x="1837" y="4232"/>
                  </a:lnTo>
                  <a:lnTo>
                    <a:pt x="4924" y="4232"/>
                  </a:lnTo>
                  <a:lnTo>
                    <a:pt x="5127" y="4220"/>
                  </a:lnTo>
                  <a:lnTo>
                    <a:pt x="5306" y="4185"/>
                  </a:lnTo>
                  <a:lnTo>
                    <a:pt x="5461" y="4137"/>
                  </a:lnTo>
                  <a:lnTo>
                    <a:pt x="5580" y="4077"/>
                  </a:lnTo>
                  <a:lnTo>
                    <a:pt x="5687" y="4006"/>
                  </a:lnTo>
                  <a:lnTo>
                    <a:pt x="5759" y="3922"/>
                  </a:lnTo>
                  <a:lnTo>
                    <a:pt x="5818" y="3827"/>
                  </a:lnTo>
                  <a:lnTo>
                    <a:pt x="5866" y="3732"/>
                  </a:lnTo>
                  <a:lnTo>
                    <a:pt x="5902" y="3648"/>
                  </a:lnTo>
                  <a:lnTo>
                    <a:pt x="5914" y="3553"/>
                  </a:lnTo>
                  <a:lnTo>
                    <a:pt x="5925" y="3469"/>
                  </a:lnTo>
                  <a:lnTo>
                    <a:pt x="5925" y="3398"/>
                  </a:lnTo>
                  <a:lnTo>
                    <a:pt x="5925" y="3279"/>
                  </a:lnTo>
                  <a:lnTo>
                    <a:pt x="5914" y="3243"/>
                  </a:lnTo>
                  <a:lnTo>
                    <a:pt x="5914" y="3040"/>
                  </a:lnTo>
                  <a:lnTo>
                    <a:pt x="5890" y="2862"/>
                  </a:lnTo>
                  <a:lnTo>
                    <a:pt x="5866" y="2671"/>
                  </a:lnTo>
                  <a:lnTo>
                    <a:pt x="5830" y="2492"/>
                  </a:lnTo>
                  <a:lnTo>
                    <a:pt x="5782" y="2325"/>
                  </a:lnTo>
                  <a:lnTo>
                    <a:pt x="5735" y="2158"/>
                  </a:lnTo>
                  <a:lnTo>
                    <a:pt x="5675" y="1991"/>
                  </a:lnTo>
                  <a:lnTo>
                    <a:pt x="5604" y="1836"/>
                  </a:lnTo>
                  <a:lnTo>
                    <a:pt x="5520" y="1693"/>
                  </a:lnTo>
                  <a:lnTo>
                    <a:pt x="5437" y="1550"/>
                  </a:lnTo>
                  <a:lnTo>
                    <a:pt x="5353" y="1419"/>
                  </a:lnTo>
                  <a:lnTo>
                    <a:pt x="5258" y="1288"/>
                  </a:lnTo>
                  <a:lnTo>
                    <a:pt x="5151" y="1157"/>
                  </a:lnTo>
                  <a:lnTo>
                    <a:pt x="5043" y="1038"/>
                  </a:lnTo>
                  <a:lnTo>
                    <a:pt x="4924" y="930"/>
                  </a:lnTo>
                  <a:lnTo>
                    <a:pt x="4817" y="823"/>
                  </a:lnTo>
                  <a:lnTo>
                    <a:pt x="4686" y="728"/>
                  </a:lnTo>
                  <a:lnTo>
                    <a:pt x="4567" y="632"/>
                  </a:lnTo>
                  <a:lnTo>
                    <a:pt x="4304" y="465"/>
                  </a:lnTo>
                  <a:lnTo>
                    <a:pt x="4030" y="322"/>
                  </a:lnTo>
                  <a:lnTo>
                    <a:pt x="3756" y="203"/>
                  </a:lnTo>
                  <a:lnTo>
                    <a:pt x="3482" y="120"/>
                  </a:lnTo>
                  <a:lnTo>
                    <a:pt x="3208" y="48"/>
                  </a:lnTo>
                  <a:lnTo>
                    <a:pt x="2933" y="13"/>
                  </a:lnTo>
                  <a:lnTo>
                    <a:pt x="2671" y="1"/>
                  </a:lnTo>
                  <a:close/>
                </a:path>
              </a:pathLst>
            </a:custGeom>
            <a:solidFill>
              <a:srgbClr val="5E4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797;p36"/>
            <p:cNvSpPr/>
            <p:nvPr/>
          </p:nvSpPr>
          <p:spPr>
            <a:xfrm>
              <a:off x="10794" y="4713"/>
              <a:ext cx="167" cy="137"/>
            </a:xfrm>
            <a:custGeom>
              <a:avLst/>
              <a:gdLst/>
              <a:ahLst/>
              <a:cxnLst/>
              <a:rect l="l" t="t" r="r" b="b"/>
              <a:pathLst>
                <a:path w="5926" h="4233" fill="none" extrusionOk="0">
                  <a:moveTo>
                    <a:pt x="4066" y="4232"/>
                  </a:moveTo>
                  <a:lnTo>
                    <a:pt x="2016" y="4232"/>
                  </a:lnTo>
                  <a:lnTo>
                    <a:pt x="2016" y="4232"/>
                  </a:lnTo>
                  <a:lnTo>
                    <a:pt x="1837" y="4232"/>
                  </a:lnTo>
                  <a:lnTo>
                    <a:pt x="1658" y="4209"/>
                  </a:lnTo>
                  <a:lnTo>
                    <a:pt x="1479" y="4185"/>
                  </a:lnTo>
                  <a:lnTo>
                    <a:pt x="1312" y="4137"/>
                  </a:lnTo>
                  <a:lnTo>
                    <a:pt x="1145" y="4077"/>
                  </a:lnTo>
                  <a:lnTo>
                    <a:pt x="978" y="4018"/>
                  </a:lnTo>
                  <a:lnTo>
                    <a:pt x="823" y="3934"/>
                  </a:lnTo>
                  <a:lnTo>
                    <a:pt x="669" y="3839"/>
                  </a:lnTo>
                  <a:lnTo>
                    <a:pt x="669" y="3839"/>
                  </a:lnTo>
                  <a:lnTo>
                    <a:pt x="537" y="3732"/>
                  </a:lnTo>
                  <a:lnTo>
                    <a:pt x="418" y="3624"/>
                  </a:lnTo>
                  <a:lnTo>
                    <a:pt x="299" y="3505"/>
                  </a:lnTo>
                  <a:lnTo>
                    <a:pt x="204" y="3362"/>
                  </a:lnTo>
                  <a:lnTo>
                    <a:pt x="120" y="3219"/>
                  </a:lnTo>
                  <a:lnTo>
                    <a:pt x="49" y="3052"/>
                  </a:lnTo>
                  <a:lnTo>
                    <a:pt x="13" y="2862"/>
                  </a:lnTo>
                  <a:lnTo>
                    <a:pt x="1" y="2766"/>
                  </a:lnTo>
                  <a:lnTo>
                    <a:pt x="1" y="2671"/>
                  </a:lnTo>
                  <a:lnTo>
                    <a:pt x="1" y="2671"/>
                  </a:lnTo>
                  <a:lnTo>
                    <a:pt x="1" y="2552"/>
                  </a:lnTo>
                  <a:lnTo>
                    <a:pt x="13" y="2432"/>
                  </a:lnTo>
                  <a:lnTo>
                    <a:pt x="61" y="2194"/>
                  </a:lnTo>
                  <a:lnTo>
                    <a:pt x="120" y="1967"/>
                  </a:lnTo>
                  <a:lnTo>
                    <a:pt x="216" y="1729"/>
                  </a:lnTo>
                  <a:lnTo>
                    <a:pt x="335" y="1503"/>
                  </a:lnTo>
                  <a:lnTo>
                    <a:pt x="478" y="1276"/>
                  </a:lnTo>
                  <a:lnTo>
                    <a:pt x="633" y="1073"/>
                  </a:lnTo>
                  <a:lnTo>
                    <a:pt x="812" y="871"/>
                  </a:lnTo>
                  <a:lnTo>
                    <a:pt x="1002" y="680"/>
                  </a:lnTo>
                  <a:lnTo>
                    <a:pt x="1217" y="513"/>
                  </a:lnTo>
                  <a:lnTo>
                    <a:pt x="1431" y="370"/>
                  </a:lnTo>
                  <a:lnTo>
                    <a:pt x="1670" y="239"/>
                  </a:lnTo>
                  <a:lnTo>
                    <a:pt x="1908" y="132"/>
                  </a:lnTo>
                  <a:lnTo>
                    <a:pt x="2027" y="96"/>
                  </a:lnTo>
                  <a:lnTo>
                    <a:pt x="2159" y="60"/>
                  </a:lnTo>
                  <a:lnTo>
                    <a:pt x="2278" y="36"/>
                  </a:lnTo>
                  <a:lnTo>
                    <a:pt x="2409" y="13"/>
                  </a:lnTo>
                  <a:lnTo>
                    <a:pt x="2540" y="1"/>
                  </a:lnTo>
                  <a:lnTo>
                    <a:pt x="2671" y="1"/>
                  </a:lnTo>
                  <a:lnTo>
                    <a:pt x="2671" y="1"/>
                  </a:lnTo>
                  <a:lnTo>
                    <a:pt x="2933" y="13"/>
                  </a:lnTo>
                  <a:lnTo>
                    <a:pt x="3208" y="48"/>
                  </a:lnTo>
                  <a:lnTo>
                    <a:pt x="3482" y="120"/>
                  </a:lnTo>
                  <a:lnTo>
                    <a:pt x="3756" y="203"/>
                  </a:lnTo>
                  <a:lnTo>
                    <a:pt x="4030" y="322"/>
                  </a:lnTo>
                  <a:lnTo>
                    <a:pt x="4304" y="465"/>
                  </a:lnTo>
                  <a:lnTo>
                    <a:pt x="4567" y="632"/>
                  </a:lnTo>
                  <a:lnTo>
                    <a:pt x="4686" y="728"/>
                  </a:lnTo>
                  <a:lnTo>
                    <a:pt x="4817" y="823"/>
                  </a:lnTo>
                  <a:lnTo>
                    <a:pt x="4924" y="930"/>
                  </a:lnTo>
                  <a:lnTo>
                    <a:pt x="5043" y="1038"/>
                  </a:lnTo>
                  <a:lnTo>
                    <a:pt x="5151" y="1157"/>
                  </a:lnTo>
                  <a:lnTo>
                    <a:pt x="5258" y="1288"/>
                  </a:lnTo>
                  <a:lnTo>
                    <a:pt x="5353" y="1419"/>
                  </a:lnTo>
                  <a:lnTo>
                    <a:pt x="5437" y="1550"/>
                  </a:lnTo>
                  <a:lnTo>
                    <a:pt x="5520" y="1693"/>
                  </a:lnTo>
                  <a:lnTo>
                    <a:pt x="5604" y="1836"/>
                  </a:lnTo>
                  <a:lnTo>
                    <a:pt x="5675" y="1991"/>
                  </a:lnTo>
                  <a:lnTo>
                    <a:pt x="5735" y="2158"/>
                  </a:lnTo>
                  <a:lnTo>
                    <a:pt x="5782" y="2325"/>
                  </a:lnTo>
                  <a:lnTo>
                    <a:pt x="5830" y="2492"/>
                  </a:lnTo>
                  <a:lnTo>
                    <a:pt x="5866" y="2671"/>
                  </a:lnTo>
                  <a:lnTo>
                    <a:pt x="5890" y="2862"/>
                  </a:lnTo>
                  <a:lnTo>
                    <a:pt x="5914" y="3040"/>
                  </a:lnTo>
                  <a:lnTo>
                    <a:pt x="5914" y="3243"/>
                  </a:lnTo>
                  <a:lnTo>
                    <a:pt x="5914" y="3243"/>
                  </a:lnTo>
                  <a:lnTo>
                    <a:pt x="5925" y="3279"/>
                  </a:lnTo>
                  <a:lnTo>
                    <a:pt x="5925" y="3398"/>
                  </a:lnTo>
                  <a:lnTo>
                    <a:pt x="5925" y="3469"/>
                  </a:lnTo>
                  <a:lnTo>
                    <a:pt x="5914" y="3553"/>
                  </a:lnTo>
                  <a:lnTo>
                    <a:pt x="5902" y="3648"/>
                  </a:lnTo>
                  <a:lnTo>
                    <a:pt x="5866" y="3732"/>
                  </a:lnTo>
                  <a:lnTo>
                    <a:pt x="5818" y="3827"/>
                  </a:lnTo>
                  <a:lnTo>
                    <a:pt x="5759" y="3922"/>
                  </a:lnTo>
                  <a:lnTo>
                    <a:pt x="5687" y="4006"/>
                  </a:lnTo>
                  <a:lnTo>
                    <a:pt x="5580" y="4077"/>
                  </a:lnTo>
                  <a:lnTo>
                    <a:pt x="5461" y="4137"/>
                  </a:lnTo>
                  <a:lnTo>
                    <a:pt x="5306" y="4185"/>
                  </a:lnTo>
                  <a:lnTo>
                    <a:pt x="5127" y="4220"/>
                  </a:lnTo>
                  <a:lnTo>
                    <a:pt x="4924" y="4232"/>
                  </a:lnTo>
                  <a:lnTo>
                    <a:pt x="4924" y="4232"/>
                  </a:lnTo>
                  <a:lnTo>
                    <a:pt x="3720" y="423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798;p36"/>
            <p:cNvSpPr/>
            <p:nvPr/>
          </p:nvSpPr>
          <p:spPr>
            <a:xfrm>
              <a:off x="13395" y="4919"/>
              <a:ext cx="167" cy="137"/>
            </a:xfrm>
            <a:custGeom>
              <a:avLst/>
              <a:gdLst/>
              <a:ahLst/>
              <a:cxnLst/>
              <a:rect l="l" t="t" r="r" b="b"/>
              <a:pathLst>
                <a:path w="5938" h="4244" extrusionOk="0">
                  <a:moveTo>
                    <a:pt x="2540" y="0"/>
                  </a:moveTo>
                  <a:lnTo>
                    <a:pt x="2409" y="12"/>
                  </a:lnTo>
                  <a:lnTo>
                    <a:pt x="2290" y="36"/>
                  </a:lnTo>
                  <a:lnTo>
                    <a:pt x="2159" y="60"/>
                  </a:lnTo>
                  <a:lnTo>
                    <a:pt x="2027" y="95"/>
                  </a:lnTo>
                  <a:lnTo>
                    <a:pt x="1908" y="143"/>
                  </a:lnTo>
                  <a:lnTo>
                    <a:pt x="1670" y="239"/>
                  </a:lnTo>
                  <a:lnTo>
                    <a:pt x="1431" y="370"/>
                  </a:lnTo>
                  <a:lnTo>
                    <a:pt x="1217" y="525"/>
                  </a:lnTo>
                  <a:lnTo>
                    <a:pt x="1014" y="692"/>
                  </a:lnTo>
                  <a:lnTo>
                    <a:pt x="812" y="870"/>
                  </a:lnTo>
                  <a:lnTo>
                    <a:pt x="645" y="1073"/>
                  </a:lnTo>
                  <a:lnTo>
                    <a:pt x="478" y="1288"/>
                  </a:lnTo>
                  <a:lnTo>
                    <a:pt x="347" y="1502"/>
                  </a:lnTo>
                  <a:lnTo>
                    <a:pt x="227" y="1729"/>
                  </a:lnTo>
                  <a:lnTo>
                    <a:pt x="132" y="1967"/>
                  </a:lnTo>
                  <a:lnTo>
                    <a:pt x="61" y="2205"/>
                  </a:lnTo>
                  <a:lnTo>
                    <a:pt x="13" y="2432"/>
                  </a:lnTo>
                  <a:lnTo>
                    <a:pt x="1" y="2551"/>
                  </a:lnTo>
                  <a:lnTo>
                    <a:pt x="1" y="2670"/>
                  </a:lnTo>
                  <a:lnTo>
                    <a:pt x="1" y="2766"/>
                  </a:lnTo>
                  <a:lnTo>
                    <a:pt x="13" y="2873"/>
                  </a:lnTo>
                  <a:lnTo>
                    <a:pt x="61" y="3052"/>
                  </a:lnTo>
                  <a:lnTo>
                    <a:pt x="120" y="3219"/>
                  </a:lnTo>
                  <a:lnTo>
                    <a:pt x="204" y="3374"/>
                  </a:lnTo>
                  <a:lnTo>
                    <a:pt x="311" y="3505"/>
                  </a:lnTo>
                  <a:lnTo>
                    <a:pt x="418" y="3636"/>
                  </a:lnTo>
                  <a:lnTo>
                    <a:pt x="537" y="3743"/>
                  </a:lnTo>
                  <a:lnTo>
                    <a:pt x="668" y="3839"/>
                  </a:lnTo>
                  <a:lnTo>
                    <a:pt x="823" y="3934"/>
                  </a:lnTo>
                  <a:lnTo>
                    <a:pt x="978" y="4017"/>
                  </a:lnTo>
                  <a:lnTo>
                    <a:pt x="1145" y="4089"/>
                  </a:lnTo>
                  <a:lnTo>
                    <a:pt x="1312" y="4137"/>
                  </a:lnTo>
                  <a:lnTo>
                    <a:pt x="1491" y="4184"/>
                  </a:lnTo>
                  <a:lnTo>
                    <a:pt x="1670" y="4220"/>
                  </a:lnTo>
                  <a:lnTo>
                    <a:pt x="1849" y="4232"/>
                  </a:lnTo>
                  <a:lnTo>
                    <a:pt x="2027" y="4244"/>
                  </a:lnTo>
                  <a:lnTo>
                    <a:pt x="4066" y="4244"/>
                  </a:lnTo>
                  <a:lnTo>
                    <a:pt x="3732" y="4232"/>
                  </a:lnTo>
                  <a:lnTo>
                    <a:pt x="4924" y="4232"/>
                  </a:lnTo>
                  <a:lnTo>
                    <a:pt x="5139" y="4220"/>
                  </a:lnTo>
                  <a:lnTo>
                    <a:pt x="5317" y="4196"/>
                  </a:lnTo>
                  <a:lnTo>
                    <a:pt x="5461" y="4148"/>
                  </a:lnTo>
                  <a:lnTo>
                    <a:pt x="5592" y="4077"/>
                  </a:lnTo>
                  <a:lnTo>
                    <a:pt x="5687" y="4005"/>
                  </a:lnTo>
                  <a:lnTo>
                    <a:pt x="5770" y="3922"/>
                  </a:lnTo>
                  <a:lnTo>
                    <a:pt x="5830" y="3827"/>
                  </a:lnTo>
                  <a:lnTo>
                    <a:pt x="5878" y="3743"/>
                  </a:lnTo>
                  <a:lnTo>
                    <a:pt x="5902" y="3648"/>
                  </a:lnTo>
                  <a:lnTo>
                    <a:pt x="5925" y="3552"/>
                  </a:lnTo>
                  <a:lnTo>
                    <a:pt x="5925" y="3469"/>
                  </a:lnTo>
                  <a:lnTo>
                    <a:pt x="5937" y="3397"/>
                  </a:lnTo>
                  <a:lnTo>
                    <a:pt x="5925" y="3290"/>
                  </a:lnTo>
                  <a:lnTo>
                    <a:pt x="5913" y="3242"/>
                  </a:lnTo>
                  <a:lnTo>
                    <a:pt x="5913" y="3052"/>
                  </a:lnTo>
                  <a:lnTo>
                    <a:pt x="5902" y="2861"/>
                  </a:lnTo>
                  <a:lnTo>
                    <a:pt x="5866" y="2670"/>
                  </a:lnTo>
                  <a:lnTo>
                    <a:pt x="5830" y="2492"/>
                  </a:lnTo>
                  <a:lnTo>
                    <a:pt x="5794" y="2325"/>
                  </a:lnTo>
                  <a:lnTo>
                    <a:pt x="5735" y="2158"/>
                  </a:lnTo>
                  <a:lnTo>
                    <a:pt x="5675" y="2003"/>
                  </a:lnTo>
                  <a:lnTo>
                    <a:pt x="5604" y="1848"/>
                  </a:lnTo>
                  <a:lnTo>
                    <a:pt x="5532" y="1693"/>
                  </a:lnTo>
                  <a:lnTo>
                    <a:pt x="5449" y="1550"/>
                  </a:lnTo>
                  <a:lnTo>
                    <a:pt x="5353" y="1419"/>
                  </a:lnTo>
                  <a:lnTo>
                    <a:pt x="5258" y="1288"/>
                  </a:lnTo>
                  <a:lnTo>
                    <a:pt x="5151" y="1168"/>
                  </a:lnTo>
                  <a:lnTo>
                    <a:pt x="5043" y="1049"/>
                  </a:lnTo>
                  <a:lnTo>
                    <a:pt x="4936" y="930"/>
                  </a:lnTo>
                  <a:lnTo>
                    <a:pt x="4817" y="823"/>
                  </a:lnTo>
                  <a:lnTo>
                    <a:pt x="4698" y="727"/>
                  </a:lnTo>
                  <a:lnTo>
                    <a:pt x="4566" y="632"/>
                  </a:lnTo>
                  <a:lnTo>
                    <a:pt x="4304" y="465"/>
                  </a:lnTo>
                  <a:lnTo>
                    <a:pt x="4042" y="322"/>
                  </a:lnTo>
                  <a:lnTo>
                    <a:pt x="3768" y="203"/>
                  </a:lnTo>
                  <a:lnTo>
                    <a:pt x="3482" y="119"/>
                  </a:lnTo>
                  <a:lnTo>
                    <a:pt x="3208" y="48"/>
                  </a:lnTo>
                  <a:lnTo>
                    <a:pt x="2933" y="12"/>
                  </a:lnTo>
                  <a:lnTo>
                    <a:pt x="2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799;p36"/>
            <p:cNvSpPr/>
            <p:nvPr/>
          </p:nvSpPr>
          <p:spPr>
            <a:xfrm>
              <a:off x="13395" y="4919"/>
              <a:ext cx="167" cy="137"/>
            </a:xfrm>
            <a:custGeom>
              <a:avLst/>
              <a:gdLst/>
              <a:ahLst/>
              <a:cxnLst/>
              <a:rect l="l" t="t" r="r" b="b"/>
              <a:pathLst>
                <a:path w="5938" h="4244" fill="none" extrusionOk="0">
                  <a:moveTo>
                    <a:pt x="4066" y="4244"/>
                  </a:moveTo>
                  <a:lnTo>
                    <a:pt x="2027" y="4244"/>
                  </a:lnTo>
                  <a:lnTo>
                    <a:pt x="2027" y="4244"/>
                  </a:lnTo>
                  <a:lnTo>
                    <a:pt x="1849" y="4232"/>
                  </a:lnTo>
                  <a:lnTo>
                    <a:pt x="1670" y="4220"/>
                  </a:lnTo>
                  <a:lnTo>
                    <a:pt x="1491" y="4184"/>
                  </a:lnTo>
                  <a:lnTo>
                    <a:pt x="1312" y="4137"/>
                  </a:lnTo>
                  <a:lnTo>
                    <a:pt x="1145" y="4089"/>
                  </a:lnTo>
                  <a:lnTo>
                    <a:pt x="978" y="4017"/>
                  </a:lnTo>
                  <a:lnTo>
                    <a:pt x="823" y="3934"/>
                  </a:lnTo>
                  <a:lnTo>
                    <a:pt x="668" y="3839"/>
                  </a:lnTo>
                  <a:lnTo>
                    <a:pt x="668" y="3839"/>
                  </a:lnTo>
                  <a:lnTo>
                    <a:pt x="537" y="3743"/>
                  </a:lnTo>
                  <a:lnTo>
                    <a:pt x="418" y="3636"/>
                  </a:lnTo>
                  <a:lnTo>
                    <a:pt x="311" y="3505"/>
                  </a:lnTo>
                  <a:lnTo>
                    <a:pt x="204" y="3374"/>
                  </a:lnTo>
                  <a:lnTo>
                    <a:pt x="120" y="3219"/>
                  </a:lnTo>
                  <a:lnTo>
                    <a:pt x="61" y="3052"/>
                  </a:lnTo>
                  <a:lnTo>
                    <a:pt x="13" y="2873"/>
                  </a:lnTo>
                  <a:lnTo>
                    <a:pt x="1" y="2766"/>
                  </a:lnTo>
                  <a:lnTo>
                    <a:pt x="1" y="2670"/>
                  </a:lnTo>
                  <a:lnTo>
                    <a:pt x="1" y="2670"/>
                  </a:lnTo>
                  <a:lnTo>
                    <a:pt x="1" y="2551"/>
                  </a:lnTo>
                  <a:lnTo>
                    <a:pt x="13" y="2432"/>
                  </a:lnTo>
                  <a:lnTo>
                    <a:pt x="61" y="2205"/>
                  </a:lnTo>
                  <a:lnTo>
                    <a:pt x="132" y="1967"/>
                  </a:lnTo>
                  <a:lnTo>
                    <a:pt x="227" y="1729"/>
                  </a:lnTo>
                  <a:lnTo>
                    <a:pt x="347" y="1502"/>
                  </a:lnTo>
                  <a:lnTo>
                    <a:pt x="478" y="1288"/>
                  </a:lnTo>
                  <a:lnTo>
                    <a:pt x="645" y="1073"/>
                  </a:lnTo>
                  <a:lnTo>
                    <a:pt x="812" y="870"/>
                  </a:lnTo>
                  <a:lnTo>
                    <a:pt x="1014" y="692"/>
                  </a:lnTo>
                  <a:lnTo>
                    <a:pt x="1217" y="525"/>
                  </a:lnTo>
                  <a:lnTo>
                    <a:pt x="1431" y="370"/>
                  </a:lnTo>
                  <a:lnTo>
                    <a:pt x="1670" y="239"/>
                  </a:lnTo>
                  <a:lnTo>
                    <a:pt x="1908" y="143"/>
                  </a:lnTo>
                  <a:lnTo>
                    <a:pt x="2027" y="95"/>
                  </a:lnTo>
                  <a:lnTo>
                    <a:pt x="2159" y="60"/>
                  </a:lnTo>
                  <a:lnTo>
                    <a:pt x="2290" y="36"/>
                  </a:lnTo>
                  <a:lnTo>
                    <a:pt x="2409" y="12"/>
                  </a:lnTo>
                  <a:lnTo>
                    <a:pt x="2540" y="0"/>
                  </a:lnTo>
                  <a:lnTo>
                    <a:pt x="2671" y="0"/>
                  </a:lnTo>
                  <a:lnTo>
                    <a:pt x="2671" y="0"/>
                  </a:lnTo>
                  <a:lnTo>
                    <a:pt x="2933" y="12"/>
                  </a:lnTo>
                  <a:lnTo>
                    <a:pt x="3208" y="48"/>
                  </a:lnTo>
                  <a:lnTo>
                    <a:pt x="3482" y="119"/>
                  </a:lnTo>
                  <a:lnTo>
                    <a:pt x="3768" y="203"/>
                  </a:lnTo>
                  <a:lnTo>
                    <a:pt x="4042" y="322"/>
                  </a:lnTo>
                  <a:lnTo>
                    <a:pt x="4304" y="465"/>
                  </a:lnTo>
                  <a:lnTo>
                    <a:pt x="4566" y="632"/>
                  </a:lnTo>
                  <a:lnTo>
                    <a:pt x="4698" y="727"/>
                  </a:lnTo>
                  <a:lnTo>
                    <a:pt x="4817" y="823"/>
                  </a:lnTo>
                  <a:lnTo>
                    <a:pt x="4936" y="930"/>
                  </a:lnTo>
                  <a:lnTo>
                    <a:pt x="5043" y="1049"/>
                  </a:lnTo>
                  <a:lnTo>
                    <a:pt x="5151" y="1168"/>
                  </a:lnTo>
                  <a:lnTo>
                    <a:pt x="5258" y="1288"/>
                  </a:lnTo>
                  <a:lnTo>
                    <a:pt x="5353" y="1419"/>
                  </a:lnTo>
                  <a:lnTo>
                    <a:pt x="5449" y="1550"/>
                  </a:lnTo>
                  <a:lnTo>
                    <a:pt x="5532" y="1693"/>
                  </a:lnTo>
                  <a:lnTo>
                    <a:pt x="5604" y="1848"/>
                  </a:lnTo>
                  <a:lnTo>
                    <a:pt x="5675" y="2003"/>
                  </a:lnTo>
                  <a:lnTo>
                    <a:pt x="5735" y="2158"/>
                  </a:lnTo>
                  <a:lnTo>
                    <a:pt x="5794" y="2325"/>
                  </a:lnTo>
                  <a:lnTo>
                    <a:pt x="5830" y="2492"/>
                  </a:lnTo>
                  <a:lnTo>
                    <a:pt x="5866" y="2670"/>
                  </a:lnTo>
                  <a:lnTo>
                    <a:pt x="5902" y="2861"/>
                  </a:lnTo>
                  <a:lnTo>
                    <a:pt x="5913" y="3052"/>
                  </a:lnTo>
                  <a:lnTo>
                    <a:pt x="5913" y="3242"/>
                  </a:lnTo>
                  <a:lnTo>
                    <a:pt x="5913" y="3242"/>
                  </a:lnTo>
                  <a:lnTo>
                    <a:pt x="5925" y="3290"/>
                  </a:lnTo>
                  <a:lnTo>
                    <a:pt x="5937" y="3397"/>
                  </a:lnTo>
                  <a:lnTo>
                    <a:pt x="5925" y="3469"/>
                  </a:lnTo>
                  <a:lnTo>
                    <a:pt x="5925" y="3552"/>
                  </a:lnTo>
                  <a:lnTo>
                    <a:pt x="5902" y="3648"/>
                  </a:lnTo>
                  <a:lnTo>
                    <a:pt x="5878" y="3743"/>
                  </a:lnTo>
                  <a:lnTo>
                    <a:pt x="5830" y="3827"/>
                  </a:lnTo>
                  <a:lnTo>
                    <a:pt x="5770" y="3922"/>
                  </a:lnTo>
                  <a:lnTo>
                    <a:pt x="5687" y="4005"/>
                  </a:lnTo>
                  <a:lnTo>
                    <a:pt x="5592" y="4077"/>
                  </a:lnTo>
                  <a:lnTo>
                    <a:pt x="5461" y="4148"/>
                  </a:lnTo>
                  <a:lnTo>
                    <a:pt x="5317" y="4196"/>
                  </a:lnTo>
                  <a:lnTo>
                    <a:pt x="5139" y="4220"/>
                  </a:lnTo>
                  <a:lnTo>
                    <a:pt x="4924" y="4232"/>
                  </a:lnTo>
                  <a:lnTo>
                    <a:pt x="4924" y="4232"/>
                  </a:lnTo>
                  <a:lnTo>
                    <a:pt x="3732" y="42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800;p36"/>
            <p:cNvSpPr/>
            <p:nvPr/>
          </p:nvSpPr>
          <p:spPr>
            <a:xfrm>
              <a:off x="13902" y="4867"/>
              <a:ext cx="1058" cy="571"/>
            </a:xfrm>
            <a:custGeom>
              <a:avLst/>
              <a:gdLst/>
              <a:ahLst/>
              <a:cxnLst/>
              <a:rect l="l" t="t" r="r" b="b"/>
              <a:pathLst>
                <a:path w="37658" h="17644" extrusionOk="0">
                  <a:moveTo>
                    <a:pt x="23198" y="1"/>
                  </a:moveTo>
                  <a:lnTo>
                    <a:pt x="22983" y="13"/>
                  </a:lnTo>
                  <a:lnTo>
                    <a:pt x="22804" y="25"/>
                  </a:lnTo>
                  <a:lnTo>
                    <a:pt x="11909" y="25"/>
                  </a:lnTo>
                  <a:lnTo>
                    <a:pt x="11706" y="49"/>
                  </a:lnTo>
                  <a:lnTo>
                    <a:pt x="11528" y="72"/>
                  </a:lnTo>
                  <a:lnTo>
                    <a:pt x="11349" y="108"/>
                  </a:lnTo>
                  <a:lnTo>
                    <a:pt x="11194" y="156"/>
                  </a:lnTo>
                  <a:lnTo>
                    <a:pt x="11051" y="216"/>
                  </a:lnTo>
                  <a:lnTo>
                    <a:pt x="10920" y="275"/>
                  </a:lnTo>
                  <a:lnTo>
                    <a:pt x="10800" y="347"/>
                  </a:lnTo>
                  <a:lnTo>
                    <a:pt x="10693" y="418"/>
                  </a:lnTo>
                  <a:lnTo>
                    <a:pt x="10586" y="502"/>
                  </a:lnTo>
                  <a:lnTo>
                    <a:pt x="10502" y="585"/>
                  </a:lnTo>
                  <a:lnTo>
                    <a:pt x="10431" y="668"/>
                  </a:lnTo>
                  <a:lnTo>
                    <a:pt x="10359" y="764"/>
                  </a:lnTo>
                  <a:lnTo>
                    <a:pt x="10300" y="859"/>
                  </a:lnTo>
                  <a:lnTo>
                    <a:pt x="10252" y="955"/>
                  </a:lnTo>
                  <a:lnTo>
                    <a:pt x="10204" y="1050"/>
                  </a:lnTo>
                  <a:lnTo>
                    <a:pt x="10145" y="1241"/>
                  </a:lnTo>
                  <a:lnTo>
                    <a:pt x="10097" y="1419"/>
                  </a:lnTo>
                  <a:lnTo>
                    <a:pt x="10073" y="1586"/>
                  </a:lnTo>
                  <a:lnTo>
                    <a:pt x="10061" y="1741"/>
                  </a:lnTo>
                  <a:lnTo>
                    <a:pt x="10073" y="1872"/>
                  </a:lnTo>
                  <a:lnTo>
                    <a:pt x="10073" y="1980"/>
                  </a:lnTo>
                  <a:lnTo>
                    <a:pt x="10085" y="2063"/>
                  </a:lnTo>
                  <a:lnTo>
                    <a:pt x="9811" y="2063"/>
                  </a:lnTo>
                  <a:lnTo>
                    <a:pt x="9561" y="2075"/>
                  </a:lnTo>
                  <a:lnTo>
                    <a:pt x="9310" y="2099"/>
                  </a:lnTo>
                  <a:lnTo>
                    <a:pt x="9060" y="2123"/>
                  </a:lnTo>
                  <a:lnTo>
                    <a:pt x="8834" y="2159"/>
                  </a:lnTo>
                  <a:lnTo>
                    <a:pt x="8607" y="2194"/>
                  </a:lnTo>
                  <a:lnTo>
                    <a:pt x="8393" y="2242"/>
                  </a:lnTo>
                  <a:lnTo>
                    <a:pt x="8178" y="2290"/>
                  </a:lnTo>
                  <a:lnTo>
                    <a:pt x="7987" y="2349"/>
                  </a:lnTo>
                  <a:lnTo>
                    <a:pt x="7797" y="2409"/>
                  </a:lnTo>
                  <a:lnTo>
                    <a:pt x="7606" y="2480"/>
                  </a:lnTo>
                  <a:lnTo>
                    <a:pt x="7427" y="2552"/>
                  </a:lnTo>
                  <a:lnTo>
                    <a:pt x="7260" y="2623"/>
                  </a:lnTo>
                  <a:lnTo>
                    <a:pt x="7105" y="2707"/>
                  </a:lnTo>
                  <a:lnTo>
                    <a:pt x="6950" y="2790"/>
                  </a:lnTo>
                  <a:lnTo>
                    <a:pt x="6795" y="2886"/>
                  </a:lnTo>
                  <a:lnTo>
                    <a:pt x="6521" y="3076"/>
                  </a:lnTo>
                  <a:lnTo>
                    <a:pt x="6283" y="3279"/>
                  </a:lnTo>
                  <a:lnTo>
                    <a:pt x="6056" y="3506"/>
                  </a:lnTo>
                  <a:lnTo>
                    <a:pt x="5853" y="3732"/>
                  </a:lnTo>
                  <a:lnTo>
                    <a:pt x="5675" y="3959"/>
                  </a:lnTo>
                  <a:lnTo>
                    <a:pt x="5520" y="4209"/>
                  </a:lnTo>
                  <a:lnTo>
                    <a:pt x="5389" y="4447"/>
                  </a:lnTo>
                  <a:lnTo>
                    <a:pt x="5269" y="4698"/>
                  </a:lnTo>
                  <a:lnTo>
                    <a:pt x="5162" y="4936"/>
                  </a:lnTo>
                  <a:lnTo>
                    <a:pt x="5079" y="5186"/>
                  </a:lnTo>
                  <a:lnTo>
                    <a:pt x="5007" y="5425"/>
                  </a:lnTo>
                  <a:lnTo>
                    <a:pt x="4948" y="5663"/>
                  </a:lnTo>
                  <a:lnTo>
                    <a:pt x="4900" y="5890"/>
                  </a:lnTo>
                  <a:lnTo>
                    <a:pt x="4876" y="6104"/>
                  </a:lnTo>
                  <a:lnTo>
                    <a:pt x="4828" y="6498"/>
                  </a:lnTo>
                  <a:lnTo>
                    <a:pt x="4816" y="6843"/>
                  </a:lnTo>
                  <a:lnTo>
                    <a:pt x="4816" y="7094"/>
                  </a:lnTo>
                  <a:lnTo>
                    <a:pt x="4828" y="7320"/>
                  </a:lnTo>
                  <a:lnTo>
                    <a:pt x="4626" y="7320"/>
                  </a:lnTo>
                  <a:lnTo>
                    <a:pt x="4387" y="7332"/>
                  </a:lnTo>
                  <a:lnTo>
                    <a:pt x="4077" y="7356"/>
                  </a:lnTo>
                  <a:lnTo>
                    <a:pt x="3708" y="7415"/>
                  </a:lnTo>
                  <a:lnTo>
                    <a:pt x="3505" y="7451"/>
                  </a:lnTo>
                  <a:lnTo>
                    <a:pt x="3303" y="7511"/>
                  </a:lnTo>
                  <a:lnTo>
                    <a:pt x="3088" y="7570"/>
                  </a:lnTo>
                  <a:lnTo>
                    <a:pt x="2861" y="7642"/>
                  </a:lnTo>
                  <a:lnTo>
                    <a:pt x="2635" y="7725"/>
                  </a:lnTo>
                  <a:lnTo>
                    <a:pt x="2408" y="7821"/>
                  </a:lnTo>
                  <a:lnTo>
                    <a:pt x="2182" y="7940"/>
                  </a:lnTo>
                  <a:lnTo>
                    <a:pt x="1967" y="8071"/>
                  </a:lnTo>
                  <a:lnTo>
                    <a:pt x="1741" y="8214"/>
                  </a:lnTo>
                  <a:lnTo>
                    <a:pt x="1526" y="8381"/>
                  </a:lnTo>
                  <a:lnTo>
                    <a:pt x="1324" y="8572"/>
                  </a:lnTo>
                  <a:lnTo>
                    <a:pt x="1121" y="8774"/>
                  </a:lnTo>
                  <a:lnTo>
                    <a:pt x="930" y="9001"/>
                  </a:lnTo>
                  <a:lnTo>
                    <a:pt x="752" y="9251"/>
                  </a:lnTo>
                  <a:lnTo>
                    <a:pt x="597" y="9513"/>
                  </a:lnTo>
                  <a:lnTo>
                    <a:pt x="442" y="9811"/>
                  </a:lnTo>
                  <a:lnTo>
                    <a:pt x="310" y="10133"/>
                  </a:lnTo>
                  <a:lnTo>
                    <a:pt x="203" y="10479"/>
                  </a:lnTo>
                  <a:lnTo>
                    <a:pt x="120" y="10849"/>
                  </a:lnTo>
                  <a:lnTo>
                    <a:pt x="48" y="11254"/>
                  </a:lnTo>
                  <a:lnTo>
                    <a:pt x="24" y="11468"/>
                  </a:lnTo>
                  <a:lnTo>
                    <a:pt x="12" y="11695"/>
                  </a:lnTo>
                  <a:lnTo>
                    <a:pt x="1" y="11921"/>
                  </a:lnTo>
                  <a:lnTo>
                    <a:pt x="1" y="12148"/>
                  </a:lnTo>
                  <a:lnTo>
                    <a:pt x="1" y="12386"/>
                  </a:lnTo>
                  <a:lnTo>
                    <a:pt x="12" y="12613"/>
                  </a:lnTo>
                  <a:lnTo>
                    <a:pt x="36" y="12839"/>
                  </a:lnTo>
                  <a:lnTo>
                    <a:pt x="60" y="13054"/>
                  </a:lnTo>
                  <a:lnTo>
                    <a:pt x="96" y="13268"/>
                  </a:lnTo>
                  <a:lnTo>
                    <a:pt x="132" y="13471"/>
                  </a:lnTo>
                  <a:lnTo>
                    <a:pt x="179" y="13662"/>
                  </a:lnTo>
                  <a:lnTo>
                    <a:pt x="239" y="13853"/>
                  </a:lnTo>
                  <a:lnTo>
                    <a:pt x="299" y="14031"/>
                  </a:lnTo>
                  <a:lnTo>
                    <a:pt x="358" y="14210"/>
                  </a:lnTo>
                  <a:lnTo>
                    <a:pt x="430" y="14389"/>
                  </a:lnTo>
                  <a:lnTo>
                    <a:pt x="501" y="14556"/>
                  </a:lnTo>
                  <a:lnTo>
                    <a:pt x="668" y="14866"/>
                  </a:lnTo>
                  <a:lnTo>
                    <a:pt x="859" y="15164"/>
                  </a:lnTo>
                  <a:lnTo>
                    <a:pt x="1061" y="15438"/>
                  </a:lnTo>
                  <a:lnTo>
                    <a:pt x="1276" y="15688"/>
                  </a:lnTo>
                  <a:lnTo>
                    <a:pt x="1503" y="15915"/>
                  </a:lnTo>
                  <a:lnTo>
                    <a:pt x="1741" y="16129"/>
                  </a:lnTo>
                  <a:lnTo>
                    <a:pt x="1979" y="16332"/>
                  </a:lnTo>
                  <a:lnTo>
                    <a:pt x="2230" y="16499"/>
                  </a:lnTo>
                  <a:lnTo>
                    <a:pt x="2492" y="16666"/>
                  </a:lnTo>
                  <a:lnTo>
                    <a:pt x="2742" y="16809"/>
                  </a:lnTo>
                  <a:lnTo>
                    <a:pt x="3005" y="16940"/>
                  </a:lnTo>
                  <a:lnTo>
                    <a:pt x="3255" y="17059"/>
                  </a:lnTo>
                  <a:lnTo>
                    <a:pt x="3505" y="17166"/>
                  </a:lnTo>
                  <a:lnTo>
                    <a:pt x="3755" y="17250"/>
                  </a:lnTo>
                  <a:lnTo>
                    <a:pt x="3994" y="17333"/>
                  </a:lnTo>
                  <a:lnTo>
                    <a:pt x="4220" y="17393"/>
                  </a:lnTo>
                  <a:lnTo>
                    <a:pt x="4638" y="17500"/>
                  </a:lnTo>
                  <a:lnTo>
                    <a:pt x="4983" y="17572"/>
                  </a:lnTo>
                  <a:lnTo>
                    <a:pt x="5257" y="17619"/>
                  </a:lnTo>
                  <a:lnTo>
                    <a:pt x="5496" y="17643"/>
                  </a:lnTo>
                  <a:lnTo>
                    <a:pt x="34451" y="17643"/>
                  </a:lnTo>
                  <a:lnTo>
                    <a:pt x="34617" y="17631"/>
                  </a:lnTo>
                  <a:lnTo>
                    <a:pt x="34784" y="17607"/>
                  </a:lnTo>
                  <a:lnTo>
                    <a:pt x="34951" y="17572"/>
                  </a:lnTo>
                  <a:lnTo>
                    <a:pt x="35118" y="17536"/>
                  </a:lnTo>
                  <a:lnTo>
                    <a:pt x="35285" y="17488"/>
                  </a:lnTo>
                  <a:lnTo>
                    <a:pt x="35440" y="17441"/>
                  </a:lnTo>
                  <a:lnTo>
                    <a:pt x="35595" y="17381"/>
                  </a:lnTo>
                  <a:lnTo>
                    <a:pt x="35738" y="17309"/>
                  </a:lnTo>
                  <a:lnTo>
                    <a:pt x="35881" y="17238"/>
                  </a:lnTo>
                  <a:lnTo>
                    <a:pt x="36024" y="17154"/>
                  </a:lnTo>
                  <a:lnTo>
                    <a:pt x="36167" y="17071"/>
                  </a:lnTo>
                  <a:lnTo>
                    <a:pt x="36298" y="16976"/>
                  </a:lnTo>
                  <a:lnTo>
                    <a:pt x="36429" y="16868"/>
                  </a:lnTo>
                  <a:lnTo>
                    <a:pt x="36549" y="16761"/>
                  </a:lnTo>
                  <a:lnTo>
                    <a:pt x="36668" y="16654"/>
                  </a:lnTo>
                  <a:lnTo>
                    <a:pt x="36775" y="16535"/>
                  </a:lnTo>
                  <a:lnTo>
                    <a:pt x="36882" y="16415"/>
                  </a:lnTo>
                  <a:lnTo>
                    <a:pt x="36990" y="16284"/>
                  </a:lnTo>
                  <a:lnTo>
                    <a:pt x="37085" y="16153"/>
                  </a:lnTo>
                  <a:lnTo>
                    <a:pt x="37168" y="16010"/>
                  </a:lnTo>
                  <a:lnTo>
                    <a:pt x="37252" y="15867"/>
                  </a:lnTo>
                  <a:lnTo>
                    <a:pt x="37323" y="15724"/>
                  </a:lnTo>
                  <a:lnTo>
                    <a:pt x="37395" y="15569"/>
                  </a:lnTo>
                  <a:lnTo>
                    <a:pt x="37455" y="15426"/>
                  </a:lnTo>
                  <a:lnTo>
                    <a:pt x="37502" y="15259"/>
                  </a:lnTo>
                  <a:lnTo>
                    <a:pt x="37550" y="15104"/>
                  </a:lnTo>
                  <a:lnTo>
                    <a:pt x="37586" y="14937"/>
                  </a:lnTo>
                  <a:lnTo>
                    <a:pt x="37621" y="14770"/>
                  </a:lnTo>
                  <a:lnTo>
                    <a:pt x="37645" y="14604"/>
                  </a:lnTo>
                  <a:lnTo>
                    <a:pt x="37657" y="14425"/>
                  </a:lnTo>
                  <a:lnTo>
                    <a:pt x="37657" y="14258"/>
                  </a:lnTo>
                  <a:lnTo>
                    <a:pt x="37657" y="14055"/>
                  </a:lnTo>
                  <a:lnTo>
                    <a:pt x="37645" y="13864"/>
                  </a:lnTo>
                  <a:lnTo>
                    <a:pt x="37621" y="13674"/>
                  </a:lnTo>
                  <a:lnTo>
                    <a:pt x="37586" y="13495"/>
                  </a:lnTo>
                  <a:lnTo>
                    <a:pt x="37538" y="13304"/>
                  </a:lnTo>
                  <a:lnTo>
                    <a:pt x="37490" y="13125"/>
                  </a:lnTo>
                  <a:lnTo>
                    <a:pt x="37431" y="12947"/>
                  </a:lnTo>
                  <a:lnTo>
                    <a:pt x="37359" y="12780"/>
                  </a:lnTo>
                  <a:lnTo>
                    <a:pt x="37288" y="12613"/>
                  </a:lnTo>
                  <a:lnTo>
                    <a:pt x="37204" y="12446"/>
                  </a:lnTo>
                  <a:lnTo>
                    <a:pt x="37109" y="12291"/>
                  </a:lnTo>
                  <a:lnTo>
                    <a:pt x="37013" y="12136"/>
                  </a:lnTo>
                  <a:lnTo>
                    <a:pt x="36906" y="11981"/>
                  </a:lnTo>
                  <a:lnTo>
                    <a:pt x="36787" y="11838"/>
                  </a:lnTo>
                  <a:lnTo>
                    <a:pt x="36668" y="11707"/>
                  </a:lnTo>
                  <a:lnTo>
                    <a:pt x="36549" y="11576"/>
                  </a:lnTo>
                  <a:lnTo>
                    <a:pt x="36417" y="11445"/>
                  </a:lnTo>
                  <a:lnTo>
                    <a:pt x="36274" y="11325"/>
                  </a:lnTo>
                  <a:lnTo>
                    <a:pt x="36131" y="11218"/>
                  </a:lnTo>
                  <a:lnTo>
                    <a:pt x="35988" y="11111"/>
                  </a:lnTo>
                  <a:lnTo>
                    <a:pt x="35833" y="11004"/>
                  </a:lnTo>
                  <a:lnTo>
                    <a:pt x="35678" y="10920"/>
                  </a:lnTo>
                  <a:lnTo>
                    <a:pt x="35512" y="10837"/>
                  </a:lnTo>
                  <a:lnTo>
                    <a:pt x="35345" y="10753"/>
                  </a:lnTo>
                  <a:lnTo>
                    <a:pt x="35166" y="10694"/>
                  </a:lnTo>
                  <a:lnTo>
                    <a:pt x="34987" y="10634"/>
                  </a:lnTo>
                  <a:lnTo>
                    <a:pt x="34808" y="10574"/>
                  </a:lnTo>
                  <a:lnTo>
                    <a:pt x="34629" y="10539"/>
                  </a:lnTo>
                  <a:lnTo>
                    <a:pt x="34439" y="10503"/>
                  </a:lnTo>
                  <a:lnTo>
                    <a:pt x="34248" y="10479"/>
                  </a:lnTo>
                  <a:lnTo>
                    <a:pt x="34057" y="10467"/>
                  </a:lnTo>
                  <a:lnTo>
                    <a:pt x="33867" y="10455"/>
                  </a:lnTo>
                  <a:lnTo>
                    <a:pt x="33235" y="10455"/>
                  </a:lnTo>
                  <a:lnTo>
                    <a:pt x="33235" y="10121"/>
                  </a:lnTo>
                  <a:lnTo>
                    <a:pt x="33223" y="9788"/>
                  </a:lnTo>
                  <a:lnTo>
                    <a:pt x="33199" y="9466"/>
                  </a:lnTo>
                  <a:lnTo>
                    <a:pt x="33175" y="9168"/>
                  </a:lnTo>
                  <a:lnTo>
                    <a:pt x="33127" y="8870"/>
                  </a:lnTo>
                  <a:lnTo>
                    <a:pt x="33080" y="8596"/>
                  </a:lnTo>
                  <a:lnTo>
                    <a:pt x="33032" y="8321"/>
                  </a:lnTo>
                  <a:lnTo>
                    <a:pt x="32972" y="8059"/>
                  </a:lnTo>
                  <a:lnTo>
                    <a:pt x="32901" y="7809"/>
                  </a:lnTo>
                  <a:lnTo>
                    <a:pt x="32829" y="7582"/>
                  </a:lnTo>
                  <a:lnTo>
                    <a:pt x="32758" y="7344"/>
                  </a:lnTo>
                  <a:lnTo>
                    <a:pt x="32663" y="7129"/>
                  </a:lnTo>
                  <a:lnTo>
                    <a:pt x="32579" y="6927"/>
                  </a:lnTo>
                  <a:lnTo>
                    <a:pt x="32484" y="6724"/>
                  </a:lnTo>
                  <a:lnTo>
                    <a:pt x="32376" y="6545"/>
                  </a:lnTo>
                  <a:lnTo>
                    <a:pt x="32269" y="6366"/>
                  </a:lnTo>
                  <a:lnTo>
                    <a:pt x="32162" y="6188"/>
                  </a:lnTo>
                  <a:lnTo>
                    <a:pt x="32043" y="6033"/>
                  </a:lnTo>
                  <a:lnTo>
                    <a:pt x="31923" y="5878"/>
                  </a:lnTo>
                  <a:lnTo>
                    <a:pt x="31804" y="5735"/>
                  </a:lnTo>
                  <a:lnTo>
                    <a:pt x="31673" y="5604"/>
                  </a:lnTo>
                  <a:lnTo>
                    <a:pt x="31542" y="5472"/>
                  </a:lnTo>
                  <a:lnTo>
                    <a:pt x="31411" y="5353"/>
                  </a:lnTo>
                  <a:lnTo>
                    <a:pt x="31280" y="5234"/>
                  </a:lnTo>
                  <a:lnTo>
                    <a:pt x="31006" y="5031"/>
                  </a:lnTo>
                  <a:lnTo>
                    <a:pt x="30720" y="4864"/>
                  </a:lnTo>
                  <a:lnTo>
                    <a:pt x="30433" y="4710"/>
                  </a:lnTo>
                  <a:lnTo>
                    <a:pt x="30147" y="4578"/>
                  </a:lnTo>
                  <a:lnTo>
                    <a:pt x="29849" y="4471"/>
                  </a:lnTo>
                  <a:lnTo>
                    <a:pt x="29563" y="4388"/>
                  </a:lnTo>
                  <a:lnTo>
                    <a:pt x="29277" y="4316"/>
                  </a:lnTo>
                  <a:lnTo>
                    <a:pt x="29003" y="4268"/>
                  </a:lnTo>
                  <a:lnTo>
                    <a:pt x="28741" y="4233"/>
                  </a:lnTo>
                  <a:lnTo>
                    <a:pt x="28478" y="4209"/>
                  </a:lnTo>
                  <a:lnTo>
                    <a:pt x="28240" y="4197"/>
                  </a:lnTo>
                  <a:lnTo>
                    <a:pt x="28014" y="4185"/>
                  </a:lnTo>
                  <a:lnTo>
                    <a:pt x="27620" y="4197"/>
                  </a:lnTo>
                  <a:lnTo>
                    <a:pt x="27310" y="4233"/>
                  </a:lnTo>
                  <a:lnTo>
                    <a:pt x="27120" y="4257"/>
                  </a:lnTo>
                  <a:lnTo>
                    <a:pt x="27048" y="4268"/>
                  </a:lnTo>
                  <a:lnTo>
                    <a:pt x="27036" y="3827"/>
                  </a:lnTo>
                  <a:lnTo>
                    <a:pt x="27000" y="3422"/>
                  </a:lnTo>
                  <a:lnTo>
                    <a:pt x="26941" y="3053"/>
                  </a:lnTo>
                  <a:lnTo>
                    <a:pt x="26869" y="2707"/>
                  </a:lnTo>
                  <a:lnTo>
                    <a:pt x="26762" y="2385"/>
                  </a:lnTo>
                  <a:lnTo>
                    <a:pt x="26655" y="2087"/>
                  </a:lnTo>
                  <a:lnTo>
                    <a:pt x="26524" y="1825"/>
                  </a:lnTo>
                  <a:lnTo>
                    <a:pt x="26380" y="1574"/>
                  </a:lnTo>
                  <a:lnTo>
                    <a:pt x="26226" y="1348"/>
                  </a:lnTo>
                  <a:lnTo>
                    <a:pt x="26059" y="1157"/>
                  </a:lnTo>
                  <a:lnTo>
                    <a:pt x="25892" y="966"/>
                  </a:lnTo>
                  <a:lnTo>
                    <a:pt x="25701" y="812"/>
                  </a:lnTo>
                  <a:lnTo>
                    <a:pt x="25510" y="668"/>
                  </a:lnTo>
                  <a:lnTo>
                    <a:pt x="25320" y="549"/>
                  </a:lnTo>
                  <a:lnTo>
                    <a:pt x="25129" y="430"/>
                  </a:lnTo>
                  <a:lnTo>
                    <a:pt x="24926" y="347"/>
                  </a:lnTo>
                  <a:lnTo>
                    <a:pt x="24724" y="263"/>
                  </a:lnTo>
                  <a:lnTo>
                    <a:pt x="24533" y="192"/>
                  </a:lnTo>
                  <a:lnTo>
                    <a:pt x="24330" y="144"/>
                  </a:lnTo>
                  <a:lnTo>
                    <a:pt x="24151" y="96"/>
                  </a:lnTo>
                  <a:lnTo>
                    <a:pt x="23961" y="61"/>
                  </a:lnTo>
                  <a:lnTo>
                    <a:pt x="23782" y="37"/>
                  </a:lnTo>
                  <a:lnTo>
                    <a:pt x="23472" y="13"/>
                  </a:lnTo>
                  <a:lnTo>
                    <a:pt x="23198" y="1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60" name="Picture 59" descr="normal pond"/>
            <p:cNvPicPr>
              <a:picLocks noChangeAspect="1"/>
            </p:cNvPicPr>
            <p:nvPr/>
          </p:nvPicPr>
          <p:blipFill>
            <a:blip r:embed="rId4"/>
            <a:srcRect t="36383"/>
            <a:stretch>
              <a:fillRect/>
            </a:stretch>
          </p:blipFill>
          <p:spPr>
            <a:xfrm>
              <a:off x="10170" y="3798"/>
              <a:ext cx="6063" cy="3908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</p:pic>
        <p:sp>
          <p:nvSpPr>
            <p:cNvPr id="37" name="Google Shape;1751;p36"/>
            <p:cNvSpPr/>
            <p:nvPr/>
          </p:nvSpPr>
          <p:spPr>
            <a:xfrm>
              <a:off x="11795" y="6685"/>
              <a:ext cx="111" cy="389"/>
            </a:xfrm>
            <a:custGeom>
              <a:avLst/>
              <a:gdLst/>
              <a:ahLst/>
              <a:cxnLst/>
              <a:rect l="l" t="t" r="r" b="b"/>
              <a:pathLst>
                <a:path w="3946" h="12005" extrusionOk="0">
                  <a:moveTo>
                    <a:pt x="1943" y="0"/>
                  </a:moveTo>
                  <a:lnTo>
                    <a:pt x="1836" y="12"/>
                  </a:lnTo>
                  <a:lnTo>
                    <a:pt x="1729" y="48"/>
                  </a:lnTo>
                  <a:lnTo>
                    <a:pt x="1633" y="108"/>
                  </a:lnTo>
                  <a:lnTo>
                    <a:pt x="1550" y="179"/>
                  </a:lnTo>
                  <a:lnTo>
                    <a:pt x="1371" y="346"/>
                  </a:lnTo>
                  <a:lnTo>
                    <a:pt x="1252" y="465"/>
                  </a:lnTo>
                  <a:lnTo>
                    <a:pt x="1121" y="596"/>
                  </a:lnTo>
                  <a:lnTo>
                    <a:pt x="978" y="763"/>
                  </a:lnTo>
                  <a:lnTo>
                    <a:pt x="835" y="942"/>
                  </a:lnTo>
                  <a:lnTo>
                    <a:pt x="692" y="1145"/>
                  </a:lnTo>
                  <a:lnTo>
                    <a:pt x="561" y="1371"/>
                  </a:lnTo>
                  <a:lnTo>
                    <a:pt x="417" y="1610"/>
                  </a:lnTo>
                  <a:lnTo>
                    <a:pt x="298" y="1872"/>
                  </a:lnTo>
                  <a:lnTo>
                    <a:pt x="191" y="2158"/>
                  </a:lnTo>
                  <a:lnTo>
                    <a:pt x="108" y="2456"/>
                  </a:lnTo>
                  <a:lnTo>
                    <a:pt x="72" y="2611"/>
                  </a:lnTo>
                  <a:lnTo>
                    <a:pt x="48" y="2766"/>
                  </a:lnTo>
                  <a:lnTo>
                    <a:pt x="24" y="2921"/>
                  </a:lnTo>
                  <a:lnTo>
                    <a:pt x="0" y="3088"/>
                  </a:lnTo>
                  <a:lnTo>
                    <a:pt x="0" y="3314"/>
                  </a:lnTo>
                  <a:lnTo>
                    <a:pt x="0" y="3541"/>
                  </a:lnTo>
                  <a:lnTo>
                    <a:pt x="24" y="3767"/>
                  </a:lnTo>
                  <a:lnTo>
                    <a:pt x="60" y="3994"/>
                  </a:lnTo>
                  <a:lnTo>
                    <a:pt x="108" y="4208"/>
                  </a:lnTo>
                  <a:lnTo>
                    <a:pt x="179" y="4435"/>
                  </a:lnTo>
                  <a:lnTo>
                    <a:pt x="251" y="4649"/>
                  </a:lnTo>
                  <a:lnTo>
                    <a:pt x="346" y="4876"/>
                  </a:lnTo>
                  <a:lnTo>
                    <a:pt x="453" y="5090"/>
                  </a:lnTo>
                  <a:lnTo>
                    <a:pt x="572" y="5317"/>
                  </a:lnTo>
                  <a:lnTo>
                    <a:pt x="704" y="5531"/>
                  </a:lnTo>
                  <a:lnTo>
                    <a:pt x="847" y="5746"/>
                  </a:lnTo>
                  <a:lnTo>
                    <a:pt x="1013" y="5961"/>
                  </a:lnTo>
                  <a:lnTo>
                    <a:pt x="1192" y="6175"/>
                  </a:lnTo>
                  <a:lnTo>
                    <a:pt x="1371" y="6390"/>
                  </a:lnTo>
                  <a:lnTo>
                    <a:pt x="1574" y="6592"/>
                  </a:lnTo>
                  <a:lnTo>
                    <a:pt x="1741" y="6771"/>
                  </a:lnTo>
                  <a:lnTo>
                    <a:pt x="1896" y="6938"/>
                  </a:lnTo>
                  <a:lnTo>
                    <a:pt x="2039" y="7105"/>
                  </a:lnTo>
                  <a:lnTo>
                    <a:pt x="2170" y="7272"/>
                  </a:lnTo>
                  <a:lnTo>
                    <a:pt x="2289" y="7439"/>
                  </a:lnTo>
                  <a:lnTo>
                    <a:pt x="2396" y="7606"/>
                  </a:lnTo>
                  <a:lnTo>
                    <a:pt x="2492" y="7761"/>
                  </a:lnTo>
                  <a:lnTo>
                    <a:pt x="2575" y="7928"/>
                  </a:lnTo>
                  <a:lnTo>
                    <a:pt x="2647" y="8082"/>
                  </a:lnTo>
                  <a:lnTo>
                    <a:pt x="2706" y="8249"/>
                  </a:lnTo>
                  <a:lnTo>
                    <a:pt x="2754" y="8404"/>
                  </a:lnTo>
                  <a:lnTo>
                    <a:pt x="2790" y="8559"/>
                  </a:lnTo>
                  <a:lnTo>
                    <a:pt x="2813" y="8726"/>
                  </a:lnTo>
                  <a:lnTo>
                    <a:pt x="2825" y="8881"/>
                  </a:lnTo>
                  <a:lnTo>
                    <a:pt x="2837" y="9024"/>
                  </a:lnTo>
                  <a:lnTo>
                    <a:pt x="2825" y="9179"/>
                  </a:lnTo>
                  <a:lnTo>
                    <a:pt x="2790" y="9382"/>
                  </a:lnTo>
                  <a:lnTo>
                    <a:pt x="2742" y="9573"/>
                  </a:lnTo>
                  <a:lnTo>
                    <a:pt x="2670" y="9751"/>
                  </a:lnTo>
                  <a:lnTo>
                    <a:pt x="2599" y="9930"/>
                  </a:lnTo>
                  <a:lnTo>
                    <a:pt x="2504" y="10085"/>
                  </a:lnTo>
                  <a:lnTo>
                    <a:pt x="2408" y="10240"/>
                  </a:lnTo>
                  <a:lnTo>
                    <a:pt x="2313" y="10371"/>
                  </a:lnTo>
                  <a:lnTo>
                    <a:pt x="2206" y="10490"/>
                  </a:lnTo>
                  <a:lnTo>
                    <a:pt x="2015" y="10705"/>
                  </a:lnTo>
                  <a:lnTo>
                    <a:pt x="1836" y="10848"/>
                  </a:lnTo>
                  <a:lnTo>
                    <a:pt x="1717" y="10943"/>
                  </a:lnTo>
                  <a:lnTo>
                    <a:pt x="1669" y="10979"/>
                  </a:lnTo>
                  <a:lnTo>
                    <a:pt x="1586" y="11051"/>
                  </a:lnTo>
                  <a:lnTo>
                    <a:pt x="1514" y="11134"/>
                  </a:lnTo>
                  <a:lnTo>
                    <a:pt x="1466" y="11229"/>
                  </a:lnTo>
                  <a:lnTo>
                    <a:pt x="1431" y="11337"/>
                  </a:lnTo>
                  <a:lnTo>
                    <a:pt x="1419" y="11444"/>
                  </a:lnTo>
                  <a:lnTo>
                    <a:pt x="1419" y="11551"/>
                  </a:lnTo>
                  <a:lnTo>
                    <a:pt x="1455" y="11659"/>
                  </a:lnTo>
                  <a:lnTo>
                    <a:pt x="1502" y="11754"/>
                  </a:lnTo>
                  <a:lnTo>
                    <a:pt x="1550" y="11814"/>
                  </a:lnTo>
                  <a:lnTo>
                    <a:pt x="1598" y="11861"/>
                  </a:lnTo>
                  <a:lnTo>
                    <a:pt x="1657" y="11909"/>
                  </a:lnTo>
                  <a:lnTo>
                    <a:pt x="1717" y="11945"/>
                  </a:lnTo>
                  <a:lnTo>
                    <a:pt x="1776" y="11969"/>
                  </a:lnTo>
                  <a:lnTo>
                    <a:pt x="1836" y="11992"/>
                  </a:lnTo>
                  <a:lnTo>
                    <a:pt x="1908" y="12004"/>
                  </a:lnTo>
                  <a:lnTo>
                    <a:pt x="2051" y="12004"/>
                  </a:lnTo>
                  <a:lnTo>
                    <a:pt x="2134" y="11992"/>
                  </a:lnTo>
                  <a:lnTo>
                    <a:pt x="2206" y="11957"/>
                  </a:lnTo>
                  <a:lnTo>
                    <a:pt x="2277" y="11921"/>
                  </a:lnTo>
                  <a:lnTo>
                    <a:pt x="2361" y="11861"/>
                  </a:lnTo>
                  <a:lnTo>
                    <a:pt x="2539" y="11730"/>
                  </a:lnTo>
                  <a:lnTo>
                    <a:pt x="2778" y="11504"/>
                  </a:lnTo>
                  <a:lnTo>
                    <a:pt x="2921" y="11373"/>
                  </a:lnTo>
                  <a:lnTo>
                    <a:pt x="3064" y="11218"/>
                  </a:lnTo>
                  <a:lnTo>
                    <a:pt x="3207" y="11039"/>
                  </a:lnTo>
                  <a:lnTo>
                    <a:pt x="3350" y="10848"/>
                  </a:lnTo>
                  <a:lnTo>
                    <a:pt x="3481" y="10633"/>
                  </a:lnTo>
                  <a:lnTo>
                    <a:pt x="3612" y="10407"/>
                  </a:lnTo>
                  <a:lnTo>
                    <a:pt x="3719" y="10157"/>
                  </a:lnTo>
                  <a:lnTo>
                    <a:pt x="3815" y="9894"/>
                  </a:lnTo>
                  <a:lnTo>
                    <a:pt x="3886" y="9608"/>
                  </a:lnTo>
                  <a:lnTo>
                    <a:pt x="3910" y="9453"/>
                  </a:lnTo>
                  <a:lnTo>
                    <a:pt x="3934" y="9310"/>
                  </a:lnTo>
                  <a:lnTo>
                    <a:pt x="3946" y="9084"/>
                  </a:lnTo>
                  <a:lnTo>
                    <a:pt x="3946" y="8869"/>
                  </a:lnTo>
                  <a:lnTo>
                    <a:pt x="3934" y="8655"/>
                  </a:lnTo>
                  <a:lnTo>
                    <a:pt x="3898" y="8428"/>
                  </a:lnTo>
                  <a:lnTo>
                    <a:pt x="3862" y="8214"/>
                  </a:lnTo>
                  <a:lnTo>
                    <a:pt x="3803" y="7999"/>
                  </a:lnTo>
                  <a:lnTo>
                    <a:pt x="3719" y="7773"/>
                  </a:lnTo>
                  <a:lnTo>
                    <a:pt x="3636" y="7558"/>
                  </a:lnTo>
                  <a:lnTo>
                    <a:pt x="3529" y="7343"/>
                  </a:lnTo>
                  <a:lnTo>
                    <a:pt x="3410" y="7117"/>
                  </a:lnTo>
                  <a:lnTo>
                    <a:pt x="3266" y="6902"/>
                  </a:lnTo>
                  <a:lnTo>
                    <a:pt x="3123" y="6676"/>
                  </a:lnTo>
                  <a:lnTo>
                    <a:pt x="2957" y="6461"/>
                  </a:lnTo>
                  <a:lnTo>
                    <a:pt x="2778" y="6247"/>
                  </a:lnTo>
                  <a:lnTo>
                    <a:pt x="2575" y="6020"/>
                  </a:lnTo>
                  <a:lnTo>
                    <a:pt x="2372" y="5806"/>
                  </a:lnTo>
                  <a:lnTo>
                    <a:pt x="2206" y="5639"/>
                  </a:lnTo>
                  <a:lnTo>
                    <a:pt x="2062" y="5472"/>
                  </a:lnTo>
                  <a:lnTo>
                    <a:pt x="1919" y="5305"/>
                  </a:lnTo>
                  <a:lnTo>
                    <a:pt x="1800" y="5150"/>
                  </a:lnTo>
                  <a:lnTo>
                    <a:pt x="1681" y="4983"/>
                  </a:lnTo>
                  <a:lnTo>
                    <a:pt x="1574" y="4816"/>
                  </a:lnTo>
                  <a:lnTo>
                    <a:pt x="1478" y="4649"/>
                  </a:lnTo>
                  <a:lnTo>
                    <a:pt x="1395" y="4482"/>
                  </a:lnTo>
                  <a:lnTo>
                    <a:pt x="1323" y="4316"/>
                  </a:lnTo>
                  <a:lnTo>
                    <a:pt x="1264" y="4149"/>
                  </a:lnTo>
                  <a:lnTo>
                    <a:pt x="1204" y="3994"/>
                  </a:lnTo>
                  <a:lnTo>
                    <a:pt x="1168" y="3827"/>
                  </a:lnTo>
                  <a:lnTo>
                    <a:pt x="1145" y="3660"/>
                  </a:lnTo>
                  <a:lnTo>
                    <a:pt x="1121" y="3493"/>
                  </a:lnTo>
                  <a:lnTo>
                    <a:pt x="1121" y="3338"/>
                  </a:lnTo>
                  <a:lnTo>
                    <a:pt x="1121" y="3171"/>
                  </a:lnTo>
                  <a:lnTo>
                    <a:pt x="1145" y="2933"/>
                  </a:lnTo>
                  <a:lnTo>
                    <a:pt x="1192" y="2706"/>
                  </a:lnTo>
                  <a:lnTo>
                    <a:pt x="1252" y="2492"/>
                  </a:lnTo>
                  <a:lnTo>
                    <a:pt x="1335" y="2289"/>
                  </a:lnTo>
                  <a:lnTo>
                    <a:pt x="1431" y="2098"/>
                  </a:lnTo>
                  <a:lnTo>
                    <a:pt x="1526" y="1920"/>
                  </a:lnTo>
                  <a:lnTo>
                    <a:pt x="1633" y="1753"/>
                  </a:lnTo>
                  <a:lnTo>
                    <a:pt x="1741" y="1598"/>
                  </a:lnTo>
                  <a:lnTo>
                    <a:pt x="1848" y="1467"/>
                  </a:lnTo>
                  <a:lnTo>
                    <a:pt x="1955" y="1347"/>
                  </a:lnTo>
                  <a:lnTo>
                    <a:pt x="2134" y="1157"/>
                  </a:lnTo>
                  <a:lnTo>
                    <a:pt x="2265" y="1037"/>
                  </a:lnTo>
                  <a:lnTo>
                    <a:pt x="2313" y="990"/>
                  </a:lnTo>
                  <a:lnTo>
                    <a:pt x="2396" y="918"/>
                  </a:lnTo>
                  <a:lnTo>
                    <a:pt x="2456" y="823"/>
                  </a:lnTo>
                  <a:lnTo>
                    <a:pt x="2504" y="728"/>
                  </a:lnTo>
                  <a:lnTo>
                    <a:pt x="2527" y="620"/>
                  </a:lnTo>
                  <a:lnTo>
                    <a:pt x="2527" y="513"/>
                  </a:lnTo>
                  <a:lnTo>
                    <a:pt x="2515" y="406"/>
                  </a:lnTo>
                  <a:lnTo>
                    <a:pt x="2480" y="310"/>
                  </a:lnTo>
                  <a:lnTo>
                    <a:pt x="2420" y="215"/>
                  </a:lnTo>
                  <a:lnTo>
                    <a:pt x="2337" y="132"/>
                  </a:lnTo>
                  <a:lnTo>
                    <a:pt x="2253" y="72"/>
                  </a:lnTo>
                  <a:lnTo>
                    <a:pt x="2146" y="24"/>
                  </a:lnTo>
                  <a:lnTo>
                    <a:pt x="2051" y="0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786;p36"/>
            <p:cNvSpPr/>
            <p:nvPr/>
          </p:nvSpPr>
          <p:spPr>
            <a:xfrm>
              <a:off x="14823" y="5912"/>
              <a:ext cx="166" cy="1022"/>
            </a:xfrm>
            <a:custGeom>
              <a:avLst/>
              <a:gdLst/>
              <a:ahLst/>
              <a:cxnLst/>
              <a:rect l="l" t="t" r="r" b="b"/>
              <a:pathLst>
                <a:path w="5914" h="31554" extrusionOk="0">
                  <a:moveTo>
                    <a:pt x="4352" y="0"/>
                  </a:moveTo>
                  <a:lnTo>
                    <a:pt x="4304" y="12"/>
                  </a:lnTo>
                  <a:lnTo>
                    <a:pt x="4257" y="36"/>
                  </a:lnTo>
                  <a:lnTo>
                    <a:pt x="4221" y="72"/>
                  </a:lnTo>
                  <a:lnTo>
                    <a:pt x="4197" y="119"/>
                  </a:lnTo>
                  <a:lnTo>
                    <a:pt x="4078" y="644"/>
                  </a:lnTo>
                  <a:lnTo>
                    <a:pt x="3947" y="1145"/>
                  </a:lnTo>
                  <a:lnTo>
                    <a:pt x="3827" y="1633"/>
                  </a:lnTo>
                  <a:lnTo>
                    <a:pt x="3696" y="2086"/>
                  </a:lnTo>
                  <a:lnTo>
                    <a:pt x="3434" y="2921"/>
                  </a:lnTo>
                  <a:lnTo>
                    <a:pt x="3196" y="3636"/>
                  </a:lnTo>
                  <a:lnTo>
                    <a:pt x="3124" y="3088"/>
                  </a:lnTo>
                  <a:lnTo>
                    <a:pt x="3041" y="2551"/>
                  </a:lnTo>
                  <a:lnTo>
                    <a:pt x="2957" y="2074"/>
                  </a:lnTo>
                  <a:lnTo>
                    <a:pt x="2898" y="1860"/>
                  </a:lnTo>
                  <a:lnTo>
                    <a:pt x="2850" y="1669"/>
                  </a:lnTo>
                  <a:lnTo>
                    <a:pt x="2790" y="1514"/>
                  </a:lnTo>
                  <a:lnTo>
                    <a:pt x="2731" y="1383"/>
                  </a:lnTo>
                  <a:lnTo>
                    <a:pt x="2671" y="1288"/>
                  </a:lnTo>
                  <a:lnTo>
                    <a:pt x="2647" y="1252"/>
                  </a:lnTo>
                  <a:lnTo>
                    <a:pt x="2612" y="1228"/>
                  </a:lnTo>
                  <a:lnTo>
                    <a:pt x="2576" y="1216"/>
                  </a:lnTo>
                  <a:lnTo>
                    <a:pt x="2552" y="1204"/>
                  </a:lnTo>
                  <a:lnTo>
                    <a:pt x="2516" y="1216"/>
                  </a:lnTo>
                  <a:lnTo>
                    <a:pt x="2480" y="1240"/>
                  </a:lnTo>
                  <a:lnTo>
                    <a:pt x="2445" y="1264"/>
                  </a:lnTo>
                  <a:lnTo>
                    <a:pt x="2409" y="1311"/>
                  </a:lnTo>
                  <a:lnTo>
                    <a:pt x="2349" y="1443"/>
                  </a:lnTo>
                  <a:lnTo>
                    <a:pt x="2302" y="1562"/>
                  </a:lnTo>
                  <a:lnTo>
                    <a:pt x="2254" y="1681"/>
                  </a:lnTo>
                  <a:lnTo>
                    <a:pt x="2194" y="1955"/>
                  </a:lnTo>
                  <a:lnTo>
                    <a:pt x="2147" y="2253"/>
                  </a:lnTo>
                  <a:lnTo>
                    <a:pt x="2123" y="2563"/>
                  </a:lnTo>
                  <a:lnTo>
                    <a:pt x="2111" y="2885"/>
                  </a:lnTo>
                  <a:lnTo>
                    <a:pt x="2111" y="3207"/>
                  </a:lnTo>
                  <a:lnTo>
                    <a:pt x="2123" y="3541"/>
                  </a:lnTo>
                  <a:lnTo>
                    <a:pt x="2147" y="3850"/>
                  </a:lnTo>
                  <a:lnTo>
                    <a:pt x="2206" y="4446"/>
                  </a:lnTo>
                  <a:lnTo>
                    <a:pt x="2266" y="4923"/>
                  </a:lnTo>
                  <a:lnTo>
                    <a:pt x="2349" y="5364"/>
                  </a:lnTo>
                  <a:lnTo>
                    <a:pt x="2373" y="5495"/>
                  </a:lnTo>
                  <a:lnTo>
                    <a:pt x="2397" y="5627"/>
                  </a:lnTo>
                  <a:lnTo>
                    <a:pt x="2433" y="5734"/>
                  </a:lnTo>
                  <a:lnTo>
                    <a:pt x="2468" y="5841"/>
                  </a:lnTo>
                  <a:lnTo>
                    <a:pt x="2468" y="8297"/>
                  </a:lnTo>
                  <a:lnTo>
                    <a:pt x="2278" y="7784"/>
                  </a:lnTo>
                  <a:lnTo>
                    <a:pt x="2075" y="7200"/>
                  </a:lnTo>
                  <a:lnTo>
                    <a:pt x="1872" y="6556"/>
                  </a:lnTo>
                  <a:lnTo>
                    <a:pt x="1646" y="5853"/>
                  </a:lnTo>
                  <a:lnTo>
                    <a:pt x="1419" y="5102"/>
                  </a:lnTo>
                  <a:lnTo>
                    <a:pt x="1205" y="4292"/>
                  </a:lnTo>
                  <a:lnTo>
                    <a:pt x="978" y="3433"/>
                  </a:lnTo>
                  <a:lnTo>
                    <a:pt x="776" y="2539"/>
                  </a:lnTo>
                  <a:lnTo>
                    <a:pt x="764" y="2503"/>
                  </a:lnTo>
                  <a:lnTo>
                    <a:pt x="740" y="2468"/>
                  </a:lnTo>
                  <a:lnTo>
                    <a:pt x="692" y="2408"/>
                  </a:lnTo>
                  <a:lnTo>
                    <a:pt x="621" y="2372"/>
                  </a:lnTo>
                  <a:lnTo>
                    <a:pt x="549" y="2360"/>
                  </a:lnTo>
                  <a:lnTo>
                    <a:pt x="478" y="2372"/>
                  </a:lnTo>
                  <a:lnTo>
                    <a:pt x="418" y="2408"/>
                  </a:lnTo>
                  <a:lnTo>
                    <a:pt x="359" y="2456"/>
                  </a:lnTo>
                  <a:lnTo>
                    <a:pt x="335" y="2492"/>
                  </a:lnTo>
                  <a:lnTo>
                    <a:pt x="323" y="2539"/>
                  </a:lnTo>
                  <a:lnTo>
                    <a:pt x="239" y="2909"/>
                  </a:lnTo>
                  <a:lnTo>
                    <a:pt x="156" y="3278"/>
                  </a:lnTo>
                  <a:lnTo>
                    <a:pt x="96" y="3636"/>
                  </a:lnTo>
                  <a:lnTo>
                    <a:pt x="49" y="3994"/>
                  </a:lnTo>
                  <a:lnTo>
                    <a:pt x="25" y="4327"/>
                  </a:lnTo>
                  <a:lnTo>
                    <a:pt x="1" y="4661"/>
                  </a:lnTo>
                  <a:lnTo>
                    <a:pt x="1" y="4983"/>
                  </a:lnTo>
                  <a:lnTo>
                    <a:pt x="1" y="5293"/>
                  </a:lnTo>
                  <a:lnTo>
                    <a:pt x="25" y="5591"/>
                  </a:lnTo>
                  <a:lnTo>
                    <a:pt x="61" y="5877"/>
                  </a:lnTo>
                  <a:lnTo>
                    <a:pt x="96" y="6163"/>
                  </a:lnTo>
                  <a:lnTo>
                    <a:pt x="144" y="6437"/>
                  </a:lnTo>
                  <a:lnTo>
                    <a:pt x="204" y="6688"/>
                  </a:lnTo>
                  <a:lnTo>
                    <a:pt x="275" y="6938"/>
                  </a:lnTo>
                  <a:lnTo>
                    <a:pt x="359" y="7176"/>
                  </a:lnTo>
                  <a:lnTo>
                    <a:pt x="442" y="7415"/>
                  </a:lnTo>
                  <a:lnTo>
                    <a:pt x="537" y="7629"/>
                  </a:lnTo>
                  <a:lnTo>
                    <a:pt x="633" y="7844"/>
                  </a:lnTo>
                  <a:lnTo>
                    <a:pt x="740" y="8035"/>
                  </a:lnTo>
                  <a:lnTo>
                    <a:pt x="859" y="8225"/>
                  </a:lnTo>
                  <a:lnTo>
                    <a:pt x="978" y="8404"/>
                  </a:lnTo>
                  <a:lnTo>
                    <a:pt x="1098" y="8571"/>
                  </a:lnTo>
                  <a:lnTo>
                    <a:pt x="1229" y="8726"/>
                  </a:lnTo>
                  <a:lnTo>
                    <a:pt x="1360" y="8869"/>
                  </a:lnTo>
                  <a:lnTo>
                    <a:pt x="1491" y="9000"/>
                  </a:lnTo>
                  <a:lnTo>
                    <a:pt x="1622" y="9119"/>
                  </a:lnTo>
                  <a:lnTo>
                    <a:pt x="1765" y="9239"/>
                  </a:lnTo>
                  <a:lnTo>
                    <a:pt x="1908" y="9334"/>
                  </a:lnTo>
                  <a:lnTo>
                    <a:pt x="2039" y="9417"/>
                  </a:lnTo>
                  <a:lnTo>
                    <a:pt x="2182" y="9501"/>
                  </a:lnTo>
                  <a:lnTo>
                    <a:pt x="2325" y="9560"/>
                  </a:lnTo>
                  <a:lnTo>
                    <a:pt x="2468" y="9620"/>
                  </a:lnTo>
                  <a:lnTo>
                    <a:pt x="2468" y="14162"/>
                  </a:lnTo>
                  <a:lnTo>
                    <a:pt x="2170" y="13303"/>
                  </a:lnTo>
                  <a:lnTo>
                    <a:pt x="2016" y="12815"/>
                  </a:lnTo>
                  <a:lnTo>
                    <a:pt x="1849" y="12278"/>
                  </a:lnTo>
                  <a:lnTo>
                    <a:pt x="1682" y="11706"/>
                  </a:lnTo>
                  <a:lnTo>
                    <a:pt x="1515" y="11110"/>
                  </a:lnTo>
                  <a:lnTo>
                    <a:pt x="1360" y="10478"/>
                  </a:lnTo>
                  <a:lnTo>
                    <a:pt x="1205" y="9811"/>
                  </a:lnTo>
                  <a:lnTo>
                    <a:pt x="1181" y="9751"/>
                  </a:lnTo>
                  <a:lnTo>
                    <a:pt x="1133" y="9703"/>
                  </a:lnTo>
                  <a:lnTo>
                    <a:pt x="1086" y="9680"/>
                  </a:lnTo>
                  <a:lnTo>
                    <a:pt x="1026" y="9668"/>
                  </a:lnTo>
                  <a:lnTo>
                    <a:pt x="967" y="9680"/>
                  </a:lnTo>
                  <a:lnTo>
                    <a:pt x="919" y="9703"/>
                  </a:lnTo>
                  <a:lnTo>
                    <a:pt x="871" y="9751"/>
                  </a:lnTo>
                  <a:lnTo>
                    <a:pt x="847" y="9811"/>
                  </a:lnTo>
                  <a:lnTo>
                    <a:pt x="776" y="10097"/>
                  </a:lnTo>
                  <a:lnTo>
                    <a:pt x="716" y="10395"/>
                  </a:lnTo>
                  <a:lnTo>
                    <a:pt x="668" y="10669"/>
                  </a:lnTo>
                  <a:lnTo>
                    <a:pt x="633" y="10943"/>
                  </a:lnTo>
                  <a:lnTo>
                    <a:pt x="609" y="11205"/>
                  </a:lnTo>
                  <a:lnTo>
                    <a:pt x="597" y="11468"/>
                  </a:lnTo>
                  <a:lnTo>
                    <a:pt x="585" y="11718"/>
                  </a:lnTo>
                  <a:lnTo>
                    <a:pt x="585" y="11956"/>
                  </a:lnTo>
                  <a:lnTo>
                    <a:pt x="597" y="12195"/>
                  </a:lnTo>
                  <a:lnTo>
                    <a:pt x="621" y="12421"/>
                  </a:lnTo>
                  <a:lnTo>
                    <a:pt x="657" y="12636"/>
                  </a:lnTo>
                  <a:lnTo>
                    <a:pt x="692" y="12850"/>
                  </a:lnTo>
                  <a:lnTo>
                    <a:pt x="740" y="13065"/>
                  </a:lnTo>
                  <a:lnTo>
                    <a:pt x="788" y="13256"/>
                  </a:lnTo>
                  <a:lnTo>
                    <a:pt x="847" y="13446"/>
                  </a:lnTo>
                  <a:lnTo>
                    <a:pt x="907" y="13625"/>
                  </a:lnTo>
                  <a:lnTo>
                    <a:pt x="978" y="13804"/>
                  </a:lnTo>
                  <a:lnTo>
                    <a:pt x="1062" y="13971"/>
                  </a:lnTo>
                  <a:lnTo>
                    <a:pt x="1145" y="14126"/>
                  </a:lnTo>
                  <a:lnTo>
                    <a:pt x="1229" y="14269"/>
                  </a:lnTo>
                  <a:lnTo>
                    <a:pt x="1312" y="14412"/>
                  </a:lnTo>
                  <a:lnTo>
                    <a:pt x="1408" y="14555"/>
                  </a:lnTo>
                  <a:lnTo>
                    <a:pt x="1503" y="14674"/>
                  </a:lnTo>
                  <a:lnTo>
                    <a:pt x="1610" y="14793"/>
                  </a:lnTo>
                  <a:lnTo>
                    <a:pt x="1706" y="14901"/>
                  </a:lnTo>
                  <a:lnTo>
                    <a:pt x="1813" y="14996"/>
                  </a:lnTo>
                  <a:lnTo>
                    <a:pt x="1920" y="15091"/>
                  </a:lnTo>
                  <a:lnTo>
                    <a:pt x="2027" y="15175"/>
                  </a:lnTo>
                  <a:lnTo>
                    <a:pt x="2135" y="15246"/>
                  </a:lnTo>
                  <a:lnTo>
                    <a:pt x="2242" y="15318"/>
                  </a:lnTo>
                  <a:lnTo>
                    <a:pt x="2361" y="15378"/>
                  </a:lnTo>
                  <a:lnTo>
                    <a:pt x="2468" y="15425"/>
                  </a:lnTo>
                  <a:lnTo>
                    <a:pt x="2468" y="22184"/>
                  </a:lnTo>
                  <a:lnTo>
                    <a:pt x="2278" y="21672"/>
                  </a:lnTo>
                  <a:lnTo>
                    <a:pt x="2075" y="21087"/>
                  </a:lnTo>
                  <a:lnTo>
                    <a:pt x="1872" y="20444"/>
                  </a:lnTo>
                  <a:lnTo>
                    <a:pt x="1646" y="19740"/>
                  </a:lnTo>
                  <a:lnTo>
                    <a:pt x="1419" y="18989"/>
                  </a:lnTo>
                  <a:lnTo>
                    <a:pt x="1205" y="18179"/>
                  </a:lnTo>
                  <a:lnTo>
                    <a:pt x="978" y="17333"/>
                  </a:lnTo>
                  <a:lnTo>
                    <a:pt x="776" y="16438"/>
                  </a:lnTo>
                  <a:lnTo>
                    <a:pt x="764" y="16391"/>
                  </a:lnTo>
                  <a:lnTo>
                    <a:pt x="740" y="16355"/>
                  </a:lnTo>
                  <a:lnTo>
                    <a:pt x="692" y="16295"/>
                  </a:lnTo>
                  <a:lnTo>
                    <a:pt x="621" y="16260"/>
                  </a:lnTo>
                  <a:lnTo>
                    <a:pt x="549" y="16248"/>
                  </a:lnTo>
                  <a:lnTo>
                    <a:pt x="478" y="16260"/>
                  </a:lnTo>
                  <a:lnTo>
                    <a:pt x="418" y="16295"/>
                  </a:lnTo>
                  <a:lnTo>
                    <a:pt x="359" y="16343"/>
                  </a:lnTo>
                  <a:lnTo>
                    <a:pt x="335" y="16379"/>
                  </a:lnTo>
                  <a:lnTo>
                    <a:pt x="323" y="16427"/>
                  </a:lnTo>
                  <a:lnTo>
                    <a:pt x="239" y="16808"/>
                  </a:lnTo>
                  <a:lnTo>
                    <a:pt x="156" y="17178"/>
                  </a:lnTo>
                  <a:lnTo>
                    <a:pt x="96" y="17535"/>
                  </a:lnTo>
                  <a:lnTo>
                    <a:pt x="49" y="17881"/>
                  </a:lnTo>
                  <a:lnTo>
                    <a:pt x="25" y="18215"/>
                  </a:lnTo>
                  <a:lnTo>
                    <a:pt x="1" y="18548"/>
                  </a:lnTo>
                  <a:lnTo>
                    <a:pt x="1" y="18870"/>
                  </a:lnTo>
                  <a:lnTo>
                    <a:pt x="1" y="19180"/>
                  </a:lnTo>
                  <a:lnTo>
                    <a:pt x="25" y="19478"/>
                  </a:lnTo>
                  <a:lnTo>
                    <a:pt x="61" y="19776"/>
                  </a:lnTo>
                  <a:lnTo>
                    <a:pt x="96" y="20050"/>
                  </a:lnTo>
                  <a:lnTo>
                    <a:pt x="144" y="20325"/>
                  </a:lnTo>
                  <a:lnTo>
                    <a:pt x="204" y="20587"/>
                  </a:lnTo>
                  <a:lnTo>
                    <a:pt x="275" y="20837"/>
                  </a:lnTo>
                  <a:lnTo>
                    <a:pt x="359" y="21076"/>
                  </a:lnTo>
                  <a:lnTo>
                    <a:pt x="442" y="21302"/>
                  </a:lnTo>
                  <a:lnTo>
                    <a:pt x="537" y="21517"/>
                  </a:lnTo>
                  <a:lnTo>
                    <a:pt x="633" y="21731"/>
                  </a:lnTo>
                  <a:lnTo>
                    <a:pt x="740" y="21934"/>
                  </a:lnTo>
                  <a:lnTo>
                    <a:pt x="859" y="22113"/>
                  </a:lnTo>
                  <a:lnTo>
                    <a:pt x="978" y="22291"/>
                  </a:lnTo>
                  <a:lnTo>
                    <a:pt x="1098" y="22458"/>
                  </a:lnTo>
                  <a:lnTo>
                    <a:pt x="1229" y="22613"/>
                  </a:lnTo>
                  <a:lnTo>
                    <a:pt x="1360" y="22756"/>
                  </a:lnTo>
                  <a:lnTo>
                    <a:pt x="1491" y="22887"/>
                  </a:lnTo>
                  <a:lnTo>
                    <a:pt x="1622" y="23019"/>
                  </a:lnTo>
                  <a:lnTo>
                    <a:pt x="1765" y="23126"/>
                  </a:lnTo>
                  <a:lnTo>
                    <a:pt x="1908" y="23221"/>
                  </a:lnTo>
                  <a:lnTo>
                    <a:pt x="2039" y="23317"/>
                  </a:lnTo>
                  <a:lnTo>
                    <a:pt x="2182" y="23388"/>
                  </a:lnTo>
                  <a:lnTo>
                    <a:pt x="2325" y="23460"/>
                  </a:lnTo>
                  <a:lnTo>
                    <a:pt x="2468" y="23507"/>
                  </a:lnTo>
                  <a:lnTo>
                    <a:pt x="2468" y="28001"/>
                  </a:lnTo>
                  <a:lnTo>
                    <a:pt x="2218" y="27274"/>
                  </a:lnTo>
                  <a:lnTo>
                    <a:pt x="1956" y="26440"/>
                  </a:lnTo>
                  <a:lnTo>
                    <a:pt x="1825" y="25975"/>
                  </a:lnTo>
                  <a:lnTo>
                    <a:pt x="1694" y="25486"/>
                  </a:lnTo>
                  <a:lnTo>
                    <a:pt x="1563" y="24974"/>
                  </a:lnTo>
                  <a:lnTo>
                    <a:pt x="1443" y="24437"/>
                  </a:lnTo>
                  <a:lnTo>
                    <a:pt x="1419" y="24389"/>
                  </a:lnTo>
                  <a:lnTo>
                    <a:pt x="1384" y="24354"/>
                  </a:lnTo>
                  <a:lnTo>
                    <a:pt x="1348" y="24330"/>
                  </a:lnTo>
                  <a:lnTo>
                    <a:pt x="1288" y="24318"/>
                  </a:lnTo>
                  <a:lnTo>
                    <a:pt x="1241" y="24330"/>
                  </a:lnTo>
                  <a:lnTo>
                    <a:pt x="1193" y="24354"/>
                  </a:lnTo>
                  <a:lnTo>
                    <a:pt x="1157" y="24389"/>
                  </a:lnTo>
                  <a:lnTo>
                    <a:pt x="1133" y="24437"/>
                  </a:lnTo>
                  <a:lnTo>
                    <a:pt x="1074" y="24687"/>
                  </a:lnTo>
                  <a:lnTo>
                    <a:pt x="1026" y="24926"/>
                  </a:lnTo>
                  <a:lnTo>
                    <a:pt x="990" y="25164"/>
                  </a:lnTo>
                  <a:lnTo>
                    <a:pt x="955" y="25391"/>
                  </a:lnTo>
                  <a:lnTo>
                    <a:pt x="931" y="25617"/>
                  </a:lnTo>
                  <a:lnTo>
                    <a:pt x="919" y="25832"/>
                  </a:lnTo>
                  <a:lnTo>
                    <a:pt x="919" y="26046"/>
                  </a:lnTo>
                  <a:lnTo>
                    <a:pt x="919" y="26249"/>
                  </a:lnTo>
                  <a:lnTo>
                    <a:pt x="931" y="26452"/>
                  </a:lnTo>
                  <a:lnTo>
                    <a:pt x="943" y="26642"/>
                  </a:lnTo>
                  <a:lnTo>
                    <a:pt x="967" y="26821"/>
                  </a:lnTo>
                  <a:lnTo>
                    <a:pt x="1002" y="27000"/>
                  </a:lnTo>
                  <a:lnTo>
                    <a:pt x="1038" y="27179"/>
                  </a:lnTo>
                  <a:lnTo>
                    <a:pt x="1074" y="27346"/>
                  </a:lnTo>
                  <a:lnTo>
                    <a:pt x="1181" y="27668"/>
                  </a:lnTo>
                  <a:lnTo>
                    <a:pt x="1300" y="27954"/>
                  </a:lnTo>
                  <a:lnTo>
                    <a:pt x="1431" y="28216"/>
                  </a:lnTo>
                  <a:lnTo>
                    <a:pt x="1586" y="28454"/>
                  </a:lnTo>
                  <a:lnTo>
                    <a:pt x="1753" y="28657"/>
                  </a:lnTo>
                  <a:lnTo>
                    <a:pt x="1920" y="28848"/>
                  </a:lnTo>
                  <a:lnTo>
                    <a:pt x="2099" y="29003"/>
                  </a:lnTo>
                  <a:lnTo>
                    <a:pt x="2278" y="29122"/>
                  </a:lnTo>
                  <a:lnTo>
                    <a:pt x="2468" y="29229"/>
                  </a:lnTo>
                  <a:lnTo>
                    <a:pt x="2468" y="31136"/>
                  </a:lnTo>
                  <a:lnTo>
                    <a:pt x="2480" y="31220"/>
                  </a:lnTo>
                  <a:lnTo>
                    <a:pt x="2504" y="31303"/>
                  </a:lnTo>
                  <a:lnTo>
                    <a:pt x="2540" y="31375"/>
                  </a:lnTo>
                  <a:lnTo>
                    <a:pt x="2588" y="31434"/>
                  </a:lnTo>
                  <a:lnTo>
                    <a:pt x="2647" y="31482"/>
                  </a:lnTo>
                  <a:lnTo>
                    <a:pt x="2719" y="31518"/>
                  </a:lnTo>
                  <a:lnTo>
                    <a:pt x="2802" y="31542"/>
                  </a:lnTo>
                  <a:lnTo>
                    <a:pt x="2886" y="31554"/>
                  </a:lnTo>
                  <a:lnTo>
                    <a:pt x="2969" y="31542"/>
                  </a:lnTo>
                  <a:lnTo>
                    <a:pt x="3053" y="31518"/>
                  </a:lnTo>
                  <a:lnTo>
                    <a:pt x="3112" y="31482"/>
                  </a:lnTo>
                  <a:lnTo>
                    <a:pt x="3184" y="31434"/>
                  </a:lnTo>
                  <a:lnTo>
                    <a:pt x="3231" y="31375"/>
                  </a:lnTo>
                  <a:lnTo>
                    <a:pt x="3267" y="31303"/>
                  </a:lnTo>
                  <a:lnTo>
                    <a:pt x="3291" y="31220"/>
                  </a:lnTo>
                  <a:lnTo>
                    <a:pt x="3303" y="31136"/>
                  </a:lnTo>
                  <a:lnTo>
                    <a:pt x="3303" y="26023"/>
                  </a:lnTo>
                  <a:lnTo>
                    <a:pt x="3458" y="25987"/>
                  </a:lnTo>
                  <a:lnTo>
                    <a:pt x="3601" y="25927"/>
                  </a:lnTo>
                  <a:lnTo>
                    <a:pt x="3744" y="25856"/>
                  </a:lnTo>
                  <a:lnTo>
                    <a:pt x="3887" y="25772"/>
                  </a:lnTo>
                  <a:lnTo>
                    <a:pt x="4030" y="25689"/>
                  </a:lnTo>
                  <a:lnTo>
                    <a:pt x="4173" y="25581"/>
                  </a:lnTo>
                  <a:lnTo>
                    <a:pt x="4316" y="25462"/>
                  </a:lnTo>
                  <a:lnTo>
                    <a:pt x="4459" y="25331"/>
                  </a:lnTo>
                  <a:lnTo>
                    <a:pt x="4602" y="25188"/>
                  </a:lnTo>
                  <a:lnTo>
                    <a:pt x="4733" y="25045"/>
                  </a:lnTo>
                  <a:lnTo>
                    <a:pt x="4864" y="24878"/>
                  </a:lnTo>
                  <a:lnTo>
                    <a:pt x="4984" y="24699"/>
                  </a:lnTo>
                  <a:lnTo>
                    <a:pt x="5103" y="24521"/>
                  </a:lnTo>
                  <a:lnTo>
                    <a:pt x="5222" y="24318"/>
                  </a:lnTo>
                  <a:lnTo>
                    <a:pt x="5329" y="24115"/>
                  </a:lnTo>
                  <a:lnTo>
                    <a:pt x="5425" y="23889"/>
                  </a:lnTo>
                  <a:lnTo>
                    <a:pt x="5520" y="23662"/>
                  </a:lnTo>
                  <a:lnTo>
                    <a:pt x="5604" y="23412"/>
                  </a:lnTo>
                  <a:lnTo>
                    <a:pt x="5687" y="23162"/>
                  </a:lnTo>
                  <a:lnTo>
                    <a:pt x="5747" y="22899"/>
                  </a:lnTo>
                  <a:lnTo>
                    <a:pt x="5806" y="22625"/>
                  </a:lnTo>
                  <a:lnTo>
                    <a:pt x="5854" y="22339"/>
                  </a:lnTo>
                  <a:lnTo>
                    <a:pt x="5890" y="22041"/>
                  </a:lnTo>
                  <a:lnTo>
                    <a:pt x="5902" y="21731"/>
                  </a:lnTo>
                  <a:lnTo>
                    <a:pt x="5913" y="21409"/>
                  </a:lnTo>
                  <a:lnTo>
                    <a:pt x="5913" y="21087"/>
                  </a:lnTo>
                  <a:lnTo>
                    <a:pt x="5902" y="20742"/>
                  </a:lnTo>
                  <a:lnTo>
                    <a:pt x="5866" y="20396"/>
                  </a:lnTo>
                  <a:lnTo>
                    <a:pt x="5818" y="20038"/>
                  </a:lnTo>
                  <a:lnTo>
                    <a:pt x="5759" y="19669"/>
                  </a:lnTo>
                  <a:lnTo>
                    <a:pt x="5687" y="19287"/>
                  </a:lnTo>
                  <a:lnTo>
                    <a:pt x="5592" y="18894"/>
                  </a:lnTo>
                  <a:lnTo>
                    <a:pt x="5580" y="18858"/>
                  </a:lnTo>
                  <a:lnTo>
                    <a:pt x="5556" y="18823"/>
                  </a:lnTo>
                  <a:lnTo>
                    <a:pt x="5508" y="18763"/>
                  </a:lnTo>
                  <a:lnTo>
                    <a:pt x="5437" y="18739"/>
                  </a:lnTo>
                  <a:lnTo>
                    <a:pt x="5365" y="18727"/>
                  </a:lnTo>
                  <a:lnTo>
                    <a:pt x="5294" y="18739"/>
                  </a:lnTo>
                  <a:lnTo>
                    <a:pt x="5222" y="18775"/>
                  </a:lnTo>
                  <a:lnTo>
                    <a:pt x="5174" y="18823"/>
                  </a:lnTo>
                  <a:lnTo>
                    <a:pt x="5162" y="18870"/>
                  </a:lnTo>
                  <a:lnTo>
                    <a:pt x="5139" y="18906"/>
                  </a:lnTo>
                  <a:lnTo>
                    <a:pt x="4912" y="19895"/>
                  </a:lnTo>
                  <a:lnTo>
                    <a:pt x="4662" y="20837"/>
                  </a:lnTo>
                  <a:lnTo>
                    <a:pt x="4423" y="21719"/>
                  </a:lnTo>
                  <a:lnTo>
                    <a:pt x="4173" y="22542"/>
                  </a:lnTo>
                  <a:lnTo>
                    <a:pt x="3935" y="23281"/>
                  </a:lnTo>
                  <a:lnTo>
                    <a:pt x="3696" y="23960"/>
                  </a:lnTo>
                  <a:lnTo>
                    <a:pt x="3494" y="24544"/>
                  </a:lnTo>
                  <a:lnTo>
                    <a:pt x="3303" y="25057"/>
                  </a:lnTo>
                  <a:lnTo>
                    <a:pt x="3303" y="19454"/>
                  </a:lnTo>
                  <a:lnTo>
                    <a:pt x="3410" y="19407"/>
                  </a:lnTo>
                  <a:lnTo>
                    <a:pt x="3529" y="19359"/>
                  </a:lnTo>
                  <a:lnTo>
                    <a:pt x="3649" y="19299"/>
                  </a:lnTo>
                  <a:lnTo>
                    <a:pt x="3756" y="19240"/>
                  </a:lnTo>
                  <a:lnTo>
                    <a:pt x="3875" y="19156"/>
                  </a:lnTo>
                  <a:lnTo>
                    <a:pt x="3982" y="19073"/>
                  </a:lnTo>
                  <a:lnTo>
                    <a:pt x="4102" y="18978"/>
                  </a:lnTo>
                  <a:lnTo>
                    <a:pt x="4209" y="18870"/>
                  </a:lnTo>
                  <a:lnTo>
                    <a:pt x="4316" y="18763"/>
                  </a:lnTo>
                  <a:lnTo>
                    <a:pt x="4423" y="18644"/>
                  </a:lnTo>
                  <a:lnTo>
                    <a:pt x="4519" y="18513"/>
                  </a:lnTo>
                  <a:lnTo>
                    <a:pt x="4614" y="18370"/>
                  </a:lnTo>
                  <a:lnTo>
                    <a:pt x="4710" y="18215"/>
                  </a:lnTo>
                  <a:lnTo>
                    <a:pt x="4793" y="18060"/>
                  </a:lnTo>
                  <a:lnTo>
                    <a:pt x="4876" y="17893"/>
                  </a:lnTo>
                  <a:lnTo>
                    <a:pt x="4960" y="17714"/>
                  </a:lnTo>
                  <a:lnTo>
                    <a:pt x="5031" y="17535"/>
                  </a:lnTo>
                  <a:lnTo>
                    <a:pt x="5091" y="17344"/>
                  </a:lnTo>
                  <a:lnTo>
                    <a:pt x="5151" y="17142"/>
                  </a:lnTo>
                  <a:lnTo>
                    <a:pt x="5198" y="16927"/>
                  </a:lnTo>
                  <a:lnTo>
                    <a:pt x="5246" y="16713"/>
                  </a:lnTo>
                  <a:lnTo>
                    <a:pt x="5282" y="16486"/>
                  </a:lnTo>
                  <a:lnTo>
                    <a:pt x="5306" y="16260"/>
                  </a:lnTo>
                  <a:lnTo>
                    <a:pt x="5329" y="16009"/>
                  </a:lnTo>
                  <a:lnTo>
                    <a:pt x="5329" y="15759"/>
                  </a:lnTo>
                  <a:lnTo>
                    <a:pt x="5329" y="15497"/>
                  </a:lnTo>
                  <a:lnTo>
                    <a:pt x="5317" y="15235"/>
                  </a:lnTo>
                  <a:lnTo>
                    <a:pt x="5294" y="14960"/>
                  </a:lnTo>
                  <a:lnTo>
                    <a:pt x="5258" y="14674"/>
                  </a:lnTo>
                  <a:lnTo>
                    <a:pt x="5210" y="14388"/>
                  </a:lnTo>
                  <a:lnTo>
                    <a:pt x="5151" y="14090"/>
                  </a:lnTo>
                  <a:lnTo>
                    <a:pt x="5067" y="13780"/>
                  </a:lnTo>
                  <a:lnTo>
                    <a:pt x="5043" y="13721"/>
                  </a:lnTo>
                  <a:lnTo>
                    <a:pt x="4996" y="13673"/>
                  </a:lnTo>
                  <a:lnTo>
                    <a:pt x="4948" y="13649"/>
                  </a:lnTo>
                  <a:lnTo>
                    <a:pt x="4888" y="13637"/>
                  </a:lnTo>
                  <a:lnTo>
                    <a:pt x="4829" y="13649"/>
                  </a:lnTo>
                  <a:lnTo>
                    <a:pt x="4781" y="13685"/>
                  </a:lnTo>
                  <a:lnTo>
                    <a:pt x="4745" y="13721"/>
                  </a:lnTo>
                  <a:lnTo>
                    <a:pt x="4710" y="13780"/>
                  </a:lnTo>
                  <a:lnTo>
                    <a:pt x="4543" y="14543"/>
                  </a:lnTo>
                  <a:lnTo>
                    <a:pt x="4352" y="15258"/>
                  </a:lnTo>
                  <a:lnTo>
                    <a:pt x="4161" y="15926"/>
                  </a:lnTo>
                  <a:lnTo>
                    <a:pt x="3982" y="16558"/>
                  </a:lnTo>
                  <a:lnTo>
                    <a:pt x="3792" y="17142"/>
                  </a:lnTo>
                  <a:lnTo>
                    <a:pt x="3613" y="17666"/>
                  </a:lnTo>
                  <a:lnTo>
                    <a:pt x="3458" y="18131"/>
                  </a:lnTo>
                  <a:lnTo>
                    <a:pt x="3303" y="18536"/>
                  </a:lnTo>
                  <a:lnTo>
                    <a:pt x="3303" y="9668"/>
                  </a:lnTo>
                  <a:lnTo>
                    <a:pt x="3458" y="9620"/>
                  </a:lnTo>
                  <a:lnTo>
                    <a:pt x="3601" y="9560"/>
                  </a:lnTo>
                  <a:lnTo>
                    <a:pt x="3744" y="9489"/>
                  </a:lnTo>
                  <a:lnTo>
                    <a:pt x="3887" y="9417"/>
                  </a:lnTo>
                  <a:lnTo>
                    <a:pt x="4030" y="9322"/>
                  </a:lnTo>
                  <a:lnTo>
                    <a:pt x="4173" y="9215"/>
                  </a:lnTo>
                  <a:lnTo>
                    <a:pt x="4316" y="9095"/>
                  </a:lnTo>
                  <a:lnTo>
                    <a:pt x="4459" y="8964"/>
                  </a:lnTo>
                  <a:lnTo>
                    <a:pt x="4602" y="8833"/>
                  </a:lnTo>
                  <a:lnTo>
                    <a:pt x="4733" y="8678"/>
                  </a:lnTo>
                  <a:lnTo>
                    <a:pt x="4864" y="8511"/>
                  </a:lnTo>
                  <a:lnTo>
                    <a:pt x="4984" y="8344"/>
                  </a:lnTo>
                  <a:lnTo>
                    <a:pt x="5103" y="8154"/>
                  </a:lnTo>
                  <a:lnTo>
                    <a:pt x="5222" y="7951"/>
                  </a:lnTo>
                  <a:lnTo>
                    <a:pt x="5329" y="7748"/>
                  </a:lnTo>
                  <a:lnTo>
                    <a:pt x="5425" y="7522"/>
                  </a:lnTo>
                  <a:lnTo>
                    <a:pt x="5520" y="7295"/>
                  </a:lnTo>
                  <a:lnTo>
                    <a:pt x="5604" y="7045"/>
                  </a:lnTo>
                  <a:lnTo>
                    <a:pt x="5687" y="6795"/>
                  </a:lnTo>
                  <a:lnTo>
                    <a:pt x="5747" y="6533"/>
                  </a:lnTo>
                  <a:lnTo>
                    <a:pt x="5806" y="6258"/>
                  </a:lnTo>
                  <a:lnTo>
                    <a:pt x="5854" y="5972"/>
                  </a:lnTo>
                  <a:lnTo>
                    <a:pt x="5890" y="5674"/>
                  </a:lnTo>
                  <a:lnTo>
                    <a:pt x="5902" y="5364"/>
                  </a:lnTo>
                  <a:lnTo>
                    <a:pt x="5913" y="5054"/>
                  </a:lnTo>
                  <a:lnTo>
                    <a:pt x="5913" y="4721"/>
                  </a:lnTo>
                  <a:lnTo>
                    <a:pt x="5902" y="4387"/>
                  </a:lnTo>
                  <a:lnTo>
                    <a:pt x="5866" y="4029"/>
                  </a:lnTo>
                  <a:lnTo>
                    <a:pt x="5818" y="3672"/>
                  </a:lnTo>
                  <a:lnTo>
                    <a:pt x="5759" y="3302"/>
                  </a:lnTo>
                  <a:lnTo>
                    <a:pt x="5687" y="2921"/>
                  </a:lnTo>
                  <a:lnTo>
                    <a:pt x="5592" y="2539"/>
                  </a:lnTo>
                  <a:lnTo>
                    <a:pt x="5580" y="2492"/>
                  </a:lnTo>
                  <a:lnTo>
                    <a:pt x="5556" y="2456"/>
                  </a:lnTo>
                  <a:lnTo>
                    <a:pt x="5508" y="2408"/>
                  </a:lnTo>
                  <a:lnTo>
                    <a:pt x="5437" y="2372"/>
                  </a:lnTo>
                  <a:lnTo>
                    <a:pt x="5365" y="2360"/>
                  </a:lnTo>
                  <a:lnTo>
                    <a:pt x="5294" y="2372"/>
                  </a:lnTo>
                  <a:lnTo>
                    <a:pt x="5222" y="2408"/>
                  </a:lnTo>
                  <a:lnTo>
                    <a:pt x="5174" y="2468"/>
                  </a:lnTo>
                  <a:lnTo>
                    <a:pt x="5162" y="2503"/>
                  </a:lnTo>
                  <a:lnTo>
                    <a:pt x="5139" y="2539"/>
                  </a:lnTo>
                  <a:lnTo>
                    <a:pt x="4912" y="3529"/>
                  </a:lnTo>
                  <a:lnTo>
                    <a:pt x="4662" y="4470"/>
                  </a:lnTo>
                  <a:lnTo>
                    <a:pt x="4423" y="5352"/>
                  </a:lnTo>
                  <a:lnTo>
                    <a:pt x="4173" y="6175"/>
                  </a:lnTo>
                  <a:lnTo>
                    <a:pt x="3935" y="6926"/>
                  </a:lnTo>
                  <a:lnTo>
                    <a:pt x="3696" y="7593"/>
                  </a:lnTo>
                  <a:lnTo>
                    <a:pt x="3494" y="8178"/>
                  </a:lnTo>
                  <a:lnTo>
                    <a:pt x="3303" y="8690"/>
                  </a:lnTo>
                  <a:lnTo>
                    <a:pt x="3303" y="5197"/>
                  </a:lnTo>
                  <a:lnTo>
                    <a:pt x="3303" y="5150"/>
                  </a:lnTo>
                  <a:lnTo>
                    <a:pt x="3291" y="4864"/>
                  </a:lnTo>
                  <a:lnTo>
                    <a:pt x="3470" y="4756"/>
                  </a:lnTo>
                  <a:lnTo>
                    <a:pt x="3637" y="4613"/>
                  </a:lnTo>
                  <a:lnTo>
                    <a:pt x="3815" y="4458"/>
                  </a:lnTo>
                  <a:lnTo>
                    <a:pt x="3970" y="4268"/>
                  </a:lnTo>
                  <a:lnTo>
                    <a:pt x="4125" y="4053"/>
                  </a:lnTo>
                  <a:lnTo>
                    <a:pt x="4268" y="3815"/>
                  </a:lnTo>
                  <a:lnTo>
                    <a:pt x="4388" y="3552"/>
                  </a:lnTo>
                  <a:lnTo>
                    <a:pt x="4507" y="3254"/>
                  </a:lnTo>
                  <a:lnTo>
                    <a:pt x="4590" y="2944"/>
                  </a:lnTo>
                  <a:lnTo>
                    <a:pt x="4662" y="2611"/>
                  </a:lnTo>
                  <a:lnTo>
                    <a:pt x="4710" y="2253"/>
                  </a:lnTo>
                  <a:lnTo>
                    <a:pt x="4733" y="1872"/>
                  </a:lnTo>
                  <a:lnTo>
                    <a:pt x="4733" y="1669"/>
                  </a:lnTo>
                  <a:lnTo>
                    <a:pt x="4721" y="1466"/>
                  </a:lnTo>
                  <a:lnTo>
                    <a:pt x="4710" y="1252"/>
                  </a:lnTo>
                  <a:lnTo>
                    <a:pt x="4686" y="1037"/>
                  </a:lnTo>
                  <a:lnTo>
                    <a:pt x="4650" y="811"/>
                  </a:lnTo>
                  <a:lnTo>
                    <a:pt x="4614" y="584"/>
                  </a:lnTo>
                  <a:lnTo>
                    <a:pt x="4566" y="358"/>
                  </a:lnTo>
                  <a:lnTo>
                    <a:pt x="4507" y="119"/>
                  </a:lnTo>
                  <a:lnTo>
                    <a:pt x="4483" y="60"/>
                  </a:lnTo>
                  <a:lnTo>
                    <a:pt x="4447" y="24"/>
                  </a:lnTo>
                  <a:lnTo>
                    <a:pt x="4400" y="0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792;p36"/>
            <p:cNvSpPr/>
            <p:nvPr/>
          </p:nvSpPr>
          <p:spPr>
            <a:xfrm>
              <a:off x="14204" y="6306"/>
              <a:ext cx="592" cy="801"/>
            </a:xfrm>
            <a:custGeom>
              <a:avLst/>
              <a:gdLst/>
              <a:ahLst/>
              <a:cxnLst/>
              <a:rect l="l" t="t" r="r" b="b"/>
              <a:pathLst>
                <a:path w="26906" h="54358" extrusionOk="0">
                  <a:moveTo>
                    <a:pt x="13817" y="53225"/>
                  </a:moveTo>
                  <a:lnTo>
                    <a:pt x="13817" y="53452"/>
                  </a:lnTo>
                  <a:lnTo>
                    <a:pt x="13626" y="53440"/>
                  </a:lnTo>
                  <a:lnTo>
                    <a:pt x="13817" y="53225"/>
                  </a:lnTo>
                  <a:close/>
                  <a:moveTo>
                    <a:pt x="14246" y="0"/>
                  </a:moveTo>
                  <a:lnTo>
                    <a:pt x="14091" y="155"/>
                  </a:lnTo>
                  <a:lnTo>
                    <a:pt x="13900" y="358"/>
                  </a:lnTo>
                  <a:lnTo>
                    <a:pt x="13662" y="620"/>
                  </a:lnTo>
                  <a:lnTo>
                    <a:pt x="13376" y="942"/>
                  </a:lnTo>
                  <a:lnTo>
                    <a:pt x="13066" y="1335"/>
                  </a:lnTo>
                  <a:lnTo>
                    <a:pt x="12720" y="1776"/>
                  </a:lnTo>
                  <a:lnTo>
                    <a:pt x="12374" y="2265"/>
                  </a:lnTo>
                  <a:lnTo>
                    <a:pt x="12029" y="2802"/>
                  </a:lnTo>
                  <a:lnTo>
                    <a:pt x="11862" y="3088"/>
                  </a:lnTo>
                  <a:lnTo>
                    <a:pt x="11695" y="3374"/>
                  </a:lnTo>
                  <a:lnTo>
                    <a:pt x="11528" y="3684"/>
                  </a:lnTo>
                  <a:lnTo>
                    <a:pt x="11373" y="3982"/>
                  </a:lnTo>
                  <a:lnTo>
                    <a:pt x="11230" y="4304"/>
                  </a:lnTo>
                  <a:lnTo>
                    <a:pt x="11087" y="4625"/>
                  </a:lnTo>
                  <a:lnTo>
                    <a:pt x="10968" y="4947"/>
                  </a:lnTo>
                  <a:lnTo>
                    <a:pt x="10849" y="5281"/>
                  </a:lnTo>
                  <a:lnTo>
                    <a:pt x="10753" y="5615"/>
                  </a:lnTo>
                  <a:lnTo>
                    <a:pt x="10670" y="5961"/>
                  </a:lnTo>
                  <a:lnTo>
                    <a:pt x="10598" y="6306"/>
                  </a:lnTo>
                  <a:lnTo>
                    <a:pt x="10550" y="6652"/>
                  </a:lnTo>
                  <a:lnTo>
                    <a:pt x="10515" y="6998"/>
                  </a:lnTo>
                  <a:lnTo>
                    <a:pt x="10503" y="7355"/>
                  </a:lnTo>
                  <a:lnTo>
                    <a:pt x="10515" y="7617"/>
                  </a:lnTo>
                  <a:lnTo>
                    <a:pt x="10539" y="7880"/>
                  </a:lnTo>
                  <a:lnTo>
                    <a:pt x="10562" y="8118"/>
                  </a:lnTo>
                  <a:lnTo>
                    <a:pt x="10610" y="8345"/>
                  </a:lnTo>
                  <a:lnTo>
                    <a:pt x="10658" y="8571"/>
                  </a:lnTo>
                  <a:lnTo>
                    <a:pt x="10729" y="8774"/>
                  </a:lnTo>
                  <a:lnTo>
                    <a:pt x="10801" y="8964"/>
                  </a:lnTo>
                  <a:lnTo>
                    <a:pt x="10884" y="9155"/>
                  </a:lnTo>
                  <a:lnTo>
                    <a:pt x="10980" y="9322"/>
                  </a:lnTo>
                  <a:lnTo>
                    <a:pt x="11075" y="9489"/>
                  </a:lnTo>
                  <a:lnTo>
                    <a:pt x="11182" y="9644"/>
                  </a:lnTo>
                  <a:lnTo>
                    <a:pt x="11290" y="9775"/>
                  </a:lnTo>
                  <a:lnTo>
                    <a:pt x="11409" y="9918"/>
                  </a:lnTo>
                  <a:lnTo>
                    <a:pt x="11528" y="10037"/>
                  </a:lnTo>
                  <a:lnTo>
                    <a:pt x="11659" y="10157"/>
                  </a:lnTo>
                  <a:lnTo>
                    <a:pt x="11790" y="10252"/>
                  </a:lnTo>
                  <a:lnTo>
                    <a:pt x="11921" y="10359"/>
                  </a:lnTo>
                  <a:lnTo>
                    <a:pt x="12064" y="10443"/>
                  </a:lnTo>
                  <a:lnTo>
                    <a:pt x="12339" y="10598"/>
                  </a:lnTo>
                  <a:lnTo>
                    <a:pt x="12613" y="10729"/>
                  </a:lnTo>
                  <a:lnTo>
                    <a:pt x="12875" y="10836"/>
                  </a:lnTo>
                  <a:lnTo>
                    <a:pt x="13137" y="10919"/>
                  </a:lnTo>
                  <a:lnTo>
                    <a:pt x="13388" y="10979"/>
                  </a:lnTo>
                  <a:lnTo>
                    <a:pt x="13614" y="11027"/>
                  </a:lnTo>
                  <a:lnTo>
                    <a:pt x="13817" y="11051"/>
                  </a:lnTo>
                  <a:lnTo>
                    <a:pt x="13817" y="43176"/>
                  </a:lnTo>
                  <a:lnTo>
                    <a:pt x="13566" y="43546"/>
                  </a:lnTo>
                  <a:lnTo>
                    <a:pt x="13435" y="43760"/>
                  </a:lnTo>
                  <a:lnTo>
                    <a:pt x="13304" y="43987"/>
                  </a:lnTo>
                  <a:lnTo>
                    <a:pt x="13173" y="44225"/>
                  </a:lnTo>
                  <a:lnTo>
                    <a:pt x="13042" y="44487"/>
                  </a:lnTo>
                  <a:lnTo>
                    <a:pt x="12911" y="44762"/>
                  </a:lnTo>
                  <a:lnTo>
                    <a:pt x="12780" y="45060"/>
                  </a:lnTo>
                  <a:lnTo>
                    <a:pt x="12660" y="45370"/>
                  </a:lnTo>
                  <a:lnTo>
                    <a:pt x="12529" y="45703"/>
                  </a:lnTo>
                  <a:lnTo>
                    <a:pt x="12410" y="46061"/>
                  </a:lnTo>
                  <a:lnTo>
                    <a:pt x="12291" y="46431"/>
                  </a:lnTo>
                  <a:lnTo>
                    <a:pt x="12172" y="46824"/>
                  </a:lnTo>
                  <a:lnTo>
                    <a:pt x="12064" y="47241"/>
                  </a:lnTo>
                  <a:lnTo>
                    <a:pt x="11957" y="47682"/>
                  </a:lnTo>
                  <a:lnTo>
                    <a:pt x="11850" y="48147"/>
                  </a:lnTo>
                  <a:lnTo>
                    <a:pt x="11743" y="48707"/>
                  </a:lnTo>
                  <a:lnTo>
                    <a:pt x="11659" y="49244"/>
                  </a:lnTo>
                  <a:lnTo>
                    <a:pt x="11599" y="49733"/>
                  </a:lnTo>
                  <a:lnTo>
                    <a:pt x="11552" y="50197"/>
                  </a:lnTo>
                  <a:lnTo>
                    <a:pt x="11337" y="49876"/>
                  </a:lnTo>
                  <a:lnTo>
                    <a:pt x="11111" y="49530"/>
                  </a:lnTo>
                  <a:lnTo>
                    <a:pt x="10860" y="49172"/>
                  </a:lnTo>
                  <a:lnTo>
                    <a:pt x="10586" y="48803"/>
                  </a:lnTo>
                  <a:lnTo>
                    <a:pt x="10276" y="48421"/>
                  </a:lnTo>
                  <a:lnTo>
                    <a:pt x="9954" y="48028"/>
                  </a:lnTo>
                  <a:lnTo>
                    <a:pt x="9597" y="47623"/>
                  </a:lnTo>
                  <a:lnTo>
                    <a:pt x="9203" y="47205"/>
                  </a:lnTo>
                  <a:lnTo>
                    <a:pt x="9203" y="16594"/>
                  </a:lnTo>
                  <a:lnTo>
                    <a:pt x="9358" y="16570"/>
                  </a:lnTo>
                  <a:lnTo>
                    <a:pt x="9513" y="16522"/>
                  </a:lnTo>
                  <a:lnTo>
                    <a:pt x="9680" y="16474"/>
                  </a:lnTo>
                  <a:lnTo>
                    <a:pt x="9859" y="16415"/>
                  </a:lnTo>
                  <a:lnTo>
                    <a:pt x="10038" y="16331"/>
                  </a:lnTo>
                  <a:lnTo>
                    <a:pt x="10229" y="16236"/>
                  </a:lnTo>
                  <a:lnTo>
                    <a:pt x="10407" y="16129"/>
                  </a:lnTo>
                  <a:lnTo>
                    <a:pt x="10574" y="15986"/>
                  </a:lnTo>
                  <a:lnTo>
                    <a:pt x="10741" y="15831"/>
                  </a:lnTo>
                  <a:lnTo>
                    <a:pt x="10896" y="15652"/>
                  </a:lnTo>
                  <a:lnTo>
                    <a:pt x="11039" y="15449"/>
                  </a:lnTo>
                  <a:lnTo>
                    <a:pt x="11099" y="15342"/>
                  </a:lnTo>
                  <a:lnTo>
                    <a:pt x="11158" y="15223"/>
                  </a:lnTo>
                  <a:lnTo>
                    <a:pt x="11206" y="15104"/>
                  </a:lnTo>
                  <a:lnTo>
                    <a:pt x="11254" y="14972"/>
                  </a:lnTo>
                  <a:lnTo>
                    <a:pt x="11290" y="14829"/>
                  </a:lnTo>
                  <a:lnTo>
                    <a:pt x="11325" y="14686"/>
                  </a:lnTo>
                  <a:lnTo>
                    <a:pt x="11349" y="14531"/>
                  </a:lnTo>
                  <a:lnTo>
                    <a:pt x="11373" y="14364"/>
                  </a:lnTo>
                  <a:lnTo>
                    <a:pt x="11385" y="14198"/>
                  </a:lnTo>
                  <a:lnTo>
                    <a:pt x="11385" y="14019"/>
                  </a:lnTo>
                  <a:lnTo>
                    <a:pt x="11385" y="13780"/>
                  </a:lnTo>
                  <a:lnTo>
                    <a:pt x="11361" y="13530"/>
                  </a:lnTo>
                  <a:lnTo>
                    <a:pt x="11325" y="13292"/>
                  </a:lnTo>
                  <a:lnTo>
                    <a:pt x="11278" y="13053"/>
                  </a:lnTo>
                  <a:lnTo>
                    <a:pt x="11218" y="12815"/>
                  </a:lnTo>
                  <a:lnTo>
                    <a:pt x="11147" y="12576"/>
                  </a:lnTo>
                  <a:lnTo>
                    <a:pt x="11075" y="12338"/>
                  </a:lnTo>
                  <a:lnTo>
                    <a:pt x="10980" y="12111"/>
                  </a:lnTo>
                  <a:lnTo>
                    <a:pt x="10884" y="11885"/>
                  </a:lnTo>
                  <a:lnTo>
                    <a:pt x="10777" y="11670"/>
                  </a:lnTo>
                  <a:lnTo>
                    <a:pt x="10562" y="11241"/>
                  </a:lnTo>
                  <a:lnTo>
                    <a:pt x="10324" y="10836"/>
                  </a:lnTo>
                  <a:lnTo>
                    <a:pt x="10086" y="10466"/>
                  </a:lnTo>
                  <a:lnTo>
                    <a:pt x="9835" y="10121"/>
                  </a:lnTo>
                  <a:lnTo>
                    <a:pt x="9597" y="9811"/>
                  </a:lnTo>
                  <a:lnTo>
                    <a:pt x="9382" y="9537"/>
                  </a:lnTo>
                  <a:lnTo>
                    <a:pt x="9180" y="9310"/>
                  </a:lnTo>
                  <a:lnTo>
                    <a:pt x="8882" y="8988"/>
                  </a:lnTo>
                  <a:lnTo>
                    <a:pt x="8774" y="8869"/>
                  </a:lnTo>
                  <a:lnTo>
                    <a:pt x="8655" y="8988"/>
                  </a:lnTo>
                  <a:lnTo>
                    <a:pt x="8357" y="9310"/>
                  </a:lnTo>
                  <a:lnTo>
                    <a:pt x="8166" y="9537"/>
                  </a:lnTo>
                  <a:lnTo>
                    <a:pt x="7940" y="9811"/>
                  </a:lnTo>
                  <a:lnTo>
                    <a:pt x="7702" y="10121"/>
                  </a:lnTo>
                  <a:lnTo>
                    <a:pt x="7463" y="10466"/>
                  </a:lnTo>
                  <a:lnTo>
                    <a:pt x="7213" y="10836"/>
                  </a:lnTo>
                  <a:lnTo>
                    <a:pt x="6986" y="11241"/>
                  </a:lnTo>
                  <a:lnTo>
                    <a:pt x="6760" y="11670"/>
                  </a:lnTo>
                  <a:lnTo>
                    <a:pt x="6653" y="11885"/>
                  </a:lnTo>
                  <a:lnTo>
                    <a:pt x="6557" y="12111"/>
                  </a:lnTo>
                  <a:lnTo>
                    <a:pt x="6474" y="12338"/>
                  </a:lnTo>
                  <a:lnTo>
                    <a:pt x="6390" y="12576"/>
                  </a:lnTo>
                  <a:lnTo>
                    <a:pt x="6319" y="12815"/>
                  </a:lnTo>
                  <a:lnTo>
                    <a:pt x="6259" y="13053"/>
                  </a:lnTo>
                  <a:lnTo>
                    <a:pt x="6211" y="13292"/>
                  </a:lnTo>
                  <a:lnTo>
                    <a:pt x="6176" y="13530"/>
                  </a:lnTo>
                  <a:lnTo>
                    <a:pt x="6164" y="13780"/>
                  </a:lnTo>
                  <a:lnTo>
                    <a:pt x="6152" y="14019"/>
                  </a:lnTo>
                  <a:lnTo>
                    <a:pt x="6152" y="14198"/>
                  </a:lnTo>
                  <a:lnTo>
                    <a:pt x="6164" y="14364"/>
                  </a:lnTo>
                  <a:lnTo>
                    <a:pt x="6188" y="14531"/>
                  </a:lnTo>
                  <a:lnTo>
                    <a:pt x="6211" y="14686"/>
                  </a:lnTo>
                  <a:lnTo>
                    <a:pt x="6247" y="14829"/>
                  </a:lnTo>
                  <a:lnTo>
                    <a:pt x="6295" y="14972"/>
                  </a:lnTo>
                  <a:lnTo>
                    <a:pt x="6331" y="15104"/>
                  </a:lnTo>
                  <a:lnTo>
                    <a:pt x="6390" y="15223"/>
                  </a:lnTo>
                  <a:lnTo>
                    <a:pt x="6450" y="15342"/>
                  </a:lnTo>
                  <a:lnTo>
                    <a:pt x="6509" y="15449"/>
                  </a:lnTo>
                  <a:lnTo>
                    <a:pt x="6653" y="15652"/>
                  </a:lnTo>
                  <a:lnTo>
                    <a:pt x="6796" y="15831"/>
                  </a:lnTo>
                  <a:lnTo>
                    <a:pt x="6962" y="15986"/>
                  </a:lnTo>
                  <a:lnTo>
                    <a:pt x="7141" y="16129"/>
                  </a:lnTo>
                  <a:lnTo>
                    <a:pt x="7320" y="16236"/>
                  </a:lnTo>
                  <a:lnTo>
                    <a:pt x="7499" y="16331"/>
                  </a:lnTo>
                  <a:lnTo>
                    <a:pt x="7678" y="16415"/>
                  </a:lnTo>
                  <a:lnTo>
                    <a:pt x="7856" y="16474"/>
                  </a:lnTo>
                  <a:lnTo>
                    <a:pt x="8035" y="16522"/>
                  </a:lnTo>
                  <a:lnTo>
                    <a:pt x="8190" y="16570"/>
                  </a:lnTo>
                  <a:lnTo>
                    <a:pt x="8333" y="16594"/>
                  </a:lnTo>
                  <a:lnTo>
                    <a:pt x="8333" y="46311"/>
                  </a:lnTo>
                  <a:lnTo>
                    <a:pt x="7868" y="45858"/>
                  </a:lnTo>
                  <a:lnTo>
                    <a:pt x="7403" y="45441"/>
                  </a:lnTo>
                  <a:lnTo>
                    <a:pt x="6962" y="45048"/>
                  </a:lnTo>
                  <a:lnTo>
                    <a:pt x="6521" y="44690"/>
                  </a:lnTo>
                  <a:lnTo>
                    <a:pt x="6092" y="44344"/>
                  </a:lnTo>
                  <a:lnTo>
                    <a:pt x="5675" y="44035"/>
                  </a:lnTo>
                  <a:lnTo>
                    <a:pt x="5282" y="43748"/>
                  </a:lnTo>
                  <a:lnTo>
                    <a:pt x="4888" y="43498"/>
                  </a:lnTo>
                  <a:lnTo>
                    <a:pt x="4519" y="43260"/>
                  </a:lnTo>
                  <a:lnTo>
                    <a:pt x="4149" y="43033"/>
                  </a:lnTo>
                  <a:lnTo>
                    <a:pt x="3804" y="42842"/>
                  </a:lnTo>
                  <a:lnTo>
                    <a:pt x="3470" y="42664"/>
                  </a:lnTo>
                  <a:lnTo>
                    <a:pt x="3148" y="42509"/>
                  </a:lnTo>
                  <a:lnTo>
                    <a:pt x="2838" y="42366"/>
                  </a:lnTo>
                  <a:lnTo>
                    <a:pt x="2552" y="42246"/>
                  </a:lnTo>
                  <a:lnTo>
                    <a:pt x="2266" y="42139"/>
                  </a:lnTo>
                  <a:lnTo>
                    <a:pt x="2004" y="42044"/>
                  </a:lnTo>
                  <a:lnTo>
                    <a:pt x="1753" y="41972"/>
                  </a:lnTo>
                  <a:lnTo>
                    <a:pt x="1527" y="41901"/>
                  </a:lnTo>
                  <a:lnTo>
                    <a:pt x="1300" y="41853"/>
                  </a:lnTo>
                  <a:lnTo>
                    <a:pt x="919" y="41770"/>
                  </a:lnTo>
                  <a:lnTo>
                    <a:pt x="597" y="41722"/>
                  </a:lnTo>
                  <a:lnTo>
                    <a:pt x="347" y="41698"/>
                  </a:lnTo>
                  <a:lnTo>
                    <a:pt x="156" y="41698"/>
                  </a:lnTo>
                  <a:lnTo>
                    <a:pt x="13" y="41710"/>
                  </a:lnTo>
                  <a:lnTo>
                    <a:pt x="1" y="41853"/>
                  </a:lnTo>
                  <a:lnTo>
                    <a:pt x="13" y="42044"/>
                  </a:lnTo>
                  <a:lnTo>
                    <a:pt x="37" y="42306"/>
                  </a:lnTo>
                  <a:lnTo>
                    <a:pt x="84" y="42640"/>
                  </a:lnTo>
                  <a:lnTo>
                    <a:pt x="168" y="43033"/>
                  </a:lnTo>
                  <a:lnTo>
                    <a:pt x="227" y="43260"/>
                  </a:lnTo>
                  <a:lnTo>
                    <a:pt x="299" y="43498"/>
                  </a:lnTo>
                  <a:lnTo>
                    <a:pt x="370" y="43748"/>
                  </a:lnTo>
                  <a:lnTo>
                    <a:pt x="478" y="44023"/>
                  </a:lnTo>
                  <a:lnTo>
                    <a:pt x="585" y="44309"/>
                  </a:lnTo>
                  <a:lnTo>
                    <a:pt x="716" y="44619"/>
                  </a:lnTo>
                  <a:lnTo>
                    <a:pt x="859" y="44929"/>
                  </a:lnTo>
                  <a:lnTo>
                    <a:pt x="1026" y="45262"/>
                  </a:lnTo>
                  <a:lnTo>
                    <a:pt x="1205" y="45608"/>
                  </a:lnTo>
                  <a:lnTo>
                    <a:pt x="1419" y="45966"/>
                  </a:lnTo>
                  <a:lnTo>
                    <a:pt x="1646" y="46335"/>
                  </a:lnTo>
                  <a:lnTo>
                    <a:pt x="1896" y="46717"/>
                  </a:lnTo>
                  <a:lnTo>
                    <a:pt x="2170" y="47122"/>
                  </a:lnTo>
                  <a:lnTo>
                    <a:pt x="2468" y="47527"/>
                  </a:lnTo>
                  <a:lnTo>
                    <a:pt x="2790" y="47956"/>
                  </a:lnTo>
                  <a:lnTo>
                    <a:pt x="3148" y="48397"/>
                  </a:lnTo>
                  <a:lnTo>
                    <a:pt x="3517" y="48838"/>
                  </a:lnTo>
                  <a:lnTo>
                    <a:pt x="3935" y="49303"/>
                  </a:lnTo>
                  <a:lnTo>
                    <a:pt x="4376" y="49780"/>
                  </a:lnTo>
                  <a:lnTo>
                    <a:pt x="4853" y="50257"/>
                  </a:lnTo>
                  <a:lnTo>
                    <a:pt x="5329" y="50734"/>
                  </a:lnTo>
                  <a:lnTo>
                    <a:pt x="5794" y="51163"/>
                  </a:lnTo>
                  <a:lnTo>
                    <a:pt x="6247" y="51568"/>
                  </a:lnTo>
                  <a:lnTo>
                    <a:pt x="6676" y="51926"/>
                  </a:lnTo>
                  <a:lnTo>
                    <a:pt x="7094" y="52260"/>
                  </a:lnTo>
                  <a:lnTo>
                    <a:pt x="7499" y="52558"/>
                  </a:lnTo>
                  <a:lnTo>
                    <a:pt x="7880" y="52832"/>
                  </a:lnTo>
                  <a:lnTo>
                    <a:pt x="8250" y="53082"/>
                  </a:lnTo>
                  <a:lnTo>
                    <a:pt x="8607" y="53297"/>
                  </a:lnTo>
                  <a:lnTo>
                    <a:pt x="8941" y="53487"/>
                  </a:lnTo>
                  <a:lnTo>
                    <a:pt x="9263" y="53666"/>
                  </a:lnTo>
                  <a:lnTo>
                    <a:pt x="9573" y="53809"/>
                  </a:lnTo>
                  <a:lnTo>
                    <a:pt x="9871" y="53940"/>
                  </a:lnTo>
                  <a:lnTo>
                    <a:pt x="10145" y="54036"/>
                  </a:lnTo>
                  <a:lnTo>
                    <a:pt x="10407" y="54131"/>
                  </a:lnTo>
                  <a:lnTo>
                    <a:pt x="10646" y="54203"/>
                  </a:lnTo>
                  <a:lnTo>
                    <a:pt x="10884" y="54262"/>
                  </a:lnTo>
                  <a:lnTo>
                    <a:pt x="11099" y="54298"/>
                  </a:lnTo>
                  <a:lnTo>
                    <a:pt x="11301" y="54334"/>
                  </a:lnTo>
                  <a:lnTo>
                    <a:pt x="11480" y="54346"/>
                  </a:lnTo>
                  <a:lnTo>
                    <a:pt x="11647" y="54358"/>
                  </a:lnTo>
                  <a:lnTo>
                    <a:pt x="11802" y="54358"/>
                  </a:lnTo>
                  <a:lnTo>
                    <a:pt x="12076" y="54346"/>
                  </a:lnTo>
                  <a:lnTo>
                    <a:pt x="12279" y="54310"/>
                  </a:lnTo>
                  <a:lnTo>
                    <a:pt x="12422" y="54274"/>
                  </a:lnTo>
                  <a:lnTo>
                    <a:pt x="12541" y="54227"/>
                  </a:lnTo>
                  <a:lnTo>
                    <a:pt x="12648" y="54191"/>
                  </a:lnTo>
                  <a:lnTo>
                    <a:pt x="13042" y="54262"/>
                  </a:lnTo>
                  <a:lnTo>
                    <a:pt x="13411" y="54298"/>
                  </a:lnTo>
                  <a:lnTo>
                    <a:pt x="13721" y="54322"/>
                  </a:lnTo>
                  <a:lnTo>
                    <a:pt x="14556" y="54322"/>
                  </a:lnTo>
                  <a:lnTo>
                    <a:pt x="14842" y="54298"/>
                  </a:lnTo>
                  <a:lnTo>
                    <a:pt x="15128" y="54262"/>
                  </a:lnTo>
                  <a:lnTo>
                    <a:pt x="15402" y="54227"/>
                  </a:lnTo>
                  <a:lnTo>
                    <a:pt x="15664" y="54167"/>
                  </a:lnTo>
                  <a:lnTo>
                    <a:pt x="15915" y="54095"/>
                  </a:lnTo>
                  <a:lnTo>
                    <a:pt x="16153" y="54012"/>
                  </a:lnTo>
                  <a:lnTo>
                    <a:pt x="16380" y="53917"/>
                  </a:lnTo>
                  <a:lnTo>
                    <a:pt x="16630" y="53845"/>
                  </a:lnTo>
                  <a:lnTo>
                    <a:pt x="16880" y="53750"/>
                  </a:lnTo>
                  <a:lnTo>
                    <a:pt x="17154" y="53642"/>
                  </a:lnTo>
                  <a:lnTo>
                    <a:pt x="17452" y="53511"/>
                  </a:lnTo>
                  <a:lnTo>
                    <a:pt x="17750" y="53356"/>
                  </a:lnTo>
                  <a:lnTo>
                    <a:pt x="18072" y="53189"/>
                  </a:lnTo>
                  <a:lnTo>
                    <a:pt x="18406" y="52999"/>
                  </a:lnTo>
                  <a:lnTo>
                    <a:pt x="18752" y="52772"/>
                  </a:lnTo>
                  <a:lnTo>
                    <a:pt x="19109" y="52534"/>
                  </a:lnTo>
                  <a:lnTo>
                    <a:pt x="19491" y="52260"/>
                  </a:lnTo>
                  <a:lnTo>
                    <a:pt x="19884" y="51962"/>
                  </a:lnTo>
                  <a:lnTo>
                    <a:pt x="20289" y="51640"/>
                  </a:lnTo>
                  <a:lnTo>
                    <a:pt x="20707" y="51282"/>
                  </a:lnTo>
                  <a:lnTo>
                    <a:pt x="21148" y="50889"/>
                  </a:lnTo>
                  <a:lnTo>
                    <a:pt x="21601" y="50472"/>
                  </a:lnTo>
                  <a:lnTo>
                    <a:pt x="22066" y="50007"/>
                  </a:lnTo>
                  <a:lnTo>
                    <a:pt x="22542" y="49530"/>
                  </a:lnTo>
                  <a:lnTo>
                    <a:pt x="22984" y="49053"/>
                  </a:lnTo>
                  <a:lnTo>
                    <a:pt x="23389" y="48600"/>
                  </a:lnTo>
                  <a:lnTo>
                    <a:pt x="23770" y="48147"/>
                  </a:lnTo>
                  <a:lnTo>
                    <a:pt x="24128" y="47706"/>
                  </a:lnTo>
                  <a:lnTo>
                    <a:pt x="24450" y="47289"/>
                  </a:lnTo>
                  <a:lnTo>
                    <a:pt x="24748" y="46872"/>
                  </a:lnTo>
                  <a:lnTo>
                    <a:pt x="25022" y="46478"/>
                  </a:lnTo>
                  <a:lnTo>
                    <a:pt x="25272" y="46085"/>
                  </a:lnTo>
                  <a:lnTo>
                    <a:pt x="25499" y="45715"/>
                  </a:lnTo>
                  <a:lnTo>
                    <a:pt x="25701" y="45358"/>
                  </a:lnTo>
                  <a:lnTo>
                    <a:pt x="25892" y="45012"/>
                  </a:lnTo>
                  <a:lnTo>
                    <a:pt x="26059" y="44678"/>
                  </a:lnTo>
                  <a:lnTo>
                    <a:pt x="26202" y="44368"/>
                  </a:lnTo>
                  <a:lnTo>
                    <a:pt x="26333" y="44070"/>
                  </a:lnTo>
                  <a:lnTo>
                    <a:pt x="26440" y="43784"/>
                  </a:lnTo>
                  <a:lnTo>
                    <a:pt x="26536" y="43510"/>
                  </a:lnTo>
                  <a:lnTo>
                    <a:pt x="26619" y="43248"/>
                  </a:lnTo>
                  <a:lnTo>
                    <a:pt x="26691" y="43009"/>
                  </a:lnTo>
                  <a:lnTo>
                    <a:pt x="26750" y="42783"/>
                  </a:lnTo>
                  <a:lnTo>
                    <a:pt x="26834" y="42389"/>
                  </a:lnTo>
                  <a:lnTo>
                    <a:pt x="26881" y="42056"/>
                  </a:lnTo>
                  <a:lnTo>
                    <a:pt x="26905" y="41805"/>
                  </a:lnTo>
                  <a:lnTo>
                    <a:pt x="26905" y="41615"/>
                  </a:lnTo>
                  <a:lnTo>
                    <a:pt x="26905" y="41460"/>
                  </a:lnTo>
                  <a:lnTo>
                    <a:pt x="26750" y="41448"/>
                  </a:lnTo>
                  <a:lnTo>
                    <a:pt x="26560" y="41460"/>
                  </a:lnTo>
                  <a:lnTo>
                    <a:pt x="26297" y="41484"/>
                  </a:lnTo>
                  <a:lnTo>
                    <a:pt x="25976" y="41531"/>
                  </a:lnTo>
                  <a:lnTo>
                    <a:pt x="25570" y="41615"/>
                  </a:lnTo>
                  <a:lnTo>
                    <a:pt x="25356" y="41674"/>
                  </a:lnTo>
                  <a:lnTo>
                    <a:pt x="25117" y="41734"/>
                  </a:lnTo>
                  <a:lnTo>
                    <a:pt x="24855" y="41817"/>
                  </a:lnTo>
                  <a:lnTo>
                    <a:pt x="24593" y="41913"/>
                  </a:lnTo>
                  <a:lnTo>
                    <a:pt x="24307" y="42032"/>
                  </a:lnTo>
                  <a:lnTo>
                    <a:pt x="23997" y="42151"/>
                  </a:lnTo>
                  <a:lnTo>
                    <a:pt x="23687" y="42306"/>
                  </a:lnTo>
                  <a:lnTo>
                    <a:pt x="23353" y="42461"/>
                  </a:lnTo>
                  <a:lnTo>
                    <a:pt x="23019" y="42652"/>
                  </a:lnTo>
                  <a:lnTo>
                    <a:pt x="22662" y="42854"/>
                  </a:lnTo>
                  <a:lnTo>
                    <a:pt x="22280" y="43081"/>
                  </a:lnTo>
                  <a:lnTo>
                    <a:pt x="21899" y="43331"/>
                  </a:lnTo>
                  <a:lnTo>
                    <a:pt x="21505" y="43605"/>
                  </a:lnTo>
                  <a:lnTo>
                    <a:pt x="21088" y="43891"/>
                  </a:lnTo>
                  <a:lnTo>
                    <a:pt x="20671" y="44225"/>
                  </a:lnTo>
                  <a:lnTo>
                    <a:pt x="20230" y="44571"/>
                  </a:lnTo>
                  <a:lnTo>
                    <a:pt x="19789" y="44952"/>
                  </a:lnTo>
                  <a:lnTo>
                    <a:pt x="19324" y="45358"/>
                  </a:lnTo>
                  <a:lnTo>
                    <a:pt x="18859" y="45799"/>
                  </a:lnTo>
                  <a:lnTo>
                    <a:pt x="18370" y="46264"/>
                  </a:lnTo>
                  <a:lnTo>
                    <a:pt x="18370" y="18823"/>
                  </a:lnTo>
                  <a:lnTo>
                    <a:pt x="18513" y="18787"/>
                  </a:lnTo>
                  <a:lnTo>
                    <a:pt x="18680" y="18751"/>
                  </a:lnTo>
                  <a:lnTo>
                    <a:pt x="18847" y="18704"/>
                  </a:lnTo>
                  <a:lnTo>
                    <a:pt x="19026" y="18644"/>
                  </a:lnTo>
                  <a:lnTo>
                    <a:pt x="19205" y="18560"/>
                  </a:lnTo>
                  <a:lnTo>
                    <a:pt x="19395" y="18465"/>
                  </a:lnTo>
                  <a:lnTo>
                    <a:pt x="19574" y="18346"/>
                  </a:lnTo>
                  <a:lnTo>
                    <a:pt x="19753" y="18215"/>
                  </a:lnTo>
                  <a:lnTo>
                    <a:pt x="19920" y="18060"/>
                  </a:lnTo>
                  <a:lnTo>
                    <a:pt x="20075" y="17881"/>
                  </a:lnTo>
                  <a:lnTo>
                    <a:pt x="20146" y="17786"/>
                  </a:lnTo>
                  <a:lnTo>
                    <a:pt x="20218" y="17678"/>
                  </a:lnTo>
                  <a:lnTo>
                    <a:pt x="20278" y="17571"/>
                  </a:lnTo>
                  <a:lnTo>
                    <a:pt x="20337" y="17452"/>
                  </a:lnTo>
                  <a:lnTo>
                    <a:pt x="20385" y="17333"/>
                  </a:lnTo>
                  <a:lnTo>
                    <a:pt x="20433" y="17202"/>
                  </a:lnTo>
                  <a:lnTo>
                    <a:pt x="20480" y="17058"/>
                  </a:lnTo>
                  <a:lnTo>
                    <a:pt x="20516" y="16904"/>
                  </a:lnTo>
                  <a:lnTo>
                    <a:pt x="20540" y="16749"/>
                  </a:lnTo>
                  <a:lnTo>
                    <a:pt x="20564" y="16594"/>
                  </a:lnTo>
                  <a:lnTo>
                    <a:pt x="20576" y="16415"/>
                  </a:lnTo>
                  <a:lnTo>
                    <a:pt x="20576" y="16236"/>
                  </a:lnTo>
                  <a:lnTo>
                    <a:pt x="20564" y="15998"/>
                  </a:lnTo>
                  <a:lnTo>
                    <a:pt x="20552" y="15747"/>
                  </a:lnTo>
                  <a:lnTo>
                    <a:pt x="20516" y="15509"/>
                  </a:lnTo>
                  <a:lnTo>
                    <a:pt x="20468" y="15270"/>
                  </a:lnTo>
                  <a:lnTo>
                    <a:pt x="20409" y="15032"/>
                  </a:lnTo>
                  <a:lnTo>
                    <a:pt x="20337" y="14794"/>
                  </a:lnTo>
                  <a:lnTo>
                    <a:pt x="20254" y="14555"/>
                  </a:lnTo>
                  <a:lnTo>
                    <a:pt x="20170" y="14329"/>
                  </a:lnTo>
                  <a:lnTo>
                    <a:pt x="20075" y="14102"/>
                  </a:lnTo>
                  <a:lnTo>
                    <a:pt x="19968" y="13888"/>
                  </a:lnTo>
                  <a:lnTo>
                    <a:pt x="19753" y="13459"/>
                  </a:lnTo>
                  <a:lnTo>
                    <a:pt x="19515" y="13053"/>
                  </a:lnTo>
                  <a:lnTo>
                    <a:pt x="19264" y="12684"/>
                  </a:lnTo>
                  <a:lnTo>
                    <a:pt x="19026" y="12338"/>
                  </a:lnTo>
                  <a:lnTo>
                    <a:pt x="18788" y="12028"/>
                  </a:lnTo>
                  <a:lnTo>
                    <a:pt x="18561" y="11754"/>
                  </a:lnTo>
                  <a:lnTo>
                    <a:pt x="18370" y="11527"/>
                  </a:lnTo>
                  <a:lnTo>
                    <a:pt x="18072" y="11206"/>
                  </a:lnTo>
                  <a:lnTo>
                    <a:pt x="17953" y="11086"/>
                  </a:lnTo>
                  <a:lnTo>
                    <a:pt x="17846" y="11206"/>
                  </a:lnTo>
                  <a:lnTo>
                    <a:pt x="17548" y="11527"/>
                  </a:lnTo>
                  <a:lnTo>
                    <a:pt x="17345" y="11754"/>
                  </a:lnTo>
                  <a:lnTo>
                    <a:pt x="17131" y="12028"/>
                  </a:lnTo>
                  <a:lnTo>
                    <a:pt x="16892" y="12338"/>
                  </a:lnTo>
                  <a:lnTo>
                    <a:pt x="16642" y="12684"/>
                  </a:lnTo>
                  <a:lnTo>
                    <a:pt x="16403" y="13053"/>
                  </a:lnTo>
                  <a:lnTo>
                    <a:pt x="16165" y="13459"/>
                  </a:lnTo>
                  <a:lnTo>
                    <a:pt x="15950" y="13888"/>
                  </a:lnTo>
                  <a:lnTo>
                    <a:pt x="15843" y="14102"/>
                  </a:lnTo>
                  <a:lnTo>
                    <a:pt x="15748" y="14329"/>
                  </a:lnTo>
                  <a:lnTo>
                    <a:pt x="15664" y="14555"/>
                  </a:lnTo>
                  <a:lnTo>
                    <a:pt x="15581" y="14794"/>
                  </a:lnTo>
                  <a:lnTo>
                    <a:pt x="15509" y="15032"/>
                  </a:lnTo>
                  <a:lnTo>
                    <a:pt x="15450" y="15270"/>
                  </a:lnTo>
                  <a:lnTo>
                    <a:pt x="15402" y="15509"/>
                  </a:lnTo>
                  <a:lnTo>
                    <a:pt x="15366" y="15747"/>
                  </a:lnTo>
                  <a:lnTo>
                    <a:pt x="15343" y="15998"/>
                  </a:lnTo>
                  <a:lnTo>
                    <a:pt x="15343" y="16236"/>
                  </a:lnTo>
                  <a:lnTo>
                    <a:pt x="15343" y="16415"/>
                  </a:lnTo>
                  <a:lnTo>
                    <a:pt x="15354" y="16582"/>
                  </a:lnTo>
                  <a:lnTo>
                    <a:pt x="15378" y="16749"/>
                  </a:lnTo>
                  <a:lnTo>
                    <a:pt x="15402" y="16904"/>
                  </a:lnTo>
                  <a:lnTo>
                    <a:pt x="15438" y="17047"/>
                  </a:lnTo>
                  <a:lnTo>
                    <a:pt x="15474" y="17178"/>
                  </a:lnTo>
                  <a:lnTo>
                    <a:pt x="15521" y="17309"/>
                  </a:lnTo>
                  <a:lnTo>
                    <a:pt x="15569" y="17440"/>
                  </a:lnTo>
                  <a:lnTo>
                    <a:pt x="15629" y="17547"/>
                  </a:lnTo>
                  <a:lnTo>
                    <a:pt x="15688" y="17666"/>
                  </a:lnTo>
                  <a:lnTo>
                    <a:pt x="15831" y="17869"/>
                  </a:lnTo>
                  <a:lnTo>
                    <a:pt x="15974" y="18048"/>
                  </a:lnTo>
                  <a:lnTo>
                    <a:pt x="16141" y="18203"/>
                  </a:lnTo>
                  <a:lnTo>
                    <a:pt x="16308" y="18334"/>
                  </a:lnTo>
                  <a:lnTo>
                    <a:pt x="16487" y="18441"/>
                  </a:lnTo>
                  <a:lnTo>
                    <a:pt x="16666" y="18549"/>
                  </a:lnTo>
                  <a:lnTo>
                    <a:pt x="16844" y="18620"/>
                  </a:lnTo>
                  <a:lnTo>
                    <a:pt x="17023" y="18692"/>
                  </a:lnTo>
                  <a:lnTo>
                    <a:pt x="17190" y="18739"/>
                  </a:lnTo>
                  <a:lnTo>
                    <a:pt x="17357" y="18787"/>
                  </a:lnTo>
                  <a:lnTo>
                    <a:pt x="17500" y="18811"/>
                  </a:lnTo>
                  <a:lnTo>
                    <a:pt x="17500" y="47170"/>
                  </a:lnTo>
                  <a:lnTo>
                    <a:pt x="17095" y="47623"/>
                  </a:lnTo>
                  <a:lnTo>
                    <a:pt x="16725" y="48064"/>
                  </a:lnTo>
                  <a:lnTo>
                    <a:pt x="16392" y="48481"/>
                  </a:lnTo>
                  <a:lnTo>
                    <a:pt x="16082" y="48886"/>
                  </a:lnTo>
                  <a:lnTo>
                    <a:pt x="15807" y="49280"/>
                  </a:lnTo>
                  <a:lnTo>
                    <a:pt x="15557" y="49649"/>
                  </a:lnTo>
                  <a:lnTo>
                    <a:pt x="15331" y="50007"/>
                  </a:lnTo>
                  <a:lnTo>
                    <a:pt x="15140" y="50352"/>
                  </a:lnTo>
                  <a:lnTo>
                    <a:pt x="15235" y="50019"/>
                  </a:lnTo>
                  <a:lnTo>
                    <a:pt x="15319" y="49661"/>
                  </a:lnTo>
                  <a:lnTo>
                    <a:pt x="15414" y="49291"/>
                  </a:lnTo>
                  <a:lnTo>
                    <a:pt x="15497" y="48898"/>
                  </a:lnTo>
                  <a:lnTo>
                    <a:pt x="15581" y="48433"/>
                  </a:lnTo>
                  <a:lnTo>
                    <a:pt x="15664" y="47980"/>
                  </a:lnTo>
                  <a:lnTo>
                    <a:pt x="15724" y="47551"/>
                  </a:lnTo>
                  <a:lnTo>
                    <a:pt x="15784" y="47134"/>
                  </a:lnTo>
                  <a:lnTo>
                    <a:pt x="15819" y="46740"/>
                  </a:lnTo>
                  <a:lnTo>
                    <a:pt x="15843" y="46359"/>
                  </a:lnTo>
                  <a:lnTo>
                    <a:pt x="15855" y="46001"/>
                  </a:lnTo>
                  <a:lnTo>
                    <a:pt x="15867" y="45656"/>
                  </a:lnTo>
                  <a:lnTo>
                    <a:pt x="15867" y="45334"/>
                  </a:lnTo>
                  <a:lnTo>
                    <a:pt x="15855" y="45024"/>
                  </a:lnTo>
                  <a:lnTo>
                    <a:pt x="15831" y="44738"/>
                  </a:lnTo>
                  <a:lnTo>
                    <a:pt x="15807" y="44464"/>
                  </a:lnTo>
                  <a:lnTo>
                    <a:pt x="15784" y="44201"/>
                  </a:lnTo>
                  <a:lnTo>
                    <a:pt x="15748" y="43963"/>
                  </a:lnTo>
                  <a:lnTo>
                    <a:pt x="15652" y="43522"/>
                  </a:lnTo>
                  <a:lnTo>
                    <a:pt x="15557" y="43140"/>
                  </a:lnTo>
                  <a:lnTo>
                    <a:pt x="15450" y="42819"/>
                  </a:lnTo>
                  <a:lnTo>
                    <a:pt x="15354" y="42544"/>
                  </a:lnTo>
                  <a:lnTo>
                    <a:pt x="15247" y="42330"/>
                  </a:lnTo>
                  <a:lnTo>
                    <a:pt x="15164" y="42175"/>
                  </a:lnTo>
                  <a:lnTo>
                    <a:pt x="15092" y="42056"/>
                  </a:lnTo>
                  <a:lnTo>
                    <a:pt x="15033" y="41972"/>
                  </a:lnTo>
                  <a:lnTo>
                    <a:pt x="14937" y="42020"/>
                  </a:lnTo>
                  <a:lnTo>
                    <a:pt x="14830" y="42103"/>
                  </a:lnTo>
                  <a:lnTo>
                    <a:pt x="14675" y="42211"/>
                  </a:lnTo>
                  <a:lnTo>
                    <a:pt x="14675" y="11051"/>
                  </a:lnTo>
                  <a:lnTo>
                    <a:pt x="14878" y="11027"/>
                  </a:lnTo>
                  <a:lnTo>
                    <a:pt x="15104" y="10979"/>
                  </a:lnTo>
                  <a:lnTo>
                    <a:pt x="15354" y="10919"/>
                  </a:lnTo>
                  <a:lnTo>
                    <a:pt x="15617" y="10836"/>
                  </a:lnTo>
                  <a:lnTo>
                    <a:pt x="15879" y="10729"/>
                  </a:lnTo>
                  <a:lnTo>
                    <a:pt x="16165" y="10598"/>
                  </a:lnTo>
                  <a:lnTo>
                    <a:pt x="16439" y="10443"/>
                  </a:lnTo>
                  <a:lnTo>
                    <a:pt x="16570" y="10359"/>
                  </a:lnTo>
                  <a:lnTo>
                    <a:pt x="16701" y="10252"/>
                  </a:lnTo>
                  <a:lnTo>
                    <a:pt x="16833" y="10157"/>
                  </a:lnTo>
                  <a:lnTo>
                    <a:pt x="16964" y="10037"/>
                  </a:lnTo>
                  <a:lnTo>
                    <a:pt x="17083" y="9918"/>
                  </a:lnTo>
                  <a:lnTo>
                    <a:pt x="17202" y="9787"/>
                  </a:lnTo>
                  <a:lnTo>
                    <a:pt x="17309" y="9644"/>
                  </a:lnTo>
                  <a:lnTo>
                    <a:pt x="17417" y="9489"/>
                  </a:lnTo>
                  <a:lnTo>
                    <a:pt x="17512" y="9322"/>
                  </a:lnTo>
                  <a:lnTo>
                    <a:pt x="17607" y="9155"/>
                  </a:lnTo>
                  <a:lnTo>
                    <a:pt x="17691" y="8964"/>
                  </a:lnTo>
                  <a:lnTo>
                    <a:pt x="17762" y="8774"/>
                  </a:lnTo>
                  <a:lnTo>
                    <a:pt x="17834" y="8571"/>
                  </a:lnTo>
                  <a:lnTo>
                    <a:pt x="17882" y="8345"/>
                  </a:lnTo>
                  <a:lnTo>
                    <a:pt x="17929" y="8118"/>
                  </a:lnTo>
                  <a:lnTo>
                    <a:pt x="17965" y="7880"/>
                  </a:lnTo>
                  <a:lnTo>
                    <a:pt x="17977" y="7617"/>
                  </a:lnTo>
                  <a:lnTo>
                    <a:pt x="17989" y="7355"/>
                  </a:lnTo>
                  <a:lnTo>
                    <a:pt x="17977" y="6998"/>
                  </a:lnTo>
                  <a:lnTo>
                    <a:pt x="17941" y="6652"/>
                  </a:lnTo>
                  <a:lnTo>
                    <a:pt x="17893" y="6306"/>
                  </a:lnTo>
                  <a:lnTo>
                    <a:pt x="17822" y="5961"/>
                  </a:lnTo>
                  <a:lnTo>
                    <a:pt x="17739" y="5615"/>
                  </a:lnTo>
                  <a:lnTo>
                    <a:pt x="17643" y="5281"/>
                  </a:lnTo>
                  <a:lnTo>
                    <a:pt x="17524" y="4947"/>
                  </a:lnTo>
                  <a:lnTo>
                    <a:pt x="17405" y="4625"/>
                  </a:lnTo>
                  <a:lnTo>
                    <a:pt x="17262" y="4304"/>
                  </a:lnTo>
                  <a:lnTo>
                    <a:pt x="17119" y="3982"/>
                  </a:lnTo>
                  <a:lnTo>
                    <a:pt x="16964" y="3684"/>
                  </a:lnTo>
                  <a:lnTo>
                    <a:pt x="16809" y="3374"/>
                  </a:lnTo>
                  <a:lnTo>
                    <a:pt x="16642" y="3088"/>
                  </a:lnTo>
                  <a:lnTo>
                    <a:pt x="16463" y="2802"/>
                  </a:lnTo>
                  <a:lnTo>
                    <a:pt x="16117" y="2265"/>
                  </a:lnTo>
                  <a:lnTo>
                    <a:pt x="15772" y="1776"/>
                  </a:lnTo>
                  <a:lnTo>
                    <a:pt x="15426" y="1335"/>
                  </a:lnTo>
                  <a:lnTo>
                    <a:pt x="15116" y="942"/>
                  </a:lnTo>
                  <a:lnTo>
                    <a:pt x="14830" y="620"/>
                  </a:lnTo>
                  <a:lnTo>
                    <a:pt x="14592" y="358"/>
                  </a:lnTo>
                  <a:lnTo>
                    <a:pt x="14413" y="155"/>
                  </a:lnTo>
                  <a:lnTo>
                    <a:pt x="14246" y="0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792;p36"/>
            <p:cNvSpPr/>
            <p:nvPr/>
          </p:nvSpPr>
          <p:spPr>
            <a:xfrm>
              <a:off x="11197" y="6056"/>
              <a:ext cx="590" cy="801"/>
            </a:xfrm>
            <a:custGeom>
              <a:avLst/>
              <a:gdLst/>
              <a:ahLst/>
              <a:cxnLst/>
              <a:rect l="l" t="t" r="r" b="b"/>
              <a:pathLst>
                <a:path w="26906" h="54358" extrusionOk="0">
                  <a:moveTo>
                    <a:pt x="13817" y="53225"/>
                  </a:moveTo>
                  <a:lnTo>
                    <a:pt x="13817" y="53452"/>
                  </a:lnTo>
                  <a:lnTo>
                    <a:pt x="13626" y="53440"/>
                  </a:lnTo>
                  <a:lnTo>
                    <a:pt x="13817" y="53225"/>
                  </a:lnTo>
                  <a:close/>
                  <a:moveTo>
                    <a:pt x="14246" y="0"/>
                  </a:moveTo>
                  <a:lnTo>
                    <a:pt x="14091" y="155"/>
                  </a:lnTo>
                  <a:lnTo>
                    <a:pt x="13900" y="358"/>
                  </a:lnTo>
                  <a:lnTo>
                    <a:pt x="13662" y="620"/>
                  </a:lnTo>
                  <a:lnTo>
                    <a:pt x="13376" y="942"/>
                  </a:lnTo>
                  <a:lnTo>
                    <a:pt x="13066" y="1335"/>
                  </a:lnTo>
                  <a:lnTo>
                    <a:pt x="12720" y="1776"/>
                  </a:lnTo>
                  <a:lnTo>
                    <a:pt x="12374" y="2265"/>
                  </a:lnTo>
                  <a:lnTo>
                    <a:pt x="12029" y="2802"/>
                  </a:lnTo>
                  <a:lnTo>
                    <a:pt x="11862" y="3088"/>
                  </a:lnTo>
                  <a:lnTo>
                    <a:pt x="11695" y="3374"/>
                  </a:lnTo>
                  <a:lnTo>
                    <a:pt x="11528" y="3684"/>
                  </a:lnTo>
                  <a:lnTo>
                    <a:pt x="11373" y="3982"/>
                  </a:lnTo>
                  <a:lnTo>
                    <a:pt x="11230" y="4304"/>
                  </a:lnTo>
                  <a:lnTo>
                    <a:pt x="11087" y="4625"/>
                  </a:lnTo>
                  <a:lnTo>
                    <a:pt x="10968" y="4947"/>
                  </a:lnTo>
                  <a:lnTo>
                    <a:pt x="10849" y="5281"/>
                  </a:lnTo>
                  <a:lnTo>
                    <a:pt x="10753" y="5615"/>
                  </a:lnTo>
                  <a:lnTo>
                    <a:pt x="10670" y="5961"/>
                  </a:lnTo>
                  <a:lnTo>
                    <a:pt x="10598" y="6306"/>
                  </a:lnTo>
                  <a:lnTo>
                    <a:pt x="10550" y="6652"/>
                  </a:lnTo>
                  <a:lnTo>
                    <a:pt x="10515" y="6998"/>
                  </a:lnTo>
                  <a:lnTo>
                    <a:pt x="10503" y="7355"/>
                  </a:lnTo>
                  <a:lnTo>
                    <a:pt x="10515" y="7617"/>
                  </a:lnTo>
                  <a:lnTo>
                    <a:pt x="10539" y="7880"/>
                  </a:lnTo>
                  <a:lnTo>
                    <a:pt x="10562" y="8118"/>
                  </a:lnTo>
                  <a:lnTo>
                    <a:pt x="10610" y="8345"/>
                  </a:lnTo>
                  <a:lnTo>
                    <a:pt x="10658" y="8571"/>
                  </a:lnTo>
                  <a:lnTo>
                    <a:pt x="10729" y="8774"/>
                  </a:lnTo>
                  <a:lnTo>
                    <a:pt x="10801" y="8964"/>
                  </a:lnTo>
                  <a:lnTo>
                    <a:pt x="10884" y="9155"/>
                  </a:lnTo>
                  <a:lnTo>
                    <a:pt x="10980" y="9322"/>
                  </a:lnTo>
                  <a:lnTo>
                    <a:pt x="11075" y="9489"/>
                  </a:lnTo>
                  <a:lnTo>
                    <a:pt x="11182" y="9644"/>
                  </a:lnTo>
                  <a:lnTo>
                    <a:pt x="11290" y="9775"/>
                  </a:lnTo>
                  <a:lnTo>
                    <a:pt x="11409" y="9918"/>
                  </a:lnTo>
                  <a:lnTo>
                    <a:pt x="11528" y="10037"/>
                  </a:lnTo>
                  <a:lnTo>
                    <a:pt x="11659" y="10157"/>
                  </a:lnTo>
                  <a:lnTo>
                    <a:pt x="11790" y="10252"/>
                  </a:lnTo>
                  <a:lnTo>
                    <a:pt x="11921" y="10359"/>
                  </a:lnTo>
                  <a:lnTo>
                    <a:pt x="12064" y="10443"/>
                  </a:lnTo>
                  <a:lnTo>
                    <a:pt x="12339" y="10598"/>
                  </a:lnTo>
                  <a:lnTo>
                    <a:pt x="12613" y="10729"/>
                  </a:lnTo>
                  <a:lnTo>
                    <a:pt x="12875" y="10836"/>
                  </a:lnTo>
                  <a:lnTo>
                    <a:pt x="13137" y="10919"/>
                  </a:lnTo>
                  <a:lnTo>
                    <a:pt x="13388" y="10979"/>
                  </a:lnTo>
                  <a:lnTo>
                    <a:pt x="13614" y="11027"/>
                  </a:lnTo>
                  <a:lnTo>
                    <a:pt x="13817" y="11051"/>
                  </a:lnTo>
                  <a:lnTo>
                    <a:pt x="13817" y="43176"/>
                  </a:lnTo>
                  <a:lnTo>
                    <a:pt x="13566" y="43546"/>
                  </a:lnTo>
                  <a:lnTo>
                    <a:pt x="13435" y="43760"/>
                  </a:lnTo>
                  <a:lnTo>
                    <a:pt x="13304" y="43987"/>
                  </a:lnTo>
                  <a:lnTo>
                    <a:pt x="13173" y="44225"/>
                  </a:lnTo>
                  <a:lnTo>
                    <a:pt x="13042" y="44487"/>
                  </a:lnTo>
                  <a:lnTo>
                    <a:pt x="12911" y="44762"/>
                  </a:lnTo>
                  <a:lnTo>
                    <a:pt x="12780" y="45060"/>
                  </a:lnTo>
                  <a:lnTo>
                    <a:pt x="12660" y="45370"/>
                  </a:lnTo>
                  <a:lnTo>
                    <a:pt x="12529" y="45703"/>
                  </a:lnTo>
                  <a:lnTo>
                    <a:pt x="12410" y="46061"/>
                  </a:lnTo>
                  <a:lnTo>
                    <a:pt x="12291" y="46431"/>
                  </a:lnTo>
                  <a:lnTo>
                    <a:pt x="12172" y="46824"/>
                  </a:lnTo>
                  <a:lnTo>
                    <a:pt x="12064" y="47241"/>
                  </a:lnTo>
                  <a:lnTo>
                    <a:pt x="11957" y="47682"/>
                  </a:lnTo>
                  <a:lnTo>
                    <a:pt x="11850" y="48147"/>
                  </a:lnTo>
                  <a:lnTo>
                    <a:pt x="11743" y="48707"/>
                  </a:lnTo>
                  <a:lnTo>
                    <a:pt x="11659" y="49244"/>
                  </a:lnTo>
                  <a:lnTo>
                    <a:pt x="11599" y="49733"/>
                  </a:lnTo>
                  <a:lnTo>
                    <a:pt x="11552" y="50197"/>
                  </a:lnTo>
                  <a:lnTo>
                    <a:pt x="11337" y="49876"/>
                  </a:lnTo>
                  <a:lnTo>
                    <a:pt x="11111" y="49530"/>
                  </a:lnTo>
                  <a:lnTo>
                    <a:pt x="10860" y="49172"/>
                  </a:lnTo>
                  <a:lnTo>
                    <a:pt x="10586" y="48803"/>
                  </a:lnTo>
                  <a:lnTo>
                    <a:pt x="10276" y="48421"/>
                  </a:lnTo>
                  <a:lnTo>
                    <a:pt x="9954" y="48028"/>
                  </a:lnTo>
                  <a:lnTo>
                    <a:pt x="9597" y="47623"/>
                  </a:lnTo>
                  <a:lnTo>
                    <a:pt x="9203" y="47205"/>
                  </a:lnTo>
                  <a:lnTo>
                    <a:pt x="9203" y="16594"/>
                  </a:lnTo>
                  <a:lnTo>
                    <a:pt x="9358" y="16570"/>
                  </a:lnTo>
                  <a:lnTo>
                    <a:pt x="9513" y="16522"/>
                  </a:lnTo>
                  <a:lnTo>
                    <a:pt x="9680" y="16474"/>
                  </a:lnTo>
                  <a:lnTo>
                    <a:pt x="9859" y="16415"/>
                  </a:lnTo>
                  <a:lnTo>
                    <a:pt x="10038" y="16331"/>
                  </a:lnTo>
                  <a:lnTo>
                    <a:pt x="10229" y="16236"/>
                  </a:lnTo>
                  <a:lnTo>
                    <a:pt x="10407" y="16129"/>
                  </a:lnTo>
                  <a:lnTo>
                    <a:pt x="10574" y="15986"/>
                  </a:lnTo>
                  <a:lnTo>
                    <a:pt x="10741" y="15831"/>
                  </a:lnTo>
                  <a:lnTo>
                    <a:pt x="10896" y="15652"/>
                  </a:lnTo>
                  <a:lnTo>
                    <a:pt x="11039" y="15449"/>
                  </a:lnTo>
                  <a:lnTo>
                    <a:pt x="11099" y="15342"/>
                  </a:lnTo>
                  <a:lnTo>
                    <a:pt x="11158" y="15223"/>
                  </a:lnTo>
                  <a:lnTo>
                    <a:pt x="11206" y="15104"/>
                  </a:lnTo>
                  <a:lnTo>
                    <a:pt x="11254" y="14972"/>
                  </a:lnTo>
                  <a:lnTo>
                    <a:pt x="11290" y="14829"/>
                  </a:lnTo>
                  <a:lnTo>
                    <a:pt x="11325" y="14686"/>
                  </a:lnTo>
                  <a:lnTo>
                    <a:pt x="11349" y="14531"/>
                  </a:lnTo>
                  <a:lnTo>
                    <a:pt x="11373" y="14364"/>
                  </a:lnTo>
                  <a:lnTo>
                    <a:pt x="11385" y="14198"/>
                  </a:lnTo>
                  <a:lnTo>
                    <a:pt x="11385" y="14019"/>
                  </a:lnTo>
                  <a:lnTo>
                    <a:pt x="11385" y="13780"/>
                  </a:lnTo>
                  <a:lnTo>
                    <a:pt x="11361" y="13530"/>
                  </a:lnTo>
                  <a:lnTo>
                    <a:pt x="11325" y="13292"/>
                  </a:lnTo>
                  <a:lnTo>
                    <a:pt x="11278" y="13053"/>
                  </a:lnTo>
                  <a:lnTo>
                    <a:pt x="11218" y="12815"/>
                  </a:lnTo>
                  <a:lnTo>
                    <a:pt x="11147" y="12576"/>
                  </a:lnTo>
                  <a:lnTo>
                    <a:pt x="11075" y="12338"/>
                  </a:lnTo>
                  <a:lnTo>
                    <a:pt x="10980" y="12111"/>
                  </a:lnTo>
                  <a:lnTo>
                    <a:pt x="10884" y="11885"/>
                  </a:lnTo>
                  <a:lnTo>
                    <a:pt x="10777" y="11670"/>
                  </a:lnTo>
                  <a:lnTo>
                    <a:pt x="10562" y="11241"/>
                  </a:lnTo>
                  <a:lnTo>
                    <a:pt x="10324" y="10836"/>
                  </a:lnTo>
                  <a:lnTo>
                    <a:pt x="10086" y="10466"/>
                  </a:lnTo>
                  <a:lnTo>
                    <a:pt x="9835" y="10121"/>
                  </a:lnTo>
                  <a:lnTo>
                    <a:pt x="9597" y="9811"/>
                  </a:lnTo>
                  <a:lnTo>
                    <a:pt x="9382" y="9537"/>
                  </a:lnTo>
                  <a:lnTo>
                    <a:pt x="9180" y="9310"/>
                  </a:lnTo>
                  <a:lnTo>
                    <a:pt x="8882" y="8988"/>
                  </a:lnTo>
                  <a:lnTo>
                    <a:pt x="8774" y="8869"/>
                  </a:lnTo>
                  <a:lnTo>
                    <a:pt x="8655" y="8988"/>
                  </a:lnTo>
                  <a:lnTo>
                    <a:pt x="8357" y="9310"/>
                  </a:lnTo>
                  <a:lnTo>
                    <a:pt x="8166" y="9537"/>
                  </a:lnTo>
                  <a:lnTo>
                    <a:pt x="7940" y="9811"/>
                  </a:lnTo>
                  <a:lnTo>
                    <a:pt x="7702" y="10121"/>
                  </a:lnTo>
                  <a:lnTo>
                    <a:pt x="7463" y="10466"/>
                  </a:lnTo>
                  <a:lnTo>
                    <a:pt x="7213" y="10836"/>
                  </a:lnTo>
                  <a:lnTo>
                    <a:pt x="6986" y="11241"/>
                  </a:lnTo>
                  <a:lnTo>
                    <a:pt x="6760" y="11670"/>
                  </a:lnTo>
                  <a:lnTo>
                    <a:pt x="6653" y="11885"/>
                  </a:lnTo>
                  <a:lnTo>
                    <a:pt x="6557" y="12111"/>
                  </a:lnTo>
                  <a:lnTo>
                    <a:pt x="6474" y="12338"/>
                  </a:lnTo>
                  <a:lnTo>
                    <a:pt x="6390" y="12576"/>
                  </a:lnTo>
                  <a:lnTo>
                    <a:pt x="6319" y="12815"/>
                  </a:lnTo>
                  <a:lnTo>
                    <a:pt x="6259" y="13053"/>
                  </a:lnTo>
                  <a:lnTo>
                    <a:pt x="6211" y="13292"/>
                  </a:lnTo>
                  <a:lnTo>
                    <a:pt x="6176" y="13530"/>
                  </a:lnTo>
                  <a:lnTo>
                    <a:pt x="6164" y="13780"/>
                  </a:lnTo>
                  <a:lnTo>
                    <a:pt x="6152" y="14019"/>
                  </a:lnTo>
                  <a:lnTo>
                    <a:pt x="6152" y="14198"/>
                  </a:lnTo>
                  <a:lnTo>
                    <a:pt x="6164" y="14364"/>
                  </a:lnTo>
                  <a:lnTo>
                    <a:pt x="6188" y="14531"/>
                  </a:lnTo>
                  <a:lnTo>
                    <a:pt x="6211" y="14686"/>
                  </a:lnTo>
                  <a:lnTo>
                    <a:pt x="6247" y="14829"/>
                  </a:lnTo>
                  <a:lnTo>
                    <a:pt x="6295" y="14972"/>
                  </a:lnTo>
                  <a:lnTo>
                    <a:pt x="6331" y="15104"/>
                  </a:lnTo>
                  <a:lnTo>
                    <a:pt x="6390" y="15223"/>
                  </a:lnTo>
                  <a:lnTo>
                    <a:pt x="6450" y="15342"/>
                  </a:lnTo>
                  <a:lnTo>
                    <a:pt x="6509" y="15449"/>
                  </a:lnTo>
                  <a:lnTo>
                    <a:pt x="6653" y="15652"/>
                  </a:lnTo>
                  <a:lnTo>
                    <a:pt x="6796" y="15831"/>
                  </a:lnTo>
                  <a:lnTo>
                    <a:pt x="6962" y="15986"/>
                  </a:lnTo>
                  <a:lnTo>
                    <a:pt x="7141" y="16129"/>
                  </a:lnTo>
                  <a:lnTo>
                    <a:pt x="7320" y="16236"/>
                  </a:lnTo>
                  <a:lnTo>
                    <a:pt x="7499" y="16331"/>
                  </a:lnTo>
                  <a:lnTo>
                    <a:pt x="7678" y="16415"/>
                  </a:lnTo>
                  <a:lnTo>
                    <a:pt x="7856" y="16474"/>
                  </a:lnTo>
                  <a:lnTo>
                    <a:pt x="8035" y="16522"/>
                  </a:lnTo>
                  <a:lnTo>
                    <a:pt x="8190" y="16570"/>
                  </a:lnTo>
                  <a:lnTo>
                    <a:pt x="8333" y="16594"/>
                  </a:lnTo>
                  <a:lnTo>
                    <a:pt x="8333" y="46311"/>
                  </a:lnTo>
                  <a:lnTo>
                    <a:pt x="7868" y="45858"/>
                  </a:lnTo>
                  <a:lnTo>
                    <a:pt x="7403" y="45441"/>
                  </a:lnTo>
                  <a:lnTo>
                    <a:pt x="6962" y="45048"/>
                  </a:lnTo>
                  <a:lnTo>
                    <a:pt x="6521" y="44690"/>
                  </a:lnTo>
                  <a:lnTo>
                    <a:pt x="6092" y="44344"/>
                  </a:lnTo>
                  <a:lnTo>
                    <a:pt x="5675" y="44035"/>
                  </a:lnTo>
                  <a:lnTo>
                    <a:pt x="5282" y="43748"/>
                  </a:lnTo>
                  <a:lnTo>
                    <a:pt x="4888" y="43498"/>
                  </a:lnTo>
                  <a:lnTo>
                    <a:pt x="4519" y="43260"/>
                  </a:lnTo>
                  <a:lnTo>
                    <a:pt x="4149" y="43033"/>
                  </a:lnTo>
                  <a:lnTo>
                    <a:pt x="3804" y="42842"/>
                  </a:lnTo>
                  <a:lnTo>
                    <a:pt x="3470" y="42664"/>
                  </a:lnTo>
                  <a:lnTo>
                    <a:pt x="3148" y="42509"/>
                  </a:lnTo>
                  <a:lnTo>
                    <a:pt x="2838" y="42366"/>
                  </a:lnTo>
                  <a:lnTo>
                    <a:pt x="2552" y="42246"/>
                  </a:lnTo>
                  <a:lnTo>
                    <a:pt x="2266" y="42139"/>
                  </a:lnTo>
                  <a:lnTo>
                    <a:pt x="2004" y="42044"/>
                  </a:lnTo>
                  <a:lnTo>
                    <a:pt x="1753" y="41972"/>
                  </a:lnTo>
                  <a:lnTo>
                    <a:pt x="1527" y="41901"/>
                  </a:lnTo>
                  <a:lnTo>
                    <a:pt x="1300" y="41853"/>
                  </a:lnTo>
                  <a:lnTo>
                    <a:pt x="919" y="41770"/>
                  </a:lnTo>
                  <a:lnTo>
                    <a:pt x="597" y="41722"/>
                  </a:lnTo>
                  <a:lnTo>
                    <a:pt x="347" y="41698"/>
                  </a:lnTo>
                  <a:lnTo>
                    <a:pt x="156" y="41698"/>
                  </a:lnTo>
                  <a:lnTo>
                    <a:pt x="13" y="41710"/>
                  </a:lnTo>
                  <a:lnTo>
                    <a:pt x="1" y="41853"/>
                  </a:lnTo>
                  <a:lnTo>
                    <a:pt x="13" y="42044"/>
                  </a:lnTo>
                  <a:lnTo>
                    <a:pt x="37" y="42306"/>
                  </a:lnTo>
                  <a:lnTo>
                    <a:pt x="84" y="42640"/>
                  </a:lnTo>
                  <a:lnTo>
                    <a:pt x="168" y="43033"/>
                  </a:lnTo>
                  <a:lnTo>
                    <a:pt x="227" y="43260"/>
                  </a:lnTo>
                  <a:lnTo>
                    <a:pt x="299" y="43498"/>
                  </a:lnTo>
                  <a:lnTo>
                    <a:pt x="370" y="43748"/>
                  </a:lnTo>
                  <a:lnTo>
                    <a:pt x="478" y="44023"/>
                  </a:lnTo>
                  <a:lnTo>
                    <a:pt x="585" y="44309"/>
                  </a:lnTo>
                  <a:lnTo>
                    <a:pt x="716" y="44619"/>
                  </a:lnTo>
                  <a:lnTo>
                    <a:pt x="859" y="44929"/>
                  </a:lnTo>
                  <a:lnTo>
                    <a:pt x="1026" y="45262"/>
                  </a:lnTo>
                  <a:lnTo>
                    <a:pt x="1205" y="45608"/>
                  </a:lnTo>
                  <a:lnTo>
                    <a:pt x="1419" y="45966"/>
                  </a:lnTo>
                  <a:lnTo>
                    <a:pt x="1646" y="46335"/>
                  </a:lnTo>
                  <a:lnTo>
                    <a:pt x="1896" y="46717"/>
                  </a:lnTo>
                  <a:lnTo>
                    <a:pt x="2170" y="47122"/>
                  </a:lnTo>
                  <a:lnTo>
                    <a:pt x="2468" y="47527"/>
                  </a:lnTo>
                  <a:lnTo>
                    <a:pt x="2790" y="47956"/>
                  </a:lnTo>
                  <a:lnTo>
                    <a:pt x="3148" y="48397"/>
                  </a:lnTo>
                  <a:lnTo>
                    <a:pt x="3517" y="48838"/>
                  </a:lnTo>
                  <a:lnTo>
                    <a:pt x="3935" y="49303"/>
                  </a:lnTo>
                  <a:lnTo>
                    <a:pt x="4376" y="49780"/>
                  </a:lnTo>
                  <a:lnTo>
                    <a:pt x="4853" y="50257"/>
                  </a:lnTo>
                  <a:lnTo>
                    <a:pt x="5329" y="50734"/>
                  </a:lnTo>
                  <a:lnTo>
                    <a:pt x="5794" y="51163"/>
                  </a:lnTo>
                  <a:lnTo>
                    <a:pt x="6247" y="51568"/>
                  </a:lnTo>
                  <a:lnTo>
                    <a:pt x="6676" y="51926"/>
                  </a:lnTo>
                  <a:lnTo>
                    <a:pt x="7094" y="52260"/>
                  </a:lnTo>
                  <a:lnTo>
                    <a:pt x="7499" y="52558"/>
                  </a:lnTo>
                  <a:lnTo>
                    <a:pt x="7880" y="52832"/>
                  </a:lnTo>
                  <a:lnTo>
                    <a:pt x="8250" y="53082"/>
                  </a:lnTo>
                  <a:lnTo>
                    <a:pt x="8607" y="53297"/>
                  </a:lnTo>
                  <a:lnTo>
                    <a:pt x="8941" y="53487"/>
                  </a:lnTo>
                  <a:lnTo>
                    <a:pt x="9263" y="53666"/>
                  </a:lnTo>
                  <a:lnTo>
                    <a:pt x="9573" y="53809"/>
                  </a:lnTo>
                  <a:lnTo>
                    <a:pt x="9871" y="53940"/>
                  </a:lnTo>
                  <a:lnTo>
                    <a:pt x="10145" y="54036"/>
                  </a:lnTo>
                  <a:lnTo>
                    <a:pt x="10407" y="54131"/>
                  </a:lnTo>
                  <a:lnTo>
                    <a:pt x="10646" y="54203"/>
                  </a:lnTo>
                  <a:lnTo>
                    <a:pt x="10884" y="54262"/>
                  </a:lnTo>
                  <a:lnTo>
                    <a:pt x="11099" y="54298"/>
                  </a:lnTo>
                  <a:lnTo>
                    <a:pt x="11301" y="54334"/>
                  </a:lnTo>
                  <a:lnTo>
                    <a:pt x="11480" y="54346"/>
                  </a:lnTo>
                  <a:lnTo>
                    <a:pt x="11647" y="54358"/>
                  </a:lnTo>
                  <a:lnTo>
                    <a:pt x="11802" y="54358"/>
                  </a:lnTo>
                  <a:lnTo>
                    <a:pt x="12076" y="54346"/>
                  </a:lnTo>
                  <a:lnTo>
                    <a:pt x="12279" y="54310"/>
                  </a:lnTo>
                  <a:lnTo>
                    <a:pt x="12422" y="54274"/>
                  </a:lnTo>
                  <a:lnTo>
                    <a:pt x="12541" y="54227"/>
                  </a:lnTo>
                  <a:lnTo>
                    <a:pt x="12648" y="54191"/>
                  </a:lnTo>
                  <a:lnTo>
                    <a:pt x="13042" y="54262"/>
                  </a:lnTo>
                  <a:lnTo>
                    <a:pt x="13411" y="54298"/>
                  </a:lnTo>
                  <a:lnTo>
                    <a:pt x="13721" y="54322"/>
                  </a:lnTo>
                  <a:lnTo>
                    <a:pt x="14556" y="54322"/>
                  </a:lnTo>
                  <a:lnTo>
                    <a:pt x="14842" y="54298"/>
                  </a:lnTo>
                  <a:lnTo>
                    <a:pt x="15128" y="54262"/>
                  </a:lnTo>
                  <a:lnTo>
                    <a:pt x="15402" y="54227"/>
                  </a:lnTo>
                  <a:lnTo>
                    <a:pt x="15664" y="54167"/>
                  </a:lnTo>
                  <a:lnTo>
                    <a:pt x="15915" y="54095"/>
                  </a:lnTo>
                  <a:lnTo>
                    <a:pt x="16153" y="54012"/>
                  </a:lnTo>
                  <a:lnTo>
                    <a:pt x="16380" y="53917"/>
                  </a:lnTo>
                  <a:lnTo>
                    <a:pt x="16630" y="53845"/>
                  </a:lnTo>
                  <a:lnTo>
                    <a:pt x="16880" y="53750"/>
                  </a:lnTo>
                  <a:lnTo>
                    <a:pt x="17154" y="53642"/>
                  </a:lnTo>
                  <a:lnTo>
                    <a:pt x="17452" y="53511"/>
                  </a:lnTo>
                  <a:lnTo>
                    <a:pt x="17750" y="53356"/>
                  </a:lnTo>
                  <a:lnTo>
                    <a:pt x="18072" y="53189"/>
                  </a:lnTo>
                  <a:lnTo>
                    <a:pt x="18406" y="52999"/>
                  </a:lnTo>
                  <a:lnTo>
                    <a:pt x="18752" y="52772"/>
                  </a:lnTo>
                  <a:lnTo>
                    <a:pt x="19109" y="52534"/>
                  </a:lnTo>
                  <a:lnTo>
                    <a:pt x="19491" y="52260"/>
                  </a:lnTo>
                  <a:lnTo>
                    <a:pt x="19884" y="51962"/>
                  </a:lnTo>
                  <a:lnTo>
                    <a:pt x="20289" y="51640"/>
                  </a:lnTo>
                  <a:lnTo>
                    <a:pt x="20707" y="51282"/>
                  </a:lnTo>
                  <a:lnTo>
                    <a:pt x="21148" y="50889"/>
                  </a:lnTo>
                  <a:lnTo>
                    <a:pt x="21601" y="50472"/>
                  </a:lnTo>
                  <a:lnTo>
                    <a:pt x="22066" y="50007"/>
                  </a:lnTo>
                  <a:lnTo>
                    <a:pt x="22542" y="49530"/>
                  </a:lnTo>
                  <a:lnTo>
                    <a:pt x="22984" y="49053"/>
                  </a:lnTo>
                  <a:lnTo>
                    <a:pt x="23389" y="48600"/>
                  </a:lnTo>
                  <a:lnTo>
                    <a:pt x="23770" y="48147"/>
                  </a:lnTo>
                  <a:lnTo>
                    <a:pt x="24128" y="47706"/>
                  </a:lnTo>
                  <a:lnTo>
                    <a:pt x="24450" y="47289"/>
                  </a:lnTo>
                  <a:lnTo>
                    <a:pt x="24748" y="46872"/>
                  </a:lnTo>
                  <a:lnTo>
                    <a:pt x="25022" y="46478"/>
                  </a:lnTo>
                  <a:lnTo>
                    <a:pt x="25272" y="46085"/>
                  </a:lnTo>
                  <a:lnTo>
                    <a:pt x="25499" y="45715"/>
                  </a:lnTo>
                  <a:lnTo>
                    <a:pt x="25701" y="45358"/>
                  </a:lnTo>
                  <a:lnTo>
                    <a:pt x="25892" y="45012"/>
                  </a:lnTo>
                  <a:lnTo>
                    <a:pt x="26059" y="44678"/>
                  </a:lnTo>
                  <a:lnTo>
                    <a:pt x="26202" y="44368"/>
                  </a:lnTo>
                  <a:lnTo>
                    <a:pt x="26333" y="44070"/>
                  </a:lnTo>
                  <a:lnTo>
                    <a:pt x="26440" y="43784"/>
                  </a:lnTo>
                  <a:lnTo>
                    <a:pt x="26536" y="43510"/>
                  </a:lnTo>
                  <a:lnTo>
                    <a:pt x="26619" y="43248"/>
                  </a:lnTo>
                  <a:lnTo>
                    <a:pt x="26691" y="43009"/>
                  </a:lnTo>
                  <a:lnTo>
                    <a:pt x="26750" y="42783"/>
                  </a:lnTo>
                  <a:lnTo>
                    <a:pt x="26834" y="42389"/>
                  </a:lnTo>
                  <a:lnTo>
                    <a:pt x="26881" y="42056"/>
                  </a:lnTo>
                  <a:lnTo>
                    <a:pt x="26905" y="41805"/>
                  </a:lnTo>
                  <a:lnTo>
                    <a:pt x="26905" y="41615"/>
                  </a:lnTo>
                  <a:lnTo>
                    <a:pt x="26905" y="41460"/>
                  </a:lnTo>
                  <a:lnTo>
                    <a:pt x="26750" y="41448"/>
                  </a:lnTo>
                  <a:lnTo>
                    <a:pt x="26560" y="41460"/>
                  </a:lnTo>
                  <a:lnTo>
                    <a:pt x="26297" y="41484"/>
                  </a:lnTo>
                  <a:lnTo>
                    <a:pt x="25976" y="41531"/>
                  </a:lnTo>
                  <a:lnTo>
                    <a:pt x="25570" y="41615"/>
                  </a:lnTo>
                  <a:lnTo>
                    <a:pt x="25356" y="41674"/>
                  </a:lnTo>
                  <a:lnTo>
                    <a:pt x="25117" y="41734"/>
                  </a:lnTo>
                  <a:lnTo>
                    <a:pt x="24855" y="41817"/>
                  </a:lnTo>
                  <a:lnTo>
                    <a:pt x="24593" y="41913"/>
                  </a:lnTo>
                  <a:lnTo>
                    <a:pt x="24307" y="42032"/>
                  </a:lnTo>
                  <a:lnTo>
                    <a:pt x="23997" y="42151"/>
                  </a:lnTo>
                  <a:lnTo>
                    <a:pt x="23687" y="42306"/>
                  </a:lnTo>
                  <a:lnTo>
                    <a:pt x="23353" y="42461"/>
                  </a:lnTo>
                  <a:lnTo>
                    <a:pt x="23019" y="42652"/>
                  </a:lnTo>
                  <a:lnTo>
                    <a:pt x="22662" y="42854"/>
                  </a:lnTo>
                  <a:lnTo>
                    <a:pt x="22280" y="43081"/>
                  </a:lnTo>
                  <a:lnTo>
                    <a:pt x="21899" y="43331"/>
                  </a:lnTo>
                  <a:lnTo>
                    <a:pt x="21505" y="43605"/>
                  </a:lnTo>
                  <a:lnTo>
                    <a:pt x="21088" y="43891"/>
                  </a:lnTo>
                  <a:lnTo>
                    <a:pt x="20671" y="44225"/>
                  </a:lnTo>
                  <a:lnTo>
                    <a:pt x="20230" y="44571"/>
                  </a:lnTo>
                  <a:lnTo>
                    <a:pt x="19789" y="44952"/>
                  </a:lnTo>
                  <a:lnTo>
                    <a:pt x="19324" y="45358"/>
                  </a:lnTo>
                  <a:lnTo>
                    <a:pt x="18859" y="45799"/>
                  </a:lnTo>
                  <a:lnTo>
                    <a:pt x="18370" y="46264"/>
                  </a:lnTo>
                  <a:lnTo>
                    <a:pt x="18370" y="18823"/>
                  </a:lnTo>
                  <a:lnTo>
                    <a:pt x="18513" y="18787"/>
                  </a:lnTo>
                  <a:lnTo>
                    <a:pt x="18680" y="18751"/>
                  </a:lnTo>
                  <a:lnTo>
                    <a:pt x="18847" y="18704"/>
                  </a:lnTo>
                  <a:lnTo>
                    <a:pt x="19026" y="18644"/>
                  </a:lnTo>
                  <a:lnTo>
                    <a:pt x="19205" y="18560"/>
                  </a:lnTo>
                  <a:lnTo>
                    <a:pt x="19395" y="18465"/>
                  </a:lnTo>
                  <a:lnTo>
                    <a:pt x="19574" y="18346"/>
                  </a:lnTo>
                  <a:lnTo>
                    <a:pt x="19753" y="18215"/>
                  </a:lnTo>
                  <a:lnTo>
                    <a:pt x="19920" y="18060"/>
                  </a:lnTo>
                  <a:lnTo>
                    <a:pt x="20075" y="17881"/>
                  </a:lnTo>
                  <a:lnTo>
                    <a:pt x="20146" y="17786"/>
                  </a:lnTo>
                  <a:lnTo>
                    <a:pt x="20218" y="17678"/>
                  </a:lnTo>
                  <a:lnTo>
                    <a:pt x="20278" y="17571"/>
                  </a:lnTo>
                  <a:lnTo>
                    <a:pt x="20337" y="17452"/>
                  </a:lnTo>
                  <a:lnTo>
                    <a:pt x="20385" y="17333"/>
                  </a:lnTo>
                  <a:lnTo>
                    <a:pt x="20433" y="17202"/>
                  </a:lnTo>
                  <a:lnTo>
                    <a:pt x="20480" y="17058"/>
                  </a:lnTo>
                  <a:lnTo>
                    <a:pt x="20516" y="16904"/>
                  </a:lnTo>
                  <a:lnTo>
                    <a:pt x="20540" y="16749"/>
                  </a:lnTo>
                  <a:lnTo>
                    <a:pt x="20564" y="16594"/>
                  </a:lnTo>
                  <a:lnTo>
                    <a:pt x="20576" y="16415"/>
                  </a:lnTo>
                  <a:lnTo>
                    <a:pt x="20576" y="16236"/>
                  </a:lnTo>
                  <a:lnTo>
                    <a:pt x="20564" y="15998"/>
                  </a:lnTo>
                  <a:lnTo>
                    <a:pt x="20552" y="15747"/>
                  </a:lnTo>
                  <a:lnTo>
                    <a:pt x="20516" y="15509"/>
                  </a:lnTo>
                  <a:lnTo>
                    <a:pt x="20468" y="15270"/>
                  </a:lnTo>
                  <a:lnTo>
                    <a:pt x="20409" y="15032"/>
                  </a:lnTo>
                  <a:lnTo>
                    <a:pt x="20337" y="14794"/>
                  </a:lnTo>
                  <a:lnTo>
                    <a:pt x="20254" y="14555"/>
                  </a:lnTo>
                  <a:lnTo>
                    <a:pt x="20170" y="14329"/>
                  </a:lnTo>
                  <a:lnTo>
                    <a:pt x="20075" y="14102"/>
                  </a:lnTo>
                  <a:lnTo>
                    <a:pt x="19968" y="13888"/>
                  </a:lnTo>
                  <a:lnTo>
                    <a:pt x="19753" y="13459"/>
                  </a:lnTo>
                  <a:lnTo>
                    <a:pt x="19515" y="13053"/>
                  </a:lnTo>
                  <a:lnTo>
                    <a:pt x="19264" y="12684"/>
                  </a:lnTo>
                  <a:lnTo>
                    <a:pt x="19026" y="12338"/>
                  </a:lnTo>
                  <a:lnTo>
                    <a:pt x="18788" y="12028"/>
                  </a:lnTo>
                  <a:lnTo>
                    <a:pt x="18561" y="11754"/>
                  </a:lnTo>
                  <a:lnTo>
                    <a:pt x="18370" y="11527"/>
                  </a:lnTo>
                  <a:lnTo>
                    <a:pt x="18072" y="11206"/>
                  </a:lnTo>
                  <a:lnTo>
                    <a:pt x="17953" y="11086"/>
                  </a:lnTo>
                  <a:lnTo>
                    <a:pt x="17846" y="11206"/>
                  </a:lnTo>
                  <a:lnTo>
                    <a:pt x="17548" y="11527"/>
                  </a:lnTo>
                  <a:lnTo>
                    <a:pt x="17345" y="11754"/>
                  </a:lnTo>
                  <a:lnTo>
                    <a:pt x="17131" y="12028"/>
                  </a:lnTo>
                  <a:lnTo>
                    <a:pt x="16892" y="12338"/>
                  </a:lnTo>
                  <a:lnTo>
                    <a:pt x="16642" y="12684"/>
                  </a:lnTo>
                  <a:lnTo>
                    <a:pt x="16403" y="13053"/>
                  </a:lnTo>
                  <a:lnTo>
                    <a:pt x="16165" y="13459"/>
                  </a:lnTo>
                  <a:lnTo>
                    <a:pt x="15950" y="13888"/>
                  </a:lnTo>
                  <a:lnTo>
                    <a:pt x="15843" y="14102"/>
                  </a:lnTo>
                  <a:lnTo>
                    <a:pt x="15748" y="14329"/>
                  </a:lnTo>
                  <a:lnTo>
                    <a:pt x="15664" y="14555"/>
                  </a:lnTo>
                  <a:lnTo>
                    <a:pt x="15581" y="14794"/>
                  </a:lnTo>
                  <a:lnTo>
                    <a:pt x="15509" y="15032"/>
                  </a:lnTo>
                  <a:lnTo>
                    <a:pt x="15450" y="15270"/>
                  </a:lnTo>
                  <a:lnTo>
                    <a:pt x="15402" y="15509"/>
                  </a:lnTo>
                  <a:lnTo>
                    <a:pt x="15366" y="15747"/>
                  </a:lnTo>
                  <a:lnTo>
                    <a:pt x="15343" y="15998"/>
                  </a:lnTo>
                  <a:lnTo>
                    <a:pt x="15343" y="16236"/>
                  </a:lnTo>
                  <a:lnTo>
                    <a:pt x="15343" y="16415"/>
                  </a:lnTo>
                  <a:lnTo>
                    <a:pt x="15354" y="16582"/>
                  </a:lnTo>
                  <a:lnTo>
                    <a:pt x="15378" y="16749"/>
                  </a:lnTo>
                  <a:lnTo>
                    <a:pt x="15402" y="16904"/>
                  </a:lnTo>
                  <a:lnTo>
                    <a:pt x="15438" y="17047"/>
                  </a:lnTo>
                  <a:lnTo>
                    <a:pt x="15474" y="17178"/>
                  </a:lnTo>
                  <a:lnTo>
                    <a:pt x="15521" y="17309"/>
                  </a:lnTo>
                  <a:lnTo>
                    <a:pt x="15569" y="17440"/>
                  </a:lnTo>
                  <a:lnTo>
                    <a:pt x="15629" y="17547"/>
                  </a:lnTo>
                  <a:lnTo>
                    <a:pt x="15688" y="17666"/>
                  </a:lnTo>
                  <a:lnTo>
                    <a:pt x="15831" y="17869"/>
                  </a:lnTo>
                  <a:lnTo>
                    <a:pt x="15974" y="18048"/>
                  </a:lnTo>
                  <a:lnTo>
                    <a:pt x="16141" y="18203"/>
                  </a:lnTo>
                  <a:lnTo>
                    <a:pt x="16308" y="18334"/>
                  </a:lnTo>
                  <a:lnTo>
                    <a:pt x="16487" y="18441"/>
                  </a:lnTo>
                  <a:lnTo>
                    <a:pt x="16666" y="18549"/>
                  </a:lnTo>
                  <a:lnTo>
                    <a:pt x="16844" y="18620"/>
                  </a:lnTo>
                  <a:lnTo>
                    <a:pt x="17023" y="18692"/>
                  </a:lnTo>
                  <a:lnTo>
                    <a:pt x="17190" y="18739"/>
                  </a:lnTo>
                  <a:lnTo>
                    <a:pt x="17357" y="18787"/>
                  </a:lnTo>
                  <a:lnTo>
                    <a:pt x="17500" y="18811"/>
                  </a:lnTo>
                  <a:lnTo>
                    <a:pt x="17500" y="47170"/>
                  </a:lnTo>
                  <a:lnTo>
                    <a:pt x="17095" y="47623"/>
                  </a:lnTo>
                  <a:lnTo>
                    <a:pt x="16725" y="48064"/>
                  </a:lnTo>
                  <a:lnTo>
                    <a:pt x="16392" y="48481"/>
                  </a:lnTo>
                  <a:lnTo>
                    <a:pt x="16082" y="48886"/>
                  </a:lnTo>
                  <a:lnTo>
                    <a:pt x="15807" y="49280"/>
                  </a:lnTo>
                  <a:lnTo>
                    <a:pt x="15557" y="49649"/>
                  </a:lnTo>
                  <a:lnTo>
                    <a:pt x="15331" y="50007"/>
                  </a:lnTo>
                  <a:lnTo>
                    <a:pt x="15140" y="50352"/>
                  </a:lnTo>
                  <a:lnTo>
                    <a:pt x="15235" y="50019"/>
                  </a:lnTo>
                  <a:lnTo>
                    <a:pt x="15319" y="49661"/>
                  </a:lnTo>
                  <a:lnTo>
                    <a:pt x="15414" y="49291"/>
                  </a:lnTo>
                  <a:lnTo>
                    <a:pt x="15497" y="48898"/>
                  </a:lnTo>
                  <a:lnTo>
                    <a:pt x="15581" y="48433"/>
                  </a:lnTo>
                  <a:lnTo>
                    <a:pt x="15664" y="47980"/>
                  </a:lnTo>
                  <a:lnTo>
                    <a:pt x="15724" y="47551"/>
                  </a:lnTo>
                  <a:lnTo>
                    <a:pt x="15784" y="47134"/>
                  </a:lnTo>
                  <a:lnTo>
                    <a:pt x="15819" y="46740"/>
                  </a:lnTo>
                  <a:lnTo>
                    <a:pt x="15843" y="46359"/>
                  </a:lnTo>
                  <a:lnTo>
                    <a:pt x="15855" y="46001"/>
                  </a:lnTo>
                  <a:lnTo>
                    <a:pt x="15867" y="45656"/>
                  </a:lnTo>
                  <a:lnTo>
                    <a:pt x="15867" y="45334"/>
                  </a:lnTo>
                  <a:lnTo>
                    <a:pt x="15855" y="45024"/>
                  </a:lnTo>
                  <a:lnTo>
                    <a:pt x="15831" y="44738"/>
                  </a:lnTo>
                  <a:lnTo>
                    <a:pt x="15807" y="44464"/>
                  </a:lnTo>
                  <a:lnTo>
                    <a:pt x="15784" y="44201"/>
                  </a:lnTo>
                  <a:lnTo>
                    <a:pt x="15748" y="43963"/>
                  </a:lnTo>
                  <a:lnTo>
                    <a:pt x="15652" y="43522"/>
                  </a:lnTo>
                  <a:lnTo>
                    <a:pt x="15557" y="43140"/>
                  </a:lnTo>
                  <a:lnTo>
                    <a:pt x="15450" y="42819"/>
                  </a:lnTo>
                  <a:lnTo>
                    <a:pt x="15354" y="42544"/>
                  </a:lnTo>
                  <a:lnTo>
                    <a:pt x="15247" y="42330"/>
                  </a:lnTo>
                  <a:lnTo>
                    <a:pt x="15164" y="42175"/>
                  </a:lnTo>
                  <a:lnTo>
                    <a:pt x="15092" y="42056"/>
                  </a:lnTo>
                  <a:lnTo>
                    <a:pt x="15033" y="41972"/>
                  </a:lnTo>
                  <a:lnTo>
                    <a:pt x="14937" y="42020"/>
                  </a:lnTo>
                  <a:lnTo>
                    <a:pt x="14830" y="42103"/>
                  </a:lnTo>
                  <a:lnTo>
                    <a:pt x="14675" y="42211"/>
                  </a:lnTo>
                  <a:lnTo>
                    <a:pt x="14675" y="11051"/>
                  </a:lnTo>
                  <a:lnTo>
                    <a:pt x="14878" y="11027"/>
                  </a:lnTo>
                  <a:lnTo>
                    <a:pt x="15104" y="10979"/>
                  </a:lnTo>
                  <a:lnTo>
                    <a:pt x="15354" y="10919"/>
                  </a:lnTo>
                  <a:lnTo>
                    <a:pt x="15617" y="10836"/>
                  </a:lnTo>
                  <a:lnTo>
                    <a:pt x="15879" y="10729"/>
                  </a:lnTo>
                  <a:lnTo>
                    <a:pt x="16165" y="10598"/>
                  </a:lnTo>
                  <a:lnTo>
                    <a:pt x="16439" y="10443"/>
                  </a:lnTo>
                  <a:lnTo>
                    <a:pt x="16570" y="10359"/>
                  </a:lnTo>
                  <a:lnTo>
                    <a:pt x="16701" y="10252"/>
                  </a:lnTo>
                  <a:lnTo>
                    <a:pt x="16833" y="10157"/>
                  </a:lnTo>
                  <a:lnTo>
                    <a:pt x="16964" y="10037"/>
                  </a:lnTo>
                  <a:lnTo>
                    <a:pt x="17083" y="9918"/>
                  </a:lnTo>
                  <a:lnTo>
                    <a:pt x="17202" y="9787"/>
                  </a:lnTo>
                  <a:lnTo>
                    <a:pt x="17309" y="9644"/>
                  </a:lnTo>
                  <a:lnTo>
                    <a:pt x="17417" y="9489"/>
                  </a:lnTo>
                  <a:lnTo>
                    <a:pt x="17512" y="9322"/>
                  </a:lnTo>
                  <a:lnTo>
                    <a:pt x="17607" y="9155"/>
                  </a:lnTo>
                  <a:lnTo>
                    <a:pt x="17691" y="8964"/>
                  </a:lnTo>
                  <a:lnTo>
                    <a:pt x="17762" y="8774"/>
                  </a:lnTo>
                  <a:lnTo>
                    <a:pt x="17834" y="8571"/>
                  </a:lnTo>
                  <a:lnTo>
                    <a:pt x="17882" y="8345"/>
                  </a:lnTo>
                  <a:lnTo>
                    <a:pt x="17929" y="8118"/>
                  </a:lnTo>
                  <a:lnTo>
                    <a:pt x="17965" y="7880"/>
                  </a:lnTo>
                  <a:lnTo>
                    <a:pt x="17977" y="7617"/>
                  </a:lnTo>
                  <a:lnTo>
                    <a:pt x="17989" y="7355"/>
                  </a:lnTo>
                  <a:lnTo>
                    <a:pt x="17977" y="6998"/>
                  </a:lnTo>
                  <a:lnTo>
                    <a:pt x="17941" y="6652"/>
                  </a:lnTo>
                  <a:lnTo>
                    <a:pt x="17893" y="6306"/>
                  </a:lnTo>
                  <a:lnTo>
                    <a:pt x="17822" y="5961"/>
                  </a:lnTo>
                  <a:lnTo>
                    <a:pt x="17739" y="5615"/>
                  </a:lnTo>
                  <a:lnTo>
                    <a:pt x="17643" y="5281"/>
                  </a:lnTo>
                  <a:lnTo>
                    <a:pt x="17524" y="4947"/>
                  </a:lnTo>
                  <a:lnTo>
                    <a:pt x="17405" y="4625"/>
                  </a:lnTo>
                  <a:lnTo>
                    <a:pt x="17262" y="4304"/>
                  </a:lnTo>
                  <a:lnTo>
                    <a:pt x="17119" y="3982"/>
                  </a:lnTo>
                  <a:lnTo>
                    <a:pt x="16964" y="3684"/>
                  </a:lnTo>
                  <a:lnTo>
                    <a:pt x="16809" y="3374"/>
                  </a:lnTo>
                  <a:lnTo>
                    <a:pt x="16642" y="3088"/>
                  </a:lnTo>
                  <a:lnTo>
                    <a:pt x="16463" y="2802"/>
                  </a:lnTo>
                  <a:lnTo>
                    <a:pt x="16117" y="2265"/>
                  </a:lnTo>
                  <a:lnTo>
                    <a:pt x="15772" y="1776"/>
                  </a:lnTo>
                  <a:lnTo>
                    <a:pt x="15426" y="1335"/>
                  </a:lnTo>
                  <a:lnTo>
                    <a:pt x="15116" y="942"/>
                  </a:lnTo>
                  <a:lnTo>
                    <a:pt x="14830" y="620"/>
                  </a:lnTo>
                  <a:lnTo>
                    <a:pt x="14592" y="358"/>
                  </a:lnTo>
                  <a:lnTo>
                    <a:pt x="14413" y="155"/>
                  </a:lnTo>
                  <a:lnTo>
                    <a:pt x="14246" y="0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752;p36"/>
            <p:cNvSpPr/>
            <p:nvPr/>
          </p:nvSpPr>
          <p:spPr>
            <a:xfrm>
              <a:off x="11908" y="6599"/>
              <a:ext cx="240" cy="561"/>
            </a:xfrm>
            <a:custGeom>
              <a:avLst/>
              <a:gdLst/>
              <a:ahLst/>
              <a:cxnLst/>
              <a:rect l="l" t="t" r="r" b="b"/>
              <a:pathLst>
                <a:path w="8548" h="17297" extrusionOk="0">
                  <a:moveTo>
                    <a:pt x="1586" y="0"/>
                  </a:moveTo>
                  <a:lnTo>
                    <a:pt x="1479" y="12"/>
                  </a:lnTo>
                  <a:lnTo>
                    <a:pt x="1372" y="48"/>
                  </a:lnTo>
                  <a:lnTo>
                    <a:pt x="1276" y="107"/>
                  </a:lnTo>
                  <a:lnTo>
                    <a:pt x="1217" y="167"/>
                  </a:lnTo>
                  <a:lnTo>
                    <a:pt x="1073" y="298"/>
                  </a:lnTo>
                  <a:lnTo>
                    <a:pt x="883" y="489"/>
                  </a:lnTo>
                  <a:lnTo>
                    <a:pt x="775" y="620"/>
                  </a:lnTo>
                  <a:lnTo>
                    <a:pt x="656" y="763"/>
                  </a:lnTo>
                  <a:lnTo>
                    <a:pt x="549" y="918"/>
                  </a:lnTo>
                  <a:lnTo>
                    <a:pt x="442" y="1097"/>
                  </a:lnTo>
                  <a:lnTo>
                    <a:pt x="334" y="1276"/>
                  </a:lnTo>
                  <a:lnTo>
                    <a:pt x="239" y="1490"/>
                  </a:lnTo>
                  <a:lnTo>
                    <a:pt x="156" y="1705"/>
                  </a:lnTo>
                  <a:lnTo>
                    <a:pt x="84" y="1931"/>
                  </a:lnTo>
                  <a:lnTo>
                    <a:pt x="36" y="2170"/>
                  </a:lnTo>
                  <a:lnTo>
                    <a:pt x="13" y="2432"/>
                  </a:lnTo>
                  <a:lnTo>
                    <a:pt x="1" y="2611"/>
                  </a:lnTo>
                  <a:lnTo>
                    <a:pt x="13" y="2778"/>
                  </a:lnTo>
                  <a:lnTo>
                    <a:pt x="25" y="2956"/>
                  </a:lnTo>
                  <a:lnTo>
                    <a:pt x="48" y="3123"/>
                  </a:lnTo>
                  <a:lnTo>
                    <a:pt x="96" y="3302"/>
                  </a:lnTo>
                  <a:lnTo>
                    <a:pt x="144" y="3469"/>
                  </a:lnTo>
                  <a:lnTo>
                    <a:pt x="203" y="3648"/>
                  </a:lnTo>
                  <a:lnTo>
                    <a:pt x="275" y="3815"/>
                  </a:lnTo>
                  <a:lnTo>
                    <a:pt x="346" y="3982"/>
                  </a:lnTo>
                  <a:lnTo>
                    <a:pt x="442" y="4148"/>
                  </a:lnTo>
                  <a:lnTo>
                    <a:pt x="549" y="4315"/>
                  </a:lnTo>
                  <a:lnTo>
                    <a:pt x="656" y="4482"/>
                  </a:lnTo>
                  <a:lnTo>
                    <a:pt x="787" y="4649"/>
                  </a:lnTo>
                  <a:lnTo>
                    <a:pt x="919" y="4816"/>
                  </a:lnTo>
                  <a:lnTo>
                    <a:pt x="1062" y="4983"/>
                  </a:lnTo>
                  <a:lnTo>
                    <a:pt x="1217" y="5150"/>
                  </a:lnTo>
                  <a:lnTo>
                    <a:pt x="1443" y="5388"/>
                  </a:lnTo>
                  <a:lnTo>
                    <a:pt x="1634" y="5615"/>
                  </a:lnTo>
                  <a:lnTo>
                    <a:pt x="1801" y="5853"/>
                  </a:lnTo>
                  <a:lnTo>
                    <a:pt x="1920" y="6080"/>
                  </a:lnTo>
                  <a:lnTo>
                    <a:pt x="2015" y="6306"/>
                  </a:lnTo>
                  <a:lnTo>
                    <a:pt x="2051" y="6413"/>
                  </a:lnTo>
                  <a:lnTo>
                    <a:pt x="2075" y="6521"/>
                  </a:lnTo>
                  <a:lnTo>
                    <a:pt x="2099" y="6628"/>
                  </a:lnTo>
                  <a:lnTo>
                    <a:pt x="2111" y="6735"/>
                  </a:lnTo>
                  <a:lnTo>
                    <a:pt x="2111" y="6842"/>
                  </a:lnTo>
                  <a:lnTo>
                    <a:pt x="2099" y="6950"/>
                  </a:lnTo>
                  <a:lnTo>
                    <a:pt x="2087" y="7081"/>
                  </a:lnTo>
                  <a:lnTo>
                    <a:pt x="2051" y="7212"/>
                  </a:lnTo>
                  <a:lnTo>
                    <a:pt x="2003" y="7343"/>
                  </a:lnTo>
                  <a:lnTo>
                    <a:pt x="1956" y="7450"/>
                  </a:lnTo>
                  <a:lnTo>
                    <a:pt x="1884" y="7570"/>
                  </a:lnTo>
                  <a:lnTo>
                    <a:pt x="1824" y="7665"/>
                  </a:lnTo>
                  <a:lnTo>
                    <a:pt x="1681" y="7844"/>
                  </a:lnTo>
                  <a:lnTo>
                    <a:pt x="1550" y="7987"/>
                  </a:lnTo>
                  <a:lnTo>
                    <a:pt x="1431" y="8094"/>
                  </a:lnTo>
                  <a:lnTo>
                    <a:pt x="1312" y="8178"/>
                  </a:lnTo>
                  <a:lnTo>
                    <a:pt x="1300" y="8189"/>
                  </a:lnTo>
                  <a:lnTo>
                    <a:pt x="1276" y="8201"/>
                  </a:lnTo>
                  <a:lnTo>
                    <a:pt x="1217" y="8261"/>
                  </a:lnTo>
                  <a:lnTo>
                    <a:pt x="1073" y="8392"/>
                  </a:lnTo>
                  <a:lnTo>
                    <a:pt x="883" y="8583"/>
                  </a:lnTo>
                  <a:lnTo>
                    <a:pt x="775" y="8714"/>
                  </a:lnTo>
                  <a:lnTo>
                    <a:pt x="656" y="8857"/>
                  </a:lnTo>
                  <a:lnTo>
                    <a:pt x="549" y="9012"/>
                  </a:lnTo>
                  <a:lnTo>
                    <a:pt x="442" y="9191"/>
                  </a:lnTo>
                  <a:lnTo>
                    <a:pt x="334" y="9370"/>
                  </a:lnTo>
                  <a:lnTo>
                    <a:pt x="239" y="9572"/>
                  </a:lnTo>
                  <a:lnTo>
                    <a:pt x="156" y="9799"/>
                  </a:lnTo>
                  <a:lnTo>
                    <a:pt x="84" y="10025"/>
                  </a:lnTo>
                  <a:lnTo>
                    <a:pt x="36" y="10264"/>
                  </a:lnTo>
                  <a:lnTo>
                    <a:pt x="13" y="10526"/>
                  </a:lnTo>
                  <a:lnTo>
                    <a:pt x="1" y="10705"/>
                  </a:lnTo>
                  <a:lnTo>
                    <a:pt x="13" y="10872"/>
                  </a:lnTo>
                  <a:lnTo>
                    <a:pt x="25" y="11050"/>
                  </a:lnTo>
                  <a:lnTo>
                    <a:pt x="48" y="11217"/>
                  </a:lnTo>
                  <a:lnTo>
                    <a:pt x="96" y="11396"/>
                  </a:lnTo>
                  <a:lnTo>
                    <a:pt x="144" y="11563"/>
                  </a:lnTo>
                  <a:lnTo>
                    <a:pt x="203" y="11742"/>
                  </a:lnTo>
                  <a:lnTo>
                    <a:pt x="275" y="11909"/>
                  </a:lnTo>
                  <a:lnTo>
                    <a:pt x="346" y="12076"/>
                  </a:lnTo>
                  <a:lnTo>
                    <a:pt x="442" y="12242"/>
                  </a:lnTo>
                  <a:lnTo>
                    <a:pt x="549" y="12409"/>
                  </a:lnTo>
                  <a:lnTo>
                    <a:pt x="656" y="12576"/>
                  </a:lnTo>
                  <a:lnTo>
                    <a:pt x="787" y="12743"/>
                  </a:lnTo>
                  <a:lnTo>
                    <a:pt x="919" y="12910"/>
                  </a:lnTo>
                  <a:lnTo>
                    <a:pt x="1062" y="13077"/>
                  </a:lnTo>
                  <a:lnTo>
                    <a:pt x="1217" y="13232"/>
                  </a:lnTo>
                  <a:lnTo>
                    <a:pt x="1443" y="13482"/>
                  </a:lnTo>
                  <a:lnTo>
                    <a:pt x="1634" y="13709"/>
                  </a:lnTo>
                  <a:lnTo>
                    <a:pt x="1801" y="13947"/>
                  </a:lnTo>
                  <a:lnTo>
                    <a:pt x="1920" y="14174"/>
                  </a:lnTo>
                  <a:lnTo>
                    <a:pt x="2015" y="14400"/>
                  </a:lnTo>
                  <a:lnTo>
                    <a:pt x="2051" y="14507"/>
                  </a:lnTo>
                  <a:lnTo>
                    <a:pt x="2075" y="14615"/>
                  </a:lnTo>
                  <a:lnTo>
                    <a:pt x="2099" y="14722"/>
                  </a:lnTo>
                  <a:lnTo>
                    <a:pt x="2111" y="14829"/>
                  </a:lnTo>
                  <a:lnTo>
                    <a:pt x="2111" y="14936"/>
                  </a:lnTo>
                  <a:lnTo>
                    <a:pt x="2099" y="15044"/>
                  </a:lnTo>
                  <a:lnTo>
                    <a:pt x="2087" y="15175"/>
                  </a:lnTo>
                  <a:lnTo>
                    <a:pt x="2051" y="15306"/>
                  </a:lnTo>
                  <a:lnTo>
                    <a:pt x="2003" y="15437"/>
                  </a:lnTo>
                  <a:lnTo>
                    <a:pt x="1956" y="15544"/>
                  </a:lnTo>
                  <a:lnTo>
                    <a:pt x="1884" y="15652"/>
                  </a:lnTo>
                  <a:lnTo>
                    <a:pt x="1824" y="15759"/>
                  </a:lnTo>
                  <a:lnTo>
                    <a:pt x="1681" y="15938"/>
                  </a:lnTo>
                  <a:lnTo>
                    <a:pt x="1550" y="16081"/>
                  </a:lnTo>
                  <a:lnTo>
                    <a:pt x="1431" y="16188"/>
                  </a:lnTo>
                  <a:lnTo>
                    <a:pt x="1312" y="16272"/>
                  </a:lnTo>
                  <a:lnTo>
                    <a:pt x="1228" y="16343"/>
                  </a:lnTo>
                  <a:lnTo>
                    <a:pt x="1157" y="16427"/>
                  </a:lnTo>
                  <a:lnTo>
                    <a:pt x="1097" y="16522"/>
                  </a:lnTo>
                  <a:lnTo>
                    <a:pt x="1073" y="16629"/>
                  </a:lnTo>
                  <a:lnTo>
                    <a:pt x="1062" y="16736"/>
                  </a:lnTo>
                  <a:lnTo>
                    <a:pt x="1062" y="16844"/>
                  </a:lnTo>
                  <a:lnTo>
                    <a:pt x="1097" y="16939"/>
                  </a:lnTo>
                  <a:lnTo>
                    <a:pt x="1145" y="17046"/>
                  </a:lnTo>
                  <a:lnTo>
                    <a:pt x="1193" y="17106"/>
                  </a:lnTo>
                  <a:lnTo>
                    <a:pt x="1240" y="17154"/>
                  </a:lnTo>
                  <a:lnTo>
                    <a:pt x="1300" y="17201"/>
                  </a:lnTo>
                  <a:lnTo>
                    <a:pt x="1348" y="17237"/>
                  </a:lnTo>
                  <a:lnTo>
                    <a:pt x="1419" y="17261"/>
                  </a:lnTo>
                  <a:lnTo>
                    <a:pt x="1479" y="17285"/>
                  </a:lnTo>
                  <a:lnTo>
                    <a:pt x="1550" y="17297"/>
                  </a:lnTo>
                  <a:lnTo>
                    <a:pt x="1693" y="17297"/>
                  </a:lnTo>
                  <a:lnTo>
                    <a:pt x="1777" y="17273"/>
                  </a:lnTo>
                  <a:lnTo>
                    <a:pt x="1848" y="17249"/>
                  </a:lnTo>
                  <a:lnTo>
                    <a:pt x="1920" y="17213"/>
                  </a:lnTo>
                  <a:lnTo>
                    <a:pt x="2063" y="17106"/>
                  </a:lnTo>
                  <a:lnTo>
                    <a:pt x="2194" y="16999"/>
                  </a:lnTo>
                  <a:lnTo>
                    <a:pt x="2361" y="16844"/>
                  </a:lnTo>
                  <a:lnTo>
                    <a:pt x="2540" y="16641"/>
                  </a:lnTo>
                  <a:lnTo>
                    <a:pt x="2730" y="16415"/>
                  </a:lnTo>
                  <a:lnTo>
                    <a:pt x="2814" y="16283"/>
                  </a:lnTo>
                  <a:lnTo>
                    <a:pt x="2897" y="16140"/>
                  </a:lnTo>
                  <a:lnTo>
                    <a:pt x="2969" y="15997"/>
                  </a:lnTo>
                  <a:lnTo>
                    <a:pt x="3040" y="15842"/>
                  </a:lnTo>
                  <a:lnTo>
                    <a:pt x="3088" y="15997"/>
                  </a:lnTo>
                  <a:lnTo>
                    <a:pt x="3148" y="16140"/>
                  </a:lnTo>
                  <a:lnTo>
                    <a:pt x="3219" y="16283"/>
                  </a:lnTo>
                  <a:lnTo>
                    <a:pt x="3291" y="16415"/>
                  </a:lnTo>
                  <a:lnTo>
                    <a:pt x="3374" y="16534"/>
                  </a:lnTo>
                  <a:lnTo>
                    <a:pt x="3458" y="16641"/>
                  </a:lnTo>
                  <a:lnTo>
                    <a:pt x="3624" y="16844"/>
                  </a:lnTo>
                  <a:lnTo>
                    <a:pt x="3779" y="16999"/>
                  </a:lnTo>
                  <a:lnTo>
                    <a:pt x="3911" y="17106"/>
                  </a:lnTo>
                  <a:lnTo>
                    <a:pt x="4042" y="17213"/>
                  </a:lnTo>
                  <a:lnTo>
                    <a:pt x="4125" y="17249"/>
                  </a:lnTo>
                  <a:lnTo>
                    <a:pt x="4197" y="17273"/>
                  </a:lnTo>
                  <a:lnTo>
                    <a:pt x="4268" y="17297"/>
                  </a:lnTo>
                  <a:lnTo>
                    <a:pt x="4423" y="17297"/>
                  </a:lnTo>
                  <a:lnTo>
                    <a:pt x="4483" y="17285"/>
                  </a:lnTo>
                  <a:lnTo>
                    <a:pt x="4554" y="17261"/>
                  </a:lnTo>
                  <a:lnTo>
                    <a:pt x="4614" y="17237"/>
                  </a:lnTo>
                  <a:lnTo>
                    <a:pt x="4673" y="17201"/>
                  </a:lnTo>
                  <a:lnTo>
                    <a:pt x="4721" y="17154"/>
                  </a:lnTo>
                  <a:lnTo>
                    <a:pt x="4781" y="17106"/>
                  </a:lnTo>
                  <a:lnTo>
                    <a:pt x="4817" y="17046"/>
                  </a:lnTo>
                  <a:lnTo>
                    <a:pt x="4876" y="16939"/>
                  </a:lnTo>
                  <a:lnTo>
                    <a:pt x="4900" y="16844"/>
                  </a:lnTo>
                  <a:lnTo>
                    <a:pt x="4912" y="16736"/>
                  </a:lnTo>
                  <a:lnTo>
                    <a:pt x="4900" y="16629"/>
                  </a:lnTo>
                  <a:lnTo>
                    <a:pt x="4864" y="16522"/>
                  </a:lnTo>
                  <a:lnTo>
                    <a:pt x="4817" y="16427"/>
                  </a:lnTo>
                  <a:lnTo>
                    <a:pt x="4745" y="16343"/>
                  </a:lnTo>
                  <a:lnTo>
                    <a:pt x="4650" y="16272"/>
                  </a:lnTo>
                  <a:lnTo>
                    <a:pt x="4566" y="16212"/>
                  </a:lnTo>
                  <a:lnTo>
                    <a:pt x="4495" y="16129"/>
                  </a:lnTo>
                  <a:lnTo>
                    <a:pt x="4387" y="16033"/>
                  </a:lnTo>
                  <a:lnTo>
                    <a:pt x="4292" y="15914"/>
                  </a:lnTo>
                  <a:lnTo>
                    <a:pt x="4209" y="15759"/>
                  </a:lnTo>
                  <a:lnTo>
                    <a:pt x="4161" y="15676"/>
                  </a:lnTo>
                  <a:lnTo>
                    <a:pt x="4137" y="15592"/>
                  </a:lnTo>
                  <a:lnTo>
                    <a:pt x="4113" y="15509"/>
                  </a:lnTo>
                  <a:lnTo>
                    <a:pt x="4089" y="15413"/>
                  </a:lnTo>
                  <a:lnTo>
                    <a:pt x="4089" y="15270"/>
                  </a:lnTo>
                  <a:lnTo>
                    <a:pt x="4101" y="15139"/>
                  </a:lnTo>
                  <a:lnTo>
                    <a:pt x="4137" y="14996"/>
                  </a:lnTo>
                  <a:lnTo>
                    <a:pt x="4197" y="14853"/>
                  </a:lnTo>
                  <a:lnTo>
                    <a:pt x="4268" y="14698"/>
                  </a:lnTo>
                  <a:lnTo>
                    <a:pt x="4364" y="14555"/>
                  </a:lnTo>
                  <a:lnTo>
                    <a:pt x="4483" y="14400"/>
                  </a:lnTo>
                  <a:lnTo>
                    <a:pt x="4614" y="14245"/>
                  </a:lnTo>
                  <a:lnTo>
                    <a:pt x="4614" y="14424"/>
                  </a:lnTo>
                  <a:lnTo>
                    <a:pt x="4626" y="14615"/>
                  </a:lnTo>
                  <a:lnTo>
                    <a:pt x="4650" y="14758"/>
                  </a:lnTo>
                  <a:lnTo>
                    <a:pt x="4673" y="14913"/>
                  </a:lnTo>
                  <a:lnTo>
                    <a:pt x="4745" y="15187"/>
                  </a:lnTo>
                  <a:lnTo>
                    <a:pt x="4840" y="15449"/>
                  </a:lnTo>
                  <a:lnTo>
                    <a:pt x="4948" y="15699"/>
                  </a:lnTo>
                  <a:lnTo>
                    <a:pt x="5079" y="15926"/>
                  </a:lnTo>
                  <a:lnTo>
                    <a:pt x="5210" y="16140"/>
                  </a:lnTo>
                  <a:lnTo>
                    <a:pt x="5353" y="16331"/>
                  </a:lnTo>
                  <a:lnTo>
                    <a:pt x="5496" y="16510"/>
                  </a:lnTo>
                  <a:lnTo>
                    <a:pt x="5639" y="16665"/>
                  </a:lnTo>
                  <a:lnTo>
                    <a:pt x="5770" y="16796"/>
                  </a:lnTo>
                  <a:lnTo>
                    <a:pt x="6020" y="17023"/>
                  </a:lnTo>
                  <a:lnTo>
                    <a:pt x="6199" y="17154"/>
                  </a:lnTo>
                  <a:lnTo>
                    <a:pt x="6271" y="17213"/>
                  </a:lnTo>
                  <a:lnTo>
                    <a:pt x="6354" y="17249"/>
                  </a:lnTo>
                  <a:lnTo>
                    <a:pt x="6426" y="17273"/>
                  </a:lnTo>
                  <a:lnTo>
                    <a:pt x="6497" y="17297"/>
                  </a:lnTo>
                  <a:lnTo>
                    <a:pt x="6652" y="17297"/>
                  </a:lnTo>
                  <a:lnTo>
                    <a:pt x="6712" y="17285"/>
                  </a:lnTo>
                  <a:lnTo>
                    <a:pt x="6783" y="17261"/>
                  </a:lnTo>
                  <a:lnTo>
                    <a:pt x="6843" y="17237"/>
                  </a:lnTo>
                  <a:lnTo>
                    <a:pt x="6903" y="17201"/>
                  </a:lnTo>
                  <a:lnTo>
                    <a:pt x="6950" y="17154"/>
                  </a:lnTo>
                  <a:lnTo>
                    <a:pt x="7010" y="17106"/>
                  </a:lnTo>
                  <a:lnTo>
                    <a:pt x="7046" y="17046"/>
                  </a:lnTo>
                  <a:lnTo>
                    <a:pt x="7105" y="16939"/>
                  </a:lnTo>
                  <a:lnTo>
                    <a:pt x="7129" y="16844"/>
                  </a:lnTo>
                  <a:lnTo>
                    <a:pt x="7141" y="16736"/>
                  </a:lnTo>
                  <a:lnTo>
                    <a:pt x="7129" y="16629"/>
                  </a:lnTo>
                  <a:lnTo>
                    <a:pt x="7093" y="16522"/>
                  </a:lnTo>
                  <a:lnTo>
                    <a:pt x="7046" y="16427"/>
                  </a:lnTo>
                  <a:lnTo>
                    <a:pt x="6974" y="16343"/>
                  </a:lnTo>
                  <a:lnTo>
                    <a:pt x="6879" y="16272"/>
                  </a:lnTo>
                  <a:lnTo>
                    <a:pt x="6831" y="16236"/>
                  </a:lnTo>
                  <a:lnTo>
                    <a:pt x="6712" y="16140"/>
                  </a:lnTo>
                  <a:lnTo>
                    <a:pt x="6545" y="15997"/>
                  </a:lnTo>
                  <a:lnTo>
                    <a:pt x="6354" y="15783"/>
                  </a:lnTo>
                  <a:lnTo>
                    <a:pt x="6247" y="15664"/>
                  </a:lnTo>
                  <a:lnTo>
                    <a:pt x="6152" y="15532"/>
                  </a:lnTo>
                  <a:lnTo>
                    <a:pt x="6056" y="15389"/>
                  </a:lnTo>
                  <a:lnTo>
                    <a:pt x="5961" y="15234"/>
                  </a:lnTo>
                  <a:lnTo>
                    <a:pt x="5889" y="15056"/>
                  </a:lnTo>
                  <a:lnTo>
                    <a:pt x="5818" y="14877"/>
                  </a:lnTo>
                  <a:lnTo>
                    <a:pt x="5770" y="14686"/>
                  </a:lnTo>
                  <a:lnTo>
                    <a:pt x="5734" y="14495"/>
                  </a:lnTo>
                  <a:lnTo>
                    <a:pt x="5734" y="14340"/>
                  </a:lnTo>
                  <a:lnTo>
                    <a:pt x="5734" y="14185"/>
                  </a:lnTo>
                  <a:lnTo>
                    <a:pt x="5746" y="14031"/>
                  </a:lnTo>
                  <a:lnTo>
                    <a:pt x="5770" y="13876"/>
                  </a:lnTo>
                  <a:lnTo>
                    <a:pt x="5806" y="13721"/>
                  </a:lnTo>
                  <a:lnTo>
                    <a:pt x="5854" y="13566"/>
                  </a:lnTo>
                  <a:lnTo>
                    <a:pt x="5913" y="13399"/>
                  </a:lnTo>
                  <a:lnTo>
                    <a:pt x="5985" y="13244"/>
                  </a:lnTo>
                  <a:lnTo>
                    <a:pt x="6068" y="13077"/>
                  </a:lnTo>
                  <a:lnTo>
                    <a:pt x="6164" y="12922"/>
                  </a:lnTo>
                  <a:lnTo>
                    <a:pt x="6271" y="12755"/>
                  </a:lnTo>
                  <a:lnTo>
                    <a:pt x="6390" y="12588"/>
                  </a:lnTo>
                  <a:lnTo>
                    <a:pt x="6521" y="12421"/>
                  </a:lnTo>
                  <a:lnTo>
                    <a:pt x="6652" y="12254"/>
                  </a:lnTo>
                  <a:lnTo>
                    <a:pt x="6807" y="12087"/>
                  </a:lnTo>
                  <a:lnTo>
                    <a:pt x="6974" y="11921"/>
                  </a:lnTo>
                  <a:lnTo>
                    <a:pt x="7177" y="11706"/>
                  </a:lnTo>
                  <a:lnTo>
                    <a:pt x="7367" y="11491"/>
                  </a:lnTo>
                  <a:lnTo>
                    <a:pt x="7534" y="11277"/>
                  </a:lnTo>
                  <a:lnTo>
                    <a:pt x="7701" y="11074"/>
                  </a:lnTo>
                  <a:lnTo>
                    <a:pt x="7844" y="10860"/>
                  </a:lnTo>
                  <a:lnTo>
                    <a:pt x="7975" y="10633"/>
                  </a:lnTo>
                  <a:lnTo>
                    <a:pt x="8095" y="10419"/>
                  </a:lnTo>
                  <a:lnTo>
                    <a:pt x="8202" y="10204"/>
                  </a:lnTo>
                  <a:lnTo>
                    <a:pt x="8297" y="9989"/>
                  </a:lnTo>
                  <a:lnTo>
                    <a:pt x="8369" y="9763"/>
                  </a:lnTo>
                  <a:lnTo>
                    <a:pt x="8440" y="9548"/>
                  </a:lnTo>
                  <a:lnTo>
                    <a:pt x="8488" y="9322"/>
                  </a:lnTo>
                  <a:lnTo>
                    <a:pt x="8524" y="9095"/>
                  </a:lnTo>
                  <a:lnTo>
                    <a:pt x="8536" y="8881"/>
                  </a:lnTo>
                  <a:lnTo>
                    <a:pt x="8548" y="8654"/>
                  </a:lnTo>
                  <a:lnTo>
                    <a:pt x="8536" y="8428"/>
                  </a:lnTo>
                  <a:lnTo>
                    <a:pt x="8524" y="8261"/>
                  </a:lnTo>
                  <a:lnTo>
                    <a:pt x="8500" y="8106"/>
                  </a:lnTo>
                  <a:lnTo>
                    <a:pt x="8440" y="7796"/>
                  </a:lnTo>
                  <a:lnTo>
                    <a:pt x="8357" y="7498"/>
                  </a:lnTo>
                  <a:lnTo>
                    <a:pt x="8250" y="7224"/>
                  </a:lnTo>
                  <a:lnTo>
                    <a:pt x="8130" y="6962"/>
                  </a:lnTo>
                  <a:lnTo>
                    <a:pt x="7987" y="6723"/>
                  </a:lnTo>
                  <a:lnTo>
                    <a:pt x="7856" y="6497"/>
                  </a:lnTo>
                  <a:lnTo>
                    <a:pt x="7713" y="6294"/>
                  </a:lnTo>
                  <a:lnTo>
                    <a:pt x="7570" y="6115"/>
                  </a:lnTo>
                  <a:lnTo>
                    <a:pt x="7427" y="5948"/>
                  </a:lnTo>
                  <a:lnTo>
                    <a:pt x="7296" y="5817"/>
                  </a:lnTo>
                  <a:lnTo>
                    <a:pt x="7189" y="5698"/>
                  </a:lnTo>
                  <a:lnTo>
                    <a:pt x="6998" y="5531"/>
                  </a:lnTo>
                  <a:lnTo>
                    <a:pt x="6915" y="5460"/>
                  </a:lnTo>
                  <a:lnTo>
                    <a:pt x="6819" y="5400"/>
                  </a:lnTo>
                  <a:lnTo>
                    <a:pt x="6724" y="5364"/>
                  </a:lnTo>
                  <a:lnTo>
                    <a:pt x="6617" y="5352"/>
                  </a:lnTo>
                  <a:lnTo>
                    <a:pt x="6509" y="5352"/>
                  </a:lnTo>
                  <a:lnTo>
                    <a:pt x="6402" y="5376"/>
                  </a:lnTo>
                  <a:lnTo>
                    <a:pt x="6307" y="5424"/>
                  </a:lnTo>
                  <a:lnTo>
                    <a:pt x="6211" y="5484"/>
                  </a:lnTo>
                  <a:lnTo>
                    <a:pt x="6140" y="5567"/>
                  </a:lnTo>
                  <a:lnTo>
                    <a:pt x="6080" y="5662"/>
                  </a:lnTo>
                  <a:lnTo>
                    <a:pt x="6044" y="5758"/>
                  </a:lnTo>
                  <a:lnTo>
                    <a:pt x="6020" y="5865"/>
                  </a:lnTo>
                  <a:lnTo>
                    <a:pt x="6020" y="5972"/>
                  </a:lnTo>
                  <a:lnTo>
                    <a:pt x="6044" y="6080"/>
                  </a:lnTo>
                  <a:lnTo>
                    <a:pt x="6092" y="6175"/>
                  </a:lnTo>
                  <a:lnTo>
                    <a:pt x="6152" y="6270"/>
                  </a:lnTo>
                  <a:lnTo>
                    <a:pt x="6235" y="6342"/>
                  </a:lnTo>
                  <a:lnTo>
                    <a:pt x="6295" y="6389"/>
                  </a:lnTo>
                  <a:lnTo>
                    <a:pt x="6414" y="6509"/>
                  </a:lnTo>
                  <a:lnTo>
                    <a:pt x="6593" y="6687"/>
                  </a:lnTo>
                  <a:lnTo>
                    <a:pt x="6700" y="6807"/>
                  </a:lnTo>
                  <a:lnTo>
                    <a:pt x="6807" y="6950"/>
                  </a:lnTo>
                  <a:lnTo>
                    <a:pt x="6915" y="7093"/>
                  </a:lnTo>
                  <a:lnTo>
                    <a:pt x="7022" y="7260"/>
                  </a:lnTo>
                  <a:lnTo>
                    <a:pt x="7117" y="7438"/>
                  </a:lnTo>
                  <a:lnTo>
                    <a:pt x="7213" y="7617"/>
                  </a:lnTo>
                  <a:lnTo>
                    <a:pt x="7284" y="7820"/>
                  </a:lnTo>
                  <a:lnTo>
                    <a:pt x="7356" y="8035"/>
                  </a:lnTo>
                  <a:lnTo>
                    <a:pt x="7403" y="8261"/>
                  </a:lnTo>
                  <a:lnTo>
                    <a:pt x="7427" y="8499"/>
                  </a:lnTo>
                  <a:lnTo>
                    <a:pt x="7427" y="8666"/>
                  </a:lnTo>
                  <a:lnTo>
                    <a:pt x="7427" y="8821"/>
                  </a:lnTo>
                  <a:lnTo>
                    <a:pt x="7403" y="8988"/>
                  </a:lnTo>
                  <a:lnTo>
                    <a:pt x="7379" y="9155"/>
                  </a:lnTo>
                  <a:lnTo>
                    <a:pt x="7344" y="9310"/>
                  </a:lnTo>
                  <a:lnTo>
                    <a:pt x="7284" y="9477"/>
                  </a:lnTo>
                  <a:lnTo>
                    <a:pt x="7224" y="9644"/>
                  </a:lnTo>
                  <a:lnTo>
                    <a:pt x="7153" y="9811"/>
                  </a:lnTo>
                  <a:lnTo>
                    <a:pt x="7069" y="9978"/>
                  </a:lnTo>
                  <a:lnTo>
                    <a:pt x="6974" y="10133"/>
                  </a:lnTo>
                  <a:lnTo>
                    <a:pt x="6879" y="10299"/>
                  </a:lnTo>
                  <a:lnTo>
                    <a:pt x="6760" y="10466"/>
                  </a:lnTo>
                  <a:lnTo>
                    <a:pt x="6628" y="10633"/>
                  </a:lnTo>
                  <a:lnTo>
                    <a:pt x="6497" y="10800"/>
                  </a:lnTo>
                  <a:lnTo>
                    <a:pt x="6342" y="10967"/>
                  </a:lnTo>
                  <a:lnTo>
                    <a:pt x="6187" y="11122"/>
                  </a:lnTo>
                  <a:lnTo>
                    <a:pt x="5925" y="11396"/>
                  </a:lnTo>
                  <a:lnTo>
                    <a:pt x="5699" y="11658"/>
                  </a:lnTo>
                  <a:lnTo>
                    <a:pt x="5651" y="11480"/>
                  </a:lnTo>
                  <a:lnTo>
                    <a:pt x="5603" y="11301"/>
                  </a:lnTo>
                  <a:lnTo>
                    <a:pt x="5544" y="11134"/>
                  </a:lnTo>
                  <a:lnTo>
                    <a:pt x="5472" y="10979"/>
                  </a:lnTo>
                  <a:lnTo>
                    <a:pt x="5389" y="10836"/>
                  </a:lnTo>
                  <a:lnTo>
                    <a:pt x="5317" y="10705"/>
                  </a:lnTo>
                  <a:lnTo>
                    <a:pt x="5234" y="10574"/>
                  </a:lnTo>
                  <a:lnTo>
                    <a:pt x="5138" y="10466"/>
                  </a:lnTo>
                  <a:lnTo>
                    <a:pt x="4983" y="10276"/>
                  </a:lnTo>
                  <a:lnTo>
                    <a:pt x="4840" y="10133"/>
                  </a:lnTo>
                  <a:lnTo>
                    <a:pt x="4685" y="10001"/>
                  </a:lnTo>
                  <a:lnTo>
                    <a:pt x="4673" y="9989"/>
                  </a:lnTo>
                  <a:lnTo>
                    <a:pt x="4650" y="9978"/>
                  </a:lnTo>
                  <a:lnTo>
                    <a:pt x="4566" y="9906"/>
                  </a:lnTo>
                  <a:lnTo>
                    <a:pt x="4495" y="9834"/>
                  </a:lnTo>
                  <a:lnTo>
                    <a:pt x="4387" y="9739"/>
                  </a:lnTo>
                  <a:lnTo>
                    <a:pt x="4292" y="9608"/>
                  </a:lnTo>
                  <a:lnTo>
                    <a:pt x="4209" y="9465"/>
                  </a:lnTo>
                  <a:lnTo>
                    <a:pt x="4161" y="9382"/>
                  </a:lnTo>
                  <a:lnTo>
                    <a:pt x="4137" y="9298"/>
                  </a:lnTo>
                  <a:lnTo>
                    <a:pt x="4113" y="9203"/>
                  </a:lnTo>
                  <a:lnTo>
                    <a:pt x="4089" y="9107"/>
                  </a:lnTo>
                  <a:lnTo>
                    <a:pt x="4089" y="8964"/>
                  </a:lnTo>
                  <a:lnTo>
                    <a:pt x="4113" y="8809"/>
                  </a:lnTo>
                  <a:lnTo>
                    <a:pt x="4161" y="8654"/>
                  </a:lnTo>
                  <a:lnTo>
                    <a:pt x="4232" y="8487"/>
                  </a:lnTo>
                  <a:lnTo>
                    <a:pt x="4316" y="8321"/>
                  </a:lnTo>
                  <a:lnTo>
                    <a:pt x="4435" y="8154"/>
                  </a:lnTo>
                  <a:lnTo>
                    <a:pt x="4578" y="7975"/>
                  </a:lnTo>
                  <a:lnTo>
                    <a:pt x="4745" y="7808"/>
                  </a:lnTo>
                  <a:lnTo>
                    <a:pt x="4995" y="7546"/>
                  </a:lnTo>
                  <a:lnTo>
                    <a:pt x="5103" y="7403"/>
                  </a:lnTo>
                  <a:lnTo>
                    <a:pt x="5198" y="7272"/>
                  </a:lnTo>
                  <a:lnTo>
                    <a:pt x="5293" y="7140"/>
                  </a:lnTo>
                  <a:lnTo>
                    <a:pt x="5377" y="6997"/>
                  </a:lnTo>
                  <a:lnTo>
                    <a:pt x="5448" y="6866"/>
                  </a:lnTo>
                  <a:lnTo>
                    <a:pt x="5520" y="6723"/>
                  </a:lnTo>
                  <a:lnTo>
                    <a:pt x="5568" y="6592"/>
                  </a:lnTo>
                  <a:lnTo>
                    <a:pt x="5615" y="6449"/>
                  </a:lnTo>
                  <a:lnTo>
                    <a:pt x="5663" y="6306"/>
                  </a:lnTo>
                  <a:lnTo>
                    <a:pt x="5687" y="6163"/>
                  </a:lnTo>
                  <a:lnTo>
                    <a:pt x="5711" y="6032"/>
                  </a:lnTo>
                  <a:lnTo>
                    <a:pt x="5722" y="5889"/>
                  </a:lnTo>
                  <a:lnTo>
                    <a:pt x="5722" y="5746"/>
                  </a:lnTo>
                  <a:lnTo>
                    <a:pt x="5722" y="5603"/>
                  </a:lnTo>
                  <a:lnTo>
                    <a:pt x="5699" y="5388"/>
                  </a:lnTo>
                  <a:lnTo>
                    <a:pt x="5663" y="5186"/>
                  </a:lnTo>
                  <a:lnTo>
                    <a:pt x="5603" y="5007"/>
                  </a:lnTo>
                  <a:lnTo>
                    <a:pt x="5532" y="4828"/>
                  </a:lnTo>
                  <a:lnTo>
                    <a:pt x="5460" y="4661"/>
                  </a:lnTo>
                  <a:lnTo>
                    <a:pt x="5377" y="4506"/>
                  </a:lnTo>
                  <a:lnTo>
                    <a:pt x="5281" y="4363"/>
                  </a:lnTo>
                  <a:lnTo>
                    <a:pt x="5198" y="4232"/>
                  </a:lnTo>
                  <a:lnTo>
                    <a:pt x="5019" y="4017"/>
                  </a:lnTo>
                  <a:lnTo>
                    <a:pt x="4864" y="3850"/>
                  </a:lnTo>
                  <a:lnTo>
                    <a:pt x="4745" y="3743"/>
                  </a:lnTo>
                  <a:lnTo>
                    <a:pt x="4685" y="3707"/>
                  </a:lnTo>
                  <a:lnTo>
                    <a:pt x="4590" y="3648"/>
                  </a:lnTo>
                  <a:lnTo>
                    <a:pt x="4495" y="3600"/>
                  </a:lnTo>
                  <a:lnTo>
                    <a:pt x="4387" y="3588"/>
                  </a:lnTo>
                  <a:lnTo>
                    <a:pt x="4280" y="3588"/>
                  </a:lnTo>
                  <a:lnTo>
                    <a:pt x="4173" y="3612"/>
                  </a:lnTo>
                  <a:lnTo>
                    <a:pt x="4077" y="3660"/>
                  </a:lnTo>
                  <a:lnTo>
                    <a:pt x="3994" y="3719"/>
                  </a:lnTo>
                  <a:lnTo>
                    <a:pt x="3911" y="3803"/>
                  </a:lnTo>
                  <a:lnTo>
                    <a:pt x="3851" y="3898"/>
                  </a:lnTo>
                  <a:lnTo>
                    <a:pt x="3815" y="4005"/>
                  </a:lnTo>
                  <a:lnTo>
                    <a:pt x="3791" y="4101"/>
                  </a:lnTo>
                  <a:lnTo>
                    <a:pt x="3803" y="4208"/>
                  </a:lnTo>
                  <a:lnTo>
                    <a:pt x="3815" y="4315"/>
                  </a:lnTo>
                  <a:lnTo>
                    <a:pt x="3863" y="4411"/>
                  </a:lnTo>
                  <a:lnTo>
                    <a:pt x="3922" y="4506"/>
                  </a:lnTo>
                  <a:lnTo>
                    <a:pt x="4006" y="4589"/>
                  </a:lnTo>
                  <a:lnTo>
                    <a:pt x="4101" y="4673"/>
                  </a:lnTo>
                  <a:lnTo>
                    <a:pt x="4185" y="4768"/>
                  </a:lnTo>
                  <a:lnTo>
                    <a:pt x="4292" y="4899"/>
                  </a:lnTo>
                  <a:lnTo>
                    <a:pt x="4399" y="5054"/>
                  </a:lnTo>
                  <a:lnTo>
                    <a:pt x="4459" y="5138"/>
                  </a:lnTo>
                  <a:lnTo>
                    <a:pt x="4495" y="5233"/>
                  </a:lnTo>
                  <a:lnTo>
                    <a:pt x="4542" y="5340"/>
                  </a:lnTo>
                  <a:lnTo>
                    <a:pt x="4578" y="5448"/>
                  </a:lnTo>
                  <a:lnTo>
                    <a:pt x="4602" y="5555"/>
                  </a:lnTo>
                  <a:lnTo>
                    <a:pt x="4614" y="5674"/>
                  </a:lnTo>
                  <a:lnTo>
                    <a:pt x="4602" y="5841"/>
                  </a:lnTo>
                  <a:lnTo>
                    <a:pt x="4578" y="6008"/>
                  </a:lnTo>
                  <a:lnTo>
                    <a:pt x="4530" y="6163"/>
                  </a:lnTo>
                  <a:lnTo>
                    <a:pt x="4459" y="6330"/>
                  </a:lnTo>
                  <a:lnTo>
                    <a:pt x="4375" y="6509"/>
                  </a:lnTo>
                  <a:lnTo>
                    <a:pt x="4256" y="6676"/>
                  </a:lnTo>
                  <a:lnTo>
                    <a:pt x="4113" y="6842"/>
                  </a:lnTo>
                  <a:lnTo>
                    <a:pt x="3958" y="7009"/>
                  </a:lnTo>
                  <a:lnTo>
                    <a:pt x="3708" y="7284"/>
                  </a:lnTo>
                  <a:lnTo>
                    <a:pt x="3589" y="7427"/>
                  </a:lnTo>
                  <a:lnTo>
                    <a:pt x="3481" y="7558"/>
                  </a:lnTo>
                  <a:lnTo>
                    <a:pt x="3398" y="7701"/>
                  </a:lnTo>
                  <a:lnTo>
                    <a:pt x="3315" y="7832"/>
                  </a:lnTo>
                  <a:lnTo>
                    <a:pt x="3231" y="7975"/>
                  </a:lnTo>
                  <a:lnTo>
                    <a:pt x="3171" y="8118"/>
                  </a:lnTo>
                  <a:lnTo>
                    <a:pt x="3112" y="8249"/>
                  </a:lnTo>
                  <a:lnTo>
                    <a:pt x="3064" y="8392"/>
                  </a:lnTo>
                  <a:lnTo>
                    <a:pt x="3028" y="8535"/>
                  </a:lnTo>
                  <a:lnTo>
                    <a:pt x="3005" y="8666"/>
                  </a:lnTo>
                  <a:lnTo>
                    <a:pt x="2981" y="8809"/>
                  </a:lnTo>
                  <a:lnTo>
                    <a:pt x="2969" y="8952"/>
                  </a:lnTo>
                  <a:lnTo>
                    <a:pt x="2969" y="9095"/>
                  </a:lnTo>
                  <a:lnTo>
                    <a:pt x="2981" y="9227"/>
                  </a:lnTo>
                  <a:lnTo>
                    <a:pt x="3017" y="9405"/>
                  </a:lnTo>
                  <a:lnTo>
                    <a:pt x="3052" y="9572"/>
                  </a:lnTo>
                  <a:lnTo>
                    <a:pt x="3100" y="9727"/>
                  </a:lnTo>
                  <a:lnTo>
                    <a:pt x="3160" y="9882"/>
                  </a:lnTo>
                  <a:lnTo>
                    <a:pt x="3231" y="10013"/>
                  </a:lnTo>
                  <a:lnTo>
                    <a:pt x="3315" y="10144"/>
                  </a:lnTo>
                  <a:lnTo>
                    <a:pt x="3386" y="10264"/>
                  </a:lnTo>
                  <a:lnTo>
                    <a:pt x="3470" y="10371"/>
                  </a:lnTo>
                  <a:lnTo>
                    <a:pt x="3636" y="10562"/>
                  </a:lnTo>
                  <a:lnTo>
                    <a:pt x="3791" y="10717"/>
                  </a:lnTo>
                  <a:lnTo>
                    <a:pt x="3922" y="10824"/>
                  </a:lnTo>
                  <a:lnTo>
                    <a:pt x="4018" y="10895"/>
                  </a:lnTo>
                  <a:lnTo>
                    <a:pt x="4113" y="10979"/>
                  </a:lnTo>
                  <a:lnTo>
                    <a:pt x="4209" y="11074"/>
                  </a:lnTo>
                  <a:lnTo>
                    <a:pt x="4304" y="11205"/>
                  </a:lnTo>
                  <a:lnTo>
                    <a:pt x="4411" y="11360"/>
                  </a:lnTo>
                  <a:lnTo>
                    <a:pt x="4507" y="11539"/>
                  </a:lnTo>
                  <a:lnTo>
                    <a:pt x="4542" y="11634"/>
                  </a:lnTo>
                  <a:lnTo>
                    <a:pt x="4578" y="11742"/>
                  </a:lnTo>
                  <a:lnTo>
                    <a:pt x="4602" y="11849"/>
                  </a:lnTo>
                  <a:lnTo>
                    <a:pt x="4614" y="11968"/>
                  </a:lnTo>
                  <a:lnTo>
                    <a:pt x="4602" y="12135"/>
                  </a:lnTo>
                  <a:lnTo>
                    <a:pt x="4578" y="12290"/>
                  </a:lnTo>
                  <a:lnTo>
                    <a:pt x="4530" y="12457"/>
                  </a:lnTo>
                  <a:lnTo>
                    <a:pt x="4471" y="12624"/>
                  </a:lnTo>
                  <a:lnTo>
                    <a:pt x="4375" y="12803"/>
                  </a:lnTo>
                  <a:lnTo>
                    <a:pt x="4256" y="12970"/>
                  </a:lnTo>
                  <a:lnTo>
                    <a:pt x="4113" y="13136"/>
                  </a:lnTo>
                  <a:lnTo>
                    <a:pt x="3958" y="13315"/>
                  </a:lnTo>
                  <a:lnTo>
                    <a:pt x="3708" y="13578"/>
                  </a:lnTo>
                  <a:lnTo>
                    <a:pt x="3589" y="13721"/>
                  </a:lnTo>
                  <a:lnTo>
                    <a:pt x="3493" y="13852"/>
                  </a:lnTo>
                  <a:lnTo>
                    <a:pt x="3398" y="13995"/>
                  </a:lnTo>
                  <a:lnTo>
                    <a:pt x="3315" y="14126"/>
                  </a:lnTo>
                  <a:lnTo>
                    <a:pt x="3243" y="14269"/>
                  </a:lnTo>
                  <a:lnTo>
                    <a:pt x="3171" y="14400"/>
                  </a:lnTo>
                  <a:lnTo>
                    <a:pt x="3112" y="14162"/>
                  </a:lnTo>
                  <a:lnTo>
                    <a:pt x="3028" y="13911"/>
                  </a:lnTo>
                  <a:lnTo>
                    <a:pt x="2921" y="13661"/>
                  </a:lnTo>
                  <a:lnTo>
                    <a:pt x="2790" y="13423"/>
                  </a:lnTo>
                  <a:lnTo>
                    <a:pt x="2623" y="13172"/>
                  </a:lnTo>
                  <a:lnTo>
                    <a:pt x="2444" y="12934"/>
                  </a:lnTo>
                  <a:lnTo>
                    <a:pt x="2242" y="12695"/>
                  </a:lnTo>
                  <a:lnTo>
                    <a:pt x="2015" y="12445"/>
                  </a:lnTo>
                  <a:lnTo>
                    <a:pt x="1789" y="12219"/>
                  </a:lnTo>
                  <a:lnTo>
                    <a:pt x="1610" y="11980"/>
                  </a:lnTo>
                  <a:lnTo>
                    <a:pt x="1443" y="11754"/>
                  </a:lnTo>
                  <a:lnTo>
                    <a:pt x="1324" y="11515"/>
                  </a:lnTo>
                  <a:lnTo>
                    <a:pt x="1228" y="11289"/>
                  </a:lnTo>
                  <a:lnTo>
                    <a:pt x="1193" y="11170"/>
                  </a:lnTo>
                  <a:lnTo>
                    <a:pt x="1157" y="11062"/>
                  </a:lnTo>
                  <a:lnTo>
                    <a:pt x="1145" y="10943"/>
                  </a:lnTo>
                  <a:lnTo>
                    <a:pt x="1133" y="10836"/>
                  </a:lnTo>
                  <a:lnTo>
                    <a:pt x="1121" y="10717"/>
                  </a:lnTo>
                  <a:lnTo>
                    <a:pt x="1121" y="10609"/>
                  </a:lnTo>
                  <a:lnTo>
                    <a:pt x="1145" y="10454"/>
                  </a:lnTo>
                  <a:lnTo>
                    <a:pt x="1169" y="10299"/>
                  </a:lnTo>
                  <a:lnTo>
                    <a:pt x="1217" y="10156"/>
                  </a:lnTo>
                  <a:lnTo>
                    <a:pt x="1264" y="10025"/>
                  </a:lnTo>
                  <a:lnTo>
                    <a:pt x="1324" y="9894"/>
                  </a:lnTo>
                  <a:lnTo>
                    <a:pt x="1383" y="9775"/>
                  </a:lnTo>
                  <a:lnTo>
                    <a:pt x="1526" y="9560"/>
                  </a:lnTo>
                  <a:lnTo>
                    <a:pt x="1670" y="9382"/>
                  </a:lnTo>
                  <a:lnTo>
                    <a:pt x="1801" y="9238"/>
                  </a:lnTo>
                  <a:lnTo>
                    <a:pt x="1896" y="9143"/>
                  </a:lnTo>
                  <a:lnTo>
                    <a:pt x="1956" y="9095"/>
                  </a:lnTo>
                  <a:lnTo>
                    <a:pt x="2051" y="9024"/>
                  </a:lnTo>
                  <a:lnTo>
                    <a:pt x="2206" y="8893"/>
                  </a:lnTo>
                  <a:lnTo>
                    <a:pt x="2397" y="8714"/>
                  </a:lnTo>
                  <a:lnTo>
                    <a:pt x="2504" y="8607"/>
                  </a:lnTo>
                  <a:lnTo>
                    <a:pt x="2611" y="8476"/>
                  </a:lnTo>
                  <a:lnTo>
                    <a:pt x="2707" y="8344"/>
                  </a:lnTo>
                  <a:lnTo>
                    <a:pt x="2814" y="8201"/>
                  </a:lnTo>
                  <a:lnTo>
                    <a:pt x="2897" y="8035"/>
                  </a:lnTo>
                  <a:lnTo>
                    <a:pt x="2993" y="7868"/>
                  </a:lnTo>
                  <a:lnTo>
                    <a:pt x="3064" y="7689"/>
                  </a:lnTo>
                  <a:lnTo>
                    <a:pt x="3136" y="7498"/>
                  </a:lnTo>
                  <a:lnTo>
                    <a:pt x="3183" y="7284"/>
                  </a:lnTo>
                  <a:lnTo>
                    <a:pt x="3219" y="7069"/>
                  </a:lnTo>
                  <a:lnTo>
                    <a:pt x="3231" y="6902"/>
                  </a:lnTo>
                  <a:lnTo>
                    <a:pt x="3231" y="6735"/>
                  </a:lnTo>
                  <a:lnTo>
                    <a:pt x="3219" y="6556"/>
                  </a:lnTo>
                  <a:lnTo>
                    <a:pt x="3195" y="6389"/>
                  </a:lnTo>
                  <a:lnTo>
                    <a:pt x="3160" y="6223"/>
                  </a:lnTo>
                  <a:lnTo>
                    <a:pt x="3112" y="6044"/>
                  </a:lnTo>
                  <a:lnTo>
                    <a:pt x="3052" y="5877"/>
                  </a:lnTo>
                  <a:lnTo>
                    <a:pt x="2981" y="5710"/>
                  </a:lnTo>
                  <a:lnTo>
                    <a:pt x="2897" y="5543"/>
                  </a:lnTo>
                  <a:lnTo>
                    <a:pt x="2814" y="5364"/>
                  </a:lnTo>
                  <a:lnTo>
                    <a:pt x="2707" y="5197"/>
                  </a:lnTo>
                  <a:lnTo>
                    <a:pt x="2587" y="5031"/>
                  </a:lnTo>
                  <a:lnTo>
                    <a:pt x="2468" y="4864"/>
                  </a:lnTo>
                  <a:lnTo>
                    <a:pt x="2325" y="4697"/>
                  </a:lnTo>
                  <a:lnTo>
                    <a:pt x="2170" y="4518"/>
                  </a:lnTo>
                  <a:lnTo>
                    <a:pt x="2015" y="4351"/>
                  </a:lnTo>
                  <a:lnTo>
                    <a:pt x="1789" y="4125"/>
                  </a:lnTo>
                  <a:lnTo>
                    <a:pt x="1610" y="3886"/>
                  </a:lnTo>
                  <a:lnTo>
                    <a:pt x="1443" y="3660"/>
                  </a:lnTo>
                  <a:lnTo>
                    <a:pt x="1324" y="3421"/>
                  </a:lnTo>
                  <a:lnTo>
                    <a:pt x="1228" y="3195"/>
                  </a:lnTo>
                  <a:lnTo>
                    <a:pt x="1193" y="3076"/>
                  </a:lnTo>
                  <a:lnTo>
                    <a:pt x="1157" y="2968"/>
                  </a:lnTo>
                  <a:lnTo>
                    <a:pt x="1145" y="2849"/>
                  </a:lnTo>
                  <a:lnTo>
                    <a:pt x="1133" y="2742"/>
                  </a:lnTo>
                  <a:lnTo>
                    <a:pt x="1121" y="2623"/>
                  </a:lnTo>
                  <a:lnTo>
                    <a:pt x="1121" y="2515"/>
                  </a:lnTo>
                  <a:lnTo>
                    <a:pt x="1145" y="2348"/>
                  </a:lnTo>
                  <a:lnTo>
                    <a:pt x="1181" y="2193"/>
                  </a:lnTo>
                  <a:lnTo>
                    <a:pt x="1217" y="2039"/>
                  </a:lnTo>
                  <a:lnTo>
                    <a:pt x="1276" y="1907"/>
                  </a:lnTo>
                  <a:lnTo>
                    <a:pt x="1336" y="1764"/>
                  </a:lnTo>
                  <a:lnTo>
                    <a:pt x="1407" y="1645"/>
                  </a:lnTo>
                  <a:lnTo>
                    <a:pt x="1479" y="1526"/>
                  </a:lnTo>
                  <a:lnTo>
                    <a:pt x="1550" y="1431"/>
                  </a:lnTo>
                  <a:lnTo>
                    <a:pt x="1705" y="1252"/>
                  </a:lnTo>
                  <a:lnTo>
                    <a:pt x="1824" y="1109"/>
                  </a:lnTo>
                  <a:lnTo>
                    <a:pt x="1956" y="990"/>
                  </a:lnTo>
                  <a:lnTo>
                    <a:pt x="2039" y="918"/>
                  </a:lnTo>
                  <a:lnTo>
                    <a:pt x="2099" y="823"/>
                  </a:lnTo>
                  <a:lnTo>
                    <a:pt x="2146" y="727"/>
                  </a:lnTo>
                  <a:lnTo>
                    <a:pt x="2170" y="620"/>
                  </a:lnTo>
                  <a:lnTo>
                    <a:pt x="2170" y="513"/>
                  </a:lnTo>
                  <a:lnTo>
                    <a:pt x="2158" y="417"/>
                  </a:lnTo>
                  <a:lnTo>
                    <a:pt x="2122" y="310"/>
                  </a:lnTo>
                  <a:lnTo>
                    <a:pt x="2063" y="215"/>
                  </a:lnTo>
                  <a:lnTo>
                    <a:pt x="1979" y="131"/>
                  </a:lnTo>
                  <a:lnTo>
                    <a:pt x="1896" y="72"/>
                  </a:lnTo>
                  <a:lnTo>
                    <a:pt x="1789" y="24"/>
                  </a:lnTo>
                  <a:lnTo>
                    <a:pt x="1693" y="0"/>
                  </a:ln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779;p36"/>
            <p:cNvSpPr/>
            <p:nvPr/>
          </p:nvSpPr>
          <p:spPr>
            <a:xfrm>
              <a:off x="11908" y="7023"/>
              <a:ext cx="223" cy="184"/>
            </a:xfrm>
            <a:custGeom>
              <a:avLst/>
              <a:gdLst/>
              <a:ahLst/>
              <a:cxnLst/>
              <a:rect l="l" t="t" r="r" b="b"/>
              <a:pathLst>
                <a:path w="7928" h="5663" extrusionOk="0">
                  <a:moveTo>
                    <a:pt x="3398" y="1"/>
                  </a:moveTo>
                  <a:lnTo>
                    <a:pt x="3231" y="13"/>
                  </a:lnTo>
                  <a:lnTo>
                    <a:pt x="3052" y="48"/>
                  </a:lnTo>
                  <a:lnTo>
                    <a:pt x="2885" y="84"/>
                  </a:lnTo>
                  <a:lnTo>
                    <a:pt x="2718" y="132"/>
                  </a:lnTo>
                  <a:lnTo>
                    <a:pt x="2551" y="180"/>
                  </a:lnTo>
                  <a:lnTo>
                    <a:pt x="2396" y="251"/>
                  </a:lnTo>
                  <a:lnTo>
                    <a:pt x="2230" y="323"/>
                  </a:lnTo>
                  <a:lnTo>
                    <a:pt x="2075" y="406"/>
                  </a:lnTo>
                  <a:lnTo>
                    <a:pt x="1920" y="489"/>
                  </a:lnTo>
                  <a:lnTo>
                    <a:pt x="1777" y="585"/>
                  </a:lnTo>
                  <a:lnTo>
                    <a:pt x="1634" y="692"/>
                  </a:lnTo>
                  <a:lnTo>
                    <a:pt x="1491" y="799"/>
                  </a:lnTo>
                  <a:lnTo>
                    <a:pt x="1347" y="919"/>
                  </a:lnTo>
                  <a:lnTo>
                    <a:pt x="1216" y="1038"/>
                  </a:lnTo>
                  <a:lnTo>
                    <a:pt x="1097" y="1169"/>
                  </a:lnTo>
                  <a:lnTo>
                    <a:pt x="978" y="1300"/>
                  </a:lnTo>
                  <a:lnTo>
                    <a:pt x="859" y="1431"/>
                  </a:lnTo>
                  <a:lnTo>
                    <a:pt x="751" y="1574"/>
                  </a:lnTo>
                  <a:lnTo>
                    <a:pt x="644" y="1717"/>
                  </a:lnTo>
                  <a:lnTo>
                    <a:pt x="549" y="1860"/>
                  </a:lnTo>
                  <a:lnTo>
                    <a:pt x="453" y="2015"/>
                  </a:lnTo>
                  <a:lnTo>
                    <a:pt x="382" y="2158"/>
                  </a:lnTo>
                  <a:lnTo>
                    <a:pt x="298" y="2313"/>
                  </a:lnTo>
                  <a:lnTo>
                    <a:pt x="239" y="2468"/>
                  </a:lnTo>
                  <a:lnTo>
                    <a:pt x="179" y="2623"/>
                  </a:lnTo>
                  <a:lnTo>
                    <a:pt x="120" y="2778"/>
                  </a:lnTo>
                  <a:lnTo>
                    <a:pt x="84" y="2945"/>
                  </a:lnTo>
                  <a:lnTo>
                    <a:pt x="48" y="3100"/>
                  </a:lnTo>
                  <a:lnTo>
                    <a:pt x="24" y="3255"/>
                  </a:lnTo>
                  <a:lnTo>
                    <a:pt x="12" y="3410"/>
                  </a:lnTo>
                  <a:lnTo>
                    <a:pt x="0" y="3565"/>
                  </a:lnTo>
                  <a:lnTo>
                    <a:pt x="12" y="3708"/>
                  </a:lnTo>
                  <a:lnTo>
                    <a:pt x="24" y="3839"/>
                  </a:lnTo>
                  <a:lnTo>
                    <a:pt x="48" y="3958"/>
                  </a:lnTo>
                  <a:lnTo>
                    <a:pt x="84" y="4078"/>
                  </a:lnTo>
                  <a:lnTo>
                    <a:pt x="120" y="4197"/>
                  </a:lnTo>
                  <a:lnTo>
                    <a:pt x="167" y="4304"/>
                  </a:lnTo>
                  <a:lnTo>
                    <a:pt x="227" y="4411"/>
                  </a:lnTo>
                  <a:lnTo>
                    <a:pt x="287" y="4519"/>
                  </a:lnTo>
                  <a:lnTo>
                    <a:pt x="418" y="4697"/>
                  </a:lnTo>
                  <a:lnTo>
                    <a:pt x="585" y="4864"/>
                  </a:lnTo>
                  <a:lnTo>
                    <a:pt x="751" y="5019"/>
                  </a:lnTo>
                  <a:lnTo>
                    <a:pt x="930" y="5150"/>
                  </a:lnTo>
                  <a:lnTo>
                    <a:pt x="1121" y="5270"/>
                  </a:lnTo>
                  <a:lnTo>
                    <a:pt x="1336" y="5377"/>
                  </a:lnTo>
                  <a:lnTo>
                    <a:pt x="1550" y="5460"/>
                  </a:lnTo>
                  <a:lnTo>
                    <a:pt x="1765" y="5544"/>
                  </a:lnTo>
                  <a:lnTo>
                    <a:pt x="1991" y="5591"/>
                  </a:lnTo>
                  <a:lnTo>
                    <a:pt x="2230" y="5639"/>
                  </a:lnTo>
                  <a:lnTo>
                    <a:pt x="2456" y="5663"/>
                  </a:lnTo>
                  <a:lnTo>
                    <a:pt x="6592" y="5663"/>
                  </a:lnTo>
                  <a:lnTo>
                    <a:pt x="6736" y="5651"/>
                  </a:lnTo>
                  <a:lnTo>
                    <a:pt x="6867" y="5639"/>
                  </a:lnTo>
                  <a:lnTo>
                    <a:pt x="6998" y="5627"/>
                  </a:lnTo>
                  <a:lnTo>
                    <a:pt x="7105" y="5603"/>
                  </a:lnTo>
                  <a:lnTo>
                    <a:pt x="7212" y="5568"/>
                  </a:lnTo>
                  <a:lnTo>
                    <a:pt x="7308" y="5532"/>
                  </a:lnTo>
                  <a:lnTo>
                    <a:pt x="7391" y="5496"/>
                  </a:lnTo>
                  <a:lnTo>
                    <a:pt x="7475" y="5448"/>
                  </a:lnTo>
                  <a:lnTo>
                    <a:pt x="7546" y="5401"/>
                  </a:lnTo>
                  <a:lnTo>
                    <a:pt x="7606" y="5353"/>
                  </a:lnTo>
                  <a:lnTo>
                    <a:pt x="7713" y="5234"/>
                  </a:lnTo>
                  <a:lnTo>
                    <a:pt x="7796" y="5115"/>
                  </a:lnTo>
                  <a:lnTo>
                    <a:pt x="7856" y="4995"/>
                  </a:lnTo>
                  <a:lnTo>
                    <a:pt x="7892" y="4876"/>
                  </a:lnTo>
                  <a:lnTo>
                    <a:pt x="7916" y="4757"/>
                  </a:lnTo>
                  <a:lnTo>
                    <a:pt x="7928" y="4638"/>
                  </a:lnTo>
                  <a:lnTo>
                    <a:pt x="7928" y="4542"/>
                  </a:lnTo>
                  <a:lnTo>
                    <a:pt x="7928" y="4387"/>
                  </a:lnTo>
                  <a:lnTo>
                    <a:pt x="7916" y="4340"/>
                  </a:lnTo>
                  <a:lnTo>
                    <a:pt x="7904" y="4078"/>
                  </a:lnTo>
                  <a:lnTo>
                    <a:pt x="7880" y="3815"/>
                  </a:lnTo>
                  <a:lnTo>
                    <a:pt x="7856" y="3577"/>
                  </a:lnTo>
                  <a:lnTo>
                    <a:pt x="7808" y="3338"/>
                  </a:lnTo>
                  <a:lnTo>
                    <a:pt x="7749" y="3100"/>
                  </a:lnTo>
                  <a:lnTo>
                    <a:pt x="7677" y="2885"/>
                  </a:lnTo>
                  <a:lnTo>
                    <a:pt x="7594" y="2671"/>
                  </a:lnTo>
                  <a:lnTo>
                    <a:pt x="7498" y="2468"/>
                  </a:lnTo>
                  <a:lnTo>
                    <a:pt x="7391" y="2266"/>
                  </a:lnTo>
                  <a:lnTo>
                    <a:pt x="7284" y="2075"/>
                  </a:lnTo>
                  <a:lnTo>
                    <a:pt x="7165" y="1896"/>
                  </a:lnTo>
                  <a:lnTo>
                    <a:pt x="7034" y="1717"/>
                  </a:lnTo>
                  <a:lnTo>
                    <a:pt x="6890" y="1550"/>
                  </a:lnTo>
                  <a:lnTo>
                    <a:pt x="6747" y="1395"/>
                  </a:lnTo>
                  <a:lnTo>
                    <a:pt x="6592" y="1240"/>
                  </a:lnTo>
                  <a:lnTo>
                    <a:pt x="6437" y="1109"/>
                  </a:lnTo>
                  <a:lnTo>
                    <a:pt x="6283" y="966"/>
                  </a:lnTo>
                  <a:lnTo>
                    <a:pt x="6116" y="847"/>
                  </a:lnTo>
                  <a:lnTo>
                    <a:pt x="5937" y="728"/>
                  </a:lnTo>
                  <a:lnTo>
                    <a:pt x="5758" y="621"/>
                  </a:lnTo>
                  <a:lnTo>
                    <a:pt x="5591" y="525"/>
                  </a:lnTo>
                  <a:lnTo>
                    <a:pt x="5400" y="430"/>
                  </a:lnTo>
                  <a:lnTo>
                    <a:pt x="5222" y="346"/>
                  </a:lnTo>
                  <a:lnTo>
                    <a:pt x="5031" y="275"/>
                  </a:lnTo>
                  <a:lnTo>
                    <a:pt x="4852" y="215"/>
                  </a:lnTo>
                  <a:lnTo>
                    <a:pt x="4661" y="156"/>
                  </a:lnTo>
                  <a:lnTo>
                    <a:pt x="4483" y="108"/>
                  </a:lnTo>
                  <a:lnTo>
                    <a:pt x="4292" y="60"/>
                  </a:lnTo>
                  <a:lnTo>
                    <a:pt x="4113" y="36"/>
                  </a:lnTo>
                  <a:lnTo>
                    <a:pt x="3934" y="13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4" name="Content Placeholder 3" descr="S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0345" y="1949450"/>
            <a:ext cx="497205" cy="497205"/>
          </a:xfrm>
          <a:prstGeom prst="rect">
            <a:avLst/>
          </a:prstGeom>
        </p:spPr>
      </p:pic>
      <p:pic>
        <p:nvPicPr>
          <p:cNvPr id="65" name="Picture 64" descr="POND.png22"/>
          <p:cNvPicPr>
            <a:picLocks noChangeAspect="1"/>
          </p:cNvPicPr>
          <p:nvPr/>
        </p:nvPicPr>
        <p:blipFill>
          <a:blip r:embed="rId2"/>
          <a:srcRect t="67074"/>
          <a:stretch>
            <a:fillRect/>
          </a:stretch>
        </p:blipFill>
        <p:spPr>
          <a:xfrm>
            <a:off x="7901305" y="3707765"/>
            <a:ext cx="3871595" cy="1281430"/>
          </a:xfrm>
          <a:prstGeom prst="rect">
            <a:avLst/>
          </a:prstGeom>
          <a:effectLst>
            <a:innerShdw blurRad="177800" dist="76200" dir="5400000">
              <a:prstClr val="black">
                <a:alpha val="68000"/>
              </a:prstClr>
            </a:innerShdw>
          </a:effectLst>
        </p:spPr>
      </p:pic>
      <p:sp>
        <p:nvSpPr>
          <p:cNvPr id="66" name="Google Shape;1745;p36"/>
          <p:cNvSpPr/>
          <p:nvPr/>
        </p:nvSpPr>
        <p:spPr>
          <a:xfrm>
            <a:off x="10269855" y="3693795"/>
            <a:ext cx="32385" cy="635"/>
          </a:xfrm>
          <a:custGeom>
            <a:avLst/>
            <a:gdLst/>
            <a:ahLst/>
            <a:cxnLst/>
            <a:rect l="l" t="t" r="r" b="b"/>
            <a:pathLst>
              <a:path w="1789" h="25" extrusionOk="0">
                <a:moveTo>
                  <a:pt x="477" y="0"/>
                </a:moveTo>
                <a:lnTo>
                  <a:pt x="119" y="12"/>
                </a:lnTo>
                <a:lnTo>
                  <a:pt x="0" y="24"/>
                </a:lnTo>
                <a:lnTo>
                  <a:pt x="1788" y="24"/>
                </a:lnTo>
                <a:lnTo>
                  <a:pt x="1037" y="0"/>
                </a:lnTo>
                <a:close/>
              </a:path>
            </a:pathLst>
          </a:custGeom>
          <a:solidFill>
            <a:srgbClr val="67B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1747;p36"/>
          <p:cNvSpPr/>
          <p:nvPr/>
        </p:nvSpPr>
        <p:spPr>
          <a:xfrm>
            <a:off x="9902825" y="3252470"/>
            <a:ext cx="1752600" cy="471805"/>
          </a:xfrm>
          <a:custGeom>
            <a:avLst/>
            <a:gdLst/>
            <a:ahLst/>
            <a:cxnLst/>
            <a:rect l="l" t="t" r="r" b="b"/>
            <a:pathLst>
              <a:path w="100192" h="21494" extrusionOk="0">
                <a:moveTo>
                  <a:pt x="47396" y="0"/>
                </a:moveTo>
                <a:lnTo>
                  <a:pt x="46240" y="12"/>
                </a:lnTo>
                <a:lnTo>
                  <a:pt x="45108" y="36"/>
                </a:lnTo>
                <a:lnTo>
                  <a:pt x="43987" y="84"/>
                </a:lnTo>
                <a:lnTo>
                  <a:pt x="42879" y="155"/>
                </a:lnTo>
                <a:lnTo>
                  <a:pt x="41782" y="239"/>
                </a:lnTo>
                <a:lnTo>
                  <a:pt x="40697" y="334"/>
                </a:lnTo>
                <a:lnTo>
                  <a:pt x="39636" y="453"/>
                </a:lnTo>
                <a:lnTo>
                  <a:pt x="38575" y="596"/>
                </a:lnTo>
                <a:lnTo>
                  <a:pt x="37538" y="740"/>
                </a:lnTo>
                <a:lnTo>
                  <a:pt x="36513" y="906"/>
                </a:lnTo>
                <a:lnTo>
                  <a:pt x="35500" y="1085"/>
                </a:lnTo>
                <a:lnTo>
                  <a:pt x="34499" y="1288"/>
                </a:lnTo>
                <a:lnTo>
                  <a:pt x="33509" y="1491"/>
                </a:lnTo>
                <a:lnTo>
                  <a:pt x="32544" y="1717"/>
                </a:lnTo>
                <a:lnTo>
                  <a:pt x="31590" y="1955"/>
                </a:lnTo>
                <a:lnTo>
                  <a:pt x="30648" y="2206"/>
                </a:lnTo>
                <a:lnTo>
                  <a:pt x="29718" y="2468"/>
                </a:lnTo>
                <a:lnTo>
                  <a:pt x="28801" y="2730"/>
                </a:lnTo>
                <a:lnTo>
                  <a:pt x="27895" y="3016"/>
                </a:lnTo>
                <a:lnTo>
                  <a:pt x="27012" y="3314"/>
                </a:lnTo>
                <a:lnTo>
                  <a:pt x="26142" y="3612"/>
                </a:lnTo>
                <a:lnTo>
                  <a:pt x="25284" y="3922"/>
                </a:lnTo>
                <a:lnTo>
                  <a:pt x="24438" y="4244"/>
                </a:lnTo>
                <a:lnTo>
                  <a:pt x="23603" y="4578"/>
                </a:lnTo>
                <a:lnTo>
                  <a:pt x="22781" y="4924"/>
                </a:lnTo>
                <a:lnTo>
                  <a:pt x="21982" y="5269"/>
                </a:lnTo>
                <a:lnTo>
                  <a:pt x="21195" y="5615"/>
                </a:lnTo>
                <a:lnTo>
                  <a:pt x="20420" y="5973"/>
                </a:lnTo>
                <a:lnTo>
                  <a:pt x="19658" y="6342"/>
                </a:lnTo>
                <a:lnTo>
                  <a:pt x="18907" y="6712"/>
                </a:lnTo>
                <a:lnTo>
                  <a:pt x="18179" y="7093"/>
                </a:lnTo>
                <a:lnTo>
                  <a:pt x="17464" y="7475"/>
                </a:lnTo>
                <a:lnTo>
                  <a:pt x="17452" y="7475"/>
                </a:lnTo>
                <a:lnTo>
                  <a:pt x="16725" y="7880"/>
                </a:lnTo>
                <a:lnTo>
                  <a:pt x="16010" y="8273"/>
                </a:lnTo>
                <a:lnTo>
                  <a:pt x="15307" y="8679"/>
                </a:lnTo>
                <a:lnTo>
                  <a:pt x="14627" y="9084"/>
                </a:lnTo>
                <a:lnTo>
                  <a:pt x="14591" y="9108"/>
                </a:lnTo>
                <a:lnTo>
                  <a:pt x="14007" y="9477"/>
                </a:lnTo>
                <a:lnTo>
                  <a:pt x="13864" y="9561"/>
                </a:lnTo>
                <a:lnTo>
                  <a:pt x="13316" y="9906"/>
                </a:lnTo>
                <a:lnTo>
                  <a:pt x="13185" y="9990"/>
                </a:lnTo>
                <a:lnTo>
                  <a:pt x="12374" y="10514"/>
                </a:lnTo>
                <a:lnTo>
                  <a:pt x="11599" y="11051"/>
                </a:lnTo>
                <a:lnTo>
                  <a:pt x="10848" y="11575"/>
                </a:lnTo>
                <a:lnTo>
                  <a:pt x="10121" y="12100"/>
                </a:lnTo>
                <a:lnTo>
                  <a:pt x="9406" y="12624"/>
                </a:lnTo>
                <a:lnTo>
                  <a:pt x="8727" y="13137"/>
                </a:lnTo>
                <a:lnTo>
                  <a:pt x="8083" y="13649"/>
                </a:lnTo>
                <a:lnTo>
                  <a:pt x="7451" y="14162"/>
                </a:lnTo>
                <a:lnTo>
                  <a:pt x="6843" y="14651"/>
                </a:lnTo>
                <a:lnTo>
                  <a:pt x="6271" y="15151"/>
                </a:lnTo>
                <a:lnTo>
                  <a:pt x="5711" y="15628"/>
                </a:lnTo>
                <a:lnTo>
                  <a:pt x="5186" y="16093"/>
                </a:lnTo>
                <a:lnTo>
                  <a:pt x="4686" y="16558"/>
                </a:lnTo>
                <a:lnTo>
                  <a:pt x="4209" y="16999"/>
                </a:lnTo>
                <a:lnTo>
                  <a:pt x="3327" y="17845"/>
                </a:lnTo>
                <a:lnTo>
                  <a:pt x="2552" y="18632"/>
                </a:lnTo>
                <a:lnTo>
                  <a:pt x="1872" y="19335"/>
                </a:lnTo>
                <a:lnTo>
                  <a:pt x="1312" y="19955"/>
                </a:lnTo>
                <a:lnTo>
                  <a:pt x="835" y="20480"/>
                </a:lnTo>
                <a:lnTo>
                  <a:pt x="478" y="20909"/>
                </a:lnTo>
                <a:lnTo>
                  <a:pt x="215" y="21231"/>
                </a:lnTo>
                <a:lnTo>
                  <a:pt x="1" y="21493"/>
                </a:lnTo>
                <a:lnTo>
                  <a:pt x="19860" y="21493"/>
                </a:lnTo>
                <a:lnTo>
                  <a:pt x="19979" y="21481"/>
                </a:lnTo>
                <a:lnTo>
                  <a:pt x="20337" y="21469"/>
                </a:lnTo>
                <a:lnTo>
                  <a:pt x="20897" y="21469"/>
                </a:lnTo>
                <a:lnTo>
                  <a:pt x="21648" y="21493"/>
                </a:lnTo>
                <a:lnTo>
                  <a:pt x="100192" y="21493"/>
                </a:lnTo>
                <a:lnTo>
                  <a:pt x="100180" y="20110"/>
                </a:lnTo>
                <a:lnTo>
                  <a:pt x="100156" y="18739"/>
                </a:lnTo>
                <a:lnTo>
                  <a:pt x="100109" y="17369"/>
                </a:lnTo>
                <a:lnTo>
                  <a:pt x="100049" y="15998"/>
                </a:lnTo>
                <a:lnTo>
                  <a:pt x="99966" y="14639"/>
                </a:lnTo>
                <a:lnTo>
                  <a:pt x="99870" y="13280"/>
                </a:lnTo>
                <a:lnTo>
                  <a:pt x="99763" y="11933"/>
                </a:lnTo>
                <a:lnTo>
                  <a:pt x="99620" y="10586"/>
                </a:lnTo>
                <a:lnTo>
                  <a:pt x="99477" y="9239"/>
                </a:lnTo>
                <a:lnTo>
                  <a:pt x="99310" y="7904"/>
                </a:lnTo>
                <a:lnTo>
                  <a:pt x="99131" y="6569"/>
                </a:lnTo>
                <a:lnTo>
                  <a:pt x="98928" y="5245"/>
                </a:lnTo>
                <a:lnTo>
                  <a:pt x="98714" y="3922"/>
                </a:lnTo>
                <a:lnTo>
                  <a:pt x="98475" y="2611"/>
                </a:lnTo>
                <a:lnTo>
                  <a:pt x="98225" y="1300"/>
                </a:lnTo>
                <a:lnTo>
                  <a:pt x="97963" y="0"/>
                </a:lnTo>
                <a:close/>
              </a:path>
            </a:pathLst>
          </a:cu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1748;p36"/>
          <p:cNvSpPr/>
          <p:nvPr/>
        </p:nvSpPr>
        <p:spPr>
          <a:xfrm>
            <a:off x="8028305" y="2820670"/>
            <a:ext cx="2351405" cy="681990"/>
          </a:xfrm>
          <a:custGeom>
            <a:avLst/>
            <a:gdLst/>
            <a:ahLst/>
            <a:cxnLst/>
            <a:rect l="l" t="t" r="r" b="b"/>
            <a:pathLst>
              <a:path w="131793" h="33164" extrusionOk="0">
                <a:moveTo>
                  <a:pt x="76303" y="1"/>
                </a:moveTo>
                <a:lnTo>
                  <a:pt x="75969" y="13"/>
                </a:lnTo>
                <a:lnTo>
                  <a:pt x="9286" y="13"/>
                </a:lnTo>
                <a:lnTo>
                  <a:pt x="8845" y="966"/>
                </a:lnTo>
                <a:lnTo>
                  <a:pt x="8404" y="1944"/>
                </a:lnTo>
                <a:lnTo>
                  <a:pt x="7975" y="2909"/>
                </a:lnTo>
                <a:lnTo>
                  <a:pt x="7558" y="3887"/>
                </a:lnTo>
                <a:lnTo>
                  <a:pt x="7140" y="4876"/>
                </a:lnTo>
                <a:lnTo>
                  <a:pt x="6747" y="5865"/>
                </a:lnTo>
                <a:lnTo>
                  <a:pt x="6354" y="6855"/>
                </a:lnTo>
                <a:lnTo>
                  <a:pt x="5972" y="7856"/>
                </a:lnTo>
                <a:lnTo>
                  <a:pt x="5603" y="8858"/>
                </a:lnTo>
                <a:lnTo>
                  <a:pt x="5245" y="9871"/>
                </a:lnTo>
                <a:lnTo>
                  <a:pt x="4899" y="10884"/>
                </a:lnTo>
                <a:lnTo>
                  <a:pt x="4554" y="11897"/>
                </a:lnTo>
                <a:lnTo>
                  <a:pt x="4220" y="12922"/>
                </a:lnTo>
                <a:lnTo>
                  <a:pt x="3910" y="13948"/>
                </a:lnTo>
                <a:lnTo>
                  <a:pt x="3600" y="14985"/>
                </a:lnTo>
                <a:lnTo>
                  <a:pt x="3302" y="16022"/>
                </a:lnTo>
                <a:lnTo>
                  <a:pt x="3016" y="17059"/>
                </a:lnTo>
                <a:lnTo>
                  <a:pt x="2730" y="18108"/>
                </a:lnTo>
                <a:lnTo>
                  <a:pt x="2468" y="19157"/>
                </a:lnTo>
                <a:lnTo>
                  <a:pt x="2217" y="20206"/>
                </a:lnTo>
                <a:lnTo>
                  <a:pt x="1967" y="21267"/>
                </a:lnTo>
                <a:lnTo>
                  <a:pt x="1728" y="22328"/>
                </a:lnTo>
                <a:lnTo>
                  <a:pt x="1514" y="23400"/>
                </a:lnTo>
                <a:lnTo>
                  <a:pt x="1299" y="24461"/>
                </a:lnTo>
                <a:lnTo>
                  <a:pt x="1097" y="25534"/>
                </a:lnTo>
                <a:lnTo>
                  <a:pt x="906" y="26619"/>
                </a:lnTo>
                <a:lnTo>
                  <a:pt x="727" y="27704"/>
                </a:lnTo>
                <a:lnTo>
                  <a:pt x="560" y="28789"/>
                </a:lnTo>
                <a:lnTo>
                  <a:pt x="393" y="29873"/>
                </a:lnTo>
                <a:lnTo>
                  <a:pt x="250" y="30970"/>
                </a:lnTo>
                <a:lnTo>
                  <a:pt x="119" y="32067"/>
                </a:lnTo>
                <a:lnTo>
                  <a:pt x="0" y="33163"/>
                </a:lnTo>
                <a:lnTo>
                  <a:pt x="119622" y="33163"/>
                </a:lnTo>
                <a:lnTo>
                  <a:pt x="120265" y="32746"/>
                </a:lnTo>
                <a:lnTo>
                  <a:pt x="120921" y="32329"/>
                </a:lnTo>
                <a:lnTo>
                  <a:pt x="121600" y="31912"/>
                </a:lnTo>
                <a:lnTo>
                  <a:pt x="122292" y="31494"/>
                </a:lnTo>
                <a:lnTo>
                  <a:pt x="122995" y="31089"/>
                </a:lnTo>
                <a:lnTo>
                  <a:pt x="123710" y="30684"/>
                </a:lnTo>
                <a:lnTo>
                  <a:pt x="124449" y="30279"/>
                </a:lnTo>
                <a:lnTo>
                  <a:pt x="125200" y="29873"/>
                </a:lnTo>
                <a:lnTo>
                  <a:pt x="125975" y="29480"/>
                </a:lnTo>
                <a:lnTo>
                  <a:pt x="126762" y="29098"/>
                </a:lnTo>
                <a:lnTo>
                  <a:pt x="127561" y="28717"/>
                </a:lnTo>
                <a:lnTo>
                  <a:pt x="128371" y="28336"/>
                </a:lnTo>
                <a:lnTo>
                  <a:pt x="129206" y="27966"/>
                </a:lnTo>
                <a:lnTo>
                  <a:pt x="130052" y="27608"/>
                </a:lnTo>
                <a:lnTo>
                  <a:pt x="130910" y="27263"/>
                </a:lnTo>
                <a:lnTo>
                  <a:pt x="131792" y="26917"/>
                </a:lnTo>
                <a:lnTo>
                  <a:pt x="131542" y="26559"/>
                </a:lnTo>
                <a:lnTo>
                  <a:pt x="131292" y="26178"/>
                </a:lnTo>
                <a:lnTo>
                  <a:pt x="131006" y="25797"/>
                </a:lnTo>
                <a:lnTo>
                  <a:pt x="130708" y="25403"/>
                </a:lnTo>
                <a:lnTo>
                  <a:pt x="130398" y="24998"/>
                </a:lnTo>
                <a:lnTo>
                  <a:pt x="130064" y="24581"/>
                </a:lnTo>
                <a:lnTo>
                  <a:pt x="129718" y="24151"/>
                </a:lnTo>
                <a:lnTo>
                  <a:pt x="129349" y="23722"/>
                </a:lnTo>
                <a:lnTo>
                  <a:pt x="128550" y="22804"/>
                </a:lnTo>
                <a:lnTo>
                  <a:pt x="127668" y="21839"/>
                </a:lnTo>
                <a:lnTo>
                  <a:pt x="126714" y="20826"/>
                </a:lnTo>
                <a:lnTo>
                  <a:pt x="125665" y="19765"/>
                </a:lnTo>
                <a:lnTo>
                  <a:pt x="125176" y="19288"/>
                </a:lnTo>
                <a:lnTo>
                  <a:pt x="124688" y="18811"/>
                </a:lnTo>
                <a:lnTo>
                  <a:pt x="124187" y="18334"/>
                </a:lnTo>
                <a:lnTo>
                  <a:pt x="123698" y="17881"/>
                </a:lnTo>
                <a:lnTo>
                  <a:pt x="123198" y="17428"/>
                </a:lnTo>
                <a:lnTo>
                  <a:pt x="122685" y="16987"/>
                </a:lnTo>
                <a:lnTo>
                  <a:pt x="122184" y="16546"/>
                </a:lnTo>
                <a:lnTo>
                  <a:pt x="121672" y="16117"/>
                </a:lnTo>
                <a:lnTo>
                  <a:pt x="120659" y="15283"/>
                </a:lnTo>
                <a:lnTo>
                  <a:pt x="119633" y="14472"/>
                </a:lnTo>
                <a:lnTo>
                  <a:pt x="118596" y="13697"/>
                </a:lnTo>
                <a:lnTo>
                  <a:pt x="117547" y="12946"/>
                </a:lnTo>
                <a:lnTo>
                  <a:pt x="116510" y="12219"/>
                </a:lnTo>
                <a:lnTo>
                  <a:pt x="115461" y="11528"/>
                </a:lnTo>
                <a:lnTo>
                  <a:pt x="114400" y="10860"/>
                </a:lnTo>
                <a:lnTo>
                  <a:pt x="113351" y="10216"/>
                </a:lnTo>
                <a:lnTo>
                  <a:pt x="112290" y="9597"/>
                </a:lnTo>
                <a:lnTo>
                  <a:pt x="111230" y="9001"/>
                </a:lnTo>
                <a:lnTo>
                  <a:pt x="110181" y="8440"/>
                </a:lnTo>
                <a:lnTo>
                  <a:pt x="109120" y="7892"/>
                </a:lnTo>
                <a:lnTo>
                  <a:pt x="108059" y="7379"/>
                </a:lnTo>
                <a:lnTo>
                  <a:pt x="107010" y="6879"/>
                </a:lnTo>
                <a:lnTo>
                  <a:pt x="105961" y="6414"/>
                </a:lnTo>
                <a:lnTo>
                  <a:pt x="104912" y="5961"/>
                </a:lnTo>
                <a:lnTo>
                  <a:pt x="103875" y="5532"/>
                </a:lnTo>
                <a:lnTo>
                  <a:pt x="102838" y="5126"/>
                </a:lnTo>
                <a:lnTo>
                  <a:pt x="101812" y="4733"/>
                </a:lnTo>
                <a:lnTo>
                  <a:pt x="100787" y="4363"/>
                </a:lnTo>
                <a:lnTo>
                  <a:pt x="99786" y="4018"/>
                </a:lnTo>
                <a:lnTo>
                  <a:pt x="98785" y="3684"/>
                </a:lnTo>
                <a:lnTo>
                  <a:pt x="97783" y="3374"/>
                </a:lnTo>
                <a:lnTo>
                  <a:pt x="96806" y="3088"/>
                </a:lnTo>
                <a:lnTo>
                  <a:pt x="95840" y="2802"/>
                </a:lnTo>
                <a:lnTo>
                  <a:pt x="94887" y="2552"/>
                </a:lnTo>
                <a:lnTo>
                  <a:pt x="93945" y="2301"/>
                </a:lnTo>
                <a:lnTo>
                  <a:pt x="93015" y="2075"/>
                </a:lnTo>
                <a:lnTo>
                  <a:pt x="92097" y="1872"/>
                </a:lnTo>
                <a:lnTo>
                  <a:pt x="91203" y="1669"/>
                </a:lnTo>
                <a:lnTo>
                  <a:pt x="90321" y="1491"/>
                </a:lnTo>
                <a:lnTo>
                  <a:pt x="89463" y="1324"/>
                </a:lnTo>
                <a:lnTo>
                  <a:pt x="88616" y="1169"/>
                </a:lnTo>
                <a:lnTo>
                  <a:pt x="87794" y="1014"/>
                </a:lnTo>
                <a:lnTo>
                  <a:pt x="86983" y="883"/>
                </a:lnTo>
                <a:lnTo>
                  <a:pt x="86209" y="764"/>
                </a:lnTo>
                <a:lnTo>
                  <a:pt x="85446" y="656"/>
                </a:lnTo>
                <a:lnTo>
                  <a:pt x="84707" y="561"/>
                </a:lnTo>
                <a:lnTo>
                  <a:pt x="83300" y="394"/>
                </a:lnTo>
                <a:lnTo>
                  <a:pt x="82001" y="263"/>
                </a:lnTo>
                <a:lnTo>
                  <a:pt x="80809" y="167"/>
                </a:lnTo>
                <a:lnTo>
                  <a:pt x="79736" y="96"/>
                </a:lnTo>
                <a:lnTo>
                  <a:pt x="78770" y="48"/>
                </a:lnTo>
                <a:lnTo>
                  <a:pt x="77948" y="13"/>
                </a:lnTo>
                <a:lnTo>
                  <a:pt x="77256" y="1"/>
                </a:lnTo>
                <a:close/>
              </a:path>
            </a:pathLst>
          </a:cu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1749;p36"/>
          <p:cNvSpPr/>
          <p:nvPr/>
        </p:nvSpPr>
        <p:spPr>
          <a:xfrm>
            <a:off x="8022590" y="3495040"/>
            <a:ext cx="2148840" cy="229235"/>
          </a:xfrm>
          <a:custGeom>
            <a:avLst/>
            <a:gdLst/>
            <a:ahLst/>
            <a:cxnLst/>
            <a:rect l="l" t="t" r="r" b="b"/>
            <a:pathLst>
              <a:path w="120218" h="11135" extrusionOk="0">
                <a:moveTo>
                  <a:pt x="596" y="0"/>
                </a:moveTo>
                <a:lnTo>
                  <a:pt x="453" y="1371"/>
                </a:lnTo>
                <a:lnTo>
                  <a:pt x="334" y="2754"/>
                </a:lnTo>
                <a:lnTo>
                  <a:pt x="238" y="4137"/>
                </a:lnTo>
                <a:lnTo>
                  <a:pt x="155" y="5531"/>
                </a:lnTo>
                <a:lnTo>
                  <a:pt x="83" y="6926"/>
                </a:lnTo>
                <a:lnTo>
                  <a:pt x="36" y="8321"/>
                </a:lnTo>
                <a:lnTo>
                  <a:pt x="12" y="9727"/>
                </a:lnTo>
                <a:lnTo>
                  <a:pt x="0" y="11134"/>
                </a:lnTo>
                <a:lnTo>
                  <a:pt x="107594" y="11134"/>
                </a:lnTo>
                <a:lnTo>
                  <a:pt x="107796" y="10884"/>
                </a:lnTo>
                <a:lnTo>
                  <a:pt x="108047" y="10574"/>
                </a:lnTo>
                <a:lnTo>
                  <a:pt x="108392" y="10169"/>
                </a:lnTo>
                <a:lnTo>
                  <a:pt x="108845" y="9656"/>
                </a:lnTo>
                <a:lnTo>
                  <a:pt x="109394" y="9060"/>
                </a:lnTo>
                <a:lnTo>
                  <a:pt x="110037" y="8380"/>
                </a:lnTo>
                <a:lnTo>
                  <a:pt x="110777" y="7629"/>
                </a:lnTo>
                <a:lnTo>
                  <a:pt x="111623" y="6807"/>
                </a:lnTo>
                <a:lnTo>
                  <a:pt x="112076" y="6378"/>
                </a:lnTo>
                <a:lnTo>
                  <a:pt x="112553" y="5937"/>
                </a:lnTo>
                <a:lnTo>
                  <a:pt x="113065" y="5484"/>
                </a:lnTo>
                <a:lnTo>
                  <a:pt x="113590" y="5019"/>
                </a:lnTo>
                <a:lnTo>
                  <a:pt x="114150" y="4542"/>
                </a:lnTo>
                <a:lnTo>
                  <a:pt x="114722" y="4053"/>
                </a:lnTo>
                <a:lnTo>
                  <a:pt x="115330" y="3565"/>
                </a:lnTo>
                <a:lnTo>
                  <a:pt x="115950" y="3064"/>
                </a:lnTo>
                <a:lnTo>
                  <a:pt x="116606" y="2563"/>
                </a:lnTo>
                <a:lnTo>
                  <a:pt x="117273" y="2051"/>
                </a:lnTo>
                <a:lnTo>
                  <a:pt x="117976" y="1550"/>
                </a:lnTo>
                <a:lnTo>
                  <a:pt x="118704" y="1026"/>
                </a:lnTo>
                <a:lnTo>
                  <a:pt x="119443" y="513"/>
                </a:lnTo>
                <a:lnTo>
                  <a:pt x="12021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1750;p36"/>
          <p:cNvSpPr/>
          <p:nvPr/>
        </p:nvSpPr>
        <p:spPr>
          <a:xfrm>
            <a:off x="10522585" y="2901315"/>
            <a:ext cx="614045" cy="361950"/>
          </a:xfrm>
          <a:custGeom>
            <a:avLst/>
            <a:gdLst/>
            <a:ahLst/>
            <a:cxnLst/>
            <a:rect l="l" t="t" r="r" b="b"/>
            <a:pathLst>
              <a:path w="34427" h="17607" extrusionOk="0">
                <a:moveTo>
                  <a:pt x="21565" y="0"/>
                </a:moveTo>
                <a:lnTo>
                  <a:pt x="21326" y="12"/>
                </a:lnTo>
                <a:lnTo>
                  <a:pt x="21136" y="36"/>
                </a:lnTo>
                <a:lnTo>
                  <a:pt x="20969" y="60"/>
                </a:lnTo>
                <a:lnTo>
                  <a:pt x="14830" y="60"/>
                </a:lnTo>
                <a:lnTo>
                  <a:pt x="14651" y="48"/>
                </a:lnTo>
                <a:lnTo>
                  <a:pt x="14448" y="48"/>
                </a:lnTo>
                <a:lnTo>
                  <a:pt x="14186" y="72"/>
                </a:lnTo>
                <a:lnTo>
                  <a:pt x="13864" y="108"/>
                </a:lnTo>
                <a:lnTo>
                  <a:pt x="13518" y="179"/>
                </a:lnTo>
                <a:lnTo>
                  <a:pt x="13340" y="227"/>
                </a:lnTo>
                <a:lnTo>
                  <a:pt x="13149" y="287"/>
                </a:lnTo>
                <a:lnTo>
                  <a:pt x="12958" y="358"/>
                </a:lnTo>
                <a:lnTo>
                  <a:pt x="12755" y="430"/>
                </a:lnTo>
                <a:lnTo>
                  <a:pt x="12565" y="525"/>
                </a:lnTo>
                <a:lnTo>
                  <a:pt x="12374" y="632"/>
                </a:lnTo>
                <a:lnTo>
                  <a:pt x="12183" y="751"/>
                </a:lnTo>
                <a:lnTo>
                  <a:pt x="12004" y="894"/>
                </a:lnTo>
                <a:lnTo>
                  <a:pt x="11826" y="1049"/>
                </a:lnTo>
                <a:lnTo>
                  <a:pt x="11647" y="1216"/>
                </a:lnTo>
                <a:lnTo>
                  <a:pt x="11492" y="1407"/>
                </a:lnTo>
                <a:lnTo>
                  <a:pt x="11337" y="1622"/>
                </a:lnTo>
                <a:lnTo>
                  <a:pt x="11194" y="1848"/>
                </a:lnTo>
                <a:lnTo>
                  <a:pt x="11075" y="2098"/>
                </a:lnTo>
                <a:lnTo>
                  <a:pt x="10967" y="2373"/>
                </a:lnTo>
                <a:lnTo>
                  <a:pt x="10872" y="2671"/>
                </a:lnTo>
                <a:lnTo>
                  <a:pt x="10789" y="2992"/>
                </a:lnTo>
                <a:lnTo>
                  <a:pt x="10741" y="3338"/>
                </a:lnTo>
                <a:lnTo>
                  <a:pt x="10705" y="3720"/>
                </a:lnTo>
                <a:lnTo>
                  <a:pt x="10693" y="4113"/>
                </a:lnTo>
                <a:lnTo>
                  <a:pt x="10312" y="4113"/>
                </a:lnTo>
                <a:lnTo>
                  <a:pt x="9954" y="4137"/>
                </a:lnTo>
                <a:lnTo>
                  <a:pt x="9597" y="4149"/>
                </a:lnTo>
                <a:lnTo>
                  <a:pt x="9263" y="4185"/>
                </a:lnTo>
                <a:lnTo>
                  <a:pt x="8941" y="4220"/>
                </a:lnTo>
                <a:lnTo>
                  <a:pt x="8619" y="4268"/>
                </a:lnTo>
                <a:lnTo>
                  <a:pt x="8321" y="4328"/>
                </a:lnTo>
                <a:lnTo>
                  <a:pt x="8035" y="4387"/>
                </a:lnTo>
                <a:lnTo>
                  <a:pt x="7761" y="4459"/>
                </a:lnTo>
                <a:lnTo>
                  <a:pt x="7487" y="4530"/>
                </a:lnTo>
                <a:lnTo>
                  <a:pt x="7236" y="4614"/>
                </a:lnTo>
                <a:lnTo>
                  <a:pt x="6986" y="4697"/>
                </a:lnTo>
                <a:lnTo>
                  <a:pt x="6748" y="4792"/>
                </a:lnTo>
                <a:lnTo>
                  <a:pt x="6533" y="4888"/>
                </a:lnTo>
                <a:lnTo>
                  <a:pt x="6318" y="4995"/>
                </a:lnTo>
                <a:lnTo>
                  <a:pt x="6104" y="5102"/>
                </a:lnTo>
                <a:lnTo>
                  <a:pt x="5913" y="5222"/>
                </a:lnTo>
                <a:lnTo>
                  <a:pt x="5722" y="5341"/>
                </a:lnTo>
                <a:lnTo>
                  <a:pt x="5556" y="5460"/>
                </a:lnTo>
                <a:lnTo>
                  <a:pt x="5389" y="5579"/>
                </a:lnTo>
                <a:lnTo>
                  <a:pt x="5222" y="5710"/>
                </a:lnTo>
                <a:lnTo>
                  <a:pt x="5079" y="5841"/>
                </a:lnTo>
                <a:lnTo>
                  <a:pt x="4936" y="5985"/>
                </a:lnTo>
                <a:lnTo>
                  <a:pt x="4793" y="6116"/>
                </a:lnTo>
                <a:lnTo>
                  <a:pt x="4673" y="6259"/>
                </a:lnTo>
                <a:lnTo>
                  <a:pt x="4554" y="6402"/>
                </a:lnTo>
                <a:lnTo>
                  <a:pt x="4340" y="6700"/>
                </a:lnTo>
                <a:lnTo>
                  <a:pt x="4149" y="6986"/>
                </a:lnTo>
                <a:lnTo>
                  <a:pt x="3994" y="7284"/>
                </a:lnTo>
                <a:lnTo>
                  <a:pt x="3851" y="7582"/>
                </a:lnTo>
                <a:lnTo>
                  <a:pt x="3732" y="7880"/>
                </a:lnTo>
                <a:lnTo>
                  <a:pt x="3636" y="8166"/>
                </a:lnTo>
                <a:lnTo>
                  <a:pt x="3565" y="8452"/>
                </a:lnTo>
                <a:lnTo>
                  <a:pt x="3505" y="8726"/>
                </a:lnTo>
                <a:lnTo>
                  <a:pt x="3458" y="8988"/>
                </a:lnTo>
                <a:lnTo>
                  <a:pt x="3422" y="9239"/>
                </a:lnTo>
                <a:lnTo>
                  <a:pt x="3398" y="9465"/>
                </a:lnTo>
                <a:lnTo>
                  <a:pt x="3386" y="9680"/>
                </a:lnTo>
                <a:lnTo>
                  <a:pt x="3386" y="9871"/>
                </a:lnTo>
                <a:lnTo>
                  <a:pt x="3386" y="10181"/>
                </a:lnTo>
                <a:lnTo>
                  <a:pt x="3398" y="10383"/>
                </a:lnTo>
                <a:lnTo>
                  <a:pt x="3410" y="10455"/>
                </a:lnTo>
                <a:lnTo>
                  <a:pt x="3267" y="10467"/>
                </a:lnTo>
                <a:lnTo>
                  <a:pt x="3100" y="10479"/>
                </a:lnTo>
                <a:lnTo>
                  <a:pt x="2873" y="10514"/>
                </a:lnTo>
                <a:lnTo>
                  <a:pt x="2623" y="10562"/>
                </a:lnTo>
                <a:lnTo>
                  <a:pt x="2337" y="10633"/>
                </a:lnTo>
                <a:lnTo>
                  <a:pt x="2027" y="10729"/>
                </a:lnTo>
                <a:lnTo>
                  <a:pt x="1860" y="10788"/>
                </a:lnTo>
                <a:lnTo>
                  <a:pt x="1705" y="10848"/>
                </a:lnTo>
                <a:lnTo>
                  <a:pt x="1550" y="10932"/>
                </a:lnTo>
                <a:lnTo>
                  <a:pt x="1383" y="11015"/>
                </a:lnTo>
                <a:lnTo>
                  <a:pt x="1228" y="11098"/>
                </a:lnTo>
                <a:lnTo>
                  <a:pt x="1085" y="11206"/>
                </a:lnTo>
                <a:lnTo>
                  <a:pt x="930" y="11325"/>
                </a:lnTo>
                <a:lnTo>
                  <a:pt x="787" y="11444"/>
                </a:lnTo>
                <a:lnTo>
                  <a:pt x="656" y="11587"/>
                </a:lnTo>
                <a:lnTo>
                  <a:pt x="537" y="11730"/>
                </a:lnTo>
                <a:lnTo>
                  <a:pt x="418" y="11897"/>
                </a:lnTo>
                <a:lnTo>
                  <a:pt x="311" y="12064"/>
                </a:lnTo>
                <a:lnTo>
                  <a:pt x="227" y="12255"/>
                </a:lnTo>
                <a:lnTo>
                  <a:pt x="144" y="12457"/>
                </a:lnTo>
                <a:lnTo>
                  <a:pt x="84" y="12672"/>
                </a:lnTo>
                <a:lnTo>
                  <a:pt x="36" y="12898"/>
                </a:lnTo>
                <a:lnTo>
                  <a:pt x="13" y="13149"/>
                </a:lnTo>
                <a:lnTo>
                  <a:pt x="1" y="13411"/>
                </a:lnTo>
                <a:lnTo>
                  <a:pt x="1" y="13542"/>
                </a:lnTo>
                <a:lnTo>
                  <a:pt x="13" y="13685"/>
                </a:lnTo>
                <a:lnTo>
                  <a:pt x="60" y="13935"/>
                </a:lnTo>
                <a:lnTo>
                  <a:pt x="132" y="14186"/>
                </a:lnTo>
                <a:lnTo>
                  <a:pt x="215" y="14424"/>
                </a:lnTo>
                <a:lnTo>
                  <a:pt x="334" y="14651"/>
                </a:lnTo>
                <a:lnTo>
                  <a:pt x="466" y="14877"/>
                </a:lnTo>
                <a:lnTo>
                  <a:pt x="620" y="15080"/>
                </a:lnTo>
                <a:lnTo>
                  <a:pt x="787" y="15282"/>
                </a:lnTo>
                <a:lnTo>
                  <a:pt x="978" y="15485"/>
                </a:lnTo>
                <a:lnTo>
                  <a:pt x="1169" y="15664"/>
                </a:lnTo>
                <a:lnTo>
                  <a:pt x="1383" y="15843"/>
                </a:lnTo>
                <a:lnTo>
                  <a:pt x="1598" y="16010"/>
                </a:lnTo>
                <a:lnTo>
                  <a:pt x="1824" y="16165"/>
                </a:lnTo>
                <a:lnTo>
                  <a:pt x="2063" y="16320"/>
                </a:lnTo>
                <a:lnTo>
                  <a:pt x="2289" y="16463"/>
                </a:lnTo>
                <a:lnTo>
                  <a:pt x="2528" y="16594"/>
                </a:lnTo>
                <a:lnTo>
                  <a:pt x="3005" y="16832"/>
                </a:lnTo>
                <a:lnTo>
                  <a:pt x="3458" y="17035"/>
                </a:lnTo>
                <a:lnTo>
                  <a:pt x="3887" y="17214"/>
                </a:lnTo>
                <a:lnTo>
                  <a:pt x="4268" y="17357"/>
                </a:lnTo>
                <a:lnTo>
                  <a:pt x="4590" y="17464"/>
                </a:lnTo>
                <a:lnTo>
                  <a:pt x="4840" y="17547"/>
                </a:lnTo>
                <a:lnTo>
                  <a:pt x="5067" y="17607"/>
                </a:lnTo>
                <a:lnTo>
                  <a:pt x="17643" y="17082"/>
                </a:lnTo>
                <a:lnTo>
                  <a:pt x="24366" y="16987"/>
                </a:lnTo>
                <a:lnTo>
                  <a:pt x="29337" y="16927"/>
                </a:lnTo>
                <a:lnTo>
                  <a:pt x="31316" y="16916"/>
                </a:lnTo>
                <a:lnTo>
                  <a:pt x="32615" y="16904"/>
                </a:lnTo>
                <a:lnTo>
                  <a:pt x="32734" y="16904"/>
                </a:lnTo>
                <a:lnTo>
                  <a:pt x="32829" y="16892"/>
                </a:lnTo>
                <a:lnTo>
                  <a:pt x="32937" y="16868"/>
                </a:lnTo>
                <a:lnTo>
                  <a:pt x="33032" y="16844"/>
                </a:lnTo>
                <a:lnTo>
                  <a:pt x="33127" y="16808"/>
                </a:lnTo>
                <a:lnTo>
                  <a:pt x="33223" y="16773"/>
                </a:lnTo>
                <a:lnTo>
                  <a:pt x="33390" y="16677"/>
                </a:lnTo>
                <a:lnTo>
                  <a:pt x="33557" y="16558"/>
                </a:lnTo>
                <a:lnTo>
                  <a:pt x="33700" y="16415"/>
                </a:lnTo>
                <a:lnTo>
                  <a:pt x="33843" y="16248"/>
                </a:lnTo>
                <a:lnTo>
                  <a:pt x="33962" y="16069"/>
                </a:lnTo>
                <a:lnTo>
                  <a:pt x="34069" y="15878"/>
                </a:lnTo>
                <a:lnTo>
                  <a:pt x="34153" y="15676"/>
                </a:lnTo>
                <a:lnTo>
                  <a:pt x="34236" y="15449"/>
                </a:lnTo>
                <a:lnTo>
                  <a:pt x="34308" y="15223"/>
                </a:lnTo>
                <a:lnTo>
                  <a:pt x="34355" y="14984"/>
                </a:lnTo>
                <a:lnTo>
                  <a:pt x="34391" y="14746"/>
                </a:lnTo>
                <a:lnTo>
                  <a:pt x="34415" y="14496"/>
                </a:lnTo>
                <a:lnTo>
                  <a:pt x="34427" y="14245"/>
                </a:lnTo>
                <a:lnTo>
                  <a:pt x="34427" y="13995"/>
                </a:lnTo>
                <a:lnTo>
                  <a:pt x="34403" y="13757"/>
                </a:lnTo>
                <a:lnTo>
                  <a:pt x="34379" y="13506"/>
                </a:lnTo>
                <a:lnTo>
                  <a:pt x="34331" y="13268"/>
                </a:lnTo>
                <a:lnTo>
                  <a:pt x="34260" y="13041"/>
                </a:lnTo>
                <a:lnTo>
                  <a:pt x="34188" y="12827"/>
                </a:lnTo>
                <a:lnTo>
                  <a:pt x="34105" y="12612"/>
                </a:lnTo>
                <a:lnTo>
                  <a:pt x="33998" y="12422"/>
                </a:lnTo>
                <a:lnTo>
                  <a:pt x="33878" y="12243"/>
                </a:lnTo>
                <a:lnTo>
                  <a:pt x="33735" y="12076"/>
                </a:lnTo>
                <a:lnTo>
                  <a:pt x="33592" y="11945"/>
                </a:lnTo>
                <a:lnTo>
                  <a:pt x="33426" y="11814"/>
                </a:lnTo>
                <a:lnTo>
                  <a:pt x="33342" y="11766"/>
                </a:lnTo>
                <a:lnTo>
                  <a:pt x="33247" y="11718"/>
                </a:lnTo>
                <a:lnTo>
                  <a:pt x="33151" y="11682"/>
                </a:lnTo>
                <a:lnTo>
                  <a:pt x="33056" y="11647"/>
                </a:lnTo>
                <a:lnTo>
                  <a:pt x="32949" y="11623"/>
                </a:lnTo>
                <a:lnTo>
                  <a:pt x="32841" y="11611"/>
                </a:lnTo>
                <a:lnTo>
                  <a:pt x="32734" y="11599"/>
                </a:lnTo>
                <a:lnTo>
                  <a:pt x="32615" y="11587"/>
                </a:lnTo>
                <a:lnTo>
                  <a:pt x="32615" y="11218"/>
                </a:lnTo>
                <a:lnTo>
                  <a:pt x="32579" y="10860"/>
                </a:lnTo>
                <a:lnTo>
                  <a:pt x="32531" y="10538"/>
                </a:lnTo>
                <a:lnTo>
                  <a:pt x="32472" y="10252"/>
                </a:lnTo>
                <a:lnTo>
                  <a:pt x="32400" y="9978"/>
                </a:lnTo>
                <a:lnTo>
                  <a:pt x="32305" y="9728"/>
                </a:lnTo>
                <a:lnTo>
                  <a:pt x="32210" y="9513"/>
                </a:lnTo>
                <a:lnTo>
                  <a:pt x="32090" y="9310"/>
                </a:lnTo>
                <a:lnTo>
                  <a:pt x="31971" y="9132"/>
                </a:lnTo>
                <a:lnTo>
                  <a:pt x="31828" y="8965"/>
                </a:lnTo>
                <a:lnTo>
                  <a:pt x="31697" y="8822"/>
                </a:lnTo>
                <a:lnTo>
                  <a:pt x="31542" y="8702"/>
                </a:lnTo>
                <a:lnTo>
                  <a:pt x="31399" y="8595"/>
                </a:lnTo>
                <a:lnTo>
                  <a:pt x="31232" y="8500"/>
                </a:lnTo>
                <a:lnTo>
                  <a:pt x="31077" y="8428"/>
                </a:lnTo>
                <a:lnTo>
                  <a:pt x="30922" y="8357"/>
                </a:lnTo>
                <a:lnTo>
                  <a:pt x="30767" y="8309"/>
                </a:lnTo>
                <a:lnTo>
                  <a:pt x="30600" y="8261"/>
                </a:lnTo>
                <a:lnTo>
                  <a:pt x="30445" y="8237"/>
                </a:lnTo>
                <a:lnTo>
                  <a:pt x="30302" y="8214"/>
                </a:lnTo>
                <a:lnTo>
                  <a:pt x="30004" y="8190"/>
                </a:lnTo>
                <a:lnTo>
                  <a:pt x="29754" y="8190"/>
                </a:lnTo>
                <a:lnTo>
                  <a:pt x="29539" y="8202"/>
                </a:lnTo>
                <a:lnTo>
                  <a:pt x="29373" y="8226"/>
                </a:lnTo>
                <a:lnTo>
                  <a:pt x="29218" y="8261"/>
                </a:lnTo>
                <a:lnTo>
                  <a:pt x="29194" y="8071"/>
                </a:lnTo>
                <a:lnTo>
                  <a:pt x="29158" y="7844"/>
                </a:lnTo>
                <a:lnTo>
                  <a:pt x="29098" y="7558"/>
                </a:lnTo>
                <a:lnTo>
                  <a:pt x="29003" y="7224"/>
                </a:lnTo>
                <a:lnTo>
                  <a:pt x="28884" y="6843"/>
                </a:lnTo>
                <a:lnTo>
                  <a:pt x="28812" y="6652"/>
                </a:lnTo>
                <a:lnTo>
                  <a:pt x="28717" y="6449"/>
                </a:lnTo>
                <a:lnTo>
                  <a:pt x="28622" y="6235"/>
                </a:lnTo>
                <a:lnTo>
                  <a:pt x="28514" y="6032"/>
                </a:lnTo>
                <a:lnTo>
                  <a:pt x="28395" y="5818"/>
                </a:lnTo>
                <a:lnTo>
                  <a:pt x="28264" y="5615"/>
                </a:lnTo>
                <a:lnTo>
                  <a:pt x="28121" y="5412"/>
                </a:lnTo>
                <a:lnTo>
                  <a:pt x="27966" y="5210"/>
                </a:lnTo>
                <a:lnTo>
                  <a:pt x="27787" y="5019"/>
                </a:lnTo>
                <a:lnTo>
                  <a:pt x="27608" y="4828"/>
                </a:lnTo>
                <a:lnTo>
                  <a:pt x="27406" y="4661"/>
                </a:lnTo>
                <a:lnTo>
                  <a:pt x="27179" y="4494"/>
                </a:lnTo>
                <a:lnTo>
                  <a:pt x="26953" y="4351"/>
                </a:lnTo>
                <a:lnTo>
                  <a:pt x="26690" y="4208"/>
                </a:lnTo>
                <a:lnTo>
                  <a:pt x="26428" y="4089"/>
                </a:lnTo>
                <a:lnTo>
                  <a:pt x="26142" y="3994"/>
                </a:lnTo>
                <a:lnTo>
                  <a:pt x="25832" y="3910"/>
                </a:lnTo>
                <a:lnTo>
                  <a:pt x="25498" y="3851"/>
                </a:lnTo>
                <a:lnTo>
                  <a:pt x="25153" y="3815"/>
                </a:lnTo>
                <a:lnTo>
                  <a:pt x="24783" y="3803"/>
                </a:lnTo>
                <a:lnTo>
                  <a:pt x="24771" y="3398"/>
                </a:lnTo>
                <a:lnTo>
                  <a:pt x="24747" y="3016"/>
                </a:lnTo>
                <a:lnTo>
                  <a:pt x="24688" y="2659"/>
                </a:lnTo>
                <a:lnTo>
                  <a:pt x="24628" y="2337"/>
                </a:lnTo>
                <a:lnTo>
                  <a:pt x="24533" y="2051"/>
                </a:lnTo>
                <a:lnTo>
                  <a:pt x="24438" y="1777"/>
                </a:lnTo>
                <a:lnTo>
                  <a:pt x="24318" y="1526"/>
                </a:lnTo>
                <a:lnTo>
                  <a:pt x="24187" y="1312"/>
                </a:lnTo>
                <a:lnTo>
                  <a:pt x="24056" y="1109"/>
                </a:lnTo>
                <a:lnTo>
                  <a:pt x="23901" y="930"/>
                </a:lnTo>
                <a:lnTo>
                  <a:pt x="23746" y="775"/>
                </a:lnTo>
                <a:lnTo>
                  <a:pt x="23579" y="632"/>
                </a:lnTo>
                <a:lnTo>
                  <a:pt x="23412" y="501"/>
                </a:lnTo>
                <a:lnTo>
                  <a:pt x="23234" y="406"/>
                </a:lnTo>
                <a:lnTo>
                  <a:pt x="23055" y="310"/>
                </a:lnTo>
                <a:lnTo>
                  <a:pt x="22876" y="239"/>
                </a:lnTo>
                <a:lnTo>
                  <a:pt x="22697" y="167"/>
                </a:lnTo>
                <a:lnTo>
                  <a:pt x="22518" y="120"/>
                </a:lnTo>
                <a:lnTo>
                  <a:pt x="22351" y="84"/>
                </a:lnTo>
                <a:lnTo>
                  <a:pt x="22173" y="48"/>
                </a:lnTo>
                <a:lnTo>
                  <a:pt x="22018" y="24"/>
                </a:lnTo>
                <a:lnTo>
                  <a:pt x="21851" y="12"/>
                </a:lnTo>
                <a:lnTo>
                  <a:pt x="21565" y="0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1780;p36"/>
          <p:cNvSpPr/>
          <p:nvPr/>
        </p:nvSpPr>
        <p:spPr>
          <a:xfrm>
            <a:off x="9392920" y="5314315"/>
            <a:ext cx="141605" cy="116840"/>
          </a:xfrm>
          <a:custGeom>
            <a:avLst/>
            <a:gdLst/>
            <a:ahLst/>
            <a:cxnLst/>
            <a:rect l="l" t="t" r="r" b="b"/>
            <a:pathLst>
              <a:path w="7928" h="5663" fill="none" extrusionOk="0">
                <a:moveTo>
                  <a:pt x="5448" y="5663"/>
                </a:moveTo>
                <a:lnTo>
                  <a:pt x="2694" y="5663"/>
                </a:lnTo>
                <a:lnTo>
                  <a:pt x="2694" y="5663"/>
                </a:lnTo>
                <a:lnTo>
                  <a:pt x="2456" y="5663"/>
                </a:lnTo>
                <a:lnTo>
                  <a:pt x="2230" y="5639"/>
                </a:lnTo>
                <a:lnTo>
                  <a:pt x="1991" y="5591"/>
                </a:lnTo>
                <a:lnTo>
                  <a:pt x="1765" y="5544"/>
                </a:lnTo>
                <a:lnTo>
                  <a:pt x="1550" y="5460"/>
                </a:lnTo>
                <a:lnTo>
                  <a:pt x="1336" y="5377"/>
                </a:lnTo>
                <a:lnTo>
                  <a:pt x="1121" y="5270"/>
                </a:lnTo>
                <a:lnTo>
                  <a:pt x="930" y="5150"/>
                </a:lnTo>
                <a:lnTo>
                  <a:pt x="930" y="5150"/>
                </a:lnTo>
                <a:lnTo>
                  <a:pt x="751" y="5019"/>
                </a:lnTo>
                <a:lnTo>
                  <a:pt x="585" y="4864"/>
                </a:lnTo>
                <a:lnTo>
                  <a:pt x="418" y="4697"/>
                </a:lnTo>
                <a:lnTo>
                  <a:pt x="287" y="4519"/>
                </a:lnTo>
                <a:lnTo>
                  <a:pt x="227" y="4411"/>
                </a:lnTo>
                <a:lnTo>
                  <a:pt x="167" y="4304"/>
                </a:lnTo>
                <a:lnTo>
                  <a:pt x="120" y="4197"/>
                </a:lnTo>
                <a:lnTo>
                  <a:pt x="84" y="4078"/>
                </a:lnTo>
                <a:lnTo>
                  <a:pt x="48" y="3958"/>
                </a:lnTo>
                <a:lnTo>
                  <a:pt x="24" y="3839"/>
                </a:lnTo>
                <a:lnTo>
                  <a:pt x="12" y="3708"/>
                </a:lnTo>
                <a:lnTo>
                  <a:pt x="0" y="3565"/>
                </a:lnTo>
                <a:lnTo>
                  <a:pt x="0" y="3565"/>
                </a:lnTo>
                <a:lnTo>
                  <a:pt x="12" y="3410"/>
                </a:lnTo>
                <a:lnTo>
                  <a:pt x="24" y="3255"/>
                </a:lnTo>
                <a:lnTo>
                  <a:pt x="48" y="3100"/>
                </a:lnTo>
                <a:lnTo>
                  <a:pt x="84" y="2945"/>
                </a:lnTo>
                <a:lnTo>
                  <a:pt x="120" y="2778"/>
                </a:lnTo>
                <a:lnTo>
                  <a:pt x="179" y="2623"/>
                </a:lnTo>
                <a:lnTo>
                  <a:pt x="239" y="2468"/>
                </a:lnTo>
                <a:lnTo>
                  <a:pt x="298" y="2313"/>
                </a:lnTo>
                <a:lnTo>
                  <a:pt x="382" y="2158"/>
                </a:lnTo>
                <a:lnTo>
                  <a:pt x="453" y="2015"/>
                </a:lnTo>
                <a:lnTo>
                  <a:pt x="549" y="1860"/>
                </a:lnTo>
                <a:lnTo>
                  <a:pt x="644" y="1717"/>
                </a:lnTo>
                <a:lnTo>
                  <a:pt x="751" y="1574"/>
                </a:lnTo>
                <a:lnTo>
                  <a:pt x="859" y="1431"/>
                </a:lnTo>
                <a:lnTo>
                  <a:pt x="978" y="1300"/>
                </a:lnTo>
                <a:lnTo>
                  <a:pt x="1097" y="1169"/>
                </a:lnTo>
                <a:lnTo>
                  <a:pt x="1216" y="1038"/>
                </a:lnTo>
                <a:lnTo>
                  <a:pt x="1347" y="919"/>
                </a:lnTo>
                <a:lnTo>
                  <a:pt x="1491" y="799"/>
                </a:lnTo>
                <a:lnTo>
                  <a:pt x="1634" y="692"/>
                </a:lnTo>
                <a:lnTo>
                  <a:pt x="1777" y="585"/>
                </a:lnTo>
                <a:lnTo>
                  <a:pt x="1920" y="489"/>
                </a:lnTo>
                <a:lnTo>
                  <a:pt x="2075" y="406"/>
                </a:lnTo>
                <a:lnTo>
                  <a:pt x="2230" y="323"/>
                </a:lnTo>
                <a:lnTo>
                  <a:pt x="2396" y="251"/>
                </a:lnTo>
                <a:lnTo>
                  <a:pt x="2551" y="180"/>
                </a:lnTo>
                <a:lnTo>
                  <a:pt x="2718" y="132"/>
                </a:lnTo>
                <a:lnTo>
                  <a:pt x="2885" y="84"/>
                </a:lnTo>
                <a:lnTo>
                  <a:pt x="3052" y="48"/>
                </a:lnTo>
                <a:lnTo>
                  <a:pt x="3231" y="13"/>
                </a:lnTo>
                <a:lnTo>
                  <a:pt x="3398" y="1"/>
                </a:lnTo>
                <a:lnTo>
                  <a:pt x="3577" y="1"/>
                </a:lnTo>
                <a:lnTo>
                  <a:pt x="3577" y="1"/>
                </a:lnTo>
                <a:lnTo>
                  <a:pt x="3755" y="1"/>
                </a:lnTo>
                <a:lnTo>
                  <a:pt x="3934" y="13"/>
                </a:lnTo>
                <a:lnTo>
                  <a:pt x="4113" y="36"/>
                </a:lnTo>
                <a:lnTo>
                  <a:pt x="4292" y="60"/>
                </a:lnTo>
                <a:lnTo>
                  <a:pt x="4483" y="108"/>
                </a:lnTo>
                <a:lnTo>
                  <a:pt x="4661" y="156"/>
                </a:lnTo>
                <a:lnTo>
                  <a:pt x="4852" y="215"/>
                </a:lnTo>
                <a:lnTo>
                  <a:pt x="5031" y="275"/>
                </a:lnTo>
                <a:lnTo>
                  <a:pt x="5222" y="346"/>
                </a:lnTo>
                <a:lnTo>
                  <a:pt x="5400" y="430"/>
                </a:lnTo>
                <a:lnTo>
                  <a:pt x="5591" y="525"/>
                </a:lnTo>
                <a:lnTo>
                  <a:pt x="5758" y="621"/>
                </a:lnTo>
                <a:lnTo>
                  <a:pt x="5937" y="728"/>
                </a:lnTo>
                <a:lnTo>
                  <a:pt x="6116" y="847"/>
                </a:lnTo>
                <a:lnTo>
                  <a:pt x="6283" y="966"/>
                </a:lnTo>
                <a:lnTo>
                  <a:pt x="6437" y="1109"/>
                </a:lnTo>
                <a:lnTo>
                  <a:pt x="6592" y="1240"/>
                </a:lnTo>
                <a:lnTo>
                  <a:pt x="6747" y="1395"/>
                </a:lnTo>
                <a:lnTo>
                  <a:pt x="6890" y="1550"/>
                </a:lnTo>
                <a:lnTo>
                  <a:pt x="7034" y="1717"/>
                </a:lnTo>
                <a:lnTo>
                  <a:pt x="7165" y="1896"/>
                </a:lnTo>
                <a:lnTo>
                  <a:pt x="7284" y="2075"/>
                </a:lnTo>
                <a:lnTo>
                  <a:pt x="7391" y="2266"/>
                </a:lnTo>
                <a:lnTo>
                  <a:pt x="7498" y="2468"/>
                </a:lnTo>
                <a:lnTo>
                  <a:pt x="7594" y="2671"/>
                </a:lnTo>
                <a:lnTo>
                  <a:pt x="7677" y="2885"/>
                </a:lnTo>
                <a:lnTo>
                  <a:pt x="7749" y="3100"/>
                </a:lnTo>
                <a:lnTo>
                  <a:pt x="7808" y="3338"/>
                </a:lnTo>
                <a:lnTo>
                  <a:pt x="7856" y="3577"/>
                </a:lnTo>
                <a:lnTo>
                  <a:pt x="7880" y="3815"/>
                </a:lnTo>
                <a:lnTo>
                  <a:pt x="7904" y="4078"/>
                </a:lnTo>
                <a:lnTo>
                  <a:pt x="7916" y="4340"/>
                </a:lnTo>
                <a:lnTo>
                  <a:pt x="7916" y="4340"/>
                </a:lnTo>
                <a:lnTo>
                  <a:pt x="7928" y="4387"/>
                </a:lnTo>
                <a:lnTo>
                  <a:pt x="7928" y="4542"/>
                </a:lnTo>
                <a:lnTo>
                  <a:pt x="7928" y="4638"/>
                </a:lnTo>
                <a:lnTo>
                  <a:pt x="7916" y="4757"/>
                </a:lnTo>
                <a:lnTo>
                  <a:pt x="7892" y="4876"/>
                </a:lnTo>
                <a:lnTo>
                  <a:pt x="7856" y="4995"/>
                </a:lnTo>
                <a:lnTo>
                  <a:pt x="7796" y="5115"/>
                </a:lnTo>
                <a:lnTo>
                  <a:pt x="7713" y="5234"/>
                </a:lnTo>
                <a:lnTo>
                  <a:pt x="7606" y="5353"/>
                </a:lnTo>
                <a:lnTo>
                  <a:pt x="7546" y="5401"/>
                </a:lnTo>
                <a:lnTo>
                  <a:pt x="7475" y="5448"/>
                </a:lnTo>
                <a:lnTo>
                  <a:pt x="7391" y="5496"/>
                </a:lnTo>
                <a:lnTo>
                  <a:pt x="7308" y="5532"/>
                </a:lnTo>
                <a:lnTo>
                  <a:pt x="7212" y="5568"/>
                </a:lnTo>
                <a:lnTo>
                  <a:pt x="7105" y="5603"/>
                </a:lnTo>
                <a:lnTo>
                  <a:pt x="6998" y="5627"/>
                </a:lnTo>
                <a:lnTo>
                  <a:pt x="6867" y="5639"/>
                </a:lnTo>
                <a:lnTo>
                  <a:pt x="6736" y="5651"/>
                </a:lnTo>
                <a:lnTo>
                  <a:pt x="6592" y="5663"/>
                </a:lnTo>
                <a:lnTo>
                  <a:pt x="6592" y="5663"/>
                </a:lnTo>
                <a:lnTo>
                  <a:pt x="4983" y="566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1781;p36"/>
          <p:cNvSpPr/>
          <p:nvPr/>
        </p:nvSpPr>
        <p:spPr>
          <a:xfrm>
            <a:off x="11410315" y="3491865"/>
            <a:ext cx="111125" cy="100965"/>
          </a:xfrm>
          <a:custGeom>
            <a:avLst/>
            <a:gdLst/>
            <a:ahLst/>
            <a:cxnLst/>
            <a:rect l="l" t="t" r="r" b="b"/>
            <a:pathLst>
              <a:path w="6247" h="4901" extrusionOk="0">
                <a:moveTo>
                  <a:pt x="2158" y="1"/>
                </a:moveTo>
                <a:lnTo>
                  <a:pt x="2027" y="13"/>
                </a:lnTo>
                <a:lnTo>
                  <a:pt x="1884" y="25"/>
                </a:lnTo>
                <a:lnTo>
                  <a:pt x="1741" y="61"/>
                </a:lnTo>
                <a:lnTo>
                  <a:pt x="1610" y="96"/>
                </a:lnTo>
                <a:lnTo>
                  <a:pt x="1479" y="156"/>
                </a:lnTo>
                <a:lnTo>
                  <a:pt x="1360" y="227"/>
                </a:lnTo>
                <a:lnTo>
                  <a:pt x="1240" y="311"/>
                </a:lnTo>
                <a:lnTo>
                  <a:pt x="1121" y="406"/>
                </a:lnTo>
                <a:lnTo>
                  <a:pt x="1014" y="514"/>
                </a:lnTo>
                <a:lnTo>
                  <a:pt x="907" y="645"/>
                </a:lnTo>
                <a:lnTo>
                  <a:pt x="799" y="788"/>
                </a:lnTo>
                <a:lnTo>
                  <a:pt x="716" y="955"/>
                </a:lnTo>
                <a:lnTo>
                  <a:pt x="621" y="1121"/>
                </a:lnTo>
                <a:lnTo>
                  <a:pt x="466" y="1479"/>
                </a:lnTo>
                <a:lnTo>
                  <a:pt x="334" y="1813"/>
                </a:lnTo>
                <a:lnTo>
                  <a:pt x="227" y="2123"/>
                </a:lnTo>
                <a:lnTo>
                  <a:pt x="144" y="2421"/>
                </a:lnTo>
                <a:lnTo>
                  <a:pt x="72" y="2683"/>
                </a:lnTo>
                <a:lnTo>
                  <a:pt x="36" y="2933"/>
                </a:lnTo>
                <a:lnTo>
                  <a:pt x="1" y="3160"/>
                </a:lnTo>
                <a:lnTo>
                  <a:pt x="1" y="3374"/>
                </a:lnTo>
                <a:lnTo>
                  <a:pt x="1" y="3565"/>
                </a:lnTo>
                <a:lnTo>
                  <a:pt x="24" y="3744"/>
                </a:lnTo>
                <a:lnTo>
                  <a:pt x="60" y="3899"/>
                </a:lnTo>
                <a:lnTo>
                  <a:pt x="96" y="4054"/>
                </a:lnTo>
                <a:lnTo>
                  <a:pt x="156" y="4173"/>
                </a:lnTo>
                <a:lnTo>
                  <a:pt x="215" y="4292"/>
                </a:lnTo>
                <a:lnTo>
                  <a:pt x="287" y="4400"/>
                </a:lnTo>
                <a:lnTo>
                  <a:pt x="370" y="4483"/>
                </a:lnTo>
                <a:lnTo>
                  <a:pt x="454" y="4566"/>
                </a:lnTo>
                <a:lnTo>
                  <a:pt x="549" y="4638"/>
                </a:lnTo>
                <a:lnTo>
                  <a:pt x="632" y="4698"/>
                </a:lnTo>
                <a:lnTo>
                  <a:pt x="728" y="4745"/>
                </a:lnTo>
                <a:lnTo>
                  <a:pt x="907" y="4817"/>
                </a:lnTo>
                <a:lnTo>
                  <a:pt x="1085" y="4864"/>
                </a:lnTo>
                <a:lnTo>
                  <a:pt x="1240" y="4888"/>
                </a:lnTo>
                <a:lnTo>
                  <a:pt x="1360" y="4900"/>
                </a:lnTo>
                <a:lnTo>
                  <a:pt x="5126" y="4900"/>
                </a:lnTo>
                <a:lnTo>
                  <a:pt x="5293" y="4888"/>
                </a:lnTo>
                <a:lnTo>
                  <a:pt x="5448" y="4876"/>
                </a:lnTo>
                <a:lnTo>
                  <a:pt x="5579" y="4841"/>
                </a:lnTo>
                <a:lnTo>
                  <a:pt x="5699" y="4805"/>
                </a:lnTo>
                <a:lnTo>
                  <a:pt x="5806" y="4769"/>
                </a:lnTo>
                <a:lnTo>
                  <a:pt x="5913" y="4710"/>
                </a:lnTo>
                <a:lnTo>
                  <a:pt x="5997" y="4638"/>
                </a:lnTo>
                <a:lnTo>
                  <a:pt x="6056" y="4566"/>
                </a:lnTo>
                <a:lnTo>
                  <a:pt x="6116" y="4495"/>
                </a:lnTo>
                <a:lnTo>
                  <a:pt x="6164" y="4400"/>
                </a:lnTo>
                <a:lnTo>
                  <a:pt x="6199" y="4316"/>
                </a:lnTo>
                <a:lnTo>
                  <a:pt x="6223" y="4209"/>
                </a:lnTo>
                <a:lnTo>
                  <a:pt x="6247" y="4102"/>
                </a:lnTo>
                <a:lnTo>
                  <a:pt x="6247" y="3994"/>
                </a:lnTo>
                <a:lnTo>
                  <a:pt x="6235" y="3875"/>
                </a:lnTo>
                <a:lnTo>
                  <a:pt x="6223" y="3756"/>
                </a:lnTo>
                <a:lnTo>
                  <a:pt x="6199" y="3625"/>
                </a:lnTo>
                <a:lnTo>
                  <a:pt x="6164" y="3494"/>
                </a:lnTo>
                <a:lnTo>
                  <a:pt x="6068" y="3231"/>
                </a:lnTo>
                <a:lnTo>
                  <a:pt x="5949" y="2945"/>
                </a:lnTo>
                <a:lnTo>
                  <a:pt x="5782" y="2659"/>
                </a:lnTo>
                <a:lnTo>
                  <a:pt x="5603" y="2373"/>
                </a:lnTo>
                <a:lnTo>
                  <a:pt x="5401" y="2087"/>
                </a:lnTo>
                <a:lnTo>
                  <a:pt x="5174" y="1813"/>
                </a:lnTo>
                <a:lnTo>
                  <a:pt x="4924" y="1539"/>
                </a:lnTo>
                <a:lnTo>
                  <a:pt x="4662" y="1264"/>
                </a:lnTo>
                <a:lnTo>
                  <a:pt x="4387" y="1026"/>
                </a:lnTo>
                <a:lnTo>
                  <a:pt x="4101" y="788"/>
                </a:lnTo>
                <a:lnTo>
                  <a:pt x="3803" y="585"/>
                </a:lnTo>
                <a:lnTo>
                  <a:pt x="3505" y="406"/>
                </a:lnTo>
                <a:lnTo>
                  <a:pt x="3350" y="323"/>
                </a:lnTo>
                <a:lnTo>
                  <a:pt x="3207" y="251"/>
                </a:lnTo>
                <a:lnTo>
                  <a:pt x="3052" y="192"/>
                </a:lnTo>
                <a:lnTo>
                  <a:pt x="2897" y="132"/>
                </a:lnTo>
                <a:lnTo>
                  <a:pt x="2754" y="84"/>
                </a:lnTo>
                <a:lnTo>
                  <a:pt x="2599" y="49"/>
                </a:lnTo>
                <a:lnTo>
                  <a:pt x="2456" y="25"/>
                </a:lnTo>
                <a:lnTo>
                  <a:pt x="2313" y="13"/>
                </a:lnTo>
                <a:lnTo>
                  <a:pt x="215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1782;p36"/>
          <p:cNvSpPr/>
          <p:nvPr/>
        </p:nvSpPr>
        <p:spPr>
          <a:xfrm>
            <a:off x="10694035" y="2835910"/>
            <a:ext cx="772160" cy="417195"/>
          </a:xfrm>
          <a:custGeom>
            <a:avLst/>
            <a:gdLst/>
            <a:ahLst/>
            <a:cxnLst/>
            <a:rect l="l" t="t" r="r" b="b"/>
            <a:pathLst>
              <a:path w="43272" h="20266" extrusionOk="0">
                <a:moveTo>
                  <a:pt x="26416" y="1"/>
                </a:moveTo>
                <a:lnTo>
                  <a:pt x="26202" y="25"/>
                </a:lnTo>
                <a:lnTo>
                  <a:pt x="13685" y="25"/>
                </a:lnTo>
                <a:lnTo>
                  <a:pt x="13459" y="48"/>
                </a:lnTo>
                <a:lnTo>
                  <a:pt x="13244" y="72"/>
                </a:lnTo>
                <a:lnTo>
                  <a:pt x="13042" y="120"/>
                </a:lnTo>
                <a:lnTo>
                  <a:pt x="12863" y="179"/>
                </a:lnTo>
                <a:lnTo>
                  <a:pt x="12696" y="239"/>
                </a:lnTo>
                <a:lnTo>
                  <a:pt x="12541" y="311"/>
                </a:lnTo>
                <a:lnTo>
                  <a:pt x="12410" y="382"/>
                </a:lnTo>
                <a:lnTo>
                  <a:pt x="12279" y="477"/>
                </a:lnTo>
                <a:lnTo>
                  <a:pt x="12171" y="561"/>
                </a:lnTo>
                <a:lnTo>
                  <a:pt x="12064" y="656"/>
                </a:lnTo>
                <a:lnTo>
                  <a:pt x="11981" y="764"/>
                </a:lnTo>
                <a:lnTo>
                  <a:pt x="11909" y="871"/>
                </a:lnTo>
                <a:lnTo>
                  <a:pt x="11838" y="978"/>
                </a:lnTo>
                <a:lnTo>
                  <a:pt x="11778" y="1085"/>
                </a:lnTo>
                <a:lnTo>
                  <a:pt x="11730" y="1193"/>
                </a:lnTo>
                <a:lnTo>
                  <a:pt x="11659" y="1407"/>
                </a:lnTo>
                <a:lnTo>
                  <a:pt x="11599" y="1622"/>
                </a:lnTo>
                <a:lnTo>
                  <a:pt x="11575" y="1824"/>
                </a:lnTo>
                <a:lnTo>
                  <a:pt x="11563" y="2003"/>
                </a:lnTo>
                <a:lnTo>
                  <a:pt x="11575" y="2146"/>
                </a:lnTo>
                <a:lnTo>
                  <a:pt x="11575" y="2266"/>
                </a:lnTo>
                <a:lnTo>
                  <a:pt x="11587" y="2361"/>
                </a:lnTo>
                <a:lnTo>
                  <a:pt x="11277" y="2373"/>
                </a:lnTo>
                <a:lnTo>
                  <a:pt x="10979" y="2385"/>
                </a:lnTo>
                <a:lnTo>
                  <a:pt x="10693" y="2409"/>
                </a:lnTo>
                <a:lnTo>
                  <a:pt x="10419" y="2432"/>
                </a:lnTo>
                <a:lnTo>
                  <a:pt x="10145" y="2468"/>
                </a:lnTo>
                <a:lnTo>
                  <a:pt x="9895" y="2516"/>
                </a:lnTo>
                <a:lnTo>
                  <a:pt x="9644" y="2564"/>
                </a:lnTo>
                <a:lnTo>
                  <a:pt x="9406" y="2623"/>
                </a:lnTo>
                <a:lnTo>
                  <a:pt x="9167" y="2695"/>
                </a:lnTo>
                <a:lnTo>
                  <a:pt x="8953" y="2766"/>
                </a:lnTo>
                <a:lnTo>
                  <a:pt x="8738" y="2838"/>
                </a:lnTo>
                <a:lnTo>
                  <a:pt x="8536" y="2921"/>
                </a:lnTo>
                <a:lnTo>
                  <a:pt x="8345" y="3017"/>
                </a:lnTo>
                <a:lnTo>
                  <a:pt x="8154" y="3100"/>
                </a:lnTo>
                <a:lnTo>
                  <a:pt x="7987" y="3207"/>
                </a:lnTo>
                <a:lnTo>
                  <a:pt x="7809" y="3315"/>
                </a:lnTo>
                <a:lnTo>
                  <a:pt x="7654" y="3422"/>
                </a:lnTo>
                <a:lnTo>
                  <a:pt x="7499" y="3529"/>
                </a:lnTo>
                <a:lnTo>
                  <a:pt x="7356" y="3648"/>
                </a:lnTo>
                <a:lnTo>
                  <a:pt x="7213" y="3768"/>
                </a:lnTo>
                <a:lnTo>
                  <a:pt x="6962" y="4018"/>
                </a:lnTo>
                <a:lnTo>
                  <a:pt x="6724" y="4280"/>
                </a:lnTo>
                <a:lnTo>
                  <a:pt x="6521" y="4542"/>
                </a:lnTo>
                <a:lnTo>
                  <a:pt x="6342" y="4817"/>
                </a:lnTo>
                <a:lnTo>
                  <a:pt x="6187" y="5103"/>
                </a:lnTo>
                <a:lnTo>
                  <a:pt x="6056" y="5389"/>
                </a:lnTo>
                <a:lnTo>
                  <a:pt x="5937" y="5663"/>
                </a:lnTo>
                <a:lnTo>
                  <a:pt x="5842" y="5949"/>
                </a:lnTo>
                <a:lnTo>
                  <a:pt x="5758" y="6223"/>
                </a:lnTo>
                <a:lnTo>
                  <a:pt x="5687" y="6497"/>
                </a:lnTo>
                <a:lnTo>
                  <a:pt x="5639" y="6760"/>
                </a:lnTo>
                <a:lnTo>
                  <a:pt x="5603" y="7010"/>
                </a:lnTo>
                <a:lnTo>
                  <a:pt x="5567" y="7236"/>
                </a:lnTo>
                <a:lnTo>
                  <a:pt x="5544" y="7463"/>
                </a:lnTo>
                <a:lnTo>
                  <a:pt x="5532" y="7844"/>
                </a:lnTo>
                <a:lnTo>
                  <a:pt x="5532" y="8142"/>
                </a:lnTo>
                <a:lnTo>
                  <a:pt x="5544" y="8405"/>
                </a:lnTo>
                <a:lnTo>
                  <a:pt x="5305" y="8405"/>
                </a:lnTo>
                <a:lnTo>
                  <a:pt x="5031" y="8417"/>
                </a:lnTo>
                <a:lnTo>
                  <a:pt x="4685" y="8452"/>
                </a:lnTo>
                <a:lnTo>
                  <a:pt x="4256" y="8512"/>
                </a:lnTo>
                <a:lnTo>
                  <a:pt x="4030" y="8560"/>
                </a:lnTo>
                <a:lnTo>
                  <a:pt x="3791" y="8619"/>
                </a:lnTo>
                <a:lnTo>
                  <a:pt x="3541" y="8691"/>
                </a:lnTo>
                <a:lnTo>
                  <a:pt x="3291" y="8774"/>
                </a:lnTo>
                <a:lnTo>
                  <a:pt x="3028" y="8869"/>
                </a:lnTo>
                <a:lnTo>
                  <a:pt x="2778" y="8977"/>
                </a:lnTo>
                <a:lnTo>
                  <a:pt x="2516" y="9108"/>
                </a:lnTo>
                <a:lnTo>
                  <a:pt x="2254" y="9263"/>
                </a:lnTo>
                <a:lnTo>
                  <a:pt x="2003" y="9430"/>
                </a:lnTo>
                <a:lnTo>
                  <a:pt x="1753" y="9620"/>
                </a:lnTo>
                <a:lnTo>
                  <a:pt x="1515" y="9835"/>
                </a:lnTo>
                <a:lnTo>
                  <a:pt x="1288" y="10073"/>
                </a:lnTo>
                <a:lnTo>
                  <a:pt x="1073" y="10324"/>
                </a:lnTo>
                <a:lnTo>
                  <a:pt x="871" y="10610"/>
                </a:lnTo>
                <a:lnTo>
                  <a:pt x="775" y="10765"/>
                </a:lnTo>
                <a:lnTo>
                  <a:pt x="680" y="10932"/>
                </a:lnTo>
                <a:lnTo>
                  <a:pt x="597" y="11087"/>
                </a:lnTo>
                <a:lnTo>
                  <a:pt x="513" y="11266"/>
                </a:lnTo>
                <a:lnTo>
                  <a:pt x="430" y="11444"/>
                </a:lnTo>
                <a:lnTo>
                  <a:pt x="370" y="11635"/>
                </a:lnTo>
                <a:lnTo>
                  <a:pt x="299" y="11826"/>
                </a:lnTo>
                <a:lnTo>
                  <a:pt x="239" y="12028"/>
                </a:lnTo>
                <a:lnTo>
                  <a:pt x="179" y="12243"/>
                </a:lnTo>
                <a:lnTo>
                  <a:pt x="132" y="12458"/>
                </a:lnTo>
                <a:lnTo>
                  <a:pt x="96" y="12696"/>
                </a:lnTo>
                <a:lnTo>
                  <a:pt x="60" y="12922"/>
                </a:lnTo>
                <a:lnTo>
                  <a:pt x="36" y="13173"/>
                </a:lnTo>
                <a:lnTo>
                  <a:pt x="13" y="13423"/>
                </a:lnTo>
                <a:lnTo>
                  <a:pt x="1" y="13685"/>
                </a:lnTo>
                <a:lnTo>
                  <a:pt x="1" y="13960"/>
                </a:lnTo>
                <a:lnTo>
                  <a:pt x="1" y="14222"/>
                </a:lnTo>
                <a:lnTo>
                  <a:pt x="13" y="14484"/>
                </a:lnTo>
                <a:lnTo>
                  <a:pt x="36" y="14746"/>
                </a:lnTo>
                <a:lnTo>
                  <a:pt x="72" y="14997"/>
                </a:lnTo>
                <a:lnTo>
                  <a:pt x="108" y="15235"/>
                </a:lnTo>
                <a:lnTo>
                  <a:pt x="156" y="15462"/>
                </a:lnTo>
                <a:lnTo>
                  <a:pt x="215" y="15688"/>
                </a:lnTo>
                <a:lnTo>
                  <a:pt x="275" y="15903"/>
                </a:lnTo>
                <a:lnTo>
                  <a:pt x="334" y="16117"/>
                </a:lnTo>
                <a:lnTo>
                  <a:pt x="418" y="16320"/>
                </a:lnTo>
                <a:lnTo>
                  <a:pt x="489" y="16522"/>
                </a:lnTo>
                <a:lnTo>
                  <a:pt x="585" y="16713"/>
                </a:lnTo>
                <a:lnTo>
                  <a:pt x="680" y="16892"/>
                </a:lnTo>
                <a:lnTo>
                  <a:pt x="775" y="17071"/>
                </a:lnTo>
                <a:lnTo>
                  <a:pt x="883" y="17250"/>
                </a:lnTo>
                <a:lnTo>
                  <a:pt x="990" y="17416"/>
                </a:lnTo>
                <a:lnTo>
                  <a:pt x="1217" y="17726"/>
                </a:lnTo>
                <a:lnTo>
                  <a:pt x="1467" y="18012"/>
                </a:lnTo>
                <a:lnTo>
                  <a:pt x="1729" y="18287"/>
                </a:lnTo>
                <a:lnTo>
                  <a:pt x="1991" y="18525"/>
                </a:lnTo>
                <a:lnTo>
                  <a:pt x="2277" y="18752"/>
                </a:lnTo>
                <a:lnTo>
                  <a:pt x="2564" y="18954"/>
                </a:lnTo>
                <a:lnTo>
                  <a:pt x="2862" y="19145"/>
                </a:lnTo>
                <a:lnTo>
                  <a:pt x="3160" y="19312"/>
                </a:lnTo>
                <a:lnTo>
                  <a:pt x="3446" y="19455"/>
                </a:lnTo>
                <a:lnTo>
                  <a:pt x="3744" y="19586"/>
                </a:lnTo>
                <a:lnTo>
                  <a:pt x="4030" y="19705"/>
                </a:lnTo>
                <a:lnTo>
                  <a:pt x="4316" y="19812"/>
                </a:lnTo>
                <a:lnTo>
                  <a:pt x="4590" y="19908"/>
                </a:lnTo>
                <a:lnTo>
                  <a:pt x="4840" y="19979"/>
                </a:lnTo>
                <a:lnTo>
                  <a:pt x="5329" y="20099"/>
                </a:lnTo>
                <a:lnTo>
                  <a:pt x="5722" y="20182"/>
                </a:lnTo>
                <a:lnTo>
                  <a:pt x="6032" y="20230"/>
                </a:lnTo>
                <a:lnTo>
                  <a:pt x="6307" y="20265"/>
                </a:lnTo>
                <a:lnTo>
                  <a:pt x="39374" y="20265"/>
                </a:lnTo>
                <a:lnTo>
                  <a:pt x="39576" y="20254"/>
                </a:lnTo>
                <a:lnTo>
                  <a:pt x="39779" y="20242"/>
                </a:lnTo>
                <a:lnTo>
                  <a:pt x="39970" y="20218"/>
                </a:lnTo>
                <a:lnTo>
                  <a:pt x="40161" y="20182"/>
                </a:lnTo>
                <a:lnTo>
                  <a:pt x="40351" y="20146"/>
                </a:lnTo>
                <a:lnTo>
                  <a:pt x="40530" y="20087"/>
                </a:lnTo>
                <a:lnTo>
                  <a:pt x="40709" y="20027"/>
                </a:lnTo>
                <a:lnTo>
                  <a:pt x="40888" y="19956"/>
                </a:lnTo>
                <a:lnTo>
                  <a:pt x="41067" y="19884"/>
                </a:lnTo>
                <a:lnTo>
                  <a:pt x="41233" y="19789"/>
                </a:lnTo>
                <a:lnTo>
                  <a:pt x="41400" y="19705"/>
                </a:lnTo>
                <a:lnTo>
                  <a:pt x="41555" y="19598"/>
                </a:lnTo>
                <a:lnTo>
                  <a:pt x="41710" y="19491"/>
                </a:lnTo>
                <a:lnTo>
                  <a:pt x="41853" y="19371"/>
                </a:lnTo>
                <a:lnTo>
                  <a:pt x="41996" y="19252"/>
                </a:lnTo>
                <a:lnTo>
                  <a:pt x="42127" y="19121"/>
                </a:lnTo>
                <a:lnTo>
                  <a:pt x="42259" y="18990"/>
                </a:lnTo>
                <a:lnTo>
                  <a:pt x="42378" y="18847"/>
                </a:lnTo>
                <a:lnTo>
                  <a:pt x="42497" y="18704"/>
                </a:lnTo>
                <a:lnTo>
                  <a:pt x="42604" y="18549"/>
                </a:lnTo>
                <a:lnTo>
                  <a:pt x="42700" y="18394"/>
                </a:lnTo>
                <a:lnTo>
                  <a:pt x="42795" y="18227"/>
                </a:lnTo>
                <a:lnTo>
                  <a:pt x="42890" y="18060"/>
                </a:lnTo>
                <a:lnTo>
                  <a:pt x="42962" y="17881"/>
                </a:lnTo>
                <a:lnTo>
                  <a:pt x="43033" y="17714"/>
                </a:lnTo>
                <a:lnTo>
                  <a:pt x="43093" y="17524"/>
                </a:lnTo>
                <a:lnTo>
                  <a:pt x="43141" y="17345"/>
                </a:lnTo>
                <a:lnTo>
                  <a:pt x="43188" y="17154"/>
                </a:lnTo>
                <a:lnTo>
                  <a:pt x="43224" y="16963"/>
                </a:lnTo>
                <a:lnTo>
                  <a:pt x="43248" y="16773"/>
                </a:lnTo>
                <a:lnTo>
                  <a:pt x="43260" y="16570"/>
                </a:lnTo>
                <a:lnTo>
                  <a:pt x="43272" y="16367"/>
                </a:lnTo>
                <a:lnTo>
                  <a:pt x="43260" y="16141"/>
                </a:lnTo>
                <a:lnTo>
                  <a:pt x="43248" y="15926"/>
                </a:lnTo>
                <a:lnTo>
                  <a:pt x="43224" y="15712"/>
                </a:lnTo>
                <a:lnTo>
                  <a:pt x="43176" y="15485"/>
                </a:lnTo>
                <a:lnTo>
                  <a:pt x="43129" y="15283"/>
                </a:lnTo>
                <a:lnTo>
                  <a:pt x="43069" y="15068"/>
                </a:lnTo>
                <a:lnTo>
                  <a:pt x="43010" y="14865"/>
                </a:lnTo>
                <a:lnTo>
                  <a:pt x="42926" y="14675"/>
                </a:lnTo>
                <a:lnTo>
                  <a:pt x="42843" y="14484"/>
                </a:lnTo>
                <a:lnTo>
                  <a:pt x="42747" y="14293"/>
                </a:lnTo>
                <a:lnTo>
                  <a:pt x="42640" y="14115"/>
                </a:lnTo>
                <a:lnTo>
                  <a:pt x="42521" y="13936"/>
                </a:lnTo>
                <a:lnTo>
                  <a:pt x="42402" y="13757"/>
                </a:lnTo>
                <a:lnTo>
                  <a:pt x="42270" y="13590"/>
                </a:lnTo>
                <a:lnTo>
                  <a:pt x="42139" y="13435"/>
                </a:lnTo>
                <a:lnTo>
                  <a:pt x="41996" y="13292"/>
                </a:lnTo>
                <a:lnTo>
                  <a:pt x="41841" y="13137"/>
                </a:lnTo>
                <a:lnTo>
                  <a:pt x="41686" y="13006"/>
                </a:lnTo>
                <a:lnTo>
                  <a:pt x="41520" y="12875"/>
                </a:lnTo>
                <a:lnTo>
                  <a:pt x="41341" y="12756"/>
                </a:lnTo>
                <a:lnTo>
                  <a:pt x="41174" y="12636"/>
                </a:lnTo>
                <a:lnTo>
                  <a:pt x="40983" y="12529"/>
                </a:lnTo>
                <a:lnTo>
                  <a:pt x="40792" y="12434"/>
                </a:lnTo>
                <a:lnTo>
                  <a:pt x="40602" y="12350"/>
                </a:lnTo>
                <a:lnTo>
                  <a:pt x="40411" y="12279"/>
                </a:lnTo>
                <a:lnTo>
                  <a:pt x="40208" y="12207"/>
                </a:lnTo>
                <a:lnTo>
                  <a:pt x="39994" y="12148"/>
                </a:lnTo>
                <a:lnTo>
                  <a:pt x="39791" y="12100"/>
                </a:lnTo>
                <a:lnTo>
                  <a:pt x="39576" y="12064"/>
                </a:lnTo>
                <a:lnTo>
                  <a:pt x="39350" y="12028"/>
                </a:lnTo>
                <a:lnTo>
                  <a:pt x="39135" y="12016"/>
                </a:lnTo>
                <a:lnTo>
                  <a:pt x="38909" y="12005"/>
                </a:lnTo>
                <a:lnTo>
                  <a:pt x="38194" y="12005"/>
                </a:lnTo>
                <a:lnTo>
                  <a:pt x="38182" y="11611"/>
                </a:lnTo>
                <a:lnTo>
                  <a:pt x="38170" y="11242"/>
                </a:lnTo>
                <a:lnTo>
                  <a:pt x="38146" y="10872"/>
                </a:lnTo>
                <a:lnTo>
                  <a:pt x="38110" y="10526"/>
                </a:lnTo>
                <a:lnTo>
                  <a:pt x="38063" y="10193"/>
                </a:lnTo>
                <a:lnTo>
                  <a:pt x="38015" y="9859"/>
                </a:lnTo>
                <a:lnTo>
                  <a:pt x="37955" y="9549"/>
                </a:lnTo>
                <a:lnTo>
                  <a:pt x="37884" y="9251"/>
                </a:lnTo>
                <a:lnTo>
                  <a:pt x="37812" y="8965"/>
                </a:lnTo>
                <a:lnTo>
                  <a:pt x="37717" y="8703"/>
                </a:lnTo>
                <a:lnTo>
                  <a:pt x="37633" y="8440"/>
                </a:lnTo>
                <a:lnTo>
                  <a:pt x="37538" y="8190"/>
                </a:lnTo>
                <a:lnTo>
                  <a:pt x="37431" y="7952"/>
                </a:lnTo>
                <a:lnTo>
                  <a:pt x="37312" y="7725"/>
                </a:lnTo>
                <a:lnTo>
                  <a:pt x="37204" y="7511"/>
                </a:lnTo>
                <a:lnTo>
                  <a:pt x="37073" y="7296"/>
                </a:lnTo>
                <a:lnTo>
                  <a:pt x="36954" y="7105"/>
                </a:lnTo>
                <a:lnTo>
                  <a:pt x="36823" y="6926"/>
                </a:lnTo>
                <a:lnTo>
                  <a:pt x="36680" y="6748"/>
                </a:lnTo>
                <a:lnTo>
                  <a:pt x="36537" y="6581"/>
                </a:lnTo>
                <a:lnTo>
                  <a:pt x="36394" y="6426"/>
                </a:lnTo>
                <a:lnTo>
                  <a:pt x="36251" y="6283"/>
                </a:lnTo>
                <a:lnTo>
                  <a:pt x="36096" y="6140"/>
                </a:lnTo>
                <a:lnTo>
                  <a:pt x="35941" y="6009"/>
                </a:lnTo>
                <a:lnTo>
                  <a:pt x="35786" y="5889"/>
                </a:lnTo>
                <a:lnTo>
                  <a:pt x="35619" y="5782"/>
                </a:lnTo>
                <a:lnTo>
                  <a:pt x="35464" y="5675"/>
                </a:lnTo>
                <a:lnTo>
                  <a:pt x="35297" y="5579"/>
                </a:lnTo>
                <a:lnTo>
                  <a:pt x="34963" y="5401"/>
                </a:lnTo>
                <a:lnTo>
                  <a:pt x="34629" y="5258"/>
                </a:lnTo>
                <a:lnTo>
                  <a:pt x="34296" y="5138"/>
                </a:lnTo>
                <a:lnTo>
                  <a:pt x="33974" y="5031"/>
                </a:lnTo>
                <a:lnTo>
                  <a:pt x="33640" y="4960"/>
                </a:lnTo>
                <a:lnTo>
                  <a:pt x="33330" y="4900"/>
                </a:lnTo>
                <a:lnTo>
                  <a:pt x="33020" y="4852"/>
                </a:lnTo>
                <a:lnTo>
                  <a:pt x="32722" y="4828"/>
                </a:lnTo>
                <a:lnTo>
                  <a:pt x="32448" y="4817"/>
                </a:lnTo>
                <a:lnTo>
                  <a:pt x="32186" y="4805"/>
                </a:lnTo>
                <a:lnTo>
                  <a:pt x="31947" y="4805"/>
                </a:lnTo>
                <a:lnTo>
                  <a:pt x="31733" y="4817"/>
                </a:lnTo>
                <a:lnTo>
                  <a:pt x="31375" y="4852"/>
                </a:lnTo>
                <a:lnTo>
                  <a:pt x="31161" y="4876"/>
                </a:lnTo>
                <a:lnTo>
                  <a:pt x="31077" y="4888"/>
                </a:lnTo>
                <a:lnTo>
                  <a:pt x="31077" y="4638"/>
                </a:lnTo>
                <a:lnTo>
                  <a:pt x="31065" y="4399"/>
                </a:lnTo>
                <a:lnTo>
                  <a:pt x="31041" y="4161"/>
                </a:lnTo>
                <a:lnTo>
                  <a:pt x="31018" y="3934"/>
                </a:lnTo>
                <a:lnTo>
                  <a:pt x="30994" y="3708"/>
                </a:lnTo>
                <a:lnTo>
                  <a:pt x="30958" y="3493"/>
                </a:lnTo>
                <a:lnTo>
                  <a:pt x="30910" y="3291"/>
                </a:lnTo>
                <a:lnTo>
                  <a:pt x="30863" y="3100"/>
                </a:lnTo>
                <a:lnTo>
                  <a:pt x="30815" y="2909"/>
                </a:lnTo>
                <a:lnTo>
                  <a:pt x="30755" y="2730"/>
                </a:lnTo>
                <a:lnTo>
                  <a:pt x="30624" y="2397"/>
                </a:lnTo>
                <a:lnTo>
                  <a:pt x="30481" y="2087"/>
                </a:lnTo>
                <a:lnTo>
                  <a:pt x="30314" y="1801"/>
                </a:lnTo>
                <a:lnTo>
                  <a:pt x="30135" y="1550"/>
                </a:lnTo>
                <a:lnTo>
                  <a:pt x="29945" y="1312"/>
                </a:lnTo>
                <a:lnTo>
                  <a:pt x="29742" y="1109"/>
                </a:lnTo>
                <a:lnTo>
                  <a:pt x="29528" y="919"/>
                </a:lnTo>
                <a:lnTo>
                  <a:pt x="29313" y="764"/>
                </a:lnTo>
                <a:lnTo>
                  <a:pt x="29098" y="621"/>
                </a:lnTo>
                <a:lnTo>
                  <a:pt x="28872" y="489"/>
                </a:lnTo>
                <a:lnTo>
                  <a:pt x="28634" y="382"/>
                </a:lnTo>
                <a:lnTo>
                  <a:pt x="28407" y="299"/>
                </a:lnTo>
                <a:lnTo>
                  <a:pt x="28181" y="215"/>
                </a:lnTo>
                <a:lnTo>
                  <a:pt x="27966" y="156"/>
                </a:lnTo>
                <a:lnTo>
                  <a:pt x="27739" y="108"/>
                </a:lnTo>
                <a:lnTo>
                  <a:pt x="27537" y="72"/>
                </a:lnTo>
                <a:lnTo>
                  <a:pt x="27334" y="36"/>
                </a:lnTo>
                <a:lnTo>
                  <a:pt x="26965" y="1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1783;p36"/>
          <p:cNvSpPr/>
          <p:nvPr/>
        </p:nvSpPr>
        <p:spPr>
          <a:xfrm>
            <a:off x="8216265" y="2627630"/>
            <a:ext cx="521335" cy="307340"/>
          </a:xfrm>
          <a:custGeom>
            <a:avLst/>
            <a:gdLst/>
            <a:ahLst/>
            <a:cxnLst/>
            <a:rect l="l" t="t" r="r" b="b"/>
            <a:pathLst>
              <a:path w="29230" h="14937" extrusionOk="0">
                <a:moveTo>
                  <a:pt x="18096" y="0"/>
                </a:moveTo>
                <a:lnTo>
                  <a:pt x="17941" y="24"/>
                </a:lnTo>
                <a:lnTo>
                  <a:pt x="17798" y="36"/>
                </a:lnTo>
                <a:lnTo>
                  <a:pt x="12255" y="36"/>
                </a:lnTo>
                <a:lnTo>
                  <a:pt x="12040" y="48"/>
                </a:lnTo>
                <a:lnTo>
                  <a:pt x="11766" y="84"/>
                </a:lnTo>
                <a:lnTo>
                  <a:pt x="11468" y="143"/>
                </a:lnTo>
                <a:lnTo>
                  <a:pt x="11313" y="191"/>
                </a:lnTo>
                <a:lnTo>
                  <a:pt x="11158" y="239"/>
                </a:lnTo>
                <a:lnTo>
                  <a:pt x="10991" y="298"/>
                </a:lnTo>
                <a:lnTo>
                  <a:pt x="10824" y="358"/>
                </a:lnTo>
                <a:lnTo>
                  <a:pt x="10658" y="441"/>
                </a:lnTo>
                <a:lnTo>
                  <a:pt x="10503" y="537"/>
                </a:lnTo>
                <a:lnTo>
                  <a:pt x="10336" y="632"/>
                </a:lnTo>
                <a:lnTo>
                  <a:pt x="10181" y="751"/>
                </a:lnTo>
                <a:lnTo>
                  <a:pt x="10026" y="882"/>
                </a:lnTo>
                <a:lnTo>
                  <a:pt x="9883" y="1025"/>
                </a:lnTo>
                <a:lnTo>
                  <a:pt x="9752" y="1192"/>
                </a:lnTo>
                <a:lnTo>
                  <a:pt x="9620" y="1371"/>
                </a:lnTo>
                <a:lnTo>
                  <a:pt x="9501" y="1562"/>
                </a:lnTo>
                <a:lnTo>
                  <a:pt x="9394" y="1776"/>
                </a:lnTo>
                <a:lnTo>
                  <a:pt x="9299" y="2015"/>
                </a:lnTo>
                <a:lnTo>
                  <a:pt x="9227" y="2265"/>
                </a:lnTo>
                <a:lnTo>
                  <a:pt x="9156" y="2539"/>
                </a:lnTo>
                <a:lnTo>
                  <a:pt x="9108" y="2825"/>
                </a:lnTo>
                <a:lnTo>
                  <a:pt x="9084" y="3147"/>
                </a:lnTo>
                <a:lnTo>
                  <a:pt x="9072" y="3481"/>
                </a:lnTo>
                <a:lnTo>
                  <a:pt x="8750" y="3493"/>
                </a:lnTo>
                <a:lnTo>
                  <a:pt x="8440" y="3505"/>
                </a:lnTo>
                <a:lnTo>
                  <a:pt x="8142" y="3517"/>
                </a:lnTo>
                <a:lnTo>
                  <a:pt x="7856" y="3540"/>
                </a:lnTo>
                <a:lnTo>
                  <a:pt x="7582" y="3576"/>
                </a:lnTo>
                <a:lnTo>
                  <a:pt x="7320" y="3624"/>
                </a:lnTo>
                <a:lnTo>
                  <a:pt x="7058" y="3660"/>
                </a:lnTo>
                <a:lnTo>
                  <a:pt x="6819" y="3719"/>
                </a:lnTo>
                <a:lnTo>
                  <a:pt x="6581" y="3779"/>
                </a:lnTo>
                <a:lnTo>
                  <a:pt x="6354" y="3838"/>
                </a:lnTo>
                <a:lnTo>
                  <a:pt x="6140" y="3910"/>
                </a:lnTo>
                <a:lnTo>
                  <a:pt x="5925" y="3982"/>
                </a:lnTo>
                <a:lnTo>
                  <a:pt x="5722" y="4065"/>
                </a:lnTo>
                <a:lnTo>
                  <a:pt x="5532" y="4148"/>
                </a:lnTo>
                <a:lnTo>
                  <a:pt x="5353" y="4232"/>
                </a:lnTo>
                <a:lnTo>
                  <a:pt x="5186" y="4327"/>
                </a:lnTo>
                <a:lnTo>
                  <a:pt x="5019" y="4423"/>
                </a:lnTo>
                <a:lnTo>
                  <a:pt x="4852" y="4518"/>
                </a:lnTo>
                <a:lnTo>
                  <a:pt x="4566" y="4733"/>
                </a:lnTo>
                <a:lnTo>
                  <a:pt x="4304" y="4959"/>
                </a:lnTo>
                <a:lnTo>
                  <a:pt x="4066" y="5186"/>
                </a:lnTo>
                <a:lnTo>
                  <a:pt x="3863" y="5424"/>
                </a:lnTo>
                <a:lnTo>
                  <a:pt x="3672" y="5674"/>
                </a:lnTo>
                <a:lnTo>
                  <a:pt x="3517" y="5925"/>
                </a:lnTo>
                <a:lnTo>
                  <a:pt x="3386" y="6175"/>
                </a:lnTo>
                <a:lnTo>
                  <a:pt x="3267" y="6425"/>
                </a:lnTo>
                <a:lnTo>
                  <a:pt x="3160" y="6676"/>
                </a:lnTo>
                <a:lnTo>
                  <a:pt x="3088" y="6926"/>
                </a:lnTo>
                <a:lnTo>
                  <a:pt x="3017" y="7164"/>
                </a:lnTo>
                <a:lnTo>
                  <a:pt x="2969" y="7403"/>
                </a:lnTo>
                <a:lnTo>
                  <a:pt x="2921" y="7617"/>
                </a:lnTo>
                <a:lnTo>
                  <a:pt x="2897" y="7832"/>
                </a:lnTo>
                <a:lnTo>
                  <a:pt x="2885" y="8034"/>
                </a:lnTo>
                <a:lnTo>
                  <a:pt x="2862" y="8380"/>
                </a:lnTo>
                <a:lnTo>
                  <a:pt x="2873" y="8642"/>
                </a:lnTo>
                <a:lnTo>
                  <a:pt x="2885" y="8809"/>
                </a:lnTo>
                <a:lnTo>
                  <a:pt x="2885" y="8869"/>
                </a:lnTo>
                <a:lnTo>
                  <a:pt x="2766" y="8881"/>
                </a:lnTo>
                <a:lnTo>
                  <a:pt x="2623" y="8893"/>
                </a:lnTo>
                <a:lnTo>
                  <a:pt x="2432" y="8917"/>
                </a:lnTo>
                <a:lnTo>
                  <a:pt x="2218" y="8964"/>
                </a:lnTo>
                <a:lnTo>
                  <a:pt x="1979" y="9024"/>
                </a:lnTo>
                <a:lnTo>
                  <a:pt x="1717" y="9095"/>
                </a:lnTo>
                <a:lnTo>
                  <a:pt x="1443" y="9203"/>
                </a:lnTo>
                <a:lnTo>
                  <a:pt x="1312" y="9274"/>
                </a:lnTo>
                <a:lnTo>
                  <a:pt x="1169" y="9346"/>
                </a:lnTo>
                <a:lnTo>
                  <a:pt x="1038" y="9417"/>
                </a:lnTo>
                <a:lnTo>
                  <a:pt x="907" y="9513"/>
                </a:lnTo>
                <a:lnTo>
                  <a:pt x="787" y="9608"/>
                </a:lnTo>
                <a:lnTo>
                  <a:pt x="668" y="9715"/>
                </a:lnTo>
                <a:lnTo>
                  <a:pt x="549" y="9823"/>
                </a:lnTo>
                <a:lnTo>
                  <a:pt x="442" y="9954"/>
                </a:lnTo>
                <a:lnTo>
                  <a:pt x="346" y="10085"/>
                </a:lnTo>
                <a:lnTo>
                  <a:pt x="263" y="10240"/>
                </a:lnTo>
                <a:lnTo>
                  <a:pt x="179" y="10395"/>
                </a:lnTo>
                <a:lnTo>
                  <a:pt x="120" y="10574"/>
                </a:lnTo>
                <a:lnTo>
                  <a:pt x="72" y="10752"/>
                </a:lnTo>
                <a:lnTo>
                  <a:pt x="24" y="10943"/>
                </a:lnTo>
                <a:lnTo>
                  <a:pt x="1" y="11158"/>
                </a:lnTo>
                <a:lnTo>
                  <a:pt x="1" y="11384"/>
                </a:lnTo>
                <a:lnTo>
                  <a:pt x="13" y="11611"/>
                </a:lnTo>
                <a:lnTo>
                  <a:pt x="48" y="11825"/>
                </a:lnTo>
                <a:lnTo>
                  <a:pt x="96" y="12040"/>
                </a:lnTo>
                <a:lnTo>
                  <a:pt x="179" y="12242"/>
                </a:lnTo>
                <a:lnTo>
                  <a:pt x="275" y="12433"/>
                </a:lnTo>
                <a:lnTo>
                  <a:pt x="394" y="12624"/>
                </a:lnTo>
                <a:lnTo>
                  <a:pt x="525" y="12803"/>
                </a:lnTo>
                <a:lnTo>
                  <a:pt x="668" y="12970"/>
                </a:lnTo>
                <a:lnTo>
                  <a:pt x="823" y="13136"/>
                </a:lnTo>
                <a:lnTo>
                  <a:pt x="990" y="13291"/>
                </a:lnTo>
                <a:lnTo>
                  <a:pt x="1169" y="13446"/>
                </a:lnTo>
                <a:lnTo>
                  <a:pt x="1360" y="13589"/>
                </a:lnTo>
                <a:lnTo>
                  <a:pt x="1550" y="13721"/>
                </a:lnTo>
                <a:lnTo>
                  <a:pt x="1741" y="13852"/>
                </a:lnTo>
                <a:lnTo>
                  <a:pt x="1944" y="13971"/>
                </a:lnTo>
                <a:lnTo>
                  <a:pt x="2146" y="14078"/>
                </a:lnTo>
                <a:lnTo>
                  <a:pt x="2540" y="14281"/>
                </a:lnTo>
                <a:lnTo>
                  <a:pt x="2933" y="14460"/>
                </a:lnTo>
                <a:lnTo>
                  <a:pt x="3291" y="14603"/>
                </a:lnTo>
                <a:lnTo>
                  <a:pt x="3624" y="14734"/>
                </a:lnTo>
                <a:lnTo>
                  <a:pt x="3899" y="14817"/>
                </a:lnTo>
                <a:lnTo>
                  <a:pt x="4113" y="14889"/>
                </a:lnTo>
                <a:lnTo>
                  <a:pt x="4292" y="14936"/>
                </a:lnTo>
                <a:lnTo>
                  <a:pt x="14973" y="14495"/>
                </a:lnTo>
                <a:lnTo>
                  <a:pt x="20683" y="14424"/>
                </a:lnTo>
                <a:lnTo>
                  <a:pt x="24902" y="14364"/>
                </a:lnTo>
                <a:lnTo>
                  <a:pt x="27692" y="14340"/>
                </a:lnTo>
                <a:lnTo>
                  <a:pt x="27871" y="14329"/>
                </a:lnTo>
                <a:lnTo>
                  <a:pt x="28037" y="14293"/>
                </a:lnTo>
                <a:lnTo>
                  <a:pt x="28204" y="14233"/>
                </a:lnTo>
                <a:lnTo>
                  <a:pt x="28347" y="14150"/>
                </a:lnTo>
                <a:lnTo>
                  <a:pt x="28479" y="14042"/>
                </a:lnTo>
                <a:lnTo>
                  <a:pt x="28610" y="13923"/>
                </a:lnTo>
                <a:lnTo>
                  <a:pt x="28717" y="13792"/>
                </a:lnTo>
                <a:lnTo>
                  <a:pt x="28824" y="13637"/>
                </a:lnTo>
                <a:lnTo>
                  <a:pt x="28920" y="13470"/>
                </a:lnTo>
                <a:lnTo>
                  <a:pt x="28991" y="13303"/>
                </a:lnTo>
                <a:lnTo>
                  <a:pt x="29063" y="13113"/>
                </a:lnTo>
                <a:lnTo>
                  <a:pt x="29122" y="12922"/>
                </a:lnTo>
                <a:lnTo>
                  <a:pt x="29158" y="12719"/>
                </a:lnTo>
                <a:lnTo>
                  <a:pt x="29194" y="12505"/>
                </a:lnTo>
                <a:lnTo>
                  <a:pt x="29218" y="12302"/>
                </a:lnTo>
                <a:lnTo>
                  <a:pt x="29230" y="12087"/>
                </a:lnTo>
                <a:lnTo>
                  <a:pt x="29218" y="11873"/>
                </a:lnTo>
                <a:lnTo>
                  <a:pt x="29206" y="11670"/>
                </a:lnTo>
                <a:lnTo>
                  <a:pt x="29182" y="11468"/>
                </a:lnTo>
                <a:lnTo>
                  <a:pt x="29134" y="11265"/>
                </a:lnTo>
                <a:lnTo>
                  <a:pt x="29086" y="11062"/>
                </a:lnTo>
                <a:lnTo>
                  <a:pt x="29027" y="10883"/>
                </a:lnTo>
                <a:lnTo>
                  <a:pt x="28943" y="10705"/>
                </a:lnTo>
                <a:lnTo>
                  <a:pt x="28860" y="10538"/>
                </a:lnTo>
                <a:lnTo>
                  <a:pt x="28753" y="10383"/>
                </a:lnTo>
                <a:lnTo>
                  <a:pt x="28645" y="10252"/>
                </a:lnTo>
                <a:lnTo>
                  <a:pt x="28514" y="10133"/>
                </a:lnTo>
                <a:lnTo>
                  <a:pt x="28371" y="10025"/>
                </a:lnTo>
                <a:lnTo>
                  <a:pt x="28228" y="9942"/>
                </a:lnTo>
                <a:lnTo>
                  <a:pt x="28061" y="9882"/>
                </a:lnTo>
                <a:lnTo>
                  <a:pt x="27883" y="9846"/>
                </a:lnTo>
                <a:lnTo>
                  <a:pt x="27692" y="9834"/>
                </a:lnTo>
                <a:lnTo>
                  <a:pt x="27680" y="9513"/>
                </a:lnTo>
                <a:lnTo>
                  <a:pt x="27656" y="9215"/>
                </a:lnTo>
                <a:lnTo>
                  <a:pt x="27620" y="8940"/>
                </a:lnTo>
                <a:lnTo>
                  <a:pt x="27561" y="8690"/>
                </a:lnTo>
                <a:lnTo>
                  <a:pt x="27501" y="8464"/>
                </a:lnTo>
                <a:lnTo>
                  <a:pt x="27418" y="8261"/>
                </a:lnTo>
                <a:lnTo>
                  <a:pt x="27334" y="8070"/>
                </a:lnTo>
                <a:lnTo>
                  <a:pt x="27239" y="7891"/>
                </a:lnTo>
                <a:lnTo>
                  <a:pt x="27132" y="7748"/>
                </a:lnTo>
                <a:lnTo>
                  <a:pt x="27024" y="7605"/>
                </a:lnTo>
                <a:lnTo>
                  <a:pt x="26905" y="7486"/>
                </a:lnTo>
                <a:lnTo>
                  <a:pt x="26774" y="7379"/>
                </a:lnTo>
                <a:lnTo>
                  <a:pt x="26643" y="7284"/>
                </a:lnTo>
                <a:lnTo>
                  <a:pt x="26512" y="7212"/>
                </a:lnTo>
                <a:lnTo>
                  <a:pt x="26381" y="7140"/>
                </a:lnTo>
                <a:lnTo>
                  <a:pt x="26249" y="7093"/>
                </a:lnTo>
                <a:lnTo>
                  <a:pt x="26106" y="7045"/>
                </a:lnTo>
                <a:lnTo>
                  <a:pt x="25975" y="7009"/>
                </a:lnTo>
                <a:lnTo>
                  <a:pt x="25844" y="6985"/>
                </a:lnTo>
                <a:lnTo>
                  <a:pt x="25713" y="6962"/>
                </a:lnTo>
                <a:lnTo>
                  <a:pt x="25475" y="6950"/>
                </a:lnTo>
                <a:lnTo>
                  <a:pt x="25260" y="6950"/>
                </a:lnTo>
                <a:lnTo>
                  <a:pt x="25069" y="6962"/>
                </a:lnTo>
                <a:lnTo>
                  <a:pt x="24926" y="6974"/>
                </a:lnTo>
                <a:lnTo>
                  <a:pt x="24807" y="6997"/>
                </a:lnTo>
                <a:lnTo>
                  <a:pt x="24783" y="6842"/>
                </a:lnTo>
                <a:lnTo>
                  <a:pt x="24747" y="6652"/>
                </a:lnTo>
                <a:lnTo>
                  <a:pt x="24700" y="6413"/>
                </a:lnTo>
                <a:lnTo>
                  <a:pt x="24616" y="6127"/>
                </a:lnTo>
                <a:lnTo>
                  <a:pt x="24521" y="5805"/>
                </a:lnTo>
                <a:lnTo>
                  <a:pt x="24378" y="5460"/>
                </a:lnTo>
                <a:lnTo>
                  <a:pt x="24294" y="5293"/>
                </a:lnTo>
                <a:lnTo>
                  <a:pt x="24211" y="5114"/>
                </a:lnTo>
                <a:lnTo>
                  <a:pt x="24104" y="4935"/>
                </a:lnTo>
                <a:lnTo>
                  <a:pt x="23996" y="4756"/>
                </a:lnTo>
                <a:lnTo>
                  <a:pt x="23865" y="4589"/>
                </a:lnTo>
                <a:lnTo>
                  <a:pt x="23734" y="4411"/>
                </a:lnTo>
                <a:lnTo>
                  <a:pt x="23591" y="4256"/>
                </a:lnTo>
                <a:lnTo>
                  <a:pt x="23436" y="4101"/>
                </a:lnTo>
                <a:lnTo>
                  <a:pt x="23257" y="3946"/>
                </a:lnTo>
                <a:lnTo>
                  <a:pt x="23079" y="3815"/>
                </a:lnTo>
                <a:lnTo>
                  <a:pt x="22876" y="3684"/>
                </a:lnTo>
                <a:lnTo>
                  <a:pt x="22661" y="3564"/>
                </a:lnTo>
                <a:lnTo>
                  <a:pt x="22435" y="3469"/>
                </a:lnTo>
                <a:lnTo>
                  <a:pt x="22185" y="3386"/>
                </a:lnTo>
                <a:lnTo>
                  <a:pt x="21922" y="3314"/>
                </a:lnTo>
                <a:lnTo>
                  <a:pt x="21648" y="3266"/>
                </a:lnTo>
                <a:lnTo>
                  <a:pt x="21350" y="3231"/>
                </a:lnTo>
                <a:lnTo>
                  <a:pt x="21040" y="3219"/>
                </a:lnTo>
                <a:lnTo>
                  <a:pt x="21028" y="2873"/>
                </a:lnTo>
                <a:lnTo>
                  <a:pt x="21004" y="2551"/>
                </a:lnTo>
                <a:lnTo>
                  <a:pt x="20957" y="2253"/>
                </a:lnTo>
                <a:lnTo>
                  <a:pt x="20897" y="1979"/>
                </a:lnTo>
                <a:lnTo>
                  <a:pt x="20826" y="1729"/>
                </a:lnTo>
                <a:lnTo>
                  <a:pt x="20742" y="1502"/>
                </a:lnTo>
                <a:lnTo>
                  <a:pt x="20647" y="1288"/>
                </a:lnTo>
                <a:lnTo>
                  <a:pt x="20528" y="1109"/>
                </a:lnTo>
                <a:lnTo>
                  <a:pt x="20408" y="930"/>
                </a:lnTo>
                <a:lnTo>
                  <a:pt x="20289" y="787"/>
                </a:lnTo>
                <a:lnTo>
                  <a:pt x="20158" y="644"/>
                </a:lnTo>
                <a:lnTo>
                  <a:pt x="20015" y="525"/>
                </a:lnTo>
                <a:lnTo>
                  <a:pt x="19872" y="417"/>
                </a:lnTo>
                <a:lnTo>
                  <a:pt x="19717" y="334"/>
                </a:lnTo>
                <a:lnTo>
                  <a:pt x="19574" y="250"/>
                </a:lnTo>
                <a:lnTo>
                  <a:pt x="19419" y="191"/>
                </a:lnTo>
                <a:lnTo>
                  <a:pt x="19264" y="131"/>
                </a:lnTo>
                <a:lnTo>
                  <a:pt x="19121" y="95"/>
                </a:lnTo>
                <a:lnTo>
                  <a:pt x="18966" y="60"/>
                </a:lnTo>
                <a:lnTo>
                  <a:pt x="18823" y="36"/>
                </a:lnTo>
                <a:lnTo>
                  <a:pt x="18549" y="0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1784;p36"/>
          <p:cNvSpPr/>
          <p:nvPr/>
        </p:nvSpPr>
        <p:spPr>
          <a:xfrm>
            <a:off x="9130665" y="2498725"/>
            <a:ext cx="772160" cy="417195"/>
          </a:xfrm>
          <a:custGeom>
            <a:avLst/>
            <a:gdLst/>
            <a:ahLst/>
            <a:cxnLst/>
            <a:rect l="l" t="t" r="r" b="b"/>
            <a:pathLst>
              <a:path w="43272" h="20266" extrusionOk="0">
                <a:moveTo>
                  <a:pt x="26416" y="1"/>
                </a:moveTo>
                <a:lnTo>
                  <a:pt x="26201" y="25"/>
                </a:lnTo>
                <a:lnTo>
                  <a:pt x="13685" y="25"/>
                </a:lnTo>
                <a:lnTo>
                  <a:pt x="13458" y="49"/>
                </a:lnTo>
                <a:lnTo>
                  <a:pt x="13244" y="72"/>
                </a:lnTo>
                <a:lnTo>
                  <a:pt x="13053" y="120"/>
                </a:lnTo>
                <a:lnTo>
                  <a:pt x="12862" y="180"/>
                </a:lnTo>
                <a:lnTo>
                  <a:pt x="12696" y="239"/>
                </a:lnTo>
                <a:lnTo>
                  <a:pt x="12553" y="311"/>
                </a:lnTo>
                <a:lnTo>
                  <a:pt x="12410" y="382"/>
                </a:lnTo>
                <a:lnTo>
                  <a:pt x="12290" y="478"/>
                </a:lnTo>
                <a:lnTo>
                  <a:pt x="12171" y="561"/>
                </a:lnTo>
                <a:lnTo>
                  <a:pt x="12076" y="657"/>
                </a:lnTo>
                <a:lnTo>
                  <a:pt x="11992" y="764"/>
                </a:lnTo>
                <a:lnTo>
                  <a:pt x="11909" y="871"/>
                </a:lnTo>
                <a:lnTo>
                  <a:pt x="11837" y="978"/>
                </a:lnTo>
                <a:lnTo>
                  <a:pt x="11778" y="1086"/>
                </a:lnTo>
                <a:lnTo>
                  <a:pt x="11730" y="1193"/>
                </a:lnTo>
                <a:lnTo>
                  <a:pt x="11659" y="1408"/>
                </a:lnTo>
                <a:lnTo>
                  <a:pt x="11611" y="1622"/>
                </a:lnTo>
                <a:lnTo>
                  <a:pt x="11587" y="1825"/>
                </a:lnTo>
                <a:lnTo>
                  <a:pt x="11575" y="2004"/>
                </a:lnTo>
                <a:lnTo>
                  <a:pt x="11575" y="2147"/>
                </a:lnTo>
                <a:lnTo>
                  <a:pt x="11587" y="2266"/>
                </a:lnTo>
                <a:lnTo>
                  <a:pt x="11599" y="2361"/>
                </a:lnTo>
                <a:lnTo>
                  <a:pt x="11289" y="2373"/>
                </a:lnTo>
                <a:lnTo>
                  <a:pt x="10991" y="2385"/>
                </a:lnTo>
                <a:lnTo>
                  <a:pt x="10693" y="2409"/>
                </a:lnTo>
                <a:lnTo>
                  <a:pt x="10419" y="2433"/>
                </a:lnTo>
                <a:lnTo>
                  <a:pt x="10157" y="2468"/>
                </a:lnTo>
                <a:lnTo>
                  <a:pt x="9894" y="2516"/>
                </a:lnTo>
                <a:lnTo>
                  <a:pt x="9644" y="2564"/>
                </a:lnTo>
                <a:lnTo>
                  <a:pt x="9406" y="2623"/>
                </a:lnTo>
                <a:lnTo>
                  <a:pt x="9179" y="2695"/>
                </a:lnTo>
                <a:lnTo>
                  <a:pt x="8964" y="2766"/>
                </a:lnTo>
                <a:lnTo>
                  <a:pt x="8750" y="2838"/>
                </a:lnTo>
                <a:lnTo>
                  <a:pt x="8547" y="2921"/>
                </a:lnTo>
                <a:lnTo>
                  <a:pt x="8357" y="3017"/>
                </a:lnTo>
                <a:lnTo>
                  <a:pt x="8166" y="3100"/>
                </a:lnTo>
                <a:lnTo>
                  <a:pt x="7987" y="3208"/>
                </a:lnTo>
                <a:lnTo>
                  <a:pt x="7820" y="3315"/>
                </a:lnTo>
                <a:lnTo>
                  <a:pt x="7653" y="3422"/>
                </a:lnTo>
                <a:lnTo>
                  <a:pt x="7510" y="3529"/>
                </a:lnTo>
                <a:lnTo>
                  <a:pt x="7355" y="3649"/>
                </a:lnTo>
                <a:lnTo>
                  <a:pt x="7224" y="3768"/>
                </a:lnTo>
                <a:lnTo>
                  <a:pt x="6962" y="4018"/>
                </a:lnTo>
                <a:lnTo>
                  <a:pt x="6735" y="4280"/>
                </a:lnTo>
                <a:lnTo>
                  <a:pt x="6533" y="4543"/>
                </a:lnTo>
                <a:lnTo>
                  <a:pt x="6354" y="4817"/>
                </a:lnTo>
                <a:lnTo>
                  <a:pt x="6199" y="5103"/>
                </a:lnTo>
                <a:lnTo>
                  <a:pt x="6056" y="5389"/>
                </a:lnTo>
                <a:lnTo>
                  <a:pt x="5937" y="5663"/>
                </a:lnTo>
                <a:lnTo>
                  <a:pt x="5841" y="5949"/>
                </a:lnTo>
                <a:lnTo>
                  <a:pt x="5758" y="6223"/>
                </a:lnTo>
                <a:lnTo>
                  <a:pt x="5698" y="6498"/>
                </a:lnTo>
                <a:lnTo>
                  <a:pt x="5639" y="6760"/>
                </a:lnTo>
                <a:lnTo>
                  <a:pt x="5603" y="7010"/>
                </a:lnTo>
                <a:lnTo>
                  <a:pt x="5579" y="7237"/>
                </a:lnTo>
                <a:lnTo>
                  <a:pt x="5555" y="7463"/>
                </a:lnTo>
                <a:lnTo>
                  <a:pt x="5531" y="7845"/>
                </a:lnTo>
                <a:lnTo>
                  <a:pt x="5543" y="8143"/>
                </a:lnTo>
                <a:lnTo>
                  <a:pt x="5555" y="8405"/>
                </a:lnTo>
                <a:lnTo>
                  <a:pt x="5317" y="8405"/>
                </a:lnTo>
                <a:lnTo>
                  <a:pt x="5043" y="8417"/>
                </a:lnTo>
                <a:lnTo>
                  <a:pt x="4685" y="8453"/>
                </a:lnTo>
                <a:lnTo>
                  <a:pt x="4268" y="8512"/>
                </a:lnTo>
                <a:lnTo>
                  <a:pt x="4041" y="8560"/>
                </a:lnTo>
                <a:lnTo>
                  <a:pt x="3803" y="8619"/>
                </a:lnTo>
                <a:lnTo>
                  <a:pt x="3553" y="8691"/>
                </a:lnTo>
                <a:lnTo>
                  <a:pt x="3302" y="8774"/>
                </a:lnTo>
                <a:lnTo>
                  <a:pt x="3040" y="8870"/>
                </a:lnTo>
                <a:lnTo>
                  <a:pt x="2778" y="8977"/>
                </a:lnTo>
                <a:lnTo>
                  <a:pt x="2516" y="9108"/>
                </a:lnTo>
                <a:lnTo>
                  <a:pt x="2265" y="9263"/>
                </a:lnTo>
                <a:lnTo>
                  <a:pt x="2003" y="9430"/>
                </a:lnTo>
                <a:lnTo>
                  <a:pt x="1765" y="9621"/>
                </a:lnTo>
                <a:lnTo>
                  <a:pt x="1526" y="9835"/>
                </a:lnTo>
                <a:lnTo>
                  <a:pt x="1288" y="10074"/>
                </a:lnTo>
                <a:lnTo>
                  <a:pt x="1073" y="10324"/>
                </a:lnTo>
                <a:lnTo>
                  <a:pt x="871" y="10610"/>
                </a:lnTo>
                <a:lnTo>
                  <a:pt x="775" y="10765"/>
                </a:lnTo>
                <a:lnTo>
                  <a:pt x="692" y="10920"/>
                </a:lnTo>
                <a:lnTo>
                  <a:pt x="596" y="11087"/>
                </a:lnTo>
                <a:lnTo>
                  <a:pt x="513" y="11266"/>
                </a:lnTo>
                <a:lnTo>
                  <a:pt x="441" y="11445"/>
                </a:lnTo>
                <a:lnTo>
                  <a:pt x="370" y="11635"/>
                </a:lnTo>
                <a:lnTo>
                  <a:pt x="298" y="11826"/>
                </a:lnTo>
                <a:lnTo>
                  <a:pt x="239" y="12029"/>
                </a:lnTo>
                <a:lnTo>
                  <a:pt x="191" y="12243"/>
                </a:lnTo>
                <a:lnTo>
                  <a:pt x="143" y="12458"/>
                </a:lnTo>
                <a:lnTo>
                  <a:pt x="108" y="12684"/>
                </a:lnTo>
                <a:lnTo>
                  <a:pt x="72" y="12923"/>
                </a:lnTo>
                <a:lnTo>
                  <a:pt x="36" y="13173"/>
                </a:lnTo>
                <a:lnTo>
                  <a:pt x="24" y="13423"/>
                </a:lnTo>
                <a:lnTo>
                  <a:pt x="12" y="13686"/>
                </a:lnTo>
                <a:lnTo>
                  <a:pt x="0" y="13960"/>
                </a:lnTo>
                <a:lnTo>
                  <a:pt x="12" y="14222"/>
                </a:lnTo>
                <a:lnTo>
                  <a:pt x="24" y="14484"/>
                </a:lnTo>
                <a:lnTo>
                  <a:pt x="48" y="14747"/>
                </a:lnTo>
                <a:lnTo>
                  <a:pt x="72" y="14997"/>
                </a:lnTo>
                <a:lnTo>
                  <a:pt x="120" y="15235"/>
                </a:lnTo>
                <a:lnTo>
                  <a:pt x="167" y="15462"/>
                </a:lnTo>
                <a:lnTo>
                  <a:pt x="215" y="15688"/>
                </a:lnTo>
                <a:lnTo>
                  <a:pt x="275" y="15903"/>
                </a:lnTo>
                <a:lnTo>
                  <a:pt x="346" y="16117"/>
                </a:lnTo>
                <a:lnTo>
                  <a:pt x="418" y="16320"/>
                </a:lnTo>
                <a:lnTo>
                  <a:pt x="501" y="16523"/>
                </a:lnTo>
                <a:lnTo>
                  <a:pt x="584" y="16713"/>
                </a:lnTo>
                <a:lnTo>
                  <a:pt x="680" y="16892"/>
                </a:lnTo>
                <a:lnTo>
                  <a:pt x="775" y="17071"/>
                </a:lnTo>
                <a:lnTo>
                  <a:pt x="882" y="17250"/>
                </a:lnTo>
                <a:lnTo>
                  <a:pt x="990" y="17417"/>
                </a:lnTo>
                <a:lnTo>
                  <a:pt x="1228" y="17727"/>
                </a:lnTo>
                <a:lnTo>
                  <a:pt x="1467" y="18013"/>
                </a:lnTo>
                <a:lnTo>
                  <a:pt x="1729" y="18287"/>
                </a:lnTo>
                <a:lnTo>
                  <a:pt x="2003" y="18525"/>
                </a:lnTo>
                <a:lnTo>
                  <a:pt x="2289" y="18752"/>
                </a:lnTo>
                <a:lnTo>
                  <a:pt x="2575" y="18954"/>
                </a:lnTo>
                <a:lnTo>
                  <a:pt x="2861" y="19145"/>
                </a:lnTo>
                <a:lnTo>
                  <a:pt x="3159" y="19312"/>
                </a:lnTo>
                <a:lnTo>
                  <a:pt x="3457" y="19455"/>
                </a:lnTo>
                <a:lnTo>
                  <a:pt x="3743" y="19586"/>
                </a:lnTo>
                <a:lnTo>
                  <a:pt x="4041" y="19705"/>
                </a:lnTo>
                <a:lnTo>
                  <a:pt x="4316" y="19813"/>
                </a:lnTo>
                <a:lnTo>
                  <a:pt x="4590" y="19908"/>
                </a:lnTo>
                <a:lnTo>
                  <a:pt x="4852" y="19980"/>
                </a:lnTo>
                <a:lnTo>
                  <a:pt x="5329" y="20099"/>
                </a:lnTo>
                <a:lnTo>
                  <a:pt x="5734" y="20182"/>
                </a:lnTo>
                <a:lnTo>
                  <a:pt x="6044" y="20230"/>
                </a:lnTo>
                <a:lnTo>
                  <a:pt x="6318" y="20266"/>
                </a:lnTo>
                <a:lnTo>
                  <a:pt x="39385" y="20266"/>
                </a:lnTo>
                <a:lnTo>
                  <a:pt x="39576" y="20254"/>
                </a:lnTo>
                <a:lnTo>
                  <a:pt x="39779" y="20242"/>
                </a:lnTo>
                <a:lnTo>
                  <a:pt x="39970" y="20218"/>
                </a:lnTo>
                <a:lnTo>
                  <a:pt x="40160" y="20182"/>
                </a:lnTo>
                <a:lnTo>
                  <a:pt x="40351" y="20147"/>
                </a:lnTo>
                <a:lnTo>
                  <a:pt x="40542" y="20087"/>
                </a:lnTo>
                <a:lnTo>
                  <a:pt x="40721" y="20027"/>
                </a:lnTo>
                <a:lnTo>
                  <a:pt x="40899" y="19956"/>
                </a:lnTo>
                <a:lnTo>
                  <a:pt x="41066" y="19884"/>
                </a:lnTo>
                <a:lnTo>
                  <a:pt x="41233" y="19789"/>
                </a:lnTo>
                <a:lnTo>
                  <a:pt x="41400" y="19705"/>
                </a:lnTo>
                <a:lnTo>
                  <a:pt x="41555" y="19598"/>
                </a:lnTo>
                <a:lnTo>
                  <a:pt x="41710" y="19491"/>
                </a:lnTo>
                <a:lnTo>
                  <a:pt x="41853" y="19372"/>
                </a:lnTo>
                <a:lnTo>
                  <a:pt x="41996" y="19252"/>
                </a:lnTo>
                <a:lnTo>
                  <a:pt x="42139" y="19121"/>
                </a:lnTo>
                <a:lnTo>
                  <a:pt x="42258" y="18990"/>
                </a:lnTo>
                <a:lnTo>
                  <a:pt x="42389" y="18847"/>
                </a:lnTo>
                <a:lnTo>
                  <a:pt x="42497" y="18704"/>
                </a:lnTo>
                <a:lnTo>
                  <a:pt x="42604" y="18549"/>
                </a:lnTo>
                <a:lnTo>
                  <a:pt x="42711" y="18394"/>
                </a:lnTo>
                <a:lnTo>
                  <a:pt x="42807" y="18227"/>
                </a:lnTo>
                <a:lnTo>
                  <a:pt x="42890" y="18060"/>
                </a:lnTo>
                <a:lnTo>
                  <a:pt x="42973" y="17882"/>
                </a:lnTo>
                <a:lnTo>
                  <a:pt x="43033" y="17715"/>
                </a:lnTo>
                <a:lnTo>
                  <a:pt x="43105" y="17524"/>
                </a:lnTo>
                <a:lnTo>
                  <a:pt x="43152" y="17345"/>
                </a:lnTo>
                <a:lnTo>
                  <a:pt x="43200" y="17154"/>
                </a:lnTo>
                <a:lnTo>
                  <a:pt x="43224" y="16964"/>
                </a:lnTo>
                <a:lnTo>
                  <a:pt x="43260" y="16773"/>
                </a:lnTo>
                <a:lnTo>
                  <a:pt x="43271" y="16570"/>
                </a:lnTo>
                <a:lnTo>
                  <a:pt x="43271" y="16368"/>
                </a:lnTo>
                <a:lnTo>
                  <a:pt x="43271" y="16141"/>
                </a:lnTo>
                <a:lnTo>
                  <a:pt x="43248" y="15927"/>
                </a:lnTo>
                <a:lnTo>
                  <a:pt x="43224" y="15700"/>
                </a:lnTo>
                <a:lnTo>
                  <a:pt x="43188" y="15486"/>
                </a:lnTo>
                <a:lnTo>
                  <a:pt x="43140" y="15283"/>
                </a:lnTo>
                <a:lnTo>
                  <a:pt x="43081" y="15068"/>
                </a:lnTo>
                <a:lnTo>
                  <a:pt x="43009" y="14866"/>
                </a:lnTo>
                <a:lnTo>
                  <a:pt x="42926" y="14675"/>
                </a:lnTo>
                <a:lnTo>
                  <a:pt x="42842" y="14484"/>
                </a:lnTo>
                <a:lnTo>
                  <a:pt x="42747" y="14294"/>
                </a:lnTo>
                <a:lnTo>
                  <a:pt x="42640" y="14103"/>
                </a:lnTo>
                <a:lnTo>
                  <a:pt x="42532" y="13936"/>
                </a:lnTo>
                <a:lnTo>
                  <a:pt x="42413" y="13757"/>
                </a:lnTo>
                <a:lnTo>
                  <a:pt x="42282" y="13590"/>
                </a:lnTo>
                <a:lnTo>
                  <a:pt x="42139" y="13435"/>
                </a:lnTo>
                <a:lnTo>
                  <a:pt x="41996" y="13280"/>
                </a:lnTo>
                <a:lnTo>
                  <a:pt x="41841" y="13137"/>
                </a:lnTo>
                <a:lnTo>
                  <a:pt x="41686" y="13006"/>
                </a:lnTo>
                <a:lnTo>
                  <a:pt x="41519" y="12875"/>
                </a:lnTo>
                <a:lnTo>
                  <a:pt x="41352" y="12756"/>
                </a:lnTo>
                <a:lnTo>
                  <a:pt x="41174" y="12637"/>
                </a:lnTo>
                <a:lnTo>
                  <a:pt x="40995" y="12529"/>
                </a:lnTo>
                <a:lnTo>
                  <a:pt x="40804" y="12434"/>
                </a:lnTo>
                <a:lnTo>
                  <a:pt x="40613" y="12351"/>
                </a:lnTo>
                <a:lnTo>
                  <a:pt x="40411" y="12279"/>
                </a:lnTo>
                <a:lnTo>
                  <a:pt x="40208" y="12207"/>
                </a:lnTo>
                <a:lnTo>
                  <a:pt x="40005" y="12148"/>
                </a:lnTo>
                <a:lnTo>
                  <a:pt x="39791" y="12100"/>
                </a:lnTo>
                <a:lnTo>
                  <a:pt x="39576" y="12064"/>
                </a:lnTo>
                <a:lnTo>
                  <a:pt x="39362" y="12029"/>
                </a:lnTo>
                <a:lnTo>
                  <a:pt x="39135" y="12017"/>
                </a:lnTo>
                <a:lnTo>
                  <a:pt x="38909" y="12005"/>
                </a:lnTo>
                <a:lnTo>
                  <a:pt x="38193" y="12005"/>
                </a:lnTo>
                <a:lnTo>
                  <a:pt x="38193" y="11611"/>
                </a:lnTo>
                <a:lnTo>
                  <a:pt x="38170" y="11242"/>
                </a:lnTo>
                <a:lnTo>
                  <a:pt x="38146" y="10872"/>
                </a:lnTo>
                <a:lnTo>
                  <a:pt x="38110" y="10527"/>
                </a:lnTo>
                <a:lnTo>
                  <a:pt x="38074" y="10193"/>
                </a:lnTo>
                <a:lnTo>
                  <a:pt x="38015" y="9859"/>
                </a:lnTo>
                <a:lnTo>
                  <a:pt x="37955" y="9549"/>
                </a:lnTo>
                <a:lnTo>
                  <a:pt x="37883" y="9251"/>
                </a:lnTo>
                <a:lnTo>
                  <a:pt x="37812" y="8965"/>
                </a:lnTo>
                <a:lnTo>
                  <a:pt x="37728" y="8703"/>
                </a:lnTo>
                <a:lnTo>
                  <a:pt x="37633" y="8441"/>
                </a:lnTo>
                <a:lnTo>
                  <a:pt x="37538" y="8190"/>
                </a:lnTo>
                <a:lnTo>
                  <a:pt x="37430" y="7952"/>
                </a:lnTo>
                <a:lnTo>
                  <a:pt x="37323" y="7725"/>
                </a:lnTo>
                <a:lnTo>
                  <a:pt x="37204" y="7511"/>
                </a:lnTo>
                <a:lnTo>
                  <a:pt x="37085" y="7296"/>
                </a:lnTo>
                <a:lnTo>
                  <a:pt x="36954" y="7106"/>
                </a:lnTo>
                <a:lnTo>
                  <a:pt x="36823" y="6927"/>
                </a:lnTo>
                <a:lnTo>
                  <a:pt x="36691" y="6748"/>
                </a:lnTo>
                <a:lnTo>
                  <a:pt x="36548" y="6581"/>
                </a:lnTo>
                <a:lnTo>
                  <a:pt x="36405" y="6426"/>
                </a:lnTo>
                <a:lnTo>
                  <a:pt x="36250" y="6283"/>
                </a:lnTo>
                <a:lnTo>
                  <a:pt x="36095" y="6140"/>
                </a:lnTo>
                <a:lnTo>
                  <a:pt x="35940" y="6009"/>
                </a:lnTo>
                <a:lnTo>
                  <a:pt x="35785" y="5890"/>
                </a:lnTo>
                <a:lnTo>
                  <a:pt x="35631" y="5782"/>
                </a:lnTo>
                <a:lnTo>
                  <a:pt x="35464" y="5675"/>
                </a:lnTo>
                <a:lnTo>
                  <a:pt x="35297" y="5580"/>
                </a:lnTo>
                <a:lnTo>
                  <a:pt x="34975" y="5401"/>
                </a:lnTo>
                <a:lnTo>
                  <a:pt x="34641" y="5258"/>
                </a:lnTo>
                <a:lnTo>
                  <a:pt x="34307" y="5139"/>
                </a:lnTo>
                <a:lnTo>
                  <a:pt x="33974" y="5031"/>
                </a:lnTo>
                <a:lnTo>
                  <a:pt x="33652" y="4960"/>
                </a:lnTo>
                <a:lnTo>
                  <a:pt x="33330" y="4900"/>
                </a:lnTo>
                <a:lnTo>
                  <a:pt x="33020" y="4853"/>
                </a:lnTo>
                <a:lnTo>
                  <a:pt x="32734" y="4829"/>
                </a:lnTo>
                <a:lnTo>
                  <a:pt x="32448" y="4817"/>
                </a:lnTo>
                <a:lnTo>
                  <a:pt x="32197" y="4805"/>
                </a:lnTo>
                <a:lnTo>
                  <a:pt x="31947" y="4805"/>
                </a:lnTo>
                <a:lnTo>
                  <a:pt x="31733" y="4817"/>
                </a:lnTo>
                <a:lnTo>
                  <a:pt x="31387" y="4853"/>
                </a:lnTo>
                <a:lnTo>
                  <a:pt x="31160" y="4876"/>
                </a:lnTo>
                <a:lnTo>
                  <a:pt x="31077" y="4888"/>
                </a:lnTo>
                <a:lnTo>
                  <a:pt x="31077" y="4638"/>
                </a:lnTo>
                <a:lnTo>
                  <a:pt x="31065" y="4400"/>
                </a:lnTo>
                <a:lnTo>
                  <a:pt x="31053" y="4161"/>
                </a:lnTo>
                <a:lnTo>
                  <a:pt x="31029" y="3923"/>
                </a:lnTo>
                <a:lnTo>
                  <a:pt x="30993" y="3708"/>
                </a:lnTo>
                <a:lnTo>
                  <a:pt x="30958" y="3494"/>
                </a:lnTo>
                <a:lnTo>
                  <a:pt x="30922" y="3291"/>
                </a:lnTo>
                <a:lnTo>
                  <a:pt x="30874" y="3100"/>
                </a:lnTo>
                <a:lnTo>
                  <a:pt x="30815" y="2910"/>
                </a:lnTo>
                <a:lnTo>
                  <a:pt x="30755" y="2731"/>
                </a:lnTo>
                <a:lnTo>
                  <a:pt x="30636" y="2397"/>
                </a:lnTo>
                <a:lnTo>
                  <a:pt x="30481" y="2087"/>
                </a:lnTo>
                <a:lnTo>
                  <a:pt x="30314" y="1801"/>
                </a:lnTo>
                <a:lnTo>
                  <a:pt x="30135" y="1551"/>
                </a:lnTo>
                <a:lnTo>
                  <a:pt x="29944" y="1312"/>
                </a:lnTo>
                <a:lnTo>
                  <a:pt x="29754" y="1110"/>
                </a:lnTo>
                <a:lnTo>
                  <a:pt x="29539" y="919"/>
                </a:lnTo>
                <a:lnTo>
                  <a:pt x="29325" y="764"/>
                </a:lnTo>
                <a:lnTo>
                  <a:pt x="29098" y="621"/>
                </a:lnTo>
                <a:lnTo>
                  <a:pt x="28872" y="490"/>
                </a:lnTo>
                <a:lnTo>
                  <a:pt x="28645" y="382"/>
                </a:lnTo>
                <a:lnTo>
                  <a:pt x="28419" y="299"/>
                </a:lnTo>
                <a:lnTo>
                  <a:pt x="28192" y="215"/>
                </a:lnTo>
                <a:lnTo>
                  <a:pt x="27966" y="156"/>
                </a:lnTo>
                <a:lnTo>
                  <a:pt x="27751" y="108"/>
                </a:lnTo>
                <a:lnTo>
                  <a:pt x="27537" y="61"/>
                </a:lnTo>
                <a:lnTo>
                  <a:pt x="27334" y="37"/>
                </a:lnTo>
                <a:lnTo>
                  <a:pt x="26964" y="1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1785;p36"/>
          <p:cNvSpPr/>
          <p:nvPr/>
        </p:nvSpPr>
        <p:spPr>
          <a:xfrm>
            <a:off x="9542780" y="2801620"/>
            <a:ext cx="570865" cy="307975"/>
          </a:xfrm>
          <a:custGeom>
            <a:avLst/>
            <a:gdLst/>
            <a:ahLst/>
            <a:cxnLst/>
            <a:rect l="l" t="t" r="r" b="b"/>
            <a:pathLst>
              <a:path w="32007" h="14985" extrusionOk="0">
                <a:moveTo>
                  <a:pt x="12064" y="1"/>
                </a:moveTo>
                <a:lnTo>
                  <a:pt x="11790" y="25"/>
                </a:lnTo>
                <a:lnTo>
                  <a:pt x="11480" y="72"/>
                </a:lnTo>
                <a:lnTo>
                  <a:pt x="11325" y="108"/>
                </a:lnTo>
                <a:lnTo>
                  <a:pt x="11158" y="156"/>
                </a:lnTo>
                <a:lnTo>
                  <a:pt x="10991" y="215"/>
                </a:lnTo>
                <a:lnTo>
                  <a:pt x="10824" y="287"/>
                </a:lnTo>
                <a:lnTo>
                  <a:pt x="10645" y="358"/>
                </a:lnTo>
                <a:lnTo>
                  <a:pt x="10478" y="454"/>
                </a:lnTo>
                <a:lnTo>
                  <a:pt x="10323" y="561"/>
                </a:lnTo>
                <a:lnTo>
                  <a:pt x="10156" y="680"/>
                </a:lnTo>
                <a:lnTo>
                  <a:pt x="10002" y="823"/>
                </a:lnTo>
                <a:lnTo>
                  <a:pt x="9858" y="966"/>
                </a:lnTo>
                <a:lnTo>
                  <a:pt x="9715" y="1145"/>
                </a:lnTo>
                <a:lnTo>
                  <a:pt x="9584" y="1336"/>
                </a:lnTo>
                <a:lnTo>
                  <a:pt x="9453" y="1538"/>
                </a:lnTo>
                <a:lnTo>
                  <a:pt x="9346" y="1765"/>
                </a:lnTo>
                <a:lnTo>
                  <a:pt x="9251" y="2015"/>
                </a:lnTo>
                <a:lnTo>
                  <a:pt x="9167" y="2289"/>
                </a:lnTo>
                <a:lnTo>
                  <a:pt x="9107" y="2587"/>
                </a:lnTo>
                <a:lnTo>
                  <a:pt x="9060" y="2909"/>
                </a:lnTo>
                <a:lnTo>
                  <a:pt x="9024" y="3255"/>
                </a:lnTo>
                <a:lnTo>
                  <a:pt x="9012" y="3625"/>
                </a:lnTo>
                <a:lnTo>
                  <a:pt x="8786" y="3589"/>
                </a:lnTo>
                <a:lnTo>
                  <a:pt x="8535" y="3565"/>
                </a:lnTo>
                <a:lnTo>
                  <a:pt x="8190" y="3553"/>
                </a:lnTo>
                <a:lnTo>
                  <a:pt x="7999" y="3565"/>
                </a:lnTo>
                <a:lnTo>
                  <a:pt x="7796" y="3565"/>
                </a:lnTo>
                <a:lnTo>
                  <a:pt x="7582" y="3589"/>
                </a:lnTo>
                <a:lnTo>
                  <a:pt x="7355" y="3625"/>
                </a:lnTo>
                <a:lnTo>
                  <a:pt x="7117" y="3660"/>
                </a:lnTo>
                <a:lnTo>
                  <a:pt x="6878" y="3720"/>
                </a:lnTo>
                <a:lnTo>
                  <a:pt x="6628" y="3791"/>
                </a:lnTo>
                <a:lnTo>
                  <a:pt x="6390" y="3887"/>
                </a:lnTo>
                <a:lnTo>
                  <a:pt x="6139" y="3994"/>
                </a:lnTo>
                <a:lnTo>
                  <a:pt x="5889" y="4125"/>
                </a:lnTo>
                <a:lnTo>
                  <a:pt x="5651" y="4268"/>
                </a:lnTo>
                <a:lnTo>
                  <a:pt x="5424" y="4447"/>
                </a:lnTo>
                <a:lnTo>
                  <a:pt x="5186" y="4650"/>
                </a:lnTo>
                <a:lnTo>
                  <a:pt x="4971" y="4864"/>
                </a:lnTo>
                <a:lnTo>
                  <a:pt x="4768" y="5115"/>
                </a:lnTo>
                <a:lnTo>
                  <a:pt x="4673" y="5258"/>
                </a:lnTo>
                <a:lnTo>
                  <a:pt x="4578" y="5401"/>
                </a:lnTo>
                <a:lnTo>
                  <a:pt x="4482" y="5556"/>
                </a:lnTo>
                <a:lnTo>
                  <a:pt x="4399" y="5711"/>
                </a:lnTo>
                <a:lnTo>
                  <a:pt x="4315" y="5878"/>
                </a:lnTo>
                <a:lnTo>
                  <a:pt x="4244" y="6056"/>
                </a:lnTo>
                <a:lnTo>
                  <a:pt x="4161" y="6235"/>
                </a:lnTo>
                <a:lnTo>
                  <a:pt x="4101" y="6438"/>
                </a:lnTo>
                <a:lnTo>
                  <a:pt x="4041" y="6640"/>
                </a:lnTo>
                <a:lnTo>
                  <a:pt x="3982" y="6843"/>
                </a:lnTo>
                <a:lnTo>
                  <a:pt x="3934" y="7070"/>
                </a:lnTo>
                <a:lnTo>
                  <a:pt x="3886" y="7296"/>
                </a:lnTo>
                <a:lnTo>
                  <a:pt x="3839" y="7534"/>
                </a:lnTo>
                <a:lnTo>
                  <a:pt x="3815" y="7785"/>
                </a:lnTo>
                <a:lnTo>
                  <a:pt x="3791" y="8047"/>
                </a:lnTo>
                <a:lnTo>
                  <a:pt x="3767" y="8309"/>
                </a:lnTo>
                <a:lnTo>
                  <a:pt x="3755" y="8595"/>
                </a:lnTo>
                <a:lnTo>
                  <a:pt x="3755" y="8881"/>
                </a:lnTo>
                <a:lnTo>
                  <a:pt x="3052" y="8881"/>
                </a:lnTo>
                <a:lnTo>
                  <a:pt x="2897" y="8905"/>
                </a:lnTo>
                <a:lnTo>
                  <a:pt x="2730" y="8917"/>
                </a:lnTo>
                <a:lnTo>
                  <a:pt x="2575" y="8953"/>
                </a:lnTo>
                <a:lnTo>
                  <a:pt x="2420" y="8989"/>
                </a:lnTo>
                <a:lnTo>
                  <a:pt x="2265" y="9025"/>
                </a:lnTo>
                <a:lnTo>
                  <a:pt x="2110" y="9084"/>
                </a:lnTo>
                <a:lnTo>
                  <a:pt x="1967" y="9132"/>
                </a:lnTo>
                <a:lnTo>
                  <a:pt x="1824" y="9203"/>
                </a:lnTo>
                <a:lnTo>
                  <a:pt x="1681" y="9275"/>
                </a:lnTo>
                <a:lnTo>
                  <a:pt x="1550" y="9346"/>
                </a:lnTo>
                <a:lnTo>
                  <a:pt x="1419" y="9430"/>
                </a:lnTo>
                <a:lnTo>
                  <a:pt x="1288" y="9525"/>
                </a:lnTo>
                <a:lnTo>
                  <a:pt x="1168" y="9621"/>
                </a:lnTo>
                <a:lnTo>
                  <a:pt x="1049" y="9716"/>
                </a:lnTo>
                <a:lnTo>
                  <a:pt x="942" y="9823"/>
                </a:lnTo>
                <a:lnTo>
                  <a:pt x="835" y="9942"/>
                </a:lnTo>
                <a:lnTo>
                  <a:pt x="727" y="10062"/>
                </a:lnTo>
                <a:lnTo>
                  <a:pt x="632" y="10181"/>
                </a:lnTo>
                <a:lnTo>
                  <a:pt x="549" y="10312"/>
                </a:lnTo>
                <a:lnTo>
                  <a:pt x="465" y="10431"/>
                </a:lnTo>
                <a:lnTo>
                  <a:pt x="382" y="10574"/>
                </a:lnTo>
                <a:lnTo>
                  <a:pt x="310" y="10705"/>
                </a:lnTo>
                <a:lnTo>
                  <a:pt x="251" y="10848"/>
                </a:lnTo>
                <a:lnTo>
                  <a:pt x="191" y="11003"/>
                </a:lnTo>
                <a:lnTo>
                  <a:pt x="143" y="11146"/>
                </a:lnTo>
                <a:lnTo>
                  <a:pt x="96" y="11301"/>
                </a:lnTo>
                <a:lnTo>
                  <a:pt x="60" y="11456"/>
                </a:lnTo>
                <a:lnTo>
                  <a:pt x="36" y="11623"/>
                </a:lnTo>
                <a:lnTo>
                  <a:pt x="12" y="11778"/>
                </a:lnTo>
                <a:lnTo>
                  <a:pt x="0" y="11945"/>
                </a:lnTo>
                <a:lnTo>
                  <a:pt x="0" y="12112"/>
                </a:lnTo>
                <a:lnTo>
                  <a:pt x="0" y="12255"/>
                </a:lnTo>
                <a:lnTo>
                  <a:pt x="12" y="12410"/>
                </a:lnTo>
                <a:lnTo>
                  <a:pt x="24" y="12553"/>
                </a:lnTo>
                <a:lnTo>
                  <a:pt x="48" y="12696"/>
                </a:lnTo>
                <a:lnTo>
                  <a:pt x="119" y="12970"/>
                </a:lnTo>
                <a:lnTo>
                  <a:pt x="227" y="13232"/>
                </a:lnTo>
                <a:lnTo>
                  <a:pt x="346" y="13483"/>
                </a:lnTo>
                <a:lnTo>
                  <a:pt x="489" y="13721"/>
                </a:lnTo>
                <a:lnTo>
                  <a:pt x="656" y="13948"/>
                </a:lnTo>
                <a:lnTo>
                  <a:pt x="835" y="14150"/>
                </a:lnTo>
                <a:lnTo>
                  <a:pt x="1049" y="14329"/>
                </a:lnTo>
                <a:lnTo>
                  <a:pt x="1264" y="14496"/>
                </a:lnTo>
                <a:lnTo>
                  <a:pt x="1502" y="14639"/>
                </a:lnTo>
                <a:lnTo>
                  <a:pt x="1753" y="14758"/>
                </a:lnTo>
                <a:lnTo>
                  <a:pt x="2015" y="14866"/>
                </a:lnTo>
                <a:lnTo>
                  <a:pt x="2289" y="14937"/>
                </a:lnTo>
                <a:lnTo>
                  <a:pt x="2432" y="14961"/>
                </a:lnTo>
                <a:lnTo>
                  <a:pt x="2575" y="14973"/>
                </a:lnTo>
                <a:lnTo>
                  <a:pt x="2730" y="14985"/>
                </a:lnTo>
                <a:lnTo>
                  <a:pt x="27334" y="14985"/>
                </a:lnTo>
                <a:lnTo>
                  <a:pt x="27536" y="14973"/>
                </a:lnTo>
                <a:lnTo>
                  <a:pt x="27775" y="14937"/>
                </a:lnTo>
                <a:lnTo>
                  <a:pt x="28073" y="14866"/>
                </a:lnTo>
                <a:lnTo>
                  <a:pt x="28419" y="14782"/>
                </a:lnTo>
                <a:lnTo>
                  <a:pt x="28812" y="14651"/>
                </a:lnTo>
                <a:lnTo>
                  <a:pt x="29027" y="14579"/>
                </a:lnTo>
                <a:lnTo>
                  <a:pt x="29241" y="14496"/>
                </a:lnTo>
                <a:lnTo>
                  <a:pt x="29456" y="14389"/>
                </a:lnTo>
                <a:lnTo>
                  <a:pt x="29670" y="14281"/>
                </a:lnTo>
                <a:lnTo>
                  <a:pt x="29897" y="14162"/>
                </a:lnTo>
                <a:lnTo>
                  <a:pt x="30111" y="14019"/>
                </a:lnTo>
                <a:lnTo>
                  <a:pt x="30326" y="13876"/>
                </a:lnTo>
                <a:lnTo>
                  <a:pt x="30529" y="13709"/>
                </a:lnTo>
                <a:lnTo>
                  <a:pt x="30731" y="13519"/>
                </a:lnTo>
                <a:lnTo>
                  <a:pt x="30922" y="13328"/>
                </a:lnTo>
                <a:lnTo>
                  <a:pt x="31113" y="13113"/>
                </a:lnTo>
                <a:lnTo>
                  <a:pt x="31279" y="12887"/>
                </a:lnTo>
                <a:lnTo>
                  <a:pt x="31434" y="12636"/>
                </a:lnTo>
                <a:lnTo>
                  <a:pt x="31578" y="12362"/>
                </a:lnTo>
                <a:lnTo>
                  <a:pt x="31697" y="12076"/>
                </a:lnTo>
                <a:lnTo>
                  <a:pt x="31804" y="11766"/>
                </a:lnTo>
                <a:lnTo>
                  <a:pt x="31887" y="11444"/>
                </a:lnTo>
                <a:lnTo>
                  <a:pt x="31959" y="11087"/>
                </a:lnTo>
                <a:lnTo>
                  <a:pt x="31995" y="10717"/>
                </a:lnTo>
                <a:lnTo>
                  <a:pt x="32007" y="10324"/>
                </a:lnTo>
                <a:lnTo>
                  <a:pt x="31995" y="9930"/>
                </a:lnTo>
                <a:lnTo>
                  <a:pt x="31959" y="9561"/>
                </a:lnTo>
                <a:lnTo>
                  <a:pt x="31899" y="9215"/>
                </a:lnTo>
                <a:lnTo>
                  <a:pt x="31828" y="8905"/>
                </a:lnTo>
                <a:lnTo>
                  <a:pt x="31732" y="8607"/>
                </a:lnTo>
                <a:lnTo>
                  <a:pt x="31625" y="8333"/>
                </a:lnTo>
                <a:lnTo>
                  <a:pt x="31506" y="8083"/>
                </a:lnTo>
                <a:lnTo>
                  <a:pt x="31363" y="7856"/>
                </a:lnTo>
                <a:lnTo>
                  <a:pt x="31220" y="7642"/>
                </a:lnTo>
                <a:lnTo>
                  <a:pt x="31053" y="7451"/>
                </a:lnTo>
                <a:lnTo>
                  <a:pt x="30886" y="7272"/>
                </a:lnTo>
                <a:lnTo>
                  <a:pt x="30707" y="7117"/>
                </a:lnTo>
                <a:lnTo>
                  <a:pt x="30529" y="6974"/>
                </a:lnTo>
                <a:lnTo>
                  <a:pt x="30338" y="6855"/>
                </a:lnTo>
                <a:lnTo>
                  <a:pt x="30147" y="6736"/>
                </a:lnTo>
                <a:lnTo>
                  <a:pt x="29956" y="6640"/>
                </a:lnTo>
                <a:lnTo>
                  <a:pt x="29766" y="6557"/>
                </a:lnTo>
                <a:lnTo>
                  <a:pt x="29575" y="6485"/>
                </a:lnTo>
                <a:lnTo>
                  <a:pt x="29384" y="6426"/>
                </a:lnTo>
                <a:lnTo>
                  <a:pt x="29205" y="6378"/>
                </a:lnTo>
                <a:lnTo>
                  <a:pt x="28860" y="6295"/>
                </a:lnTo>
                <a:lnTo>
                  <a:pt x="28538" y="6247"/>
                </a:lnTo>
                <a:lnTo>
                  <a:pt x="28276" y="6223"/>
                </a:lnTo>
                <a:lnTo>
                  <a:pt x="28073" y="6211"/>
                </a:lnTo>
                <a:lnTo>
                  <a:pt x="27906" y="6223"/>
                </a:lnTo>
                <a:lnTo>
                  <a:pt x="27918" y="6021"/>
                </a:lnTo>
                <a:lnTo>
                  <a:pt x="27918" y="5806"/>
                </a:lnTo>
                <a:lnTo>
                  <a:pt x="27906" y="5520"/>
                </a:lnTo>
                <a:lnTo>
                  <a:pt x="27870" y="5186"/>
                </a:lnTo>
                <a:lnTo>
                  <a:pt x="27834" y="4995"/>
                </a:lnTo>
                <a:lnTo>
                  <a:pt x="27799" y="4805"/>
                </a:lnTo>
                <a:lnTo>
                  <a:pt x="27751" y="4602"/>
                </a:lnTo>
                <a:lnTo>
                  <a:pt x="27691" y="4399"/>
                </a:lnTo>
                <a:lnTo>
                  <a:pt x="27620" y="4197"/>
                </a:lnTo>
                <a:lnTo>
                  <a:pt x="27525" y="3982"/>
                </a:lnTo>
                <a:lnTo>
                  <a:pt x="27429" y="3780"/>
                </a:lnTo>
                <a:lnTo>
                  <a:pt x="27310" y="3565"/>
                </a:lnTo>
                <a:lnTo>
                  <a:pt x="27179" y="3362"/>
                </a:lnTo>
                <a:lnTo>
                  <a:pt x="27024" y="3160"/>
                </a:lnTo>
                <a:lnTo>
                  <a:pt x="26857" y="2969"/>
                </a:lnTo>
                <a:lnTo>
                  <a:pt x="26666" y="2790"/>
                </a:lnTo>
                <a:lnTo>
                  <a:pt x="26464" y="2611"/>
                </a:lnTo>
                <a:lnTo>
                  <a:pt x="26225" y="2444"/>
                </a:lnTo>
                <a:lnTo>
                  <a:pt x="25975" y="2301"/>
                </a:lnTo>
                <a:lnTo>
                  <a:pt x="25689" y="2158"/>
                </a:lnTo>
                <a:lnTo>
                  <a:pt x="25379" y="2039"/>
                </a:lnTo>
                <a:lnTo>
                  <a:pt x="25045" y="1944"/>
                </a:lnTo>
                <a:lnTo>
                  <a:pt x="24687" y="1860"/>
                </a:lnTo>
                <a:lnTo>
                  <a:pt x="24306" y="1801"/>
                </a:lnTo>
                <a:lnTo>
                  <a:pt x="23877" y="1765"/>
                </a:lnTo>
                <a:lnTo>
                  <a:pt x="23436" y="1753"/>
                </a:lnTo>
                <a:lnTo>
                  <a:pt x="23448" y="1670"/>
                </a:lnTo>
                <a:lnTo>
                  <a:pt x="23448" y="1479"/>
                </a:lnTo>
                <a:lnTo>
                  <a:pt x="23436" y="1348"/>
                </a:lnTo>
                <a:lnTo>
                  <a:pt x="23424" y="1205"/>
                </a:lnTo>
                <a:lnTo>
                  <a:pt x="23388" y="1038"/>
                </a:lnTo>
                <a:lnTo>
                  <a:pt x="23329" y="883"/>
                </a:lnTo>
                <a:lnTo>
                  <a:pt x="23245" y="716"/>
                </a:lnTo>
                <a:lnTo>
                  <a:pt x="23197" y="644"/>
                </a:lnTo>
                <a:lnTo>
                  <a:pt x="23138" y="561"/>
                </a:lnTo>
                <a:lnTo>
                  <a:pt x="23078" y="489"/>
                </a:lnTo>
                <a:lnTo>
                  <a:pt x="23007" y="418"/>
                </a:lnTo>
                <a:lnTo>
                  <a:pt x="22923" y="346"/>
                </a:lnTo>
                <a:lnTo>
                  <a:pt x="22828" y="287"/>
                </a:lnTo>
                <a:lnTo>
                  <a:pt x="22733" y="227"/>
                </a:lnTo>
                <a:lnTo>
                  <a:pt x="22613" y="180"/>
                </a:lnTo>
                <a:lnTo>
                  <a:pt x="22494" y="132"/>
                </a:lnTo>
                <a:lnTo>
                  <a:pt x="22363" y="84"/>
                </a:lnTo>
                <a:lnTo>
                  <a:pt x="22208" y="60"/>
                </a:lnTo>
                <a:lnTo>
                  <a:pt x="22053" y="36"/>
                </a:lnTo>
                <a:lnTo>
                  <a:pt x="21886" y="25"/>
                </a:lnTo>
                <a:lnTo>
                  <a:pt x="21695" y="13"/>
                </a:lnTo>
                <a:lnTo>
                  <a:pt x="12624" y="13"/>
                </a:lnTo>
                <a:lnTo>
                  <a:pt x="12469" y="1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1789;p36"/>
          <p:cNvSpPr/>
          <p:nvPr/>
        </p:nvSpPr>
        <p:spPr>
          <a:xfrm>
            <a:off x="10522585" y="3220085"/>
            <a:ext cx="106045" cy="86360"/>
          </a:xfrm>
          <a:custGeom>
            <a:avLst/>
            <a:gdLst/>
            <a:ahLst/>
            <a:cxnLst/>
            <a:rect l="l" t="t" r="r" b="b"/>
            <a:pathLst>
              <a:path w="5961" h="4197" extrusionOk="0">
                <a:moveTo>
                  <a:pt x="2432" y="1"/>
                </a:moveTo>
                <a:lnTo>
                  <a:pt x="2301" y="13"/>
                </a:lnTo>
                <a:lnTo>
                  <a:pt x="2170" y="37"/>
                </a:lnTo>
                <a:lnTo>
                  <a:pt x="2039" y="72"/>
                </a:lnTo>
                <a:lnTo>
                  <a:pt x="1920" y="108"/>
                </a:lnTo>
                <a:lnTo>
                  <a:pt x="1789" y="156"/>
                </a:lnTo>
                <a:lnTo>
                  <a:pt x="1658" y="216"/>
                </a:lnTo>
                <a:lnTo>
                  <a:pt x="1526" y="275"/>
                </a:lnTo>
                <a:lnTo>
                  <a:pt x="1407" y="359"/>
                </a:lnTo>
                <a:lnTo>
                  <a:pt x="1288" y="430"/>
                </a:lnTo>
                <a:lnTo>
                  <a:pt x="1050" y="609"/>
                </a:lnTo>
                <a:lnTo>
                  <a:pt x="835" y="812"/>
                </a:lnTo>
                <a:lnTo>
                  <a:pt x="632" y="1026"/>
                </a:lnTo>
                <a:lnTo>
                  <a:pt x="454" y="1265"/>
                </a:lnTo>
                <a:lnTo>
                  <a:pt x="370" y="1396"/>
                </a:lnTo>
                <a:lnTo>
                  <a:pt x="299" y="1515"/>
                </a:lnTo>
                <a:lnTo>
                  <a:pt x="227" y="1646"/>
                </a:lnTo>
                <a:lnTo>
                  <a:pt x="168" y="1777"/>
                </a:lnTo>
                <a:lnTo>
                  <a:pt x="120" y="1920"/>
                </a:lnTo>
                <a:lnTo>
                  <a:pt x="84" y="2051"/>
                </a:lnTo>
                <a:lnTo>
                  <a:pt x="48" y="2194"/>
                </a:lnTo>
                <a:lnTo>
                  <a:pt x="24" y="2325"/>
                </a:lnTo>
                <a:lnTo>
                  <a:pt x="1" y="2469"/>
                </a:lnTo>
                <a:lnTo>
                  <a:pt x="1" y="2600"/>
                </a:lnTo>
                <a:lnTo>
                  <a:pt x="1" y="2743"/>
                </a:lnTo>
                <a:lnTo>
                  <a:pt x="24" y="2862"/>
                </a:lnTo>
                <a:lnTo>
                  <a:pt x="36" y="2981"/>
                </a:lnTo>
                <a:lnTo>
                  <a:pt x="72" y="3088"/>
                </a:lnTo>
                <a:lnTo>
                  <a:pt x="108" y="3196"/>
                </a:lnTo>
                <a:lnTo>
                  <a:pt x="144" y="3291"/>
                </a:lnTo>
                <a:lnTo>
                  <a:pt x="191" y="3386"/>
                </a:lnTo>
                <a:lnTo>
                  <a:pt x="251" y="3470"/>
                </a:lnTo>
                <a:lnTo>
                  <a:pt x="370" y="3625"/>
                </a:lnTo>
                <a:lnTo>
                  <a:pt x="501" y="3756"/>
                </a:lnTo>
                <a:lnTo>
                  <a:pt x="644" y="3863"/>
                </a:lnTo>
                <a:lnTo>
                  <a:pt x="799" y="3947"/>
                </a:lnTo>
                <a:lnTo>
                  <a:pt x="942" y="4018"/>
                </a:lnTo>
                <a:lnTo>
                  <a:pt x="1085" y="4078"/>
                </a:lnTo>
                <a:lnTo>
                  <a:pt x="1228" y="4125"/>
                </a:lnTo>
                <a:lnTo>
                  <a:pt x="1348" y="4149"/>
                </a:lnTo>
                <a:lnTo>
                  <a:pt x="1526" y="4185"/>
                </a:lnTo>
                <a:lnTo>
                  <a:pt x="1598" y="4197"/>
                </a:lnTo>
                <a:lnTo>
                  <a:pt x="3958" y="4197"/>
                </a:lnTo>
                <a:lnTo>
                  <a:pt x="4185" y="4185"/>
                </a:lnTo>
                <a:lnTo>
                  <a:pt x="4352" y="4161"/>
                </a:lnTo>
                <a:lnTo>
                  <a:pt x="4530" y="4137"/>
                </a:lnTo>
                <a:lnTo>
                  <a:pt x="4709" y="4090"/>
                </a:lnTo>
                <a:lnTo>
                  <a:pt x="4912" y="4030"/>
                </a:lnTo>
                <a:lnTo>
                  <a:pt x="5103" y="3947"/>
                </a:lnTo>
                <a:lnTo>
                  <a:pt x="5293" y="3851"/>
                </a:lnTo>
                <a:lnTo>
                  <a:pt x="5389" y="3792"/>
                </a:lnTo>
                <a:lnTo>
                  <a:pt x="5472" y="3720"/>
                </a:lnTo>
                <a:lnTo>
                  <a:pt x="5556" y="3649"/>
                </a:lnTo>
                <a:lnTo>
                  <a:pt x="5627" y="3577"/>
                </a:lnTo>
                <a:lnTo>
                  <a:pt x="5699" y="3494"/>
                </a:lnTo>
                <a:lnTo>
                  <a:pt x="5758" y="3398"/>
                </a:lnTo>
                <a:lnTo>
                  <a:pt x="5818" y="3291"/>
                </a:lnTo>
                <a:lnTo>
                  <a:pt x="5865" y="3184"/>
                </a:lnTo>
                <a:lnTo>
                  <a:pt x="5901" y="3065"/>
                </a:lnTo>
                <a:lnTo>
                  <a:pt x="5937" y="2945"/>
                </a:lnTo>
                <a:lnTo>
                  <a:pt x="5949" y="2814"/>
                </a:lnTo>
                <a:lnTo>
                  <a:pt x="5961" y="2659"/>
                </a:lnTo>
                <a:lnTo>
                  <a:pt x="5949" y="2516"/>
                </a:lnTo>
                <a:lnTo>
                  <a:pt x="5937" y="2373"/>
                </a:lnTo>
                <a:lnTo>
                  <a:pt x="5913" y="2242"/>
                </a:lnTo>
                <a:lnTo>
                  <a:pt x="5889" y="2111"/>
                </a:lnTo>
                <a:lnTo>
                  <a:pt x="5842" y="1992"/>
                </a:lnTo>
                <a:lnTo>
                  <a:pt x="5794" y="1872"/>
                </a:lnTo>
                <a:lnTo>
                  <a:pt x="5746" y="1765"/>
                </a:lnTo>
                <a:lnTo>
                  <a:pt x="5687" y="1658"/>
                </a:lnTo>
                <a:lnTo>
                  <a:pt x="5615" y="1551"/>
                </a:lnTo>
                <a:lnTo>
                  <a:pt x="5544" y="1455"/>
                </a:lnTo>
                <a:lnTo>
                  <a:pt x="5377" y="1276"/>
                </a:lnTo>
                <a:lnTo>
                  <a:pt x="5198" y="1110"/>
                </a:lnTo>
                <a:lnTo>
                  <a:pt x="4995" y="967"/>
                </a:lnTo>
                <a:lnTo>
                  <a:pt x="4781" y="823"/>
                </a:lnTo>
                <a:lnTo>
                  <a:pt x="4542" y="704"/>
                </a:lnTo>
                <a:lnTo>
                  <a:pt x="4304" y="585"/>
                </a:lnTo>
                <a:lnTo>
                  <a:pt x="4065" y="478"/>
                </a:lnTo>
                <a:lnTo>
                  <a:pt x="3565" y="275"/>
                </a:lnTo>
                <a:lnTo>
                  <a:pt x="3064" y="84"/>
                </a:lnTo>
                <a:lnTo>
                  <a:pt x="2945" y="49"/>
                </a:lnTo>
                <a:lnTo>
                  <a:pt x="2814" y="25"/>
                </a:lnTo>
                <a:lnTo>
                  <a:pt x="2695" y="1"/>
                </a:lnTo>
                <a:close/>
              </a:path>
            </a:pathLst>
          </a:custGeom>
          <a:solidFill>
            <a:srgbClr val="766A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1790;p36"/>
          <p:cNvSpPr/>
          <p:nvPr/>
        </p:nvSpPr>
        <p:spPr>
          <a:xfrm>
            <a:off x="11026140" y="3343910"/>
            <a:ext cx="106045" cy="86995"/>
          </a:xfrm>
          <a:custGeom>
            <a:avLst/>
            <a:gdLst/>
            <a:ahLst/>
            <a:cxnLst/>
            <a:rect l="l" t="t" r="r" b="b"/>
            <a:pathLst>
              <a:path w="5961" h="4209" extrusionOk="0">
                <a:moveTo>
                  <a:pt x="2563" y="1"/>
                </a:moveTo>
                <a:lnTo>
                  <a:pt x="2432" y="13"/>
                </a:lnTo>
                <a:lnTo>
                  <a:pt x="2301" y="25"/>
                </a:lnTo>
                <a:lnTo>
                  <a:pt x="2170" y="48"/>
                </a:lnTo>
                <a:lnTo>
                  <a:pt x="2050" y="72"/>
                </a:lnTo>
                <a:lnTo>
                  <a:pt x="1919" y="120"/>
                </a:lnTo>
                <a:lnTo>
                  <a:pt x="1788" y="168"/>
                </a:lnTo>
                <a:lnTo>
                  <a:pt x="1657" y="227"/>
                </a:lnTo>
                <a:lnTo>
                  <a:pt x="1526" y="287"/>
                </a:lnTo>
                <a:lnTo>
                  <a:pt x="1407" y="358"/>
                </a:lnTo>
                <a:lnTo>
                  <a:pt x="1288" y="442"/>
                </a:lnTo>
                <a:lnTo>
                  <a:pt x="1049" y="621"/>
                </a:lnTo>
                <a:lnTo>
                  <a:pt x="835" y="823"/>
                </a:lnTo>
                <a:lnTo>
                  <a:pt x="632" y="1038"/>
                </a:lnTo>
                <a:lnTo>
                  <a:pt x="453" y="1276"/>
                </a:lnTo>
                <a:lnTo>
                  <a:pt x="370" y="1395"/>
                </a:lnTo>
                <a:lnTo>
                  <a:pt x="298" y="1527"/>
                </a:lnTo>
                <a:lnTo>
                  <a:pt x="239" y="1658"/>
                </a:lnTo>
                <a:lnTo>
                  <a:pt x="179" y="1789"/>
                </a:lnTo>
                <a:lnTo>
                  <a:pt x="119" y="1920"/>
                </a:lnTo>
                <a:lnTo>
                  <a:pt x="84" y="2063"/>
                </a:lnTo>
                <a:lnTo>
                  <a:pt x="48" y="2194"/>
                </a:lnTo>
                <a:lnTo>
                  <a:pt x="24" y="2337"/>
                </a:lnTo>
                <a:lnTo>
                  <a:pt x="12" y="2468"/>
                </a:lnTo>
                <a:lnTo>
                  <a:pt x="0" y="2611"/>
                </a:lnTo>
                <a:lnTo>
                  <a:pt x="0" y="2743"/>
                </a:lnTo>
                <a:lnTo>
                  <a:pt x="24" y="2874"/>
                </a:lnTo>
                <a:lnTo>
                  <a:pt x="36" y="2993"/>
                </a:lnTo>
                <a:lnTo>
                  <a:pt x="72" y="3100"/>
                </a:lnTo>
                <a:lnTo>
                  <a:pt x="107" y="3207"/>
                </a:lnTo>
                <a:lnTo>
                  <a:pt x="143" y="3303"/>
                </a:lnTo>
                <a:lnTo>
                  <a:pt x="203" y="3398"/>
                </a:lnTo>
                <a:lnTo>
                  <a:pt x="250" y="3482"/>
                </a:lnTo>
                <a:lnTo>
                  <a:pt x="370" y="3637"/>
                </a:lnTo>
                <a:lnTo>
                  <a:pt x="501" y="3768"/>
                </a:lnTo>
                <a:lnTo>
                  <a:pt x="644" y="3875"/>
                </a:lnTo>
                <a:lnTo>
                  <a:pt x="799" y="3958"/>
                </a:lnTo>
                <a:lnTo>
                  <a:pt x="942" y="4030"/>
                </a:lnTo>
                <a:lnTo>
                  <a:pt x="1097" y="4090"/>
                </a:lnTo>
                <a:lnTo>
                  <a:pt x="1228" y="4137"/>
                </a:lnTo>
                <a:lnTo>
                  <a:pt x="1347" y="4161"/>
                </a:lnTo>
                <a:lnTo>
                  <a:pt x="1526" y="4197"/>
                </a:lnTo>
                <a:lnTo>
                  <a:pt x="1597" y="4209"/>
                </a:lnTo>
                <a:lnTo>
                  <a:pt x="3958" y="4209"/>
                </a:lnTo>
                <a:lnTo>
                  <a:pt x="4196" y="4185"/>
                </a:lnTo>
                <a:lnTo>
                  <a:pt x="4351" y="4173"/>
                </a:lnTo>
                <a:lnTo>
                  <a:pt x="4530" y="4137"/>
                </a:lnTo>
                <a:lnTo>
                  <a:pt x="4709" y="4101"/>
                </a:lnTo>
                <a:lnTo>
                  <a:pt x="4911" y="4042"/>
                </a:lnTo>
                <a:lnTo>
                  <a:pt x="5102" y="3958"/>
                </a:lnTo>
                <a:lnTo>
                  <a:pt x="5293" y="3863"/>
                </a:lnTo>
                <a:lnTo>
                  <a:pt x="5388" y="3803"/>
                </a:lnTo>
                <a:lnTo>
                  <a:pt x="5472" y="3732"/>
                </a:lnTo>
                <a:lnTo>
                  <a:pt x="5555" y="3660"/>
                </a:lnTo>
                <a:lnTo>
                  <a:pt x="5627" y="3589"/>
                </a:lnTo>
                <a:lnTo>
                  <a:pt x="5698" y="3494"/>
                </a:lnTo>
                <a:lnTo>
                  <a:pt x="5758" y="3410"/>
                </a:lnTo>
                <a:lnTo>
                  <a:pt x="5817" y="3303"/>
                </a:lnTo>
                <a:lnTo>
                  <a:pt x="5865" y="3195"/>
                </a:lnTo>
                <a:lnTo>
                  <a:pt x="5901" y="3076"/>
                </a:lnTo>
                <a:lnTo>
                  <a:pt x="5936" y="2957"/>
                </a:lnTo>
                <a:lnTo>
                  <a:pt x="5948" y="2814"/>
                </a:lnTo>
                <a:lnTo>
                  <a:pt x="5960" y="2671"/>
                </a:lnTo>
                <a:lnTo>
                  <a:pt x="5948" y="2528"/>
                </a:lnTo>
                <a:lnTo>
                  <a:pt x="5936" y="2385"/>
                </a:lnTo>
                <a:lnTo>
                  <a:pt x="5913" y="2254"/>
                </a:lnTo>
                <a:lnTo>
                  <a:pt x="5889" y="2123"/>
                </a:lnTo>
                <a:lnTo>
                  <a:pt x="5841" y="2003"/>
                </a:lnTo>
                <a:lnTo>
                  <a:pt x="5793" y="1884"/>
                </a:lnTo>
                <a:lnTo>
                  <a:pt x="5746" y="1777"/>
                </a:lnTo>
                <a:lnTo>
                  <a:pt x="5686" y="1670"/>
                </a:lnTo>
                <a:lnTo>
                  <a:pt x="5615" y="1562"/>
                </a:lnTo>
                <a:lnTo>
                  <a:pt x="5543" y="1467"/>
                </a:lnTo>
                <a:lnTo>
                  <a:pt x="5376" y="1288"/>
                </a:lnTo>
                <a:lnTo>
                  <a:pt x="5197" y="1121"/>
                </a:lnTo>
                <a:lnTo>
                  <a:pt x="4995" y="966"/>
                </a:lnTo>
                <a:lnTo>
                  <a:pt x="4780" y="835"/>
                </a:lnTo>
                <a:lnTo>
                  <a:pt x="4542" y="704"/>
                </a:lnTo>
                <a:lnTo>
                  <a:pt x="4303" y="597"/>
                </a:lnTo>
                <a:lnTo>
                  <a:pt x="4065" y="478"/>
                </a:lnTo>
                <a:lnTo>
                  <a:pt x="3564" y="287"/>
                </a:lnTo>
                <a:lnTo>
                  <a:pt x="3064" y="96"/>
                </a:lnTo>
                <a:lnTo>
                  <a:pt x="2944" y="60"/>
                </a:lnTo>
                <a:lnTo>
                  <a:pt x="2825" y="25"/>
                </a:lnTo>
                <a:lnTo>
                  <a:pt x="2694" y="13"/>
                </a:lnTo>
                <a:lnTo>
                  <a:pt x="256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1791;p36"/>
          <p:cNvSpPr/>
          <p:nvPr/>
        </p:nvSpPr>
        <p:spPr>
          <a:xfrm>
            <a:off x="8172450" y="2991485"/>
            <a:ext cx="130810" cy="106045"/>
          </a:xfrm>
          <a:custGeom>
            <a:avLst/>
            <a:gdLst/>
            <a:ahLst/>
            <a:cxnLst/>
            <a:rect l="l" t="t" r="r" b="b"/>
            <a:pathLst>
              <a:path w="7308" h="5150" extrusionOk="0">
                <a:moveTo>
                  <a:pt x="2992" y="0"/>
                </a:moveTo>
                <a:lnTo>
                  <a:pt x="2825" y="12"/>
                </a:lnTo>
                <a:lnTo>
                  <a:pt x="2670" y="48"/>
                </a:lnTo>
                <a:lnTo>
                  <a:pt x="2515" y="84"/>
                </a:lnTo>
                <a:lnTo>
                  <a:pt x="2348" y="131"/>
                </a:lnTo>
                <a:lnTo>
                  <a:pt x="2193" y="191"/>
                </a:lnTo>
                <a:lnTo>
                  <a:pt x="2038" y="262"/>
                </a:lnTo>
                <a:lnTo>
                  <a:pt x="1883" y="346"/>
                </a:lnTo>
                <a:lnTo>
                  <a:pt x="1728" y="429"/>
                </a:lnTo>
                <a:lnTo>
                  <a:pt x="1574" y="537"/>
                </a:lnTo>
                <a:lnTo>
                  <a:pt x="1430" y="632"/>
                </a:lnTo>
                <a:lnTo>
                  <a:pt x="1287" y="751"/>
                </a:lnTo>
                <a:lnTo>
                  <a:pt x="1156" y="870"/>
                </a:lnTo>
                <a:lnTo>
                  <a:pt x="1025" y="1002"/>
                </a:lnTo>
                <a:lnTo>
                  <a:pt x="894" y="1133"/>
                </a:lnTo>
                <a:lnTo>
                  <a:pt x="775" y="1264"/>
                </a:lnTo>
                <a:lnTo>
                  <a:pt x="668" y="1407"/>
                </a:lnTo>
                <a:lnTo>
                  <a:pt x="560" y="1562"/>
                </a:lnTo>
                <a:lnTo>
                  <a:pt x="465" y="1705"/>
                </a:lnTo>
                <a:lnTo>
                  <a:pt x="370" y="1860"/>
                </a:lnTo>
                <a:lnTo>
                  <a:pt x="286" y="2027"/>
                </a:lnTo>
                <a:lnTo>
                  <a:pt x="215" y="2182"/>
                </a:lnTo>
                <a:lnTo>
                  <a:pt x="155" y="2349"/>
                </a:lnTo>
                <a:lnTo>
                  <a:pt x="107" y="2515"/>
                </a:lnTo>
                <a:lnTo>
                  <a:pt x="60" y="2682"/>
                </a:lnTo>
                <a:lnTo>
                  <a:pt x="36" y="2849"/>
                </a:lnTo>
                <a:lnTo>
                  <a:pt x="12" y="3028"/>
                </a:lnTo>
                <a:lnTo>
                  <a:pt x="0" y="3195"/>
                </a:lnTo>
                <a:lnTo>
                  <a:pt x="12" y="3362"/>
                </a:lnTo>
                <a:lnTo>
                  <a:pt x="24" y="3517"/>
                </a:lnTo>
                <a:lnTo>
                  <a:pt x="60" y="3660"/>
                </a:lnTo>
                <a:lnTo>
                  <a:pt x="95" y="3791"/>
                </a:lnTo>
                <a:lnTo>
                  <a:pt x="131" y="3922"/>
                </a:lnTo>
                <a:lnTo>
                  <a:pt x="191" y="4041"/>
                </a:lnTo>
                <a:lnTo>
                  <a:pt x="250" y="4149"/>
                </a:lnTo>
                <a:lnTo>
                  <a:pt x="310" y="4256"/>
                </a:lnTo>
                <a:lnTo>
                  <a:pt x="381" y="4351"/>
                </a:lnTo>
                <a:lnTo>
                  <a:pt x="453" y="4447"/>
                </a:lnTo>
                <a:lnTo>
                  <a:pt x="536" y="4530"/>
                </a:lnTo>
                <a:lnTo>
                  <a:pt x="620" y="4602"/>
                </a:lnTo>
                <a:lnTo>
                  <a:pt x="799" y="4733"/>
                </a:lnTo>
                <a:lnTo>
                  <a:pt x="978" y="4840"/>
                </a:lnTo>
                <a:lnTo>
                  <a:pt x="1168" y="4935"/>
                </a:lnTo>
                <a:lnTo>
                  <a:pt x="1347" y="5007"/>
                </a:lnTo>
                <a:lnTo>
                  <a:pt x="1502" y="5055"/>
                </a:lnTo>
                <a:lnTo>
                  <a:pt x="1657" y="5090"/>
                </a:lnTo>
                <a:lnTo>
                  <a:pt x="1872" y="5138"/>
                </a:lnTo>
                <a:lnTo>
                  <a:pt x="1955" y="5150"/>
                </a:lnTo>
                <a:lnTo>
                  <a:pt x="4852" y="5150"/>
                </a:lnTo>
                <a:lnTo>
                  <a:pt x="5138" y="5126"/>
                </a:lnTo>
                <a:lnTo>
                  <a:pt x="5340" y="5102"/>
                </a:lnTo>
                <a:lnTo>
                  <a:pt x="5555" y="5066"/>
                </a:lnTo>
                <a:lnTo>
                  <a:pt x="5781" y="5019"/>
                </a:lnTo>
                <a:lnTo>
                  <a:pt x="6020" y="4935"/>
                </a:lnTo>
                <a:lnTo>
                  <a:pt x="6258" y="4840"/>
                </a:lnTo>
                <a:lnTo>
                  <a:pt x="6377" y="4780"/>
                </a:lnTo>
                <a:lnTo>
                  <a:pt x="6497" y="4721"/>
                </a:lnTo>
                <a:lnTo>
                  <a:pt x="6604" y="4649"/>
                </a:lnTo>
                <a:lnTo>
                  <a:pt x="6711" y="4566"/>
                </a:lnTo>
                <a:lnTo>
                  <a:pt x="6807" y="4482"/>
                </a:lnTo>
                <a:lnTo>
                  <a:pt x="6902" y="4387"/>
                </a:lnTo>
                <a:lnTo>
                  <a:pt x="6985" y="4280"/>
                </a:lnTo>
                <a:lnTo>
                  <a:pt x="7069" y="4172"/>
                </a:lnTo>
                <a:lnTo>
                  <a:pt x="7140" y="4041"/>
                </a:lnTo>
                <a:lnTo>
                  <a:pt x="7188" y="3910"/>
                </a:lnTo>
                <a:lnTo>
                  <a:pt x="7236" y="3767"/>
                </a:lnTo>
                <a:lnTo>
                  <a:pt x="7272" y="3612"/>
                </a:lnTo>
                <a:lnTo>
                  <a:pt x="7295" y="3445"/>
                </a:lnTo>
                <a:lnTo>
                  <a:pt x="7307" y="3266"/>
                </a:lnTo>
                <a:lnTo>
                  <a:pt x="7295" y="3088"/>
                </a:lnTo>
                <a:lnTo>
                  <a:pt x="7283" y="2921"/>
                </a:lnTo>
                <a:lnTo>
                  <a:pt x="7260" y="2754"/>
                </a:lnTo>
                <a:lnTo>
                  <a:pt x="7212" y="2599"/>
                </a:lnTo>
                <a:lnTo>
                  <a:pt x="7164" y="2444"/>
                </a:lnTo>
                <a:lnTo>
                  <a:pt x="7117" y="2301"/>
                </a:lnTo>
                <a:lnTo>
                  <a:pt x="7045" y="2170"/>
                </a:lnTo>
                <a:lnTo>
                  <a:pt x="6973" y="2039"/>
                </a:lnTo>
                <a:lnTo>
                  <a:pt x="6890" y="1908"/>
                </a:lnTo>
                <a:lnTo>
                  <a:pt x="6807" y="1788"/>
                </a:lnTo>
                <a:lnTo>
                  <a:pt x="6699" y="1681"/>
                </a:lnTo>
                <a:lnTo>
                  <a:pt x="6604" y="1574"/>
                </a:lnTo>
                <a:lnTo>
                  <a:pt x="6485" y="1466"/>
                </a:lnTo>
                <a:lnTo>
                  <a:pt x="6377" y="1371"/>
                </a:lnTo>
                <a:lnTo>
                  <a:pt x="6127" y="1180"/>
                </a:lnTo>
                <a:lnTo>
                  <a:pt x="5853" y="1013"/>
                </a:lnTo>
                <a:lnTo>
                  <a:pt x="5579" y="859"/>
                </a:lnTo>
                <a:lnTo>
                  <a:pt x="5281" y="715"/>
                </a:lnTo>
                <a:lnTo>
                  <a:pt x="4983" y="584"/>
                </a:lnTo>
                <a:lnTo>
                  <a:pt x="4363" y="334"/>
                </a:lnTo>
                <a:lnTo>
                  <a:pt x="3767" y="108"/>
                </a:lnTo>
                <a:lnTo>
                  <a:pt x="3612" y="60"/>
                </a:lnTo>
                <a:lnTo>
                  <a:pt x="3457" y="24"/>
                </a:lnTo>
                <a:lnTo>
                  <a:pt x="3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1793;p36"/>
          <p:cNvSpPr/>
          <p:nvPr/>
        </p:nvSpPr>
        <p:spPr>
          <a:xfrm>
            <a:off x="9458325" y="3022600"/>
            <a:ext cx="153670" cy="138430"/>
          </a:xfrm>
          <a:custGeom>
            <a:avLst/>
            <a:gdLst/>
            <a:ahLst/>
            <a:cxnLst/>
            <a:rect l="l" t="t" r="r" b="b"/>
            <a:pathLst>
              <a:path w="8608" h="6737" extrusionOk="0">
                <a:moveTo>
                  <a:pt x="2790" y="1"/>
                </a:moveTo>
                <a:lnTo>
                  <a:pt x="2600" y="25"/>
                </a:lnTo>
                <a:lnTo>
                  <a:pt x="2409" y="73"/>
                </a:lnTo>
                <a:lnTo>
                  <a:pt x="2230" y="132"/>
                </a:lnTo>
                <a:lnTo>
                  <a:pt x="2051" y="204"/>
                </a:lnTo>
                <a:lnTo>
                  <a:pt x="1872" y="299"/>
                </a:lnTo>
                <a:lnTo>
                  <a:pt x="1706" y="418"/>
                </a:lnTo>
                <a:lnTo>
                  <a:pt x="1551" y="549"/>
                </a:lnTo>
                <a:lnTo>
                  <a:pt x="1396" y="704"/>
                </a:lnTo>
                <a:lnTo>
                  <a:pt x="1253" y="883"/>
                </a:lnTo>
                <a:lnTo>
                  <a:pt x="1110" y="1074"/>
                </a:lnTo>
                <a:lnTo>
                  <a:pt x="978" y="1300"/>
                </a:lnTo>
                <a:lnTo>
                  <a:pt x="859" y="1539"/>
                </a:lnTo>
                <a:lnTo>
                  <a:pt x="645" y="2027"/>
                </a:lnTo>
                <a:lnTo>
                  <a:pt x="466" y="2492"/>
                </a:lnTo>
                <a:lnTo>
                  <a:pt x="311" y="2921"/>
                </a:lnTo>
                <a:lnTo>
                  <a:pt x="204" y="3327"/>
                </a:lnTo>
                <a:lnTo>
                  <a:pt x="108" y="3696"/>
                </a:lnTo>
                <a:lnTo>
                  <a:pt x="49" y="4030"/>
                </a:lnTo>
                <a:lnTo>
                  <a:pt x="13" y="4352"/>
                </a:lnTo>
                <a:lnTo>
                  <a:pt x="1" y="4638"/>
                </a:lnTo>
                <a:lnTo>
                  <a:pt x="1" y="4912"/>
                </a:lnTo>
                <a:lnTo>
                  <a:pt x="37" y="5151"/>
                </a:lnTo>
                <a:lnTo>
                  <a:pt x="72" y="5365"/>
                </a:lnTo>
                <a:lnTo>
                  <a:pt x="144" y="5568"/>
                </a:lnTo>
                <a:lnTo>
                  <a:pt x="216" y="5747"/>
                </a:lnTo>
                <a:lnTo>
                  <a:pt x="299" y="5902"/>
                </a:lnTo>
                <a:lnTo>
                  <a:pt x="406" y="6045"/>
                </a:lnTo>
                <a:lnTo>
                  <a:pt x="514" y="6176"/>
                </a:lnTo>
                <a:lnTo>
                  <a:pt x="633" y="6283"/>
                </a:lnTo>
                <a:lnTo>
                  <a:pt x="752" y="6378"/>
                </a:lnTo>
                <a:lnTo>
                  <a:pt x="871" y="6450"/>
                </a:lnTo>
                <a:lnTo>
                  <a:pt x="1002" y="6521"/>
                </a:lnTo>
                <a:lnTo>
                  <a:pt x="1133" y="6581"/>
                </a:lnTo>
                <a:lnTo>
                  <a:pt x="1253" y="6617"/>
                </a:lnTo>
                <a:lnTo>
                  <a:pt x="1384" y="6653"/>
                </a:lnTo>
                <a:lnTo>
                  <a:pt x="1491" y="6688"/>
                </a:lnTo>
                <a:lnTo>
                  <a:pt x="1706" y="6724"/>
                </a:lnTo>
                <a:lnTo>
                  <a:pt x="1872" y="6736"/>
                </a:lnTo>
                <a:lnTo>
                  <a:pt x="7070" y="6736"/>
                </a:lnTo>
                <a:lnTo>
                  <a:pt x="7296" y="6724"/>
                </a:lnTo>
                <a:lnTo>
                  <a:pt x="7499" y="6700"/>
                </a:lnTo>
                <a:lnTo>
                  <a:pt x="7690" y="6665"/>
                </a:lnTo>
                <a:lnTo>
                  <a:pt x="7857" y="6617"/>
                </a:lnTo>
                <a:lnTo>
                  <a:pt x="8011" y="6557"/>
                </a:lnTo>
                <a:lnTo>
                  <a:pt x="8143" y="6474"/>
                </a:lnTo>
                <a:lnTo>
                  <a:pt x="8250" y="6390"/>
                </a:lnTo>
                <a:lnTo>
                  <a:pt x="8357" y="6283"/>
                </a:lnTo>
                <a:lnTo>
                  <a:pt x="8429" y="6176"/>
                </a:lnTo>
                <a:lnTo>
                  <a:pt x="8500" y="6057"/>
                </a:lnTo>
                <a:lnTo>
                  <a:pt x="8548" y="5925"/>
                </a:lnTo>
                <a:lnTo>
                  <a:pt x="8584" y="5794"/>
                </a:lnTo>
                <a:lnTo>
                  <a:pt x="8596" y="5639"/>
                </a:lnTo>
                <a:lnTo>
                  <a:pt x="8608" y="5484"/>
                </a:lnTo>
                <a:lnTo>
                  <a:pt x="8596" y="5329"/>
                </a:lnTo>
                <a:lnTo>
                  <a:pt x="8572" y="5163"/>
                </a:lnTo>
                <a:lnTo>
                  <a:pt x="8536" y="4984"/>
                </a:lnTo>
                <a:lnTo>
                  <a:pt x="8488" y="4805"/>
                </a:lnTo>
                <a:lnTo>
                  <a:pt x="8429" y="4626"/>
                </a:lnTo>
                <a:lnTo>
                  <a:pt x="8369" y="4435"/>
                </a:lnTo>
                <a:lnTo>
                  <a:pt x="8286" y="4245"/>
                </a:lnTo>
                <a:lnTo>
                  <a:pt x="8190" y="4054"/>
                </a:lnTo>
                <a:lnTo>
                  <a:pt x="8083" y="3851"/>
                </a:lnTo>
                <a:lnTo>
                  <a:pt x="7976" y="3661"/>
                </a:lnTo>
                <a:lnTo>
                  <a:pt x="7857" y="3458"/>
                </a:lnTo>
                <a:lnTo>
                  <a:pt x="7725" y="3267"/>
                </a:lnTo>
                <a:lnTo>
                  <a:pt x="7439" y="2874"/>
                </a:lnTo>
                <a:lnTo>
                  <a:pt x="7129" y="2480"/>
                </a:lnTo>
                <a:lnTo>
                  <a:pt x="6784" y="2099"/>
                </a:lnTo>
                <a:lnTo>
                  <a:pt x="6426" y="1741"/>
                </a:lnTo>
                <a:lnTo>
                  <a:pt x="6045" y="1396"/>
                </a:lnTo>
                <a:lnTo>
                  <a:pt x="5854" y="1241"/>
                </a:lnTo>
                <a:lnTo>
                  <a:pt x="5651" y="1086"/>
                </a:lnTo>
                <a:lnTo>
                  <a:pt x="5449" y="943"/>
                </a:lnTo>
                <a:lnTo>
                  <a:pt x="5246" y="800"/>
                </a:lnTo>
                <a:lnTo>
                  <a:pt x="5043" y="669"/>
                </a:lnTo>
                <a:lnTo>
                  <a:pt x="4829" y="549"/>
                </a:lnTo>
                <a:lnTo>
                  <a:pt x="4626" y="442"/>
                </a:lnTo>
                <a:lnTo>
                  <a:pt x="4412" y="347"/>
                </a:lnTo>
                <a:lnTo>
                  <a:pt x="4209" y="251"/>
                </a:lnTo>
                <a:lnTo>
                  <a:pt x="3994" y="180"/>
                </a:lnTo>
                <a:lnTo>
                  <a:pt x="3792" y="108"/>
                </a:lnTo>
                <a:lnTo>
                  <a:pt x="3589" y="61"/>
                </a:lnTo>
                <a:lnTo>
                  <a:pt x="3386" y="25"/>
                </a:lnTo>
                <a:lnTo>
                  <a:pt x="318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1796;p36"/>
          <p:cNvSpPr/>
          <p:nvPr/>
        </p:nvSpPr>
        <p:spPr>
          <a:xfrm>
            <a:off x="8319135" y="3088640"/>
            <a:ext cx="106045" cy="86995"/>
          </a:xfrm>
          <a:custGeom>
            <a:avLst/>
            <a:gdLst/>
            <a:ahLst/>
            <a:cxnLst/>
            <a:rect l="l" t="t" r="r" b="b"/>
            <a:pathLst>
              <a:path w="5926" h="4233" extrusionOk="0">
                <a:moveTo>
                  <a:pt x="2540" y="1"/>
                </a:moveTo>
                <a:lnTo>
                  <a:pt x="2409" y="13"/>
                </a:lnTo>
                <a:lnTo>
                  <a:pt x="2278" y="36"/>
                </a:lnTo>
                <a:lnTo>
                  <a:pt x="2159" y="60"/>
                </a:lnTo>
                <a:lnTo>
                  <a:pt x="2027" y="96"/>
                </a:lnTo>
                <a:lnTo>
                  <a:pt x="1908" y="132"/>
                </a:lnTo>
                <a:lnTo>
                  <a:pt x="1670" y="239"/>
                </a:lnTo>
                <a:lnTo>
                  <a:pt x="1431" y="370"/>
                </a:lnTo>
                <a:lnTo>
                  <a:pt x="1217" y="513"/>
                </a:lnTo>
                <a:lnTo>
                  <a:pt x="1002" y="680"/>
                </a:lnTo>
                <a:lnTo>
                  <a:pt x="812" y="871"/>
                </a:lnTo>
                <a:lnTo>
                  <a:pt x="633" y="1073"/>
                </a:lnTo>
                <a:lnTo>
                  <a:pt x="478" y="1276"/>
                </a:lnTo>
                <a:lnTo>
                  <a:pt x="335" y="1503"/>
                </a:lnTo>
                <a:lnTo>
                  <a:pt x="216" y="1729"/>
                </a:lnTo>
                <a:lnTo>
                  <a:pt x="120" y="1967"/>
                </a:lnTo>
                <a:lnTo>
                  <a:pt x="61" y="2194"/>
                </a:lnTo>
                <a:lnTo>
                  <a:pt x="13" y="2432"/>
                </a:lnTo>
                <a:lnTo>
                  <a:pt x="1" y="2552"/>
                </a:lnTo>
                <a:lnTo>
                  <a:pt x="1" y="2671"/>
                </a:lnTo>
                <a:lnTo>
                  <a:pt x="1" y="2766"/>
                </a:lnTo>
                <a:lnTo>
                  <a:pt x="13" y="2862"/>
                </a:lnTo>
                <a:lnTo>
                  <a:pt x="49" y="3052"/>
                </a:lnTo>
                <a:lnTo>
                  <a:pt x="120" y="3219"/>
                </a:lnTo>
                <a:lnTo>
                  <a:pt x="204" y="3362"/>
                </a:lnTo>
                <a:lnTo>
                  <a:pt x="299" y="3505"/>
                </a:lnTo>
                <a:lnTo>
                  <a:pt x="418" y="3624"/>
                </a:lnTo>
                <a:lnTo>
                  <a:pt x="537" y="3732"/>
                </a:lnTo>
                <a:lnTo>
                  <a:pt x="669" y="3839"/>
                </a:lnTo>
                <a:lnTo>
                  <a:pt x="823" y="3934"/>
                </a:lnTo>
                <a:lnTo>
                  <a:pt x="978" y="4018"/>
                </a:lnTo>
                <a:lnTo>
                  <a:pt x="1145" y="4077"/>
                </a:lnTo>
                <a:lnTo>
                  <a:pt x="1312" y="4137"/>
                </a:lnTo>
                <a:lnTo>
                  <a:pt x="1479" y="4185"/>
                </a:lnTo>
                <a:lnTo>
                  <a:pt x="1658" y="4209"/>
                </a:lnTo>
                <a:lnTo>
                  <a:pt x="1837" y="4232"/>
                </a:lnTo>
                <a:lnTo>
                  <a:pt x="4924" y="4232"/>
                </a:lnTo>
                <a:lnTo>
                  <a:pt x="5127" y="4220"/>
                </a:lnTo>
                <a:lnTo>
                  <a:pt x="5306" y="4185"/>
                </a:lnTo>
                <a:lnTo>
                  <a:pt x="5461" y="4137"/>
                </a:lnTo>
                <a:lnTo>
                  <a:pt x="5580" y="4077"/>
                </a:lnTo>
                <a:lnTo>
                  <a:pt x="5687" y="4006"/>
                </a:lnTo>
                <a:lnTo>
                  <a:pt x="5759" y="3922"/>
                </a:lnTo>
                <a:lnTo>
                  <a:pt x="5818" y="3827"/>
                </a:lnTo>
                <a:lnTo>
                  <a:pt x="5866" y="3732"/>
                </a:lnTo>
                <a:lnTo>
                  <a:pt x="5902" y="3648"/>
                </a:lnTo>
                <a:lnTo>
                  <a:pt x="5914" y="3553"/>
                </a:lnTo>
                <a:lnTo>
                  <a:pt x="5925" y="3469"/>
                </a:lnTo>
                <a:lnTo>
                  <a:pt x="5925" y="3398"/>
                </a:lnTo>
                <a:lnTo>
                  <a:pt x="5925" y="3279"/>
                </a:lnTo>
                <a:lnTo>
                  <a:pt x="5914" y="3243"/>
                </a:lnTo>
                <a:lnTo>
                  <a:pt x="5914" y="3040"/>
                </a:lnTo>
                <a:lnTo>
                  <a:pt x="5890" y="2862"/>
                </a:lnTo>
                <a:lnTo>
                  <a:pt x="5866" y="2671"/>
                </a:lnTo>
                <a:lnTo>
                  <a:pt x="5830" y="2492"/>
                </a:lnTo>
                <a:lnTo>
                  <a:pt x="5782" y="2325"/>
                </a:lnTo>
                <a:lnTo>
                  <a:pt x="5735" y="2158"/>
                </a:lnTo>
                <a:lnTo>
                  <a:pt x="5675" y="1991"/>
                </a:lnTo>
                <a:lnTo>
                  <a:pt x="5604" y="1836"/>
                </a:lnTo>
                <a:lnTo>
                  <a:pt x="5520" y="1693"/>
                </a:lnTo>
                <a:lnTo>
                  <a:pt x="5437" y="1550"/>
                </a:lnTo>
                <a:lnTo>
                  <a:pt x="5353" y="1419"/>
                </a:lnTo>
                <a:lnTo>
                  <a:pt x="5258" y="1288"/>
                </a:lnTo>
                <a:lnTo>
                  <a:pt x="5151" y="1157"/>
                </a:lnTo>
                <a:lnTo>
                  <a:pt x="5043" y="1038"/>
                </a:lnTo>
                <a:lnTo>
                  <a:pt x="4924" y="930"/>
                </a:lnTo>
                <a:lnTo>
                  <a:pt x="4817" y="823"/>
                </a:lnTo>
                <a:lnTo>
                  <a:pt x="4686" y="728"/>
                </a:lnTo>
                <a:lnTo>
                  <a:pt x="4567" y="632"/>
                </a:lnTo>
                <a:lnTo>
                  <a:pt x="4304" y="465"/>
                </a:lnTo>
                <a:lnTo>
                  <a:pt x="4030" y="322"/>
                </a:lnTo>
                <a:lnTo>
                  <a:pt x="3756" y="203"/>
                </a:lnTo>
                <a:lnTo>
                  <a:pt x="3482" y="120"/>
                </a:lnTo>
                <a:lnTo>
                  <a:pt x="3208" y="48"/>
                </a:lnTo>
                <a:lnTo>
                  <a:pt x="2933" y="13"/>
                </a:lnTo>
                <a:lnTo>
                  <a:pt x="2671" y="1"/>
                </a:lnTo>
                <a:close/>
              </a:path>
            </a:pathLst>
          </a:custGeom>
          <a:solidFill>
            <a:srgbClr val="5E4F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1797;p36"/>
          <p:cNvSpPr/>
          <p:nvPr/>
        </p:nvSpPr>
        <p:spPr>
          <a:xfrm>
            <a:off x="8319135" y="3088640"/>
            <a:ext cx="106045" cy="86995"/>
          </a:xfrm>
          <a:custGeom>
            <a:avLst/>
            <a:gdLst/>
            <a:ahLst/>
            <a:cxnLst/>
            <a:rect l="l" t="t" r="r" b="b"/>
            <a:pathLst>
              <a:path w="5926" h="4233" fill="none" extrusionOk="0">
                <a:moveTo>
                  <a:pt x="4066" y="4232"/>
                </a:moveTo>
                <a:lnTo>
                  <a:pt x="2016" y="4232"/>
                </a:lnTo>
                <a:lnTo>
                  <a:pt x="2016" y="4232"/>
                </a:lnTo>
                <a:lnTo>
                  <a:pt x="1837" y="4232"/>
                </a:lnTo>
                <a:lnTo>
                  <a:pt x="1658" y="4209"/>
                </a:lnTo>
                <a:lnTo>
                  <a:pt x="1479" y="4185"/>
                </a:lnTo>
                <a:lnTo>
                  <a:pt x="1312" y="4137"/>
                </a:lnTo>
                <a:lnTo>
                  <a:pt x="1145" y="4077"/>
                </a:lnTo>
                <a:lnTo>
                  <a:pt x="978" y="4018"/>
                </a:lnTo>
                <a:lnTo>
                  <a:pt x="823" y="3934"/>
                </a:lnTo>
                <a:lnTo>
                  <a:pt x="669" y="3839"/>
                </a:lnTo>
                <a:lnTo>
                  <a:pt x="669" y="3839"/>
                </a:lnTo>
                <a:lnTo>
                  <a:pt x="537" y="3732"/>
                </a:lnTo>
                <a:lnTo>
                  <a:pt x="418" y="3624"/>
                </a:lnTo>
                <a:lnTo>
                  <a:pt x="299" y="3505"/>
                </a:lnTo>
                <a:lnTo>
                  <a:pt x="204" y="3362"/>
                </a:lnTo>
                <a:lnTo>
                  <a:pt x="120" y="3219"/>
                </a:lnTo>
                <a:lnTo>
                  <a:pt x="49" y="3052"/>
                </a:lnTo>
                <a:lnTo>
                  <a:pt x="13" y="2862"/>
                </a:lnTo>
                <a:lnTo>
                  <a:pt x="1" y="2766"/>
                </a:lnTo>
                <a:lnTo>
                  <a:pt x="1" y="2671"/>
                </a:lnTo>
                <a:lnTo>
                  <a:pt x="1" y="2671"/>
                </a:lnTo>
                <a:lnTo>
                  <a:pt x="1" y="2552"/>
                </a:lnTo>
                <a:lnTo>
                  <a:pt x="13" y="2432"/>
                </a:lnTo>
                <a:lnTo>
                  <a:pt x="61" y="2194"/>
                </a:lnTo>
                <a:lnTo>
                  <a:pt x="120" y="1967"/>
                </a:lnTo>
                <a:lnTo>
                  <a:pt x="216" y="1729"/>
                </a:lnTo>
                <a:lnTo>
                  <a:pt x="335" y="1503"/>
                </a:lnTo>
                <a:lnTo>
                  <a:pt x="478" y="1276"/>
                </a:lnTo>
                <a:lnTo>
                  <a:pt x="633" y="1073"/>
                </a:lnTo>
                <a:lnTo>
                  <a:pt x="812" y="871"/>
                </a:lnTo>
                <a:lnTo>
                  <a:pt x="1002" y="680"/>
                </a:lnTo>
                <a:lnTo>
                  <a:pt x="1217" y="513"/>
                </a:lnTo>
                <a:lnTo>
                  <a:pt x="1431" y="370"/>
                </a:lnTo>
                <a:lnTo>
                  <a:pt x="1670" y="239"/>
                </a:lnTo>
                <a:lnTo>
                  <a:pt x="1908" y="132"/>
                </a:lnTo>
                <a:lnTo>
                  <a:pt x="2027" y="96"/>
                </a:lnTo>
                <a:lnTo>
                  <a:pt x="2159" y="60"/>
                </a:lnTo>
                <a:lnTo>
                  <a:pt x="2278" y="36"/>
                </a:lnTo>
                <a:lnTo>
                  <a:pt x="2409" y="13"/>
                </a:lnTo>
                <a:lnTo>
                  <a:pt x="2540" y="1"/>
                </a:lnTo>
                <a:lnTo>
                  <a:pt x="2671" y="1"/>
                </a:lnTo>
                <a:lnTo>
                  <a:pt x="2671" y="1"/>
                </a:lnTo>
                <a:lnTo>
                  <a:pt x="2933" y="13"/>
                </a:lnTo>
                <a:lnTo>
                  <a:pt x="3208" y="48"/>
                </a:lnTo>
                <a:lnTo>
                  <a:pt x="3482" y="120"/>
                </a:lnTo>
                <a:lnTo>
                  <a:pt x="3756" y="203"/>
                </a:lnTo>
                <a:lnTo>
                  <a:pt x="4030" y="322"/>
                </a:lnTo>
                <a:lnTo>
                  <a:pt x="4304" y="465"/>
                </a:lnTo>
                <a:lnTo>
                  <a:pt x="4567" y="632"/>
                </a:lnTo>
                <a:lnTo>
                  <a:pt x="4686" y="728"/>
                </a:lnTo>
                <a:lnTo>
                  <a:pt x="4817" y="823"/>
                </a:lnTo>
                <a:lnTo>
                  <a:pt x="4924" y="930"/>
                </a:lnTo>
                <a:lnTo>
                  <a:pt x="5043" y="1038"/>
                </a:lnTo>
                <a:lnTo>
                  <a:pt x="5151" y="1157"/>
                </a:lnTo>
                <a:lnTo>
                  <a:pt x="5258" y="1288"/>
                </a:lnTo>
                <a:lnTo>
                  <a:pt x="5353" y="1419"/>
                </a:lnTo>
                <a:lnTo>
                  <a:pt x="5437" y="1550"/>
                </a:lnTo>
                <a:lnTo>
                  <a:pt x="5520" y="1693"/>
                </a:lnTo>
                <a:lnTo>
                  <a:pt x="5604" y="1836"/>
                </a:lnTo>
                <a:lnTo>
                  <a:pt x="5675" y="1991"/>
                </a:lnTo>
                <a:lnTo>
                  <a:pt x="5735" y="2158"/>
                </a:lnTo>
                <a:lnTo>
                  <a:pt x="5782" y="2325"/>
                </a:lnTo>
                <a:lnTo>
                  <a:pt x="5830" y="2492"/>
                </a:lnTo>
                <a:lnTo>
                  <a:pt x="5866" y="2671"/>
                </a:lnTo>
                <a:lnTo>
                  <a:pt x="5890" y="2862"/>
                </a:lnTo>
                <a:lnTo>
                  <a:pt x="5914" y="3040"/>
                </a:lnTo>
                <a:lnTo>
                  <a:pt x="5914" y="3243"/>
                </a:lnTo>
                <a:lnTo>
                  <a:pt x="5914" y="3243"/>
                </a:lnTo>
                <a:lnTo>
                  <a:pt x="5925" y="3279"/>
                </a:lnTo>
                <a:lnTo>
                  <a:pt x="5925" y="3398"/>
                </a:lnTo>
                <a:lnTo>
                  <a:pt x="5925" y="3469"/>
                </a:lnTo>
                <a:lnTo>
                  <a:pt x="5914" y="3553"/>
                </a:lnTo>
                <a:lnTo>
                  <a:pt x="5902" y="3648"/>
                </a:lnTo>
                <a:lnTo>
                  <a:pt x="5866" y="3732"/>
                </a:lnTo>
                <a:lnTo>
                  <a:pt x="5818" y="3827"/>
                </a:lnTo>
                <a:lnTo>
                  <a:pt x="5759" y="3922"/>
                </a:lnTo>
                <a:lnTo>
                  <a:pt x="5687" y="4006"/>
                </a:lnTo>
                <a:lnTo>
                  <a:pt x="5580" y="4077"/>
                </a:lnTo>
                <a:lnTo>
                  <a:pt x="5461" y="4137"/>
                </a:lnTo>
                <a:lnTo>
                  <a:pt x="5306" y="4185"/>
                </a:lnTo>
                <a:lnTo>
                  <a:pt x="5127" y="4220"/>
                </a:lnTo>
                <a:lnTo>
                  <a:pt x="4924" y="4232"/>
                </a:lnTo>
                <a:lnTo>
                  <a:pt x="4924" y="4232"/>
                </a:lnTo>
                <a:lnTo>
                  <a:pt x="3720" y="423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1798;p36"/>
          <p:cNvSpPr/>
          <p:nvPr/>
        </p:nvSpPr>
        <p:spPr>
          <a:xfrm>
            <a:off x="9970770" y="3219450"/>
            <a:ext cx="106045" cy="86995"/>
          </a:xfrm>
          <a:custGeom>
            <a:avLst/>
            <a:gdLst/>
            <a:ahLst/>
            <a:cxnLst/>
            <a:rect l="l" t="t" r="r" b="b"/>
            <a:pathLst>
              <a:path w="5938" h="4244" extrusionOk="0">
                <a:moveTo>
                  <a:pt x="2540" y="0"/>
                </a:moveTo>
                <a:lnTo>
                  <a:pt x="2409" y="12"/>
                </a:lnTo>
                <a:lnTo>
                  <a:pt x="2290" y="36"/>
                </a:lnTo>
                <a:lnTo>
                  <a:pt x="2159" y="60"/>
                </a:lnTo>
                <a:lnTo>
                  <a:pt x="2027" y="95"/>
                </a:lnTo>
                <a:lnTo>
                  <a:pt x="1908" y="143"/>
                </a:lnTo>
                <a:lnTo>
                  <a:pt x="1670" y="239"/>
                </a:lnTo>
                <a:lnTo>
                  <a:pt x="1431" y="370"/>
                </a:lnTo>
                <a:lnTo>
                  <a:pt x="1217" y="525"/>
                </a:lnTo>
                <a:lnTo>
                  <a:pt x="1014" y="692"/>
                </a:lnTo>
                <a:lnTo>
                  <a:pt x="812" y="870"/>
                </a:lnTo>
                <a:lnTo>
                  <a:pt x="645" y="1073"/>
                </a:lnTo>
                <a:lnTo>
                  <a:pt x="478" y="1288"/>
                </a:lnTo>
                <a:lnTo>
                  <a:pt x="347" y="1502"/>
                </a:lnTo>
                <a:lnTo>
                  <a:pt x="227" y="1729"/>
                </a:lnTo>
                <a:lnTo>
                  <a:pt x="132" y="1967"/>
                </a:lnTo>
                <a:lnTo>
                  <a:pt x="61" y="2205"/>
                </a:lnTo>
                <a:lnTo>
                  <a:pt x="13" y="2432"/>
                </a:lnTo>
                <a:lnTo>
                  <a:pt x="1" y="2551"/>
                </a:lnTo>
                <a:lnTo>
                  <a:pt x="1" y="2670"/>
                </a:lnTo>
                <a:lnTo>
                  <a:pt x="1" y="2766"/>
                </a:lnTo>
                <a:lnTo>
                  <a:pt x="13" y="2873"/>
                </a:lnTo>
                <a:lnTo>
                  <a:pt x="61" y="3052"/>
                </a:lnTo>
                <a:lnTo>
                  <a:pt x="120" y="3219"/>
                </a:lnTo>
                <a:lnTo>
                  <a:pt x="204" y="3374"/>
                </a:lnTo>
                <a:lnTo>
                  <a:pt x="311" y="3505"/>
                </a:lnTo>
                <a:lnTo>
                  <a:pt x="418" y="3636"/>
                </a:lnTo>
                <a:lnTo>
                  <a:pt x="537" y="3743"/>
                </a:lnTo>
                <a:lnTo>
                  <a:pt x="668" y="3839"/>
                </a:lnTo>
                <a:lnTo>
                  <a:pt x="823" y="3934"/>
                </a:lnTo>
                <a:lnTo>
                  <a:pt x="978" y="4017"/>
                </a:lnTo>
                <a:lnTo>
                  <a:pt x="1145" y="4089"/>
                </a:lnTo>
                <a:lnTo>
                  <a:pt x="1312" y="4137"/>
                </a:lnTo>
                <a:lnTo>
                  <a:pt x="1491" y="4184"/>
                </a:lnTo>
                <a:lnTo>
                  <a:pt x="1670" y="4220"/>
                </a:lnTo>
                <a:lnTo>
                  <a:pt x="1849" y="4232"/>
                </a:lnTo>
                <a:lnTo>
                  <a:pt x="2027" y="4244"/>
                </a:lnTo>
                <a:lnTo>
                  <a:pt x="4066" y="4244"/>
                </a:lnTo>
                <a:lnTo>
                  <a:pt x="3732" y="4232"/>
                </a:lnTo>
                <a:lnTo>
                  <a:pt x="4924" y="4232"/>
                </a:lnTo>
                <a:lnTo>
                  <a:pt x="5139" y="4220"/>
                </a:lnTo>
                <a:lnTo>
                  <a:pt x="5317" y="4196"/>
                </a:lnTo>
                <a:lnTo>
                  <a:pt x="5461" y="4148"/>
                </a:lnTo>
                <a:lnTo>
                  <a:pt x="5592" y="4077"/>
                </a:lnTo>
                <a:lnTo>
                  <a:pt x="5687" y="4005"/>
                </a:lnTo>
                <a:lnTo>
                  <a:pt x="5770" y="3922"/>
                </a:lnTo>
                <a:lnTo>
                  <a:pt x="5830" y="3827"/>
                </a:lnTo>
                <a:lnTo>
                  <a:pt x="5878" y="3743"/>
                </a:lnTo>
                <a:lnTo>
                  <a:pt x="5902" y="3648"/>
                </a:lnTo>
                <a:lnTo>
                  <a:pt x="5925" y="3552"/>
                </a:lnTo>
                <a:lnTo>
                  <a:pt x="5925" y="3469"/>
                </a:lnTo>
                <a:lnTo>
                  <a:pt x="5937" y="3397"/>
                </a:lnTo>
                <a:lnTo>
                  <a:pt x="5925" y="3290"/>
                </a:lnTo>
                <a:lnTo>
                  <a:pt x="5913" y="3242"/>
                </a:lnTo>
                <a:lnTo>
                  <a:pt x="5913" y="3052"/>
                </a:lnTo>
                <a:lnTo>
                  <a:pt x="5902" y="2861"/>
                </a:lnTo>
                <a:lnTo>
                  <a:pt x="5866" y="2670"/>
                </a:lnTo>
                <a:lnTo>
                  <a:pt x="5830" y="2492"/>
                </a:lnTo>
                <a:lnTo>
                  <a:pt x="5794" y="2325"/>
                </a:lnTo>
                <a:lnTo>
                  <a:pt x="5735" y="2158"/>
                </a:lnTo>
                <a:lnTo>
                  <a:pt x="5675" y="2003"/>
                </a:lnTo>
                <a:lnTo>
                  <a:pt x="5604" y="1848"/>
                </a:lnTo>
                <a:lnTo>
                  <a:pt x="5532" y="1693"/>
                </a:lnTo>
                <a:lnTo>
                  <a:pt x="5449" y="1550"/>
                </a:lnTo>
                <a:lnTo>
                  <a:pt x="5353" y="1419"/>
                </a:lnTo>
                <a:lnTo>
                  <a:pt x="5258" y="1288"/>
                </a:lnTo>
                <a:lnTo>
                  <a:pt x="5151" y="1168"/>
                </a:lnTo>
                <a:lnTo>
                  <a:pt x="5043" y="1049"/>
                </a:lnTo>
                <a:lnTo>
                  <a:pt x="4936" y="930"/>
                </a:lnTo>
                <a:lnTo>
                  <a:pt x="4817" y="823"/>
                </a:lnTo>
                <a:lnTo>
                  <a:pt x="4698" y="727"/>
                </a:lnTo>
                <a:lnTo>
                  <a:pt x="4566" y="632"/>
                </a:lnTo>
                <a:lnTo>
                  <a:pt x="4304" y="465"/>
                </a:lnTo>
                <a:lnTo>
                  <a:pt x="4042" y="322"/>
                </a:lnTo>
                <a:lnTo>
                  <a:pt x="3768" y="203"/>
                </a:lnTo>
                <a:lnTo>
                  <a:pt x="3482" y="119"/>
                </a:lnTo>
                <a:lnTo>
                  <a:pt x="3208" y="48"/>
                </a:lnTo>
                <a:lnTo>
                  <a:pt x="2933" y="12"/>
                </a:lnTo>
                <a:lnTo>
                  <a:pt x="267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1799;p36"/>
          <p:cNvSpPr/>
          <p:nvPr/>
        </p:nvSpPr>
        <p:spPr>
          <a:xfrm>
            <a:off x="9970770" y="3219450"/>
            <a:ext cx="106045" cy="86995"/>
          </a:xfrm>
          <a:custGeom>
            <a:avLst/>
            <a:gdLst/>
            <a:ahLst/>
            <a:cxnLst/>
            <a:rect l="l" t="t" r="r" b="b"/>
            <a:pathLst>
              <a:path w="5938" h="4244" fill="none" extrusionOk="0">
                <a:moveTo>
                  <a:pt x="4066" y="4244"/>
                </a:moveTo>
                <a:lnTo>
                  <a:pt x="2027" y="4244"/>
                </a:lnTo>
                <a:lnTo>
                  <a:pt x="2027" y="4244"/>
                </a:lnTo>
                <a:lnTo>
                  <a:pt x="1849" y="4232"/>
                </a:lnTo>
                <a:lnTo>
                  <a:pt x="1670" y="4220"/>
                </a:lnTo>
                <a:lnTo>
                  <a:pt x="1491" y="4184"/>
                </a:lnTo>
                <a:lnTo>
                  <a:pt x="1312" y="4137"/>
                </a:lnTo>
                <a:lnTo>
                  <a:pt x="1145" y="4089"/>
                </a:lnTo>
                <a:lnTo>
                  <a:pt x="978" y="4017"/>
                </a:lnTo>
                <a:lnTo>
                  <a:pt x="823" y="3934"/>
                </a:lnTo>
                <a:lnTo>
                  <a:pt x="668" y="3839"/>
                </a:lnTo>
                <a:lnTo>
                  <a:pt x="668" y="3839"/>
                </a:lnTo>
                <a:lnTo>
                  <a:pt x="537" y="3743"/>
                </a:lnTo>
                <a:lnTo>
                  <a:pt x="418" y="3636"/>
                </a:lnTo>
                <a:lnTo>
                  <a:pt x="311" y="3505"/>
                </a:lnTo>
                <a:lnTo>
                  <a:pt x="204" y="3374"/>
                </a:lnTo>
                <a:lnTo>
                  <a:pt x="120" y="3219"/>
                </a:lnTo>
                <a:lnTo>
                  <a:pt x="61" y="3052"/>
                </a:lnTo>
                <a:lnTo>
                  <a:pt x="13" y="2873"/>
                </a:lnTo>
                <a:lnTo>
                  <a:pt x="1" y="2766"/>
                </a:lnTo>
                <a:lnTo>
                  <a:pt x="1" y="2670"/>
                </a:lnTo>
                <a:lnTo>
                  <a:pt x="1" y="2670"/>
                </a:lnTo>
                <a:lnTo>
                  <a:pt x="1" y="2551"/>
                </a:lnTo>
                <a:lnTo>
                  <a:pt x="13" y="2432"/>
                </a:lnTo>
                <a:lnTo>
                  <a:pt x="61" y="2205"/>
                </a:lnTo>
                <a:lnTo>
                  <a:pt x="132" y="1967"/>
                </a:lnTo>
                <a:lnTo>
                  <a:pt x="227" y="1729"/>
                </a:lnTo>
                <a:lnTo>
                  <a:pt x="347" y="1502"/>
                </a:lnTo>
                <a:lnTo>
                  <a:pt x="478" y="1288"/>
                </a:lnTo>
                <a:lnTo>
                  <a:pt x="645" y="1073"/>
                </a:lnTo>
                <a:lnTo>
                  <a:pt x="812" y="870"/>
                </a:lnTo>
                <a:lnTo>
                  <a:pt x="1014" y="692"/>
                </a:lnTo>
                <a:lnTo>
                  <a:pt x="1217" y="525"/>
                </a:lnTo>
                <a:lnTo>
                  <a:pt x="1431" y="370"/>
                </a:lnTo>
                <a:lnTo>
                  <a:pt x="1670" y="239"/>
                </a:lnTo>
                <a:lnTo>
                  <a:pt x="1908" y="143"/>
                </a:lnTo>
                <a:lnTo>
                  <a:pt x="2027" y="95"/>
                </a:lnTo>
                <a:lnTo>
                  <a:pt x="2159" y="60"/>
                </a:lnTo>
                <a:lnTo>
                  <a:pt x="2290" y="36"/>
                </a:lnTo>
                <a:lnTo>
                  <a:pt x="2409" y="12"/>
                </a:lnTo>
                <a:lnTo>
                  <a:pt x="2540" y="0"/>
                </a:lnTo>
                <a:lnTo>
                  <a:pt x="2671" y="0"/>
                </a:lnTo>
                <a:lnTo>
                  <a:pt x="2671" y="0"/>
                </a:lnTo>
                <a:lnTo>
                  <a:pt x="2933" y="12"/>
                </a:lnTo>
                <a:lnTo>
                  <a:pt x="3208" y="48"/>
                </a:lnTo>
                <a:lnTo>
                  <a:pt x="3482" y="119"/>
                </a:lnTo>
                <a:lnTo>
                  <a:pt x="3768" y="203"/>
                </a:lnTo>
                <a:lnTo>
                  <a:pt x="4042" y="322"/>
                </a:lnTo>
                <a:lnTo>
                  <a:pt x="4304" y="465"/>
                </a:lnTo>
                <a:lnTo>
                  <a:pt x="4566" y="632"/>
                </a:lnTo>
                <a:lnTo>
                  <a:pt x="4698" y="727"/>
                </a:lnTo>
                <a:lnTo>
                  <a:pt x="4817" y="823"/>
                </a:lnTo>
                <a:lnTo>
                  <a:pt x="4936" y="930"/>
                </a:lnTo>
                <a:lnTo>
                  <a:pt x="5043" y="1049"/>
                </a:lnTo>
                <a:lnTo>
                  <a:pt x="5151" y="1168"/>
                </a:lnTo>
                <a:lnTo>
                  <a:pt x="5258" y="1288"/>
                </a:lnTo>
                <a:lnTo>
                  <a:pt x="5353" y="1419"/>
                </a:lnTo>
                <a:lnTo>
                  <a:pt x="5449" y="1550"/>
                </a:lnTo>
                <a:lnTo>
                  <a:pt x="5532" y="1693"/>
                </a:lnTo>
                <a:lnTo>
                  <a:pt x="5604" y="1848"/>
                </a:lnTo>
                <a:lnTo>
                  <a:pt x="5675" y="2003"/>
                </a:lnTo>
                <a:lnTo>
                  <a:pt x="5735" y="2158"/>
                </a:lnTo>
                <a:lnTo>
                  <a:pt x="5794" y="2325"/>
                </a:lnTo>
                <a:lnTo>
                  <a:pt x="5830" y="2492"/>
                </a:lnTo>
                <a:lnTo>
                  <a:pt x="5866" y="2670"/>
                </a:lnTo>
                <a:lnTo>
                  <a:pt x="5902" y="2861"/>
                </a:lnTo>
                <a:lnTo>
                  <a:pt x="5913" y="3052"/>
                </a:lnTo>
                <a:lnTo>
                  <a:pt x="5913" y="3242"/>
                </a:lnTo>
                <a:lnTo>
                  <a:pt x="5913" y="3242"/>
                </a:lnTo>
                <a:lnTo>
                  <a:pt x="5925" y="3290"/>
                </a:lnTo>
                <a:lnTo>
                  <a:pt x="5937" y="3397"/>
                </a:lnTo>
                <a:lnTo>
                  <a:pt x="5925" y="3469"/>
                </a:lnTo>
                <a:lnTo>
                  <a:pt x="5925" y="3552"/>
                </a:lnTo>
                <a:lnTo>
                  <a:pt x="5902" y="3648"/>
                </a:lnTo>
                <a:lnTo>
                  <a:pt x="5878" y="3743"/>
                </a:lnTo>
                <a:lnTo>
                  <a:pt x="5830" y="3827"/>
                </a:lnTo>
                <a:lnTo>
                  <a:pt x="5770" y="3922"/>
                </a:lnTo>
                <a:lnTo>
                  <a:pt x="5687" y="4005"/>
                </a:lnTo>
                <a:lnTo>
                  <a:pt x="5592" y="4077"/>
                </a:lnTo>
                <a:lnTo>
                  <a:pt x="5461" y="4148"/>
                </a:lnTo>
                <a:lnTo>
                  <a:pt x="5317" y="4196"/>
                </a:lnTo>
                <a:lnTo>
                  <a:pt x="5139" y="4220"/>
                </a:lnTo>
                <a:lnTo>
                  <a:pt x="4924" y="4232"/>
                </a:lnTo>
                <a:lnTo>
                  <a:pt x="4924" y="4232"/>
                </a:lnTo>
                <a:lnTo>
                  <a:pt x="3732" y="423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1800;p36"/>
          <p:cNvSpPr/>
          <p:nvPr/>
        </p:nvSpPr>
        <p:spPr>
          <a:xfrm>
            <a:off x="10292715" y="3186430"/>
            <a:ext cx="671830" cy="362585"/>
          </a:xfrm>
          <a:custGeom>
            <a:avLst/>
            <a:gdLst/>
            <a:ahLst/>
            <a:cxnLst/>
            <a:rect l="l" t="t" r="r" b="b"/>
            <a:pathLst>
              <a:path w="37658" h="17644" extrusionOk="0">
                <a:moveTo>
                  <a:pt x="23198" y="1"/>
                </a:moveTo>
                <a:lnTo>
                  <a:pt x="22983" y="13"/>
                </a:lnTo>
                <a:lnTo>
                  <a:pt x="22804" y="25"/>
                </a:lnTo>
                <a:lnTo>
                  <a:pt x="11909" y="25"/>
                </a:lnTo>
                <a:lnTo>
                  <a:pt x="11706" y="49"/>
                </a:lnTo>
                <a:lnTo>
                  <a:pt x="11528" y="72"/>
                </a:lnTo>
                <a:lnTo>
                  <a:pt x="11349" y="108"/>
                </a:lnTo>
                <a:lnTo>
                  <a:pt x="11194" y="156"/>
                </a:lnTo>
                <a:lnTo>
                  <a:pt x="11051" y="216"/>
                </a:lnTo>
                <a:lnTo>
                  <a:pt x="10920" y="275"/>
                </a:lnTo>
                <a:lnTo>
                  <a:pt x="10800" y="347"/>
                </a:lnTo>
                <a:lnTo>
                  <a:pt x="10693" y="418"/>
                </a:lnTo>
                <a:lnTo>
                  <a:pt x="10586" y="502"/>
                </a:lnTo>
                <a:lnTo>
                  <a:pt x="10502" y="585"/>
                </a:lnTo>
                <a:lnTo>
                  <a:pt x="10431" y="668"/>
                </a:lnTo>
                <a:lnTo>
                  <a:pt x="10359" y="764"/>
                </a:lnTo>
                <a:lnTo>
                  <a:pt x="10300" y="859"/>
                </a:lnTo>
                <a:lnTo>
                  <a:pt x="10252" y="955"/>
                </a:lnTo>
                <a:lnTo>
                  <a:pt x="10204" y="1050"/>
                </a:lnTo>
                <a:lnTo>
                  <a:pt x="10145" y="1241"/>
                </a:lnTo>
                <a:lnTo>
                  <a:pt x="10097" y="1419"/>
                </a:lnTo>
                <a:lnTo>
                  <a:pt x="10073" y="1586"/>
                </a:lnTo>
                <a:lnTo>
                  <a:pt x="10061" y="1741"/>
                </a:lnTo>
                <a:lnTo>
                  <a:pt x="10073" y="1872"/>
                </a:lnTo>
                <a:lnTo>
                  <a:pt x="10073" y="1980"/>
                </a:lnTo>
                <a:lnTo>
                  <a:pt x="10085" y="2063"/>
                </a:lnTo>
                <a:lnTo>
                  <a:pt x="9811" y="2063"/>
                </a:lnTo>
                <a:lnTo>
                  <a:pt x="9561" y="2075"/>
                </a:lnTo>
                <a:lnTo>
                  <a:pt x="9310" y="2099"/>
                </a:lnTo>
                <a:lnTo>
                  <a:pt x="9060" y="2123"/>
                </a:lnTo>
                <a:lnTo>
                  <a:pt x="8834" y="2159"/>
                </a:lnTo>
                <a:lnTo>
                  <a:pt x="8607" y="2194"/>
                </a:lnTo>
                <a:lnTo>
                  <a:pt x="8393" y="2242"/>
                </a:lnTo>
                <a:lnTo>
                  <a:pt x="8178" y="2290"/>
                </a:lnTo>
                <a:lnTo>
                  <a:pt x="7987" y="2349"/>
                </a:lnTo>
                <a:lnTo>
                  <a:pt x="7797" y="2409"/>
                </a:lnTo>
                <a:lnTo>
                  <a:pt x="7606" y="2480"/>
                </a:lnTo>
                <a:lnTo>
                  <a:pt x="7427" y="2552"/>
                </a:lnTo>
                <a:lnTo>
                  <a:pt x="7260" y="2623"/>
                </a:lnTo>
                <a:lnTo>
                  <a:pt x="7105" y="2707"/>
                </a:lnTo>
                <a:lnTo>
                  <a:pt x="6950" y="2790"/>
                </a:lnTo>
                <a:lnTo>
                  <a:pt x="6795" y="2886"/>
                </a:lnTo>
                <a:lnTo>
                  <a:pt x="6521" y="3076"/>
                </a:lnTo>
                <a:lnTo>
                  <a:pt x="6283" y="3279"/>
                </a:lnTo>
                <a:lnTo>
                  <a:pt x="6056" y="3506"/>
                </a:lnTo>
                <a:lnTo>
                  <a:pt x="5853" y="3732"/>
                </a:lnTo>
                <a:lnTo>
                  <a:pt x="5675" y="3959"/>
                </a:lnTo>
                <a:lnTo>
                  <a:pt x="5520" y="4209"/>
                </a:lnTo>
                <a:lnTo>
                  <a:pt x="5389" y="4447"/>
                </a:lnTo>
                <a:lnTo>
                  <a:pt x="5269" y="4698"/>
                </a:lnTo>
                <a:lnTo>
                  <a:pt x="5162" y="4936"/>
                </a:lnTo>
                <a:lnTo>
                  <a:pt x="5079" y="5186"/>
                </a:lnTo>
                <a:lnTo>
                  <a:pt x="5007" y="5425"/>
                </a:lnTo>
                <a:lnTo>
                  <a:pt x="4948" y="5663"/>
                </a:lnTo>
                <a:lnTo>
                  <a:pt x="4900" y="5890"/>
                </a:lnTo>
                <a:lnTo>
                  <a:pt x="4876" y="6104"/>
                </a:lnTo>
                <a:lnTo>
                  <a:pt x="4828" y="6498"/>
                </a:lnTo>
                <a:lnTo>
                  <a:pt x="4816" y="6843"/>
                </a:lnTo>
                <a:lnTo>
                  <a:pt x="4816" y="7094"/>
                </a:lnTo>
                <a:lnTo>
                  <a:pt x="4828" y="7320"/>
                </a:lnTo>
                <a:lnTo>
                  <a:pt x="4626" y="7320"/>
                </a:lnTo>
                <a:lnTo>
                  <a:pt x="4387" y="7332"/>
                </a:lnTo>
                <a:lnTo>
                  <a:pt x="4077" y="7356"/>
                </a:lnTo>
                <a:lnTo>
                  <a:pt x="3708" y="7415"/>
                </a:lnTo>
                <a:lnTo>
                  <a:pt x="3505" y="7451"/>
                </a:lnTo>
                <a:lnTo>
                  <a:pt x="3303" y="7511"/>
                </a:lnTo>
                <a:lnTo>
                  <a:pt x="3088" y="7570"/>
                </a:lnTo>
                <a:lnTo>
                  <a:pt x="2861" y="7642"/>
                </a:lnTo>
                <a:lnTo>
                  <a:pt x="2635" y="7725"/>
                </a:lnTo>
                <a:lnTo>
                  <a:pt x="2408" y="7821"/>
                </a:lnTo>
                <a:lnTo>
                  <a:pt x="2182" y="7940"/>
                </a:lnTo>
                <a:lnTo>
                  <a:pt x="1967" y="8071"/>
                </a:lnTo>
                <a:lnTo>
                  <a:pt x="1741" y="8214"/>
                </a:lnTo>
                <a:lnTo>
                  <a:pt x="1526" y="8381"/>
                </a:lnTo>
                <a:lnTo>
                  <a:pt x="1324" y="8572"/>
                </a:lnTo>
                <a:lnTo>
                  <a:pt x="1121" y="8774"/>
                </a:lnTo>
                <a:lnTo>
                  <a:pt x="930" y="9001"/>
                </a:lnTo>
                <a:lnTo>
                  <a:pt x="752" y="9251"/>
                </a:lnTo>
                <a:lnTo>
                  <a:pt x="597" y="9513"/>
                </a:lnTo>
                <a:lnTo>
                  <a:pt x="442" y="9811"/>
                </a:lnTo>
                <a:lnTo>
                  <a:pt x="310" y="10133"/>
                </a:lnTo>
                <a:lnTo>
                  <a:pt x="203" y="10479"/>
                </a:lnTo>
                <a:lnTo>
                  <a:pt x="120" y="10849"/>
                </a:lnTo>
                <a:lnTo>
                  <a:pt x="48" y="11254"/>
                </a:lnTo>
                <a:lnTo>
                  <a:pt x="24" y="11468"/>
                </a:lnTo>
                <a:lnTo>
                  <a:pt x="12" y="11695"/>
                </a:lnTo>
                <a:lnTo>
                  <a:pt x="1" y="11921"/>
                </a:lnTo>
                <a:lnTo>
                  <a:pt x="1" y="12148"/>
                </a:lnTo>
                <a:lnTo>
                  <a:pt x="1" y="12386"/>
                </a:lnTo>
                <a:lnTo>
                  <a:pt x="12" y="12613"/>
                </a:lnTo>
                <a:lnTo>
                  <a:pt x="36" y="12839"/>
                </a:lnTo>
                <a:lnTo>
                  <a:pt x="60" y="13054"/>
                </a:lnTo>
                <a:lnTo>
                  <a:pt x="96" y="13268"/>
                </a:lnTo>
                <a:lnTo>
                  <a:pt x="132" y="13471"/>
                </a:lnTo>
                <a:lnTo>
                  <a:pt x="179" y="13662"/>
                </a:lnTo>
                <a:lnTo>
                  <a:pt x="239" y="13853"/>
                </a:lnTo>
                <a:lnTo>
                  <a:pt x="299" y="14031"/>
                </a:lnTo>
                <a:lnTo>
                  <a:pt x="358" y="14210"/>
                </a:lnTo>
                <a:lnTo>
                  <a:pt x="430" y="14389"/>
                </a:lnTo>
                <a:lnTo>
                  <a:pt x="501" y="14556"/>
                </a:lnTo>
                <a:lnTo>
                  <a:pt x="668" y="14866"/>
                </a:lnTo>
                <a:lnTo>
                  <a:pt x="859" y="15164"/>
                </a:lnTo>
                <a:lnTo>
                  <a:pt x="1061" y="15438"/>
                </a:lnTo>
                <a:lnTo>
                  <a:pt x="1276" y="15688"/>
                </a:lnTo>
                <a:lnTo>
                  <a:pt x="1503" y="15915"/>
                </a:lnTo>
                <a:lnTo>
                  <a:pt x="1741" y="16129"/>
                </a:lnTo>
                <a:lnTo>
                  <a:pt x="1979" y="16332"/>
                </a:lnTo>
                <a:lnTo>
                  <a:pt x="2230" y="16499"/>
                </a:lnTo>
                <a:lnTo>
                  <a:pt x="2492" y="16666"/>
                </a:lnTo>
                <a:lnTo>
                  <a:pt x="2742" y="16809"/>
                </a:lnTo>
                <a:lnTo>
                  <a:pt x="3005" y="16940"/>
                </a:lnTo>
                <a:lnTo>
                  <a:pt x="3255" y="17059"/>
                </a:lnTo>
                <a:lnTo>
                  <a:pt x="3505" y="17166"/>
                </a:lnTo>
                <a:lnTo>
                  <a:pt x="3755" y="17250"/>
                </a:lnTo>
                <a:lnTo>
                  <a:pt x="3994" y="17333"/>
                </a:lnTo>
                <a:lnTo>
                  <a:pt x="4220" y="17393"/>
                </a:lnTo>
                <a:lnTo>
                  <a:pt x="4638" y="17500"/>
                </a:lnTo>
                <a:lnTo>
                  <a:pt x="4983" y="17572"/>
                </a:lnTo>
                <a:lnTo>
                  <a:pt x="5257" y="17619"/>
                </a:lnTo>
                <a:lnTo>
                  <a:pt x="5496" y="17643"/>
                </a:lnTo>
                <a:lnTo>
                  <a:pt x="34451" y="17643"/>
                </a:lnTo>
                <a:lnTo>
                  <a:pt x="34617" y="17631"/>
                </a:lnTo>
                <a:lnTo>
                  <a:pt x="34784" y="17607"/>
                </a:lnTo>
                <a:lnTo>
                  <a:pt x="34951" y="17572"/>
                </a:lnTo>
                <a:lnTo>
                  <a:pt x="35118" y="17536"/>
                </a:lnTo>
                <a:lnTo>
                  <a:pt x="35285" y="17488"/>
                </a:lnTo>
                <a:lnTo>
                  <a:pt x="35440" y="17441"/>
                </a:lnTo>
                <a:lnTo>
                  <a:pt x="35595" y="17381"/>
                </a:lnTo>
                <a:lnTo>
                  <a:pt x="35738" y="17309"/>
                </a:lnTo>
                <a:lnTo>
                  <a:pt x="35881" y="17238"/>
                </a:lnTo>
                <a:lnTo>
                  <a:pt x="36024" y="17154"/>
                </a:lnTo>
                <a:lnTo>
                  <a:pt x="36167" y="17071"/>
                </a:lnTo>
                <a:lnTo>
                  <a:pt x="36298" y="16976"/>
                </a:lnTo>
                <a:lnTo>
                  <a:pt x="36429" y="16868"/>
                </a:lnTo>
                <a:lnTo>
                  <a:pt x="36549" y="16761"/>
                </a:lnTo>
                <a:lnTo>
                  <a:pt x="36668" y="16654"/>
                </a:lnTo>
                <a:lnTo>
                  <a:pt x="36775" y="16535"/>
                </a:lnTo>
                <a:lnTo>
                  <a:pt x="36882" y="16415"/>
                </a:lnTo>
                <a:lnTo>
                  <a:pt x="36990" y="16284"/>
                </a:lnTo>
                <a:lnTo>
                  <a:pt x="37085" y="16153"/>
                </a:lnTo>
                <a:lnTo>
                  <a:pt x="37168" y="16010"/>
                </a:lnTo>
                <a:lnTo>
                  <a:pt x="37252" y="15867"/>
                </a:lnTo>
                <a:lnTo>
                  <a:pt x="37323" y="15724"/>
                </a:lnTo>
                <a:lnTo>
                  <a:pt x="37395" y="15569"/>
                </a:lnTo>
                <a:lnTo>
                  <a:pt x="37455" y="15426"/>
                </a:lnTo>
                <a:lnTo>
                  <a:pt x="37502" y="15259"/>
                </a:lnTo>
                <a:lnTo>
                  <a:pt x="37550" y="15104"/>
                </a:lnTo>
                <a:lnTo>
                  <a:pt x="37586" y="14937"/>
                </a:lnTo>
                <a:lnTo>
                  <a:pt x="37621" y="14770"/>
                </a:lnTo>
                <a:lnTo>
                  <a:pt x="37645" y="14604"/>
                </a:lnTo>
                <a:lnTo>
                  <a:pt x="37657" y="14425"/>
                </a:lnTo>
                <a:lnTo>
                  <a:pt x="37657" y="14258"/>
                </a:lnTo>
                <a:lnTo>
                  <a:pt x="37657" y="14055"/>
                </a:lnTo>
                <a:lnTo>
                  <a:pt x="37645" y="13864"/>
                </a:lnTo>
                <a:lnTo>
                  <a:pt x="37621" y="13674"/>
                </a:lnTo>
                <a:lnTo>
                  <a:pt x="37586" y="13495"/>
                </a:lnTo>
                <a:lnTo>
                  <a:pt x="37538" y="13304"/>
                </a:lnTo>
                <a:lnTo>
                  <a:pt x="37490" y="13125"/>
                </a:lnTo>
                <a:lnTo>
                  <a:pt x="37431" y="12947"/>
                </a:lnTo>
                <a:lnTo>
                  <a:pt x="37359" y="12780"/>
                </a:lnTo>
                <a:lnTo>
                  <a:pt x="37288" y="12613"/>
                </a:lnTo>
                <a:lnTo>
                  <a:pt x="37204" y="12446"/>
                </a:lnTo>
                <a:lnTo>
                  <a:pt x="37109" y="12291"/>
                </a:lnTo>
                <a:lnTo>
                  <a:pt x="37013" y="12136"/>
                </a:lnTo>
                <a:lnTo>
                  <a:pt x="36906" y="11981"/>
                </a:lnTo>
                <a:lnTo>
                  <a:pt x="36787" y="11838"/>
                </a:lnTo>
                <a:lnTo>
                  <a:pt x="36668" y="11707"/>
                </a:lnTo>
                <a:lnTo>
                  <a:pt x="36549" y="11576"/>
                </a:lnTo>
                <a:lnTo>
                  <a:pt x="36417" y="11445"/>
                </a:lnTo>
                <a:lnTo>
                  <a:pt x="36274" y="11325"/>
                </a:lnTo>
                <a:lnTo>
                  <a:pt x="36131" y="11218"/>
                </a:lnTo>
                <a:lnTo>
                  <a:pt x="35988" y="11111"/>
                </a:lnTo>
                <a:lnTo>
                  <a:pt x="35833" y="11004"/>
                </a:lnTo>
                <a:lnTo>
                  <a:pt x="35678" y="10920"/>
                </a:lnTo>
                <a:lnTo>
                  <a:pt x="35512" y="10837"/>
                </a:lnTo>
                <a:lnTo>
                  <a:pt x="35345" y="10753"/>
                </a:lnTo>
                <a:lnTo>
                  <a:pt x="35166" y="10694"/>
                </a:lnTo>
                <a:lnTo>
                  <a:pt x="34987" y="10634"/>
                </a:lnTo>
                <a:lnTo>
                  <a:pt x="34808" y="10574"/>
                </a:lnTo>
                <a:lnTo>
                  <a:pt x="34629" y="10539"/>
                </a:lnTo>
                <a:lnTo>
                  <a:pt x="34439" y="10503"/>
                </a:lnTo>
                <a:lnTo>
                  <a:pt x="34248" y="10479"/>
                </a:lnTo>
                <a:lnTo>
                  <a:pt x="34057" y="10467"/>
                </a:lnTo>
                <a:lnTo>
                  <a:pt x="33867" y="10455"/>
                </a:lnTo>
                <a:lnTo>
                  <a:pt x="33235" y="10455"/>
                </a:lnTo>
                <a:lnTo>
                  <a:pt x="33235" y="10121"/>
                </a:lnTo>
                <a:lnTo>
                  <a:pt x="33223" y="9788"/>
                </a:lnTo>
                <a:lnTo>
                  <a:pt x="33199" y="9466"/>
                </a:lnTo>
                <a:lnTo>
                  <a:pt x="33175" y="9168"/>
                </a:lnTo>
                <a:lnTo>
                  <a:pt x="33127" y="8870"/>
                </a:lnTo>
                <a:lnTo>
                  <a:pt x="33080" y="8596"/>
                </a:lnTo>
                <a:lnTo>
                  <a:pt x="33032" y="8321"/>
                </a:lnTo>
                <a:lnTo>
                  <a:pt x="32972" y="8059"/>
                </a:lnTo>
                <a:lnTo>
                  <a:pt x="32901" y="7809"/>
                </a:lnTo>
                <a:lnTo>
                  <a:pt x="32829" y="7582"/>
                </a:lnTo>
                <a:lnTo>
                  <a:pt x="32758" y="7344"/>
                </a:lnTo>
                <a:lnTo>
                  <a:pt x="32663" y="7129"/>
                </a:lnTo>
                <a:lnTo>
                  <a:pt x="32579" y="6927"/>
                </a:lnTo>
                <a:lnTo>
                  <a:pt x="32484" y="6724"/>
                </a:lnTo>
                <a:lnTo>
                  <a:pt x="32376" y="6545"/>
                </a:lnTo>
                <a:lnTo>
                  <a:pt x="32269" y="6366"/>
                </a:lnTo>
                <a:lnTo>
                  <a:pt x="32162" y="6188"/>
                </a:lnTo>
                <a:lnTo>
                  <a:pt x="32043" y="6033"/>
                </a:lnTo>
                <a:lnTo>
                  <a:pt x="31923" y="5878"/>
                </a:lnTo>
                <a:lnTo>
                  <a:pt x="31804" y="5735"/>
                </a:lnTo>
                <a:lnTo>
                  <a:pt x="31673" y="5604"/>
                </a:lnTo>
                <a:lnTo>
                  <a:pt x="31542" y="5472"/>
                </a:lnTo>
                <a:lnTo>
                  <a:pt x="31411" y="5353"/>
                </a:lnTo>
                <a:lnTo>
                  <a:pt x="31280" y="5234"/>
                </a:lnTo>
                <a:lnTo>
                  <a:pt x="31006" y="5031"/>
                </a:lnTo>
                <a:lnTo>
                  <a:pt x="30720" y="4864"/>
                </a:lnTo>
                <a:lnTo>
                  <a:pt x="30433" y="4710"/>
                </a:lnTo>
                <a:lnTo>
                  <a:pt x="30147" y="4578"/>
                </a:lnTo>
                <a:lnTo>
                  <a:pt x="29849" y="4471"/>
                </a:lnTo>
                <a:lnTo>
                  <a:pt x="29563" y="4388"/>
                </a:lnTo>
                <a:lnTo>
                  <a:pt x="29277" y="4316"/>
                </a:lnTo>
                <a:lnTo>
                  <a:pt x="29003" y="4268"/>
                </a:lnTo>
                <a:lnTo>
                  <a:pt x="28741" y="4233"/>
                </a:lnTo>
                <a:lnTo>
                  <a:pt x="28478" y="4209"/>
                </a:lnTo>
                <a:lnTo>
                  <a:pt x="28240" y="4197"/>
                </a:lnTo>
                <a:lnTo>
                  <a:pt x="28014" y="4185"/>
                </a:lnTo>
                <a:lnTo>
                  <a:pt x="27620" y="4197"/>
                </a:lnTo>
                <a:lnTo>
                  <a:pt x="27310" y="4233"/>
                </a:lnTo>
                <a:lnTo>
                  <a:pt x="27120" y="4257"/>
                </a:lnTo>
                <a:lnTo>
                  <a:pt x="27048" y="4268"/>
                </a:lnTo>
                <a:lnTo>
                  <a:pt x="27036" y="3827"/>
                </a:lnTo>
                <a:lnTo>
                  <a:pt x="27000" y="3422"/>
                </a:lnTo>
                <a:lnTo>
                  <a:pt x="26941" y="3053"/>
                </a:lnTo>
                <a:lnTo>
                  <a:pt x="26869" y="2707"/>
                </a:lnTo>
                <a:lnTo>
                  <a:pt x="26762" y="2385"/>
                </a:lnTo>
                <a:lnTo>
                  <a:pt x="26655" y="2087"/>
                </a:lnTo>
                <a:lnTo>
                  <a:pt x="26524" y="1825"/>
                </a:lnTo>
                <a:lnTo>
                  <a:pt x="26380" y="1574"/>
                </a:lnTo>
                <a:lnTo>
                  <a:pt x="26226" y="1348"/>
                </a:lnTo>
                <a:lnTo>
                  <a:pt x="26059" y="1157"/>
                </a:lnTo>
                <a:lnTo>
                  <a:pt x="25892" y="966"/>
                </a:lnTo>
                <a:lnTo>
                  <a:pt x="25701" y="812"/>
                </a:lnTo>
                <a:lnTo>
                  <a:pt x="25510" y="668"/>
                </a:lnTo>
                <a:lnTo>
                  <a:pt x="25320" y="549"/>
                </a:lnTo>
                <a:lnTo>
                  <a:pt x="25129" y="430"/>
                </a:lnTo>
                <a:lnTo>
                  <a:pt x="24926" y="347"/>
                </a:lnTo>
                <a:lnTo>
                  <a:pt x="24724" y="263"/>
                </a:lnTo>
                <a:lnTo>
                  <a:pt x="24533" y="192"/>
                </a:lnTo>
                <a:lnTo>
                  <a:pt x="24330" y="144"/>
                </a:lnTo>
                <a:lnTo>
                  <a:pt x="24151" y="96"/>
                </a:lnTo>
                <a:lnTo>
                  <a:pt x="23961" y="61"/>
                </a:lnTo>
                <a:lnTo>
                  <a:pt x="23782" y="37"/>
                </a:lnTo>
                <a:lnTo>
                  <a:pt x="23472" y="13"/>
                </a:lnTo>
                <a:lnTo>
                  <a:pt x="23198" y="1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3" name="Picture 92" descr="Untitled-1"/>
          <p:cNvPicPr>
            <a:picLocks noChangeAspect="1"/>
          </p:cNvPicPr>
          <p:nvPr/>
        </p:nvPicPr>
        <p:blipFill>
          <a:blip r:embed="rId5"/>
          <a:srcRect t="64341"/>
          <a:stretch>
            <a:fillRect/>
          </a:stretch>
        </p:blipFill>
        <p:spPr>
          <a:xfrm>
            <a:off x="7901305" y="3596640"/>
            <a:ext cx="3871595" cy="1398905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87" name="Google Shape;1751;p36"/>
          <p:cNvSpPr/>
          <p:nvPr/>
        </p:nvSpPr>
        <p:spPr>
          <a:xfrm>
            <a:off x="8954770" y="4340860"/>
            <a:ext cx="70485" cy="247015"/>
          </a:xfrm>
          <a:custGeom>
            <a:avLst/>
            <a:gdLst/>
            <a:ahLst/>
            <a:cxnLst/>
            <a:rect l="l" t="t" r="r" b="b"/>
            <a:pathLst>
              <a:path w="3946" h="12005" extrusionOk="0">
                <a:moveTo>
                  <a:pt x="1943" y="0"/>
                </a:moveTo>
                <a:lnTo>
                  <a:pt x="1836" y="12"/>
                </a:lnTo>
                <a:lnTo>
                  <a:pt x="1729" y="48"/>
                </a:lnTo>
                <a:lnTo>
                  <a:pt x="1633" y="108"/>
                </a:lnTo>
                <a:lnTo>
                  <a:pt x="1550" y="179"/>
                </a:lnTo>
                <a:lnTo>
                  <a:pt x="1371" y="346"/>
                </a:lnTo>
                <a:lnTo>
                  <a:pt x="1252" y="465"/>
                </a:lnTo>
                <a:lnTo>
                  <a:pt x="1121" y="596"/>
                </a:lnTo>
                <a:lnTo>
                  <a:pt x="978" y="763"/>
                </a:lnTo>
                <a:lnTo>
                  <a:pt x="835" y="942"/>
                </a:lnTo>
                <a:lnTo>
                  <a:pt x="692" y="1145"/>
                </a:lnTo>
                <a:lnTo>
                  <a:pt x="561" y="1371"/>
                </a:lnTo>
                <a:lnTo>
                  <a:pt x="417" y="1610"/>
                </a:lnTo>
                <a:lnTo>
                  <a:pt x="298" y="1872"/>
                </a:lnTo>
                <a:lnTo>
                  <a:pt x="191" y="2158"/>
                </a:lnTo>
                <a:lnTo>
                  <a:pt x="108" y="2456"/>
                </a:lnTo>
                <a:lnTo>
                  <a:pt x="72" y="2611"/>
                </a:lnTo>
                <a:lnTo>
                  <a:pt x="48" y="2766"/>
                </a:lnTo>
                <a:lnTo>
                  <a:pt x="24" y="2921"/>
                </a:lnTo>
                <a:lnTo>
                  <a:pt x="0" y="3088"/>
                </a:lnTo>
                <a:lnTo>
                  <a:pt x="0" y="3314"/>
                </a:lnTo>
                <a:lnTo>
                  <a:pt x="0" y="3541"/>
                </a:lnTo>
                <a:lnTo>
                  <a:pt x="24" y="3767"/>
                </a:lnTo>
                <a:lnTo>
                  <a:pt x="60" y="3994"/>
                </a:lnTo>
                <a:lnTo>
                  <a:pt x="108" y="4208"/>
                </a:lnTo>
                <a:lnTo>
                  <a:pt x="179" y="4435"/>
                </a:lnTo>
                <a:lnTo>
                  <a:pt x="251" y="4649"/>
                </a:lnTo>
                <a:lnTo>
                  <a:pt x="346" y="4876"/>
                </a:lnTo>
                <a:lnTo>
                  <a:pt x="453" y="5090"/>
                </a:lnTo>
                <a:lnTo>
                  <a:pt x="572" y="5317"/>
                </a:lnTo>
                <a:lnTo>
                  <a:pt x="704" y="5531"/>
                </a:lnTo>
                <a:lnTo>
                  <a:pt x="847" y="5746"/>
                </a:lnTo>
                <a:lnTo>
                  <a:pt x="1013" y="5961"/>
                </a:lnTo>
                <a:lnTo>
                  <a:pt x="1192" y="6175"/>
                </a:lnTo>
                <a:lnTo>
                  <a:pt x="1371" y="6390"/>
                </a:lnTo>
                <a:lnTo>
                  <a:pt x="1574" y="6592"/>
                </a:lnTo>
                <a:lnTo>
                  <a:pt x="1741" y="6771"/>
                </a:lnTo>
                <a:lnTo>
                  <a:pt x="1896" y="6938"/>
                </a:lnTo>
                <a:lnTo>
                  <a:pt x="2039" y="7105"/>
                </a:lnTo>
                <a:lnTo>
                  <a:pt x="2170" y="7272"/>
                </a:lnTo>
                <a:lnTo>
                  <a:pt x="2289" y="7439"/>
                </a:lnTo>
                <a:lnTo>
                  <a:pt x="2396" y="7606"/>
                </a:lnTo>
                <a:lnTo>
                  <a:pt x="2492" y="7761"/>
                </a:lnTo>
                <a:lnTo>
                  <a:pt x="2575" y="7928"/>
                </a:lnTo>
                <a:lnTo>
                  <a:pt x="2647" y="8082"/>
                </a:lnTo>
                <a:lnTo>
                  <a:pt x="2706" y="8249"/>
                </a:lnTo>
                <a:lnTo>
                  <a:pt x="2754" y="8404"/>
                </a:lnTo>
                <a:lnTo>
                  <a:pt x="2790" y="8559"/>
                </a:lnTo>
                <a:lnTo>
                  <a:pt x="2813" y="8726"/>
                </a:lnTo>
                <a:lnTo>
                  <a:pt x="2825" y="8881"/>
                </a:lnTo>
                <a:lnTo>
                  <a:pt x="2837" y="9024"/>
                </a:lnTo>
                <a:lnTo>
                  <a:pt x="2825" y="9179"/>
                </a:lnTo>
                <a:lnTo>
                  <a:pt x="2790" y="9382"/>
                </a:lnTo>
                <a:lnTo>
                  <a:pt x="2742" y="9573"/>
                </a:lnTo>
                <a:lnTo>
                  <a:pt x="2670" y="9751"/>
                </a:lnTo>
                <a:lnTo>
                  <a:pt x="2599" y="9930"/>
                </a:lnTo>
                <a:lnTo>
                  <a:pt x="2504" y="10085"/>
                </a:lnTo>
                <a:lnTo>
                  <a:pt x="2408" y="10240"/>
                </a:lnTo>
                <a:lnTo>
                  <a:pt x="2313" y="10371"/>
                </a:lnTo>
                <a:lnTo>
                  <a:pt x="2206" y="10490"/>
                </a:lnTo>
                <a:lnTo>
                  <a:pt x="2015" y="10705"/>
                </a:lnTo>
                <a:lnTo>
                  <a:pt x="1836" y="10848"/>
                </a:lnTo>
                <a:lnTo>
                  <a:pt x="1717" y="10943"/>
                </a:lnTo>
                <a:lnTo>
                  <a:pt x="1669" y="10979"/>
                </a:lnTo>
                <a:lnTo>
                  <a:pt x="1586" y="11051"/>
                </a:lnTo>
                <a:lnTo>
                  <a:pt x="1514" y="11134"/>
                </a:lnTo>
                <a:lnTo>
                  <a:pt x="1466" y="11229"/>
                </a:lnTo>
                <a:lnTo>
                  <a:pt x="1431" y="11337"/>
                </a:lnTo>
                <a:lnTo>
                  <a:pt x="1419" y="11444"/>
                </a:lnTo>
                <a:lnTo>
                  <a:pt x="1419" y="11551"/>
                </a:lnTo>
                <a:lnTo>
                  <a:pt x="1455" y="11659"/>
                </a:lnTo>
                <a:lnTo>
                  <a:pt x="1502" y="11754"/>
                </a:lnTo>
                <a:lnTo>
                  <a:pt x="1550" y="11814"/>
                </a:lnTo>
                <a:lnTo>
                  <a:pt x="1598" y="11861"/>
                </a:lnTo>
                <a:lnTo>
                  <a:pt x="1657" y="11909"/>
                </a:lnTo>
                <a:lnTo>
                  <a:pt x="1717" y="11945"/>
                </a:lnTo>
                <a:lnTo>
                  <a:pt x="1776" y="11969"/>
                </a:lnTo>
                <a:lnTo>
                  <a:pt x="1836" y="11992"/>
                </a:lnTo>
                <a:lnTo>
                  <a:pt x="1908" y="12004"/>
                </a:lnTo>
                <a:lnTo>
                  <a:pt x="2051" y="12004"/>
                </a:lnTo>
                <a:lnTo>
                  <a:pt x="2134" y="11992"/>
                </a:lnTo>
                <a:lnTo>
                  <a:pt x="2206" y="11957"/>
                </a:lnTo>
                <a:lnTo>
                  <a:pt x="2277" y="11921"/>
                </a:lnTo>
                <a:lnTo>
                  <a:pt x="2361" y="11861"/>
                </a:lnTo>
                <a:lnTo>
                  <a:pt x="2539" y="11730"/>
                </a:lnTo>
                <a:lnTo>
                  <a:pt x="2778" y="11504"/>
                </a:lnTo>
                <a:lnTo>
                  <a:pt x="2921" y="11373"/>
                </a:lnTo>
                <a:lnTo>
                  <a:pt x="3064" y="11218"/>
                </a:lnTo>
                <a:lnTo>
                  <a:pt x="3207" y="11039"/>
                </a:lnTo>
                <a:lnTo>
                  <a:pt x="3350" y="10848"/>
                </a:lnTo>
                <a:lnTo>
                  <a:pt x="3481" y="10633"/>
                </a:lnTo>
                <a:lnTo>
                  <a:pt x="3612" y="10407"/>
                </a:lnTo>
                <a:lnTo>
                  <a:pt x="3719" y="10157"/>
                </a:lnTo>
                <a:lnTo>
                  <a:pt x="3815" y="9894"/>
                </a:lnTo>
                <a:lnTo>
                  <a:pt x="3886" y="9608"/>
                </a:lnTo>
                <a:lnTo>
                  <a:pt x="3910" y="9453"/>
                </a:lnTo>
                <a:lnTo>
                  <a:pt x="3934" y="9310"/>
                </a:lnTo>
                <a:lnTo>
                  <a:pt x="3946" y="9084"/>
                </a:lnTo>
                <a:lnTo>
                  <a:pt x="3946" y="8869"/>
                </a:lnTo>
                <a:lnTo>
                  <a:pt x="3934" y="8655"/>
                </a:lnTo>
                <a:lnTo>
                  <a:pt x="3898" y="8428"/>
                </a:lnTo>
                <a:lnTo>
                  <a:pt x="3862" y="8214"/>
                </a:lnTo>
                <a:lnTo>
                  <a:pt x="3803" y="7999"/>
                </a:lnTo>
                <a:lnTo>
                  <a:pt x="3719" y="7773"/>
                </a:lnTo>
                <a:lnTo>
                  <a:pt x="3636" y="7558"/>
                </a:lnTo>
                <a:lnTo>
                  <a:pt x="3529" y="7343"/>
                </a:lnTo>
                <a:lnTo>
                  <a:pt x="3410" y="7117"/>
                </a:lnTo>
                <a:lnTo>
                  <a:pt x="3266" y="6902"/>
                </a:lnTo>
                <a:lnTo>
                  <a:pt x="3123" y="6676"/>
                </a:lnTo>
                <a:lnTo>
                  <a:pt x="2957" y="6461"/>
                </a:lnTo>
                <a:lnTo>
                  <a:pt x="2778" y="6247"/>
                </a:lnTo>
                <a:lnTo>
                  <a:pt x="2575" y="6020"/>
                </a:lnTo>
                <a:lnTo>
                  <a:pt x="2372" y="5806"/>
                </a:lnTo>
                <a:lnTo>
                  <a:pt x="2206" y="5639"/>
                </a:lnTo>
                <a:lnTo>
                  <a:pt x="2062" y="5472"/>
                </a:lnTo>
                <a:lnTo>
                  <a:pt x="1919" y="5305"/>
                </a:lnTo>
                <a:lnTo>
                  <a:pt x="1800" y="5150"/>
                </a:lnTo>
                <a:lnTo>
                  <a:pt x="1681" y="4983"/>
                </a:lnTo>
                <a:lnTo>
                  <a:pt x="1574" y="4816"/>
                </a:lnTo>
                <a:lnTo>
                  <a:pt x="1478" y="4649"/>
                </a:lnTo>
                <a:lnTo>
                  <a:pt x="1395" y="4482"/>
                </a:lnTo>
                <a:lnTo>
                  <a:pt x="1323" y="4316"/>
                </a:lnTo>
                <a:lnTo>
                  <a:pt x="1264" y="4149"/>
                </a:lnTo>
                <a:lnTo>
                  <a:pt x="1204" y="3994"/>
                </a:lnTo>
                <a:lnTo>
                  <a:pt x="1168" y="3827"/>
                </a:lnTo>
                <a:lnTo>
                  <a:pt x="1145" y="3660"/>
                </a:lnTo>
                <a:lnTo>
                  <a:pt x="1121" y="3493"/>
                </a:lnTo>
                <a:lnTo>
                  <a:pt x="1121" y="3338"/>
                </a:lnTo>
                <a:lnTo>
                  <a:pt x="1121" y="3171"/>
                </a:lnTo>
                <a:lnTo>
                  <a:pt x="1145" y="2933"/>
                </a:lnTo>
                <a:lnTo>
                  <a:pt x="1192" y="2706"/>
                </a:lnTo>
                <a:lnTo>
                  <a:pt x="1252" y="2492"/>
                </a:lnTo>
                <a:lnTo>
                  <a:pt x="1335" y="2289"/>
                </a:lnTo>
                <a:lnTo>
                  <a:pt x="1431" y="2098"/>
                </a:lnTo>
                <a:lnTo>
                  <a:pt x="1526" y="1920"/>
                </a:lnTo>
                <a:lnTo>
                  <a:pt x="1633" y="1753"/>
                </a:lnTo>
                <a:lnTo>
                  <a:pt x="1741" y="1598"/>
                </a:lnTo>
                <a:lnTo>
                  <a:pt x="1848" y="1467"/>
                </a:lnTo>
                <a:lnTo>
                  <a:pt x="1955" y="1347"/>
                </a:lnTo>
                <a:lnTo>
                  <a:pt x="2134" y="1157"/>
                </a:lnTo>
                <a:lnTo>
                  <a:pt x="2265" y="1037"/>
                </a:lnTo>
                <a:lnTo>
                  <a:pt x="2313" y="990"/>
                </a:lnTo>
                <a:lnTo>
                  <a:pt x="2396" y="918"/>
                </a:lnTo>
                <a:lnTo>
                  <a:pt x="2456" y="823"/>
                </a:lnTo>
                <a:lnTo>
                  <a:pt x="2504" y="728"/>
                </a:lnTo>
                <a:lnTo>
                  <a:pt x="2527" y="620"/>
                </a:lnTo>
                <a:lnTo>
                  <a:pt x="2527" y="513"/>
                </a:lnTo>
                <a:lnTo>
                  <a:pt x="2515" y="406"/>
                </a:lnTo>
                <a:lnTo>
                  <a:pt x="2480" y="310"/>
                </a:lnTo>
                <a:lnTo>
                  <a:pt x="2420" y="215"/>
                </a:lnTo>
                <a:lnTo>
                  <a:pt x="2337" y="132"/>
                </a:lnTo>
                <a:lnTo>
                  <a:pt x="2253" y="72"/>
                </a:lnTo>
                <a:lnTo>
                  <a:pt x="2146" y="24"/>
                </a:lnTo>
                <a:lnTo>
                  <a:pt x="2051" y="0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1786;p36"/>
          <p:cNvSpPr/>
          <p:nvPr/>
        </p:nvSpPr>
        <p:spPr>
          <a:xfrm>
            <a:off x="10877550" y="3850005"/>
            <a:ext cx="105410" cy="648970"/>
          </a:xfrm>
          <a:custGeom>
            <a:avLst/>
            <a:gdLst/>
            <a:ahLst/>
            <a:cxnLst/>
            <a:rect l="l" t="t" r="r" b="b"/>
            <a:pathLst>
              <a:path w="5914" h="31554" extrusionOk="0">
                <a:moveTo>
                  <a:pt x="4352" y="0"/>
                </a:moveTo>
                <a:lnTo>
                  <a:pt x="4304" y="12"/>
                </a:lnTo>
                <a:lnTo>
                  <a:pt x="4257" y="36"/>
                </a:lnTo>
                <a:lnTo>
                  <a:pt x="4221" y="72"/>
                </a:lnTo>
                <a:lnTo>
                  <a:pt x="4197" y="119"/>
                </a:lnTo>
                <a:lnTo>
                  <a:pt x="4078" y="644"/>
                </a:lnTo>
                <a:lnTo>
                  <a:pt x="3947" y="1145"/>
                </a:lnTo>
                <a:lnTo>
                  <a:pt x="3827" y="1633"/>
                </a:lnTo>
                <a:lnTo>
                  <a:pt x="3696" y="2086"/>
                </a:lnTo>
                <a:lnTo>
                  <a:pt x="3434" y="2921"/>
                </a:lnTo>
                <a:lnTo>
                  <a:pt x="3196" y="3636"/>
                </a:lnTo>
                <a:lnTo>
                  <a:pt x="3124" y="3088"/>
                </a:lnTo>
                <a:lnTo>
                  <a:pt x="3041" y="2551"/>
                </a:lnTo>
                <a:lnTo>
                  <a:pt x="2957" y="2074"/>
                </a:lnTo>
                <a:lnTo>
                  <a:pt x="2898" y="1860"/>
                </a:lnTo>
                <a:lnTo>
                  <a:pt x="2850" y="1669"/>
                </a:lnTo>
                <a:lnTo>
                  <a:pt x="2790" y="1514"/>
                </a:lnTo>
                <a:lnTo>
                  <a:pt x="2731" y="1383"/>
                </a:lnTo>
                <a:lnTo>
                  <a:pt x="2671" y="1288"/>
                </a:lnTo>
                <a:lnTo>
                  <a:pt x="2647" y="1252"/>
                </a:lnTo>
                <a:lnTo>
                  <a:pt x="2612" y="1228"/>
                </a:lnTo>
                <a:lnTo>
                  <a:pt x="2576" y="1216"/>
                </a:lnTo>
                <a:lnTo>
                  <a:pt x="2552" y="1204"/>
                </a:lnTo>
                <a:lnTo>
                  <a:pt x="2516" y="1216"/>
                </a:lnTo>
                <a:lnTo>
                  <a:pt x="2480" y="1240"/>
                </a:lnTo>
                <a:lnTo>
                  <a:pt x="2445" y="1264"/>
                </a:lnTo>
                <a:lnTo>
                  <a:pt x="2409" y="1311"/>
                </a:lnTo>
                <a:lnTo>
                  <a:pt x="2349" y="1443"/>
                </a:lnTo>
                <a:lnTo>
                  <a:pt x="2302" y="1562"/>
                </a:lnTo>
                <a:lnTo>
                  <a:pt x="2254" y="1681"/>
                </a:lnTo>
                <a:lnTo>
                  <a:pt x="2194" y="1955"/>
                </a:lnTo>
                <a:lnTo>
                  <a:pt x="2147" y="2253"/>
                </a:lnTo>
                <a:lnTo>
                  <a:pt x="2123" y="2563"/>
                </a:lnTo>
                <a:lnTo>
                  <a:pt x="2111" y="2885"/>
                </a:lnTo>
                <a:lnTo>
                  <a:pt x="2111" y="3207"/>
                </a:lnTo>
                <a:lnTo>
                  <a:pt x="2123" y="3541"/>
                </a:lnTo>
                <a:lnTo>
                  <a:pt x="2147" y="3850"/>
                </a:lnTo>
                <a:lnTo>
                  <a:pt x="2206" y="4446"/>
                </a:lnTo>
                <a:lnTo>
                  <a:pt x="2266" y="4923"/>
                </a:lnTo>
                <a:lnTo>
                  <a:pt x="2349" y="5364"/>
                </a:lnTo>
                <a:lnTo>
                  <a:pt x="2373" y="5495"/>
                </a:lnTo>
                <a:lnTo>
                  <a:pt x="2397" y="5627"/>
                </a:lnTo>
                <a:lnTo>
                  <a:pt x="2433" y="5734"/>
                </a:lnTo>
                <a:lnTo>
                  <a:pt x="2468" y="5841"/>
                </a:lnTo>
                <a:lnTo>
                  <a:pt x="2468" y="8297"/>
                </a:lnTo>
                <a:lnTo>
                  <a:pt x="2278" y="7784"/>
                </a:lnTo>
                <a:lnTo>
                  <a:pt x="2075" y="7200"/>
                </a:lnTo>
                <a:lnTo>
                  <a:pt x="1872" y="6556"/>
                </a:lnTo>
                <a:lnTo>
                  <a:pt x="1646" y="5853"/>
                </a:lnTo>
                <a:lnTo>
                  <a:pt x="1419" y="5102"/>
                </a:lnTo>
                <a:lnTo>
                  <a:pt x="1205" y="4292"/>
                </a:lnTo>
                <a:lnTo>
                  <a:pt x="978" y="3433"/>
                </a:lnTo>
                <a:lnTo>
                  <a:pt x="776" y="2539"/>
                </a:lnTo>
                <a:lnTo>
                  <a:pt x="764" y="2503"/>
                </a:lnTo>
                <a:lnTo>
                  <a:pt x="740" y="2468"/>
                </a:lnTo>
                <a:lnTo>
                  <a:pt x="692" y="2408"/>
                </a:lnTo>
                <a:lnTo>
                  <a:pt x="621" y="2372"/>
                </a:lnTo>
                <a:lnTo>
                  <a:pt x="549" y="2360"/>
                </a:lnTo>
                <a:lnTo>
                  <a:pt x="478" y="2372"/>
                </a:lnTo>
                <a:lnTo>
                  <a:pt x="418" y="2408"/>
                </a:lnTo>
                <a:lnTo>
                  <a:pt x="359" y="2456"/>
                </a:lnTo>
                <a:lnTo>
                  <a:pt x="335" y="2492"/>
                </a:lnTo>
                <a:lnTo>
                  <a:pt x="323" y="2539"/>
                </a:lnTo>
                <a:lnTo>
                  <a:pt x="239" y="2909"/>
                </a:lnTo>
                <a:lnTo>
                  <a:pt x="156" y="3278"/>
                </a:lnTo>
                <a:lnTo>
                  <a:pt x="96" y="3636"/>
                </a:lnTo>
                <a:lnTo>
                  <a:pt x="49" y="3994"/>
                </a:lnTo>
                <a:lnTo>
                  <a:pt x="25" y="4327"/>
                </a:lnTo>
                <a:lnTo>
                  <a:pt x="1" y="4661"/>
                </a:lnTo>
                <a:lnTo>
                  <a:pt x="1" y="4983"/>
                </a:lnTo>
                <a:lnTo>
                  <a:pt x="1" y="5293"/>
                </a:lnTo>
                <a:lnTo>
                  <a:pt x="25" y="5591"/>
                </a:lnTo>
                <a:lnTo>
                  <a:pt x="61" y="5877"/>
                </a:lnTo>
                <a:lnTo>
                  <a:pt x="96" y="6163"/>
                </a:lnTo>
                <a:lnTo>
                  <a:pt x="144" y="6437"/>
                </a:lnTo>
                <a:lnTo>
                  <a:pt x="204" y="6688"/>
                </a:lnTo>
                <a:lnTo>
                  <a:pt x="275" y="6938"/>
                </a:lnTo>
                <a:lnTo>
                  <a:pt x="359" y="7176"/>
                </a:lnTo>
                <a:lnTo>
                  <a:pt x="442" y="7415"/>
                </a:lnTo>
                <a:lnTo>
                  <a:pt x="537" y="7629"/>
                </a:lnTo>
                <a:lnTo>
                  <a:pt x="633" y="7844"/>
                </a:lnTo>
                <a:lnTo>
                  <a:pt x="740" y="8035"/>
                </a:lnTo>
                <a:lnTo>
                  <a:pt x="859" y="8225"/>
                </a:lnTo>
                <a:lnTo>
                  <a:pt x="978" y="8404"/>
                </a:lnTo>
                <a:lnTo>
                  <a:pt x="1098" y="8571"/>
                </a:lnTo>
                <a:lnTo>
                  <a:pt x="1229" y="8726"/>
                </a:lnTo>
                <a:lnTo>
                  <a:pt x="1360" y="8869"/>
                </a:lnTo>
                <a:lnTo>
                  <a:pt x="1491" y="9000"/>
                </a:lnTo>
                <a:lnTo>
                  <a:pt x="1622" y="9119"/>
                </a:lnTo>
                <a:lnTo>
                  <a:pt x="1765" y="9239"/>
                </a:lnTo>
                <a:lnTo>
                  <a:pt x="1908" y="9334"/>
                </a:lnTo>
                <a:lnTo>
                  <a:pt x="2039" y="9417"/>
                </a:lnTo>
                <a:lnTo>
                  <a:pt x="2182" y="9501"/>
                </a:lnTo>
                <a:lnTo>
                  <a:pt x="2325" y="9560"/>
                </a:lnTo>
                <a:lnTo>
                  <a:pt x="2468" y="9620"/>
                </a:lnTo>
                <a:lnTo>
                  <a:pt x="2468" y="14162"/>
                </a:lnTo>
                <a:lnTo>
                  <a:pt x="2170" y="13303"/>
                </a:lnTo>
                <a:lnTo>
                  <a:pt x="2016" y="12815"/>
                </a:lnTo>
                <a:lnTo>
                  <a:pt x="1849" y="12278"/>
                </a:lnTo>
                <a:lnTo>
                  <a:pt x="1682" y="11706"/>
                </a:lnTo>
                <a:lnTo>
                  <a:pt x="1515" y="11110"/>
                </a:lnTo>
                <a:lnTo>
                  <a:pt x="1360" y="10478"/>
                </a:lnTo>
                <a:lnTo>
                  <a:pt x="1205" y="9811"/>
                </a:lnTo>
                <a:lnTo>
                  <a:pt x="1181" y="9751"/>
                </a:lnTo>
                <a:lnTo>
                  <a:pt x="1133" y="9703"/>
                </a:lnTo>
                <a:lnTo>
                  <a:pt x="1086" y="9680"/>
                </a:lnTo>
                <a:lnTo>
                  <a:pt x="1026" y="9668"/>
                </a:lnTo>
                <a:lnTo>
                  <a:pt x="967" y="9680"/>
                </a:lnTo>
                <a:lnTo>
                  <a:pt x="919" y="9703"/>
                </a:lnTo>
                <a:lnTo>
                  <a:pt x="871" y="9751"/>
                </a:lnTo>
                <a:lnTo>
                  <a:pt x="847" y="9811"/>
                </a:lnTo>
                <a:lnTo>
                  <a:pt x="776" y="10097"/>
                </a:lnTo>
                <a:lnTo>
                  <a:pt x="716" y="10395"/>
                </a:lnTo>
                <a:lnTo>
                  <a:pt x="668" y="10669"/>
                </a:lnTo>
                <a:lnTo>
                  <a:pt x="633" y="10943"/>
                </a:lnTo>
                <a:lnTo>
                  <a:pt x="609" y="11205"/>
                </a:lnTo>
                <a:lnTo>
                  <a:pt x="597" y="11468"/>
                </a:lnTo>
                <a:lnTo>
                  <a:pt x="585" y="11718"/>
                </a:lnTo>
                <a:lnTo>
                  <a:pt x="585" y="11956"/>
                </a:lnTo>
                <a:lnTo>
                  <a:pt x="597" y="12195"/>
                </a:lnTo>
                <a:lnTo>
                  <a:pt x="621" y="12421"/>
                </a:lnTo>
                <a:lnTo>
                  <a:pt x="657" y="12636"/>
                </a:lnTo>
                <a:lnTo>
                  <a:pt x="692" y="12850"/>
                </a:lnTo>
                <a:lnTo>
                  <a:pt x="740" y="13065"/>
                </a:lnTo>
                <a:lnTo>
                  <a:pt x="788" y="13256"/>
                </a:lnTo>
                <a:lnTo>
                  <a:pt x="847" y="13446"/>
                </a:lnTo>
                <a:lnTo>
                  <a:pt x="907" y="13625"/>
                </a:lnTo>
                <a:lnTo>
                  <a:pt x="978" y="13804"/>
                </a:lnTo>
                <a:lnTo>
                  <a:pt x="1062" y="13971"/>
                </a:lnTo>
                <a:lnTo>
                  <a:pt x="1145" y="14126"/>
                </a:lnTo>
                <a:lnTo>
                  <a:pt x="1229" y="14269"/>
                </a:lnTo>
                <a:lnTo>
                  <a:pt x="1312" y="14412"/>
                </a:lnTo>
                <a:lnTo>
                  <a:pt x="1408" y="14555"/>
                </a:lnTo>
                <a:lnTo>
                  <a:pt x="1503" y="14674"/>
                </a:lnTo>
                <a:lnTo>
                  <a:pt x="1610" y="14793"/>
                </a:lnTo>
                <a:lnTo>
                  <a:pt x="1706" y="14901"/>
                </a:lnTo>
                <a:lnTo>
                  <a:pt x="1813" y="14996"/>
                </a:lnTo>
                <a:lnTo>
                  <a:pt x="1920" y="15091"/>
                </a:lnTo>
                <a:lnTo>
                  <a:pt x="2027" y="15175"/>
                </a:lnTo>
                <a:lnTo>
                  <a:pt x="2135" y="15246"/>
                </a:lnTo>
                <a:lnTo>
                  <a:pt x="2242" y="15318"/>
                </a:lnTo>
                <a:lnTo>
                  <a:pt x="2361" y="15378"/>
                </a:lnTo>
                <a:lnTo>
                  <a:pt x="2468" y="15425"/>
                </a:lnTo>
                <a:lnTo>
                  <a:pt x="2468" y="22184"/>
                </a:lnTo>
                <a:lnTo>
                  <a:pt x="2278" y="21672"/>
                </a:lnTo>
                <a:lnTo>
                  <a:pt x="2075" y="21087"/>
                </a:lnTo>
                <a:lnTo>
                  <a:pt x="1872" y="20444"/>
                </a:lnTo>
                <a:lnTo>
                  <a:pt x="1646" y="19740"/>
                </a:lnTo>
                <a:lnTo>
                  <a:pt x="1419" y="18989"/>
                </a:lnTo>
                <a:lnTo>
                  <a:pt x="1205" y="18179"/>
                </a:lnTo>
                <a:lnTo>
                  <a:pt x="978" y="17333"/>
                </a:lnTo>
                <a:lnTo>
                  <a:pt x="776" y="16438"/>
                </a:lnTo>
                <a:lnTo>
                  <a:pt x="764" y="16391"/>
                </a:lnTo>
                <a:lnTo>
                  <a:pt x="740" y="16355"/>
                </a:lnTo>
                <a:lnTo>
                  <a:pt x="692" y="16295"/>
                </a:lnTo>
                <a:lnTo>
                  <a:pt x="621" y="16260"/>
                </a:lnTo>
                <a:lnTo>
                  <a:pt x="549" y="16248"/>
                </a:lnTo>
                <a:lnTo>
                  <a:pt x="478" y="16260"/>
                </a:lnTo>
                <a:lnTo>
                  <a:pt x="418" y="16295"/>
                </a:lnTo>
                <a:lnTo>
                  <a:pt x="359" y="16343"/>
                </a:lnTo>
                <a:lnTo>
                  <a:pt x="335" y="16379"/>
                </a:lnTo>
                <a:lnTo>
                  <a:pt x="323" y="16427"/>
                </a:lnTo>
                <a:lnTo>
                  <a:pt x="239" y="16808"/>
                </a:lnTo>
                <a:lnTo>
                  <a:pt x="156" y="17178"/>
                </a:lnTo>
                <a:lnTo>
                  <a:pt x="96" y="17535"/>
                </a:lnTo>
                <a:lnTo>
                  <a:pt x="49" y="17881"/>
                </a:lnTo>
                <a:lnTo>
                  <a:pt x="25" y="18215"/>
                </a:lnTo>
                <a:lnTo>
                  <a:pt x="1" y="18548"/>
                </a:lnTo>
                <a:lnTo>
                  <a:pt x="1" y="18870"/>
                </a:lnTo>
                <a:lnTo>
                  <a:pt x="1" y="19180"/>
                </a:lnTo>
                <a:lnTo>
                  <a:pt x="25" y="19478"/>
                </a:lnTo>
                <a:lnTo>
                  <a:pt x="61" y="19776"/>
                </a:lnTo>
                <a:lnTo>
                  <a:pt x="96" y="20050"/>
                </a:lnTo>
                <a:lnTo>
                  <a:pt x="144" y="20325"/>
                </a:lnTo>
                <a:lnTo>
                  <a:pt x="204" y="20587"/>
                </a:lnTo>
                <a:lnTo>
                  <a:pt x="275" y="20837"/>
                </a:lnTo>
                <a:lnTo>
                  <a:pt x="359" y="21076"/>
                </a:lnTo>
                <a:lnTo>
                  <a:pt x="442" y="21302"/>
                </a:lnTo>
                <a:lnTo>
                  <a:pt x="537" y="21517"/>
                </a:lnTo>
                <a:lnTo>
                  <a:pt x="633" y="21731"/>
                </a:lnTo>
                <a:lnTo>
                  <a:pt x="740" y="21934"/>
                </a:lnTo>
                <a:lnTo>
                  <a:pt x="859" y="22113"/>
                </a:lnTo>
                <a:lnTo>
                  <a:pt x="978" y="22291"/>
                </a:lnTo>
                <a:lnTo>
                  <a:pt x="1098" y="22458"/>
                </a:lnTo>
                <a:lnTo>
                  <a:pt x="1229" y="22613"/>
                </a:lnTo>
                <a:lnTo>
                  <a:pt x="1360" y="22756"/>
                </a:lnTo>
                <a:lnTo>
                  <a:pt x="1491" y="22887"/>
                </a:lnTo>
                <a:lnTo>
                  <a:pt x="1622" y="23019"/>
                </a:lnTo>
                <a:lnTo>
                  <a:pt x="1765" y="23126"/>
                </a:lnTo>
                <a:lnTo>
                  <a:pt x="1908" y="23221"/>
                </a:lnTo>
                <a:lnTo>
                  <a:pt x="2039" y="23317"/>
                </a:lnTo>
                <a:lnTo>
                  <a:pt x="2182" y="23388"/>
                </a:lnTo>
                <a:lnTo>
                  <a:pt x="2325" y="23460"/>
                </a:lnTo>
                <a:lnTo>
                  <a:pt x="2468" y="23507"/>
                </a:lnTo>
                <a:lnTo>
                  <a:pt x="2468" y="28001"/>
                </a:lnTo>
                <a:lnTo>
                  <a:pt x="2218" y="27274"/>
                </a:lnTo>
                <a:lnTo>
                  <a:pt x="1956" y="26440"/>
                </a:lnTo>
                <a:lnTo>
                  <a:pt x="1825" y="25975"/>
                </a:lnTo>
                <a:lnTo>
                  <a:pt x="1694" y="25486"/>
                </a:lnTo>
                <a:lnTo>
                  <a:pt x="1563" y="24974"/>
                </a:lnTo>
                <a:lnTo>
                  <a:pt x="1443" y="24437"/>
                </a:lnTo>
                <a:lnTo>
                  <a:pt x="1419" y="24389"/>
                </a:lnTo>
                <a:lnTo>
                  <a:pt x="1384" y="24354"/>
                </a:lnTo>
                <a:lnTo>
                  <a:pt x="1348" y="24330"/>
                </a:lnTo>
                <a:lnTo>
                  <a:pt x="1288" y="24318"/>
                </a:lnTo>
                <a:lnTo>
                  <a:pt x="1241" y="24330"/>
                </a:lnTo>
                <a:lnTo>
                  <a:pt x="1193" y="24354"/>
                </a:lnTo>
                <a:lnTo>
                  <a:pt x="1157" y="24389"/>
                </a:lnTo>
                <a:lnTo>
                  <a:pt x="1133" y="24437"/>
                </a:lnTo>
                <a:lnTo>
                  <a:pt x="1074" y="24687"/>
                </a:lnTo>
                <a:lnTo>
                  <a:pt x="1026" y="24926"/>
                </a:lnTo>
                <a:lnTo>
                  <a:pt x="990" y="25164"/>
                </a:lnTo>
                <a:lnTo>
                  <a:pt x="955" y="25391"/>
                </a:lnTo>
                <a:lnTo>
                  <a:pt x="931" y="25617"/>
                </a:lnTo>
                <a:lnTo>
                  <a:pt x="919" y="25832"/>
                </a:lnTo>
                <a:lnTo>
                  <a:pt x="919" y="26046"/>
                </a:lnTo>
                <a:lnTo>
                  <a:pt x="919" y="26249"/>
                </a:lnTo>
                <a:lnTo>
                  <a:pt x="931" y="26452"/>
                </a:lnTo>
                <a:lnTo>
                  <a:pt x="943" y="26642"/>
                </a:lnTo>
                <a:lnTo>
                  <a:pt x="967" y="26821"/>
                </a:lnTo>
                <a:lnTo>
                  <a:pt x="1002" y="27000"/>
                </a:lnTo>
                <a:lnTo>
                  <a:pt x="1038" y="27179"/>
                </a:lnTo>
                <a:lnTo>
                  <a:pt x="1074" y="27346"/>
                </a:lnTo>
                <a:lnTo>
                  <a:pt x="1181" y="27668"/>
                </a:lnTo>
                <a:lnTo>
                  <a:pt x="1300" y="27954"/>
                </a:lnTo>
                <a:lnTo>
                  <a:pt x="1431" y="28216"/>
                </a:lnTo>
                <a:lnTo>
                  <a:pt x="1586" y="28454"/>
                </a:lnTo>
                <a:lnTo>
                  <a:pt x="1753" y="28657"/>
                </a:lnTo>
                <a:lnTo>
                  <a:pt x="1920" y="28848"/>
                </a:lnTo>
                <a:lnTo>
                  <a:pt x="2099" y="29003"/>
                </a:lnTo>
                <a:lnTo>
                  <a:pt x="2278" y="29122"/>
                </a:lnTo>
                <a:lnTo>
                  <a:pt x="2468" y="29229"/>
                </a:lnTo>
                <a:lnTo>
                  <a:pt x="2468" y="31136"/>
                </a:lnTo>
                <a:lnTo>
                  <a:pt x="2480" y="31220"/>
                </a:lnTo>
                <a:lnTo>
                  <a:pt x="2504" y="31303"/>
                </a:lnTo>
                <a:lnTo>
                  <a:pt x="2540" y="31375"/>
                </a:lnTo>
                <a:lnTo>
                  <a:pt x="2588" y="31434"/>
                </a:lnTo>
                <a:lnTo>
                  <a:pt x="2647" y="31482"/>
                </a:lnTo>
                <a:lnTo>
                  <a:pt x="2719" y="31518"/>
                </a:lnTo>
                <a:lnTo>
                  <a:pt x="2802" y="31542"/>
                </a:lnTo>
                <a:lnTo>
                  <a:pt x="2886" y="31554"/>
                </a:lnTo>
                <a:lnTo>
                  <a:pt x="2969" y="31542"/>
                </a:lnTo>
                <a:lnTo>
                  <a:pt x="3053" y="31518"/>
                </a:lnTo>
                <a:lnTo>
                  <a:pt x="3112" y="31482"/>
                </a:lnTo>
                <a:lnTo>
                  <a:pt x="3184" y="31434"/>
                </a:lnTo>
                <a:lnTo>
                  <a:pt x="3231" y="31375"/>
                </a:lnTo>
                <a:lnTo>
                  <a:pt x="3267" y="31303"/>
                </a:lnTo>
                <a:lnTo>
                  <a:pt x="3291" y="31220"/>
                </a:lnTo>
                <a:lnTo>
                  <a:pt x="3303" y="31136"/>
                </a:lnTo>
                <a:lnTo>
                  <a:pt x="3303" y="26023"/>
                </a:lnTo>
                <a:lnTo>
                  <a:pt x="3458" y="25987"/>
                </a:lnTo>
                <a:lnTo>
                  <a:pt x="3601" y="25927"/>
                </a:lnTo>
                <a:lnTo>
                  <a:pt x="3744" y="25856"/>
                </a:lnTo>
                <a:lnTo>
                  <a:pt x="3887" y="25772"/>
                </a:lnTo>
                <a:lnTo>
                  <a:pt x="4030" y="25689"/>
                </a:lnTo>
                <a:lnTo>
                  <a:pt x="4173" y="25581"/>
                </a:lnTo>
                <a:lnTo>
                  <a:pt x="4316" y="25462"/>
                </a:lnTo>
                <a:lnTo>
                  <a:pt x="4459" y="25331"/>
                </a:lnTo>
                <a:lnTo>
                  <a:pt x="4602" y="25188"/>
                </a:lnTo>
                <a:lnTo>
                  <a:pt x="4733" y="25045"/>
                </a:lnTo>
                <a:lnTo>
                  <a:pt x="4864" y="24878"/>
                </a:lnTo>
                <a:lnTo>
                  <a:pt x="4984" y="24699"/>
                </a:lnTo>
                <a:lnTo>
                  <a:pt x="5103" y="24521"/>
                </a:lnTo>
                <a:lnTo>
                  <a:pt x="5222" y="24318"/>
                </a:lnTo>
                <a:lnTo>
                  <a:pt x="5329" y="24115"/>
                </a:lnTo>
                <a:lnTo>
                  <a:pt x="5425" y="23889"/>
                </a:lnTo>
                <a:lnTo>
                  <a:pt x="5520" y="23662"/>
                </a:lnTo>
                <a:lnTo>
                  <a:pt x="5604" y="23412"/>
                </a:lnTo>
                <a:lnTo>
                  <a:pt x="5687" y="23162"/>
                </a:lnTo>
                <a:lnTo>
                  <a:pt x="5747" y="22899"/>
                </a:lnTo>
                <a:lnTo>
                  <a:pt x="5806" y="22625"/>
                </a:lnTo>
                <a:lnTo>
                  <a:pt x="5854" y="22339"/>
                </a:lnTo>
                <a:lnTo>
                  <a:pt x="5890" y="22041"/>
                </a:lnTo>
                <a:lnTo>
                  <a:pt x="5902" y="21731"/>
                </a:lnTo>
                <a:lnTo>
                  <a:pt x="5913" y="21409"/>
                </a:lnTo>
                <a:lnTo>
                  <a:pt x="5913" y="21087"/>
                </a:lnTo>
                <a:lnTo>
                  <a:pt x="5902" y="20742"/>
                </a:lnTo>
                <a:lnTo>
                  <a:pt x="5866" y="20396"/>
                </a:lnTo>
                <a:lnTo>
                  <a:pt x="5818" y="20038"/>
                </a:lnTo>
                <a:lnTo>
                  <a:pt x="5759" y="19669"/>
                </a:lnTo>
                <a:lnTo>
                  <a:pt x="5687" y="19287"/>
                </a:lnTo>
                <a:lnTo>
                  <a:pt x="5592" y="18894"/>
                </a:lnTo>
                <a:lnTo>
                  <a:pt x="5580" y="18858"/>
                </a:lnTo>
                <a:lnTo>
                  <a:pt x="5556" y="18823"/>
                </a:lnTo>
                <a:lnTo>
                  <a:pt x="5508" y="18763"/>
                </a:lnTo>
                <a:lnTo>
                  <a:pt x="5437" y="18739"/>
                </a:lnTo>
                <a:lnTo>
                  <a:pt x="5365" y="18727"/>
                </a:lnTo>
                <a:lnTo>
                  <a:pt x="5294" y="18739"/>
                </a:lnTo>
                <a:lnTo>
                  <a:pt x="5222" y="18775"/>
                </a:lnTo>
                <a:lnTo>
                  <a:pt x="5174" y="18823"/>
                </a:lnTo>
                <a:lnTo>
                  <a:pt x="5162" y="18870"/>
                </a:lnTo>
                <a:lnTo>
                  <a:pt x="5139" y="18906"/>
                </a:lnTo>
                <a:lnTo>
                  <a:pt x="4912" y="19895"/>
                </a:lnTo>
                <a:lnTo>
                  <a:pt x="4662" y="20837"/>
                </a:lnTo>
                <a:lnTo>
                  <a:pt x="4423" y="21719"/>
                </a:lnTo>
                <a:lnTo>
                  <a:pt x="4173" y="22542"/>
                </a:lnTo>
                <a:lnTo>
                  <a:pt x="3935" y="23281"/>
                </a:lnTo>
                <a:lnTo>
                  <a:pt x="3696" y="23960"/>
                </a:lnTo>
                <a:lnTo>
                  <a:pt x="3494" y="24544"/>
                </a:lnTo>
                <a:lnTo>
                  <a:pt x="3303" y="25057"/>
                </a:lnTo>
                <a:lnTo>
                  <a:pt x="3303" y="19454"/>
                </a:lnTo>
                <a:lnTo>
                  <a:pt x="3410" y="19407"/>
                </a:lnTo>
                <a:lnTo>
                  <a:pt x="3529" y="19359"/>
                </a:lnTo>
                <a:lnTo>
                  <a:pt x="3649" y="19299"/>
                </a:lnTo>
                <a:lnTo>
                  <a:pt x="3756" y="19240"/>
                </a:lnTo>
                <a:lnTo>
                  <a:pt x="3875" y="19156"/>
                </a:lnTo>
                <a:lnTo>
                  <a:pt x="3982" y="19073"/>
                </a:lnTo>
                <a:lnTo>
                  <a:pt x="4102" y="18978"/>
                </a:lnTo>
                <a:lnTo>
                  <a:pt x="4209" y="18870"/>
                </a:lnTo>
                <a:lnTo>
                  <a:pt x="4316" y="18763"/>
                </a:lnTo>
                <a:lnTo>
                  <a:pt x="4423" y="18644"/>
                </a:lnTo>
                <a:lnTo>
                  <a:pt x="4519" y="18513"/>
                </a:lnTo>
                <a:lnTo>
                  <a:pt x="4614" y="18370"/>
                </a:lnTo>
                <a:lnTo>
                  <a:pt x="4710" y="18215"/>
                </a:lnTo>
                <a:lnTo>
                  <a:pt x="4793" y="18060"/>
                </a:lnTo>
                <a:lnTo>
                  <a:pt x="4876" y="17893"/>
                </a:lnTo>
                <a:lnTo>
                  <a:pt x="4960" y="17714"/>
                </a:lnTo>
                <a:lnTo>
                  <a:pt x="5031" y="17535"/>
                </a:lnTo>
                <a:lnTo>
                  <a:pt x="5091" y="17344"/>
                </a:lnTo>
                <a:lnTo>
                  <a:pt x="5151" y="17142"/>
                </a:lnTo>
                <a:lnTo>
                  <a:pt x="5198" y="16927"/>
                </a:lnTo>
                <a:lnTo>
                  <a:pt x="5246" y="16713"/>
                </a:lnTo>
                <a:lnTo>
                  <a:pt x="5282" y="16486"/>
                </a:lnTo>
                <a:lnTo>
                  <a:pt x="5306" y="16260"/>
                </a:lnTo>
                <a:lnTo>
                  <a:pt x="5329" y="16009"/>
                </a:lnTo>
                <a:lnTo>
                  <a:pt x="5329" y="15759"/>
                </a:lnTo>
                <a:lnTo>
                  <a:pt x="5329" y="15497"/>
                </a:lnTo>
                <a:lnTo>
                  <a:pt x="5317" y="15235"/>
                </a:lnTo>
                <a:lnTo>
                  <a:pt x="5294" y="14960"/>
                </a:lnTo>
                <a:lnTo>
                  <a:pt x="5258" y="14674"/>
                </a:lnTo>
                <a:lnTo>
                  <a:pt x="5210" y="14388"/>
                </a:lnTo>
                <a:lnTo>
                  <a:pt x="5151" y="14090"/>
                </a:lnTo>
                <a:lnTo>
                  <a:pt x="5067" y="13780"/>
                </a:lnTo>
                <a:lnTo>
                  <a:pt x="5043" y="13721"/>
                </a:lnTo>
                <a:lnTo>
                  <a:pt x="4996" y="13673"/>
                </a:lnTo>
                <a:lnTo>
                  <a:pt x="4948" y="13649"/>
                </a:lnTo>
                <a:lnTo>
                  <a:pt x="4888" y="13637"/>
                </a:lnTo>
                <a:lnTo>
                  <a:pt x="4829" y="13649"/>
                </a:lnTo>
                <a:lnTo>
                  <a:pt x="4781" y="13685"/>
                </a:lnTo>
                <a:lnTo>
                  <a:pt x="4745" y="13721"/>
                </a:lnTo>
                <a:lnTo>
                  <a:pt x="4710" y="13780"/>
                </a:lnTo>
                <a:lnTo>
                  <a:pt x="4543" y="14543"/>
                </a:lnTo>
                <a:lnTo>
                  <a:pt x="4352" y="15258"/>
                </a:lnTo>
                <a:lnTo>
                  <a:pt x="4161" y="15926"/>
                </a:lnTo>
                <a:lnTo>
                  <a:pt x="3982" y="16558"/>
                </a:lnTo>
                <a:lnTo>
                  <a:pt x="3792" y="17142"/>
                </a:lnTo>
                <a:lnTo>
                  <a:pt x="3613" y="17666"/>
                </a:lnTo>
                <a:lnTo>
                  <a:pt x="3458" y="18131"/>
                </a:lnTo>
                <a:lnTo>
                  <a:pt x="3303" y="18536"/>
                </a:lnTo>
                <a:lnTo>
                  <a:pt x="3303" y="9668"/>
                </a:lnTo>
                <a:lnTo>
                  <a:pt x="3458" y="9620"/>
                </a:lnTo>
                <a:lnTo>
                  <a:pt x="3601" y="9560"/>
                </a:lnTo>
                <a:lnTo>
                  <a:pt x="3744" y="9489"/>
                </a:lnTo>
                <a:lnTo>
                  <a:pt x="3887" y="9417"/>
                </a:lnTo>
                <a:lnTo>
                  <a:pt x="4030" y="9322"/>
                </a:lnTo>
                <a:lnTo>
                  <a:pt x="4173" y="9215"/>
                </a:lnTo>
                <a:lnTo>
                  <a:pt x="4316" y="9095"/>
                </a:lnTo>
                <a:lnTo>
                  <a:pt x="4459" y="8964"/>
                </a:lnTo>
                <a:lnTo>
                  <a:pt x="4602" y="8833"/>
                </a:lnTo>
                <a:lnTo>
                  <a:pt x="4733" y="8678"/>
                </a:lnTo>
                <a:lnTo>
                  <a:pt x="4864" y="8511"/>
                </a:lnTo>
                <a:lnTo>
                  <a:pt x="4984" y="8344"/>
                </a:lnTo>
                <a:lnTo>
                  <a:pt x="5103" y="8154"/>
                </a:lnTo>
                <a:lnTo>
                  <a:pt x="5222" y="7951"/>
                </a:lnTo>
                <a:lnTo>
                  <a:pt x="5329" y="7748"/>
                </a:lnTo>
                <a:lnTo>
                  <a:pt x="5425" y="7522"/>
                </a:lnTo>
                <a:lnTo>
                  <a:pt x="5520" y="7295"/>
                </a:lnTo>
                <a:lnTo>
                  <a:pt x="5604" y="7045"/>
                </a:lnTo>
                <a:lnTo>
                  <a:pt x="5687" y="6795"/>
                </a:lnTo>
                <a:lnTo>
                  <a:pt x="5747" y="6533"/>
                </a:lnTo>
                <a:lnTo>
                  <a:pt x="5806" y="6258"/>
                </a:lnTo>
                <a:lnTo>
                  <a:pt x="5854" y="5972"/>
                </a:lnTo>
                <a:lnTo>
                  <a:pt x="5890" y="5674"/>
                </a:lnTo>
                <a:lnTo>
                  <a:pt x="5902" y="5364"/>
                </a:lnTo>
                <a:lnTo>
                  <a:pt x="5913" y="5054"/>
                </a:lnTo>
                <a:lnTo>
                  <a:pt x="5913" y="4721"/>
                </a:lnTo>
                <a:lnTo>
                  <a:pt x="5902" y="4387"/>
                </a:lnTo>
                <a:lnTo>
                  <a:pt x="5866" y="4029"/>
                </a:lnTo>
                <a:lnTo>
                  <a:pt x="5818" y="3672"/>
                </a:lnTo>
                <a:lnTo>
                  <a:pt x="5759" y="3302"/>
                </a:lnTo>
                <a:lnTo>
                  <a:pt x="5687" y="2921"/>
                </a:lnTo>
                <a:lnTo>
                  <a:pt x="5592" y="2539"/>
                </a:lnTo>
                <a:lnTo>
                  <a:pt x="5580" y="2492"/>
                </a:lnTo>
                <a:lnTo>
                  <a:pt x="5556" y="2456"/>
                </a:lnTo>
                <a:lnTo>
                  <a:pt x="5508" y="2408"/>
                </a:lnTo>
                <a:lnTo>
                  <a:pt x="5437" y="2372"/>
                </a:lnTo>
                <a:lnTo>
                  <a:pt x="5365" y="2360"/>
                </a:lnTo>
                <a:lnTo>
                  <a:pt x="5294" y="2372"/>
                </a:lnTo>
                <a:lnTo>
                  <a:pt x="5222" y="2408"/>
                </a:lnTo>
                <a:lnTo>
                  <a:pt x="5174" y="2468"/>
                </a:lnTo>
                <a:lnTo>
                  <a:pt x="5162" y="2503"/>
                </a:lnTo>
                <a:lnTo>
                  <a:pt x="5139" y="2539"/>
                </a:lnTo>
                <a:lnTo>
                  <a:pt x="4912" y="3529"/>
                </a:lnTo>
                <a:lnTo>
                  <a:pt x="4662" y="4470"/>
                </a:lnTo>
                <a:lnTo>
                  <a:pt x="4423" y="5352"/>
                </a:lnTo>
                <a:lnTo>
                  <a:pt x="4173" y="6175"/>
                </a:lnTo>
                <a:lnTo>
                  <a:pt x="3935" y="6926"/>
                </a:lnTo>
                <a:lnTo>
                  <a:pt x="3696" y="7593"/>
                </a:lnTo>
                <a:lnTo>
                  <a:pt x="3494" y="8178"/>
                </a:lnTo>
                <a:lnTo>
                  <a:pt x="3303" y="8690"/>
                </a:lnTo>
                <a:lnTo>
                  <a:pt x="3303" y="5197"/>
                </a:lnTo>
                <a:lnTo>
                  <a:pt x="3303" y="5150"/>
                </a:lnTo>
                <a:lnTo>
                  <a:pt x="3291" y="4864"/>
                </a:lnTo>
                <a:lnTo>
                  <a:pt x="3470" y="4756"/>
                </a:lnTo>
                <a:lnTo>
                  <a:pt x="3637" y="4613"/>
                </a:lnTo>
                <a:lnTo>
                  <a:pt x="3815" y="4458"/>
                </a:lnTo>
                <a:lnTo>
                  <a:pt x="3970" y="4268"/>
                </a:lnTo>
                <a:lnTo>
                  <a:pt x="4125" y="4053"/>
                </a:lnTo>
                <a:lnTo>
                  <a:pt x="4268" y="3815"/>
                </a:lnTo>
                <a:lnTo>
                  <a:pt x="4388" y="3552"/>
                </a:lnTo>
                <a:lnTo>
                  <a:pt x="4507" y="3254"/>
                </a:lnTo>
                <a:lnTo>
                  <a:pt x="4590" y="2944"/>
                </a:lnTo>
                <a:lnTo>
                  <a:pt x="4662" y="2611"/>
                </a:lnTo>
                <a:lnTo>
                  <a:pt x="4710" y="2253"/>
                </a:lnTo>
                <a:lnTo>
                  <a:pt x="4733" y="1872"/>
                </a:lnTo>
                <a:lnTo>
                  <a:pt x="4733" y="1669"/>
                </a:lnTo>
                <a:lnTo>
                  <a:pt x="4721" y="1466"/>
                </a:lnTo>
                <a:lnTo>
                  <a:pt x="4710" y="1252"/>
                </a:lnTo>
                <a:lnTo>
                  <a:pt x="4686" y="1037"/>
                </a:lnTo>
                <a:lnTo>
                  <a:pt x="4650" y="811"/>
                </a:lnTo>
                <a:lnTo>
                  <a:pt x="4614" y="584"/>
                </a:lnTo>
                <a:lnTo>
                  <a:pt x="4566" y="358"/>
                </a:lnTo>
                <a:lnTo>
                  <a:pt x="4507" y="119"/>
                </a:lnTo>
                <a:lnTo>
                  <a:pt x="4483" y="60"/>
                </a:lnTo>
                <a:lnTo>
                  <a:pt x="4447" y="24"/>
                </a:lnTo>
                <a:lnTo>
                  <a:pt x="4400" y="0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1792;p36"/>
          <p:cNvSpPr/>
          <p:nvPr/>
        </p:nvSpPr>
        <p:spPr>
          <a:xfrm>
            <a:off x="10484485" y="4100195"/>
            <a:ext cx="375920" cy="508635"/>
          </a:xfrm>
          <a:custGeom>
            <a:avLst/>
            <a:gdLst/>
            <a:ahLst/>
            <a:cxnLst/>
            <a:rect l="l" t="t" r="r" b="b"/>
            <a:pathLst>
              <a:path w="26906" h="54358" extrusionOk="0">
                <a:moveTo>
                  <a:pt x="13817" y="53225"/>
                </a:moveTo>
                <a:lnTo>
                  <a:pt x="13817" y="53452"/>
                </a:lnTo>
                <a:lnTo>
                  <a:pt x="13626" y="53440"/>
                </a:lnTo>
                <a:lnTo>
                  <a:pt x="13817" y="53225"/>
                </a:lnTo>
                <a:close/>
                <a:moveTo>
                  <a:pt x="14246" y="0"/>
                </a:moveTo>
                <a:lnTo>
                  <a:pt x="14091" y="155"/>
                </a:lnTo>
                <a:lnTo>
                  <a:pt x="13900" y="358"/>
                </a:lnTo>
                <a:lnTo>
                  <a:pt x="13662" y="620"/>
                </a:lnTo>
                <a:lnTo>
                  <a:pt x="13376" y="942"/>
                </a:lnTo>
                <a:lnTo>
                  <a:pt x="13066" y="1335"/>
                </a:lnTo>
                <a:lnTo>
                  <a:pt x="12720" y="1776"/>
                </a:lnTo>
                <a:lnTo>
                  <a:pt x="12374" y="2265"/>
                </a:lnTo>
                <a:lnTo>
                  <a:pt x="12029" y="2802"/>
                </a:lnTo>
                <a:lnTo>
                  <a:pt x="11862" y="3088"/>
                </a:lnTo>
                <a:lnTo>
                  <a:pt x="11695" y="3374"/>
                </a:lnTo>
                <a:lnTo>
                  <a:pt x="11528" y="3684"/>
                </a:lnTo>
                <a:lnTo>
                  <a:pt x="11373" y="3982"/>
                </a:lnTo>
                <a:lnTo>
                  <a:pt x="11230" y="4304"/>
                </a:lnTo>
                <a:lnTo>
                  <a:pt x="11087" y="4625"/>
                </a:lnTo>
                <a:lnTo>
                  <a:pt x="10968" y="4947"/>
                </a:lnTo>
                <a:lnTo>
                  <a:pt x="10849" y="5281"/>
                </a:lnTo>
                <a:lnTo>
                  <a:pt x="10753" y="5615"/>
                </a:lnTo>
                <a:lnTo>
                  <a:pt x="10670" y="5961"/>
                </a:lnTo>
                <a:lnTo>
                  <a:pt x="10598" y="6306"/>
                </a:lnTo>
                <a:lnTo>
                  <a:pt x="10550" y="6652"/>
                </a:lnTo>
                <a:lnTo>
                  <a:pt x="10515" y="6998"/>
                </a:lnTo>
                <a:lnTo>
                  <a:pt x="10503" y="7355"/>
                </a:lnTo>
                <a:lnTo>
                  <a:pt x="10515" y="7617"/>
                </a:lnTo>
                <a:lnTo>
                  <a:pt x="10539" y="7880"/>
                </a:lnTo>
                <a:lnTo>
                  <a:pt x="10562" y="8118"/>
                </a:lnTo>
                <a:lnTo>
                  <a:pt x="10610" y="8345"/>
                </a:lnTo>
                <a:lnTo>
                  <a:pt x="10658" y="8571"/>
                </a:lnTo>
                <a:lnTo>
                  <a:pt x="10729" y="8774"/>
                </a:lnTo>
                <a:lnTo>
                  <a:pt x="10801" y="8964"/>
                </a:lnTo>
                <a:lnTo>
                  <a:pt x="10884" y="9155"/>
                </a:lnTo>
                <a:lnTo>
                  <a:pt x="10980" y="9322"/>
                </a:lnTo>
                <a:lnTo>
                  <a:pt x="11075" y="9489"/>
                </a:lnTo>
                <a:lnTo>
                  <a:pt x="11182" y="9644"/>
                </a:lnTo>
                <a:lnTo>
                  <a:pt x="11290" y="9775"/>
                </a:lnTo>
                <a:lnTo>
                  <a:pt x="11409" y="9918"/>
                </a:lnTo>
                <a:lnTo>
                  <a:pt x="11528" y="10037"/>
                </a:lnTo>
                <a:lnTo>
                  <a:pt x="11659" y="10157"/>
                </a:lnTo>
                <a:lnTo>
                  <a:pt x="11790" y="10252"/>
                </a:lnTo>
                <a:lnTo>
                  <a:pt x="11921" y="10359"/>
                </a:lnTo>
                <a:lnTo>
                  <a:pt x="12064" y="10443"/>
                </a:lnTo>
                <a:lnTo>
                  <a:pt x="12339" y="10598"/>
                </a:lnTo>
                <a:lnTo>
                  <a:pt x="12613" y="10729"/>
                </a:lnTo>
                <a:lnTo>
                  <a:pt x="12875" y="10836"/>
                </a:lnTo>
                <a:lnTo>
                  <a:pt x="13137" y="10919"/>
                </a:lnTo>
                <a:lnTo>
                  <a:pt x="13388" y="10979"/>
                </a:lnTo>
                <a:lnTo>
                  <a:pt x="13614" y="11027"/>
                </a:lnTo>
                <a:lnTo>
                  <a:pt x="13817" y="11051"/>
                </a:lnTo>
                <a:lnTo>
                  <a:pt x="13817" y="43176"/>
                </a:lnTo>
                <a:lnTo>
                  <a:pt x="13566" y="43546"/>
                </a:lnTo>
                <a:lnTo>
                  <a:pt x="13435" y="43760"/>
                </a:lnTo>
                <a:lnTo>
                  <a:pt x="13304" y="43987"/>
                </a:lnTo>
                <a:lnTo>
                  <a:pt x="13173" y="44225"/>
                </a:lnTo>
                <a:lnTo>
                  <a:pt x="13042" y="44487"/>
                </a:lnTo>
                <a:lnTo>
                  <a:pt x="12911" y="44762"/>
                </a:lnTo>
                <a:lnTo>
                  <a:pt x="12780" y="45060"/>
                </a:lnTo>
                <a:lnTo>
                  <a:pt x="12660" y="45370"/>
                </a:lnTo>
                <a:lnTo>
                  <a:pt x="12529" y="45703"/>
                </a:lnTo>
                <a:lnTo>
                  <a:pt x="12410" y="46061"/>
                </a:lnTo>
                <a:lnTo>
                  <a:pt x="12291" y="46431"/>
                </a:lnTo>
                <a:lnTo>
                  <a:pt x="12172" y="46824"/>
                </a:lnTo>
                <a:lnTo>
                  <a:pt x="12064" y="47241"/>
                </a:lnTo>
                <a:lnTo>
                  <a:pt x="11957" y="47682"/>
                </a:lnTo>
                <a:lnTo>
                  <a:pt x="11850" y="48147"/>
                </a:lnTo>
                <a:lnTo>
                  <a:pt x="11743" y="48707"/>
                </a:lnTo>
                <a:lnTo>
                  <a:pt x="11659" y="49244"/>
                </a:lnTo>
                <a:lnTo>
                  <a:pt x="11599" y="49733"/>
                </a:lnTo>
                <a:lnTo>
                  <a:pt x="11552" y="50197"/>
                </a:lnTo>
                <a:lnTo>
                  <a:pt x="11337" y="49876"/>
                </a:lnTo>
                <a:lnTo>
                  <a:pt x="11111" y="49530"/>
                </a:lnTo>
                <a:lnTo>
                  <a:pt x="10860" y="49172"/>
                </a:lnTo>
                <a:lnTo>
                  <a:pt x="10586" y="48803"/>
                </a:lnTo>
                <a:lnTo>
                  <a:pt x="10276" y="48421"/>
                </a:lnTo>
                <a:lnTo>
                  <a:pt x="9954" y="48028"/>
                </a:lnTo>
                <a:lnTo>
                  <a:pt x="9597" y="47623"/>
                </a:lnTo>
                <a:lnTo>
                  <a:pt x="9203" y="47205"/>
                </a:lnTo>
                <a:lnTo>
                  <a:pt x="9203" y="16594"/>
                </a:lnTo>
                <a:lnTo>
                  <a:pt x="9358" y="16570"/>
                </a:lnTo>
                <a:lnTo>
                  <a:pt x="9513" y="16522"/>
                </a:lnTo>
                <a:lnTo>
                  <a:pt x="9680" y="16474"/>
                </a:lnTo>
                <a:lnTo>
                  <a:pt x="9859" y="16415"/>
                </a:lnTo>
                <a:lnTo>
                  <a:pt x="10038" y="16331"/>
                </a:lnTo>
                <a:lnTo>
                  <a:pt x="10229" y="16236"/>
                </a:lnTo>
                <a:lnTo>
                  <a:pt x="10407" y="16129"/>
                </a:lnTo>
                <a:lnTo>
                  <a:pt x="10574" y="15986"/>
                </a:lnTo>
                <a:lnTo>
                  <a:pt x="10741" y="15831"/>
                </a:lnTo>
                <a:lnTo>
                  <a:pt x="10896" y="15652"/>
                </a:lnTo>
                <a:lnTo>
                  <a:pt x="11039" y="15449"/>
                </a:lnTo>
                <a:lnTo>
                  <a:pt x="11099" y="15342"/>
                </a:lnTo>
                <a:lnTo>
                  <a:pt x="11158" y="15223"/>
                </a:lnTo>
                <a:lnTo>
                  <a:pt x="11206" y="15104"/>
                </a:lnTo>
                <a:lnTo>
                  <a:pt x="11254" y="14972"/>
                </a:lnTo>
                <a:lnTo>
                  <a:pt x="11290" y="14829"/>
                </a:lnTo>
                <a:lnTo>
                  <a:pt x="11325" y="14686"/>
                </a:lnTo>
                <a:lnTo>
                  <a:pt x="11349" y="14531"/>
                </a:lnTo>
                <a:lnTo>
                  <a:pt x="11373" y="14364"/>
                </a:lnTo>
                <a:lnTo>
                  <a:pt x="11385" y="14198"/>
                </a:lnTo>
                <a:lnTo>
                  <a:pt x="11385" y="14019"/>
                </a:lnTo>
                <a:lnTo>
                  <a:pt x="11385" y="13780"/>
                </a:lnTo>
                <a:lnTo>
                  <a:pt x="11361" y="13530"/>
                </a:lnTo>
                <a:lnTo>
                  <a:pt x="11325" y="13292"/>
                </a:lnTo>
                <a:lnTo>
                  <a:pt x="11278" y="13053"/>
                </a:lnTo>
                <a:lnTo>
                  <a:pt x="11218" y="12815"/>
                </a:lnTo>
                <a:lnTo>
                  <a:pt x="11147" y="12576"/>
                </a:lnTo>
                <a:lnTo>
                  <a:pt x="11075" y="12338"/>
                </a:lnTo>
                <a:lnTo>
                  <a:pt x="10980" y="12111"/>
                </a:lnTo>
                <a:lnTo>
                  <a:pt x="10884" y="11885"/>
                </a:lnTo>
                <a:lnTo>
                  <a:pt x="10777" y="11670"/>
                </a:lnTo>
                <a:lnTo>
                  <a:pt x="10562" y="11241"/>
                </a:lnTo>
                <a:lnTo>
                  <a:pt x="10324" y="10836"/>
                </a:lnTo>
                <a:lnTo>
                  <a:pt x="10086" y="10466"/>
                </a:lnTo>
                <a:lnTo>
                  <a:pt x="9835" y="10121"/>
                </a:lnTo>
                <a:lnTo>
                  <a:pt x="9597" y="9811"/>
                </a:lnTo>
                <a:lnTo>
                  <a:pt x="9382" y="9537"/>
                </a:lnTo>
                <a:lnTo>
                  <a:pt x="9180" y="9310"/>
                </a:lnTo>
                <a:lnTo>
                  <a:pt x="8882" y="8988"/>
                </a:lnTo>
                <a:lnTo>
                  <a:pt x="8774" y="8869"/>
                </a:lnTo>
                <a:lnTo>
                  <a:pt x="8655" y="8988"/>
                </a:lnTo>
                <a:lnTo>
                  <a:pt x="8357" y="9310"/>
                </a:lnTo>
                <a:lnTo>
                  <a:pt x="8166" y="9537"/>
                </a:lnTo>
                <a:lnTo>
                  <a:pt x="7940" y="9811"/>
                </a:lnTo>
                <a:lnTo>
                  <a:pt x="7702" y="10121"/>
                </a:lnTo>
                <a:lnTo>
                  <a:pt x="7463" y="10466"/>
                </a:lnTo>
                <a:lnTo>
                  <a:pt x="7213" y="10836"/>
                </a:lnTo>
                <a:lnTo>
                  <a:pt x="6986" y="11241"/>
                </a:lnTo>
                <a:lnTo>
                  <a:pt x="6760" y="11670"/>
                </a:lnTo>
                <a:lnTo>
                  <a:pt x="6653" y="11885"/>
                </a:lnTo>
                <a:lnTo>
                  <a:pt x="6557" y="12111"/>
                </a:lnTo>
                <a:lnTo>
                  <a:pt x="6474" y="12338"/>
                </a:lnTo>
                <a:lnTo>
                  <a:pt x="6390" y="12576"/>
                </a:lnTo>
                <a:lnTo>
                  <a:pt x="6319" y="12815"/>
                </a:lnTo>
                <a:lnTo>
                  <a:pt x="6259" y="13053"/>
                </a:lnTo>
                <a:lnTo>
                  <a:pt x="6211" y="13292"/>
                </a:lnTo>
                <a:lnTo>
                  <a:pt x="6176" y="13530"/>
                </a:lnTo>
                <a:lnTo>
                  <a:pt x="6164" y="13780"/>
                </a:lnTo>
                <a:lnTo>
                  <a:pt x="6152" y="14019"/>
                </a:lnTo>
                <a:lnTo>
                  <a:pt x="6152" y="14198"/>
                </a:lnTo>
                <a:lnTo>
                  <a:pt x="6164" y="14364"/>
                </a:lnTo>
                <a:lnTo>
                  <a:pt x="6188" y="14531"/>
                </a:lnTo>
                <a:lnTo>
                  <a:pt x="6211" y="14686"/>
                </a:lnTo>
                <a:lnTo>
                  <a:pt x="6247" y="14829"/>
                </a:lnTo>
                <a:lnTo>
                  <a:pt x="6295" y="14972"/>
                </a:lnTo>
                <a:lnTo>
                  <a:pt x="6331" y="15104"/>
                </a:lnTo>
                <a:lnTo>
                  <a:pt x="6390" y="15223"/>
                </a:lnTo>
                <a:lnTo>
                  <a:pt x="6450" y="15342"/>
                </a:lnTo>
                <a:lnTo>
                  <a:pt x="6509" y="15449"/>
                </a:lnTo>
                <a:lnTo>
                  <a:pt x="6653" y="15652"/>
                </a:lnTo>
                <a:lnTo>
                  <a:pt x="6796" y="15831"/>
                </a:lnTo>
                <a:lnTo>
                  <a:pt x="6962" y="15986"/>
                </a:lnTo>
                <a:lnTo>
                  <a:pt x="7141" y="16129"/>
                </a:lnTo>
                <a:lnTo>
                  <a:pt x="7320" y="16236"/>
                </a:lnTo>
                <a:lnTo>
                  <a:pt x="7499" y="16331"/>
                </a:lnTo>
                <a:lnTo>
                  <a:pt x="7678" y="16415"/>
                </a:lnTo>
                <a:lnTo>
                  <a:pt x="7856" y="16474"/>
                </a:lnTo>
                <a:lnTo>
                  <a:pt x="8035" y="16522"/>
                </a:lnTo>
                <a:lnTo>
                  <a:pt x="8190" y="16570"/>
                </a:lnTo>
                <a:lnTo>
                  <a:pt x="8333" y="16594"/>
                </a:lnTo>
                <a:lnTo>
                  <a:pt x="8333" y="46311"/>
                </a:lnTo>
                <a:lnTo>
                  <a:pt x="7868" y="45858"/>
                </a:lnTo>
                <a:lnTo>
                  <a:pt x="7403" y="45441"/>
                </a:lnTo>
                <a:lnTo>
                  <a:pt x="6962" y="45048"/>
                </a:lnTo>
                <a:lnTo>
                  <a:pt x="6521" y="44690"/>
                </a:lnTo>
                <a:lnTo>
                  <a:pt x="6092" y="44344"/>
                </a:lnTo>
                <a:lnTo>
                  <a:pt x="5675" y="44035"/>
                </a:lnTo>
                <a:lnTo>
                  <a:pt x="5282" y="43748"/>
                </a:lnTo>
                <a:lnTo>
                  <a:pt x="4888" y="43498"/>
                </a:lnTo>
                <a:lnTo>
                  <a:pt x="4519" y="43260"/>
                </a:lnTo>
                <a:lnTo>
                  <a:pt x="4149" y="43033"/>
                </a:lnTo>
                <a:lnTo>
                  <a:pt x="3804" y="42842"/>
                </a:lnTo>
                <a:lnTo>
                  <a:pt x="3470" y="42664"/>
                </a:lnTo>
                <a:lnTo>
                  <a:pt x="3148" y="42509"/>
                </a:lnTo>
                <a:lnTo>
                  <a:pt x="2838" y="42366"/>
                </a:lnTo>
                <a:lnTo>
                  <a:pt x="2552" y="42246"/>
                </a:lnTo>
                <a:lnTo>
                  <a:pt x="2266" y="42139"/>
                </a:lnTo>
                <a:lnTo>
                  <a:pt x="2004" y="42044"/>
                </a:lnTo>
                <a:lnTo>
                  <a:pt x="1753" y="41972"/>
                </a:lnTo>
                <a:lnTo>
                  <a:pt x="1527" y="41901"/>
                </a:lnTo>
                <a:lnTo>
                  <a:pt x="1300" y="41853"/>
                </a:lnTo>
                <a:lnTo>
                  <a:pt x="919" y="41770"/>
                </a:lnTo>
                <a:lnTo>
                  <a:pt x="597" y="41722"/>
                </a:lnTo>
                <a:lnTo>
                  <a:pt x="347" y="41698"/>
                </a:lnTo>
                <a:lnTo>
                  <a:pt x="156" y="41698"/>
                </a:lnTo>
                <a:lnTo>
                  <a:pt x="13" y="41710"/>
                </a:lnTo>
                <a:lnTo>
                  <a:pt x="1" y="41853"/>
                </a:lnTo>
                <a:lnTo>
                  <a:pt x="13" y="42044"/>
                </a:lnTo>
                <a:lnTo>
                  <a:pt x="37" y="42306"/>
                </a:lnTo>
                <a:lnTo>
                  <a:pt x="84" y="42640"/>
                </a:lnTo>
                <a:lnTo>
                  <a:pt x="168" y="43033"/>
                </a:lnTo>
                <a:lnTo>
                  <a:pt x="227" y="43260"/>
                </a:lnTo>
                <a:lnTo>
                  <a:pt x="299" y="43498"/>
                </a:lnTo>
                <a:lnTo>
                  <a:pt x="370" y="43748"/>
                </a:lnTo>
                <a:lnTo>
                  <a:pt x="478" y="44023"/>
                </a:lnTo>
                <a:lnTo>
                  <a:pt x="585" y="44309"/>
                </a:lnTo>
                <a:lnTo>
                  <a:pt x="716" y="44619"/>
                </a:lnTo>
                <a:lnTo>
                  <a:pt x="859" y="44929"/>
                </a:lnTo>
                <a:lnTo>
                  <a:pt x="1026" y="45262"/>
                </a:lnTo>
                <a:lnTo>
                  <a:pt x="1205" y="45608"/>
                </a:lnTo>
                <a:lnTo>
                  <a:pt x="1419" y="45966"/>
                </a:lnTo>
                <a:lnTo>
                  <a:pt x="1646" y="46335"/>
                </a:lnTo>
                <a:lnTo>
                  <a:pt x="1896" y="46717"/>
                </a:lnTo>
                <a:lnTo>
                  <a:pt x="2170" y="47122"/>
                </a:lnTo>
                <a:lnTo>
                  <a:pt x="2468" y="47527"/>
                </a:lnTo>
                <a:lnTo>
                  <a:pt x="2790" y="47956"/>
                </a:lnTo>
                <a:lnTo>
                  <a:pt x="3148" y="48397"/>
                </a:lnTo>
                <a:lnTo>
                  <a:pt x="3517" y="48838"/>
                </a:lnTo>
                <a:lnTo>
                  <a:pt x="3935" y="49303"/>
                </a:lnTo>
                <a:lnTo>
                  <a:pt x="4376" y="49780"/>
                </a:lnTo>
                <a:lnTo>
                  <a:pt x="4853" y="50257"/>
                </a:lnTo>
                <a:lnTo>
                  <a:pt x="5329" y="50734"/>
                </a:lnTo>
                <a:lnTo>
                  <a:pt x="5794" y="51163"/>
                </a:lnTo>
                <a:lnTo>
                  <a:pt x="6247" y="51568"/>
                </a:lnTo>
                <a:lnTo>
                  <a:pt x="6676" y="51926"/>
                </a:lnTo>
                <a:lnTo>
                  <a:pt x="7094" y="52260"/>
                </a:lnTo>
                <a:lnTo>
                  <a:pt x="7499" y="52558"/>
                </a:lnTo>
                <a:lnTo>
                  <a:pt x="7880" y="52832"/>
                </a:lnTo>
                <a:lnTo>
                  <a:pt x="8250" y="53082"/>
                </a:lnTo>
                <a:lnTo>
                  <a:pt x="8607" y="53297"/>
                </a:lnTo>
                <a:lnTo>
                  <a:pt x="8941" y="53487"/>
                </a:lnTo>
                <a:lnTo>
                  <a:pt x="9263" y="53666"/>
                </a:lnTo>
                <a:lnTo>
                  <a:pt x="9573" y="53809"/>
                </a:lnTo>
                <a:lnTo>
                  <a:pt x="9871" y="53940"/>
                </a:lnTo>
                <a:lnTo>
                  <a:pt x="10145" y="54036"/>
                </a:lnTo>
                <a:lnTo>
                  <a:pt x="10407" y="54131"/>
                </a:lnTo>
                <a:lnTo>
                  <a:pt x="10646" y="54203"/>
                </a:lnTo>
                <a:lnTo>
                  <a:pt x="10884" y="54262"/>
                </a:lnTo>
                <a:lnTo>
                  <a:pt x="11099" y="54298"/>
                </a:lnTo>
                <a:lnTo>
                  <a:pt x="11301" y="54334"/>
                </a:lnTo>
                <a:lnTo>
                  <a:pt x="11480" y="54346"/>
                </a:lnTo>
                <a:lnTo>
                  <a:pt x="11647" y="54358"/>
                </a:lnTo>
                <a:lnTo>
                  <a:pt x="11802" y="54358"/>
                </a:lnTo>
                <a:lnTo>
                  <a:pt x="12076" y="54346"/>
                </a:lnTo>
                <a:lnTo>
                  <a:pt x="12279" y="54310"/>
                </a:lnTo>
                <a:lnTo>
                  <a:pt x="12422" y="54274"/>
                </a:lnTo>
                <a:lnTo>
                  <a:pt x="12541" y="54227"/>
                </a:lnTo>
                <a:lnTo>
                  <a:pt x="12648" y="54191"/>
                </a:lnTo>
                <a:lnTo>
                  <a:pt x="13042" y="54262"/>
                </a:lnTo>
                <a:lnTo>
                  <a:pt x="13411" y="54298"/>
                </a:lnTo>
                <a:lnTo>
                  <a:pt x="13721" y="54322"/>
                </a:lnTo>
                <a:lnTo>
                  <a:pt x="14556" y="54322"/>
                </a:lnTo>
                <a:lnTo>
                  <a:pt x="14842" y="54298"/>
                </a:lnTo>
                <a:lnTo>
                  <a:pt x="15128" y="54262"/>
                </a:lnTo>
                <a:lnTo>
                  <a:pt x="15402" y="54227"/>
                </a:lnTo>
                <a:lnTo>
                  <a:pt x="15664" y="54167"/>
                </a:lnTo>
                <a:lnTo>
                  <a:pt x="15915" y="54095"/>
                </a:lnTo>
                <a:lnTo>
                  <a:pt x="16153" y="54012"/>
                </a:lnTo>
                <a:lnTo>
                  <a:pt x="16380" y="53917"/>
                </a:lnTo>
                <a:lnTo>
                  <a:pt x="16630" y="53845"/>
                </a:lnTo>
                <a:lnTo>
                  <a:pt x="16880" y="53750"/>
                </a:lnTo>
                <a:lnTo>
                  <a:pt x="17154" y="53642"/>
                </a:lnTo>
                <a:lnTo>
                  <a:pt x="17452" y="53511"/>
                </a:lnTo>
                <a:lnTo>
                  <a:pt x="17750" y="53356"/>
                </a:lnTo>
                <a:lnTo>
                  <a:pt x="18072" y="53189"/>
                </a:lnTo>
                <a:lnTo>
                  <a:pt x="18406" y="52999"/>
                </a:lnTo>
                <a:lnTo>
                  <a:pt x="18752" y="52772"/>
                </a:lnTo>
                <a:lnTo>
                  <a:pt x="19109" y="52534"/>
                </a:lnTo>
                <a:lnTo>
                  <a:pt x="19491" y="52260"/>
                </a:lnTo>
                <a:lnTo>
                  <a:pt x="19884" y="51962"/>
                </a:lnTo>
                <a:lnTo>
                  <a:pt x="20289" y="51640"/>
                </a:lnTo>
                <a:lnTo>
                  <a:pt x="20707" y="51282"/>
                </a:lnTo>
                <a:lnTo>
                  <a:pt x="21148" y="50889"/>
                </a:lnTo>
                <a:lnTo>
                  <a:pt x="21601" y="50472"/>
                </a:lnTo>
                <a:lnTo>
                  <a:pt x="22066" y="50007"/>
                </a:lnTo>
                <a:lnTo>
                  <a:pt x="22542" y="49530"/>
                </a:lnTo>
                <a:lnTo>
                  <a:pt x="22984" y="49053"/>
                </a:lnTo>
                <a:lnTo>
                  <a:pt x="23389" y="48600"/>
                </a:lnTo>
                <a:lnTo>
                  <a:pt x="23770" y="48147"/>
                </a:lnTo>
                <a:lnTo>
                  <a:pt x="24128" y="47706"/>
                </a:lnTo>
                <a:lnTo>
                  <a:pt x="24450" y="47289"/>
                </a:lnTo>
                <a:lnTo>
                  <a:pt x="24748" y="46872"/>
                </a:lnTo>
                <a:lnTo>
                  <a:pt x="25022" y="46478"/>
                </a:lnTo>
                <a:lnTo>
                  <a:pt x="25272" y="46085"/>
                </a:lnTo>
                <a:lnTo>
                  <a:pt x="25499" y="45715"/>
                </a:lnTo>
                <a:lnTo>
                  <a:pt x="25701" y="45358"/>
                </a:lnTo>
                <a:lnTo>
                  <a:pt x="25892" y="45012"/>
                </a:lnTo>
                <a:lnTo>
                  <a:pt x="26059" y="44678"/>
                </a:lnTo>
                <a:lnTo>
                  <a:pt x="26202" y="44368"/>
                </a:lnTo>
                <a:lnTo>
                  <a:pt x="26333" y="44070"/>
                </a:lnTo>
                <a:lnTo>
                  <a:pt x="26440" y="43784"/>
                </a:lnTo>
                <a:lnTo>
                  <a:pt x="26536" y="43510"/>
                </a:lnTo>
                <a:lnTo>
                  <a:pt x="26619" y="43248"/>
                </a:lnTo>
                <a:lnTo>
                  <a:pt x="26691" y="43009"/>
                </a:lnTo>
                <a:lnTo>
                  <a:pt x="26750" y="42783"/>
                </a:lnTo>
                <a:lnTo>
                  <a:pt x="26834" y="42389"/>
                </a:lnTo>
                <a:lnTo>
                  <a:pt x="26881" y="42056"/>
                </a:lnTo>
                <a:lnTo>
                  <a:pt x="26905" y="41805"/>
                </a:lnTo>
                <a:lnTo>
                  <a:pt x="26905" y="41615"/>
                </a:lnTo>
                <a:lnTo>
                  <a:pt x="26905" y="41460"/>
                </a:lnTo>
                <a:lnTo>
                  <a:pt x="26750" y="41448"/>
                </a:lnTo>
                <a:lnTo>
                  <a:pt x="26560" y="41460"/>
                </a:lnTo>
                <a:lnTo>
                  <a:pt x="26297" y="41484"/>
                </a:lnTo>
                <a:lnTo>
                  <a:pt x="25976" y="41531"/>
                </a:lnTo>
                <a:lnTo>
                  <a:pt x="25570" y="41615"/>
                </a:lnTo>
                <a:lnTo>
                  <a:pt x="25356" y="41674"/>
                </a:lnTo>
                <a:lnTo>
                  <a:pt x="25117" y="41734"/>
                </a:lnTo>
                <a:lnTo>
                  <a:pt x="24855" y="41817"/>
                </a:lnTo>
                <a:lnTo>
                  <a:pt x="24593" y="41913"/>
                </a:lnTo>
                <a:lnTo>
                  <a:pt x="24307" y="42032"/>
                </a:lnTo>
                <a:lnTo>
                  <a:pt x="23997" y="42151"/>
                </a:lnTo>
                <a:lnTo>
                  <a:pt x="23687" y="42306"/>
                </a:lnTo>
                <a:lnTo>
                  <a:pt x="23353" y="42461"/>
                </a:lnTo>
                <a:lnTo>
                  <a:pt x="23019" y="42652"/>
                </a:lnTo>
                <a:lnTo>
                  <a:pt x="22662" y="42854"/>
                </a:lnTo>
                <a:lnTo>
                  <a:pt x="22280" y="43081"/>
                </a:lnTo>
                <a:lnTo>
                  <a:pt x="21899" y="43331"/>
                </a:lnTo>
                <a:lnTo>
                  <a:pt x="21505" y="43605"/>
                </a:lnTo>
                <a:lnTo>
                  <a:pt x="21088" y="43891"/>
                </a:lnTo>
                <a:lnTo>
                  <a:pt x="20671" y="44225"/>
                </a:lnTo>
                <a:lnTo>
                  <a:pt x="20230" y="44571"/>
                </a:lnTo>
                <a:lnTo>
                  <a:pt x="19789" y="44952"/>
                </a:lnTo>
                <a:lnTo>
                  <a:pt x="19324" y="45358"/>
                </a:lnTo>
                <a:lnTo>
                  <a:pt x="18859" y="45799"/>
                </a:lnTo>
                <a:lnTo>
                  <a:pt x="18370" y="46264"/>
                </a:lnTo>
                <a:lnTo>
                  <a:pt x="18370" y="18823"/>
                </a:lnTo>
                <a:lnTo>
                  <a:pt x="18513" y="18787"/>
                </a:lnTo>
                <a:lnTo>
                  <a:pt x="18680" y="18751"/>
                </a:lnTo>
                <a:lnTo>
                  <a:pt x="18847" y="18704"/>
                </a:lnTo>
                <a:lnTo>
                  <a:pt x="19026" y="18644"/>
                </a:lnTo>
                <a:lnTo>
                  <a:pt x="19205" y="18560"/>
                </a:lnTo>
                <a:lnTo>
                  <a:pt x="19395" y="18465"/>
                </a:lnTo>
                <a:lnTo>
                  <a:pt x="19574" y="18346"/>
                </a:lnTo>
                <a:lnTo>
                  <a:pt x="19753" y="18215"/>
                </a:lnTo>
                <a:lnTo>
                  <a:pt x="19920" y="18060"/>
                </a:lnTo>
                <a:lnTo>
                  <a:pt x="20075" y="17881"/>
                </a:lnTo>
                <a:lnTo>
                  <a:pt x="20146" y="17786"/>
                </a:lnTo>
                <a:lnTo>
                  <a:pt x="20218" y="17678"/>
                </a:lnTo>
                <a:lnTo>
                  <a:pt x="20278" y="17571"/>
                </a:lnTo>
                <a:lnTo>
                  <a:pt x="20337" y="17452"/>
                </a:lnTo>
                <a:lnTo>
                  <a:pt x="20385" y="17333"/>
                </a:lnTo>
                <a:lnTo>
                  <a:pt x="20433" y="17202"/>
                </a:lnTo>
                <a:lnTo>
                  <a:pt x="20480" y="17058"/>
                </a:lnTo>
                <a:lnTo>
                  <a:pt x="20516" y="16904"/>
                </a:lnTo>
                <a:lnTo>
                  <a:pt x="20540" y="16749"/>
                </a:lnTo>
                <a:lnTo>
                  <a:pt x="20564" y="16594"/>
                </a:lnTo>
                <a:lnTo>
                  <a:pt x="20576" y="16415"/>
                </a:lnTo>
                <a:lnTo>
                  <a:pt x="20576" y="16236"/>
                </a:lnTo>
                <a:lnTo>
                  <a:pt x="20564" y="15998"/>
                </a:lnTo>
                <a:lnTo>
                  <a:pt x="20552" y="15747"/>
                </a:lnTo>
                <a:lnTo>
                  <a:pt x="20516" y="15509"/>
                </a:lnTo>
                <a:lnTo>
                  <a:pt x="20468" y="15270"/>
                </a:lnTo>
                <a:lnTo>
                  <a:pt x="20409" y="15032"/>
                </a:lnTo>
                <a:lnTo>
                  <a:pt x="20337" y="14794"/>
                </a:lnTo>
                <a:lnTo>
                  <a:pt x="20254" y="14555"/>
                </a:lnTo>
                <a:lnTo>
                  <a:pt x="20170" y="14329"/>
                </a:lnTo>
                <a:lnTo>
                  <a:pt x="20075" y="14102"/>
                </a:lnTo>
                <a:lnTo>
                  <a:pt x="19968" y="13888"/>
                </a:lnTo>
                <a:lnTo>
                  <a:pt x="19753" y="13459"/>
                </a:lnTo>
                <a:lnTo>
                  <a:pt x="19515" y="13053"/>
                </a:lnTo>
                <a:lnTo>
                  <a:pt x="19264" y="12684"/>
                </a:lnTo>
                <a:lnTo>
                  <a:pt x="19026" y="12338"/>
                </a:lnTo>
                <a:lnTo>
                  <a:pt x="18788" y="12028"/>
                </a:lnTo>
                <a:lnTo>
                  <a:pt x="18561" y="11754"/>
                </a:lnTo>
                <a:lnTo>
                  <a:pt x="18370" y="11527"/>
                </a:lnTo>
                <a:lnTo>
                  <a:pt x="18072" y="11206"/>
                </a:lnTo>
                <a:lnTo>
                  <a:pt x="17953" y="11086"/>
                </a:lnTo>
                <a:lnTo>
                  <a:pt x="17846" y="11206"/>
                </a:lnTo>
                <a:lnTo>
                  <a:pt x="17548" y="11527"/>
                </a:lnTo>
                <a:lnTo>
                  <a:pt x="17345" y="11754"/>
                </a:lnTo>
                <a:lnTo>
                  <a:pt x="17131" y="12028"/>
                </a:lnTo>
                <a:lnTo>
                  <a:pt x="16892" y="12338"/>
                </a:lnTo>
                <a:lnTo>
                  <a:pt x="16642" y="12684"/>
                </a:lnTo>
                <a:lnTo>
                  <a:pt x="16403" y="13053"/>
                </a:lnTo>
                <a:lnTo>
                  <a:pt x="16165" y="13459"/>
                </a:lnTo>
                <a:lnTo>
                  <a:pt x="15950" y="13888"/>
                </a:lnTo>
                <a:lnTo>
                  <a:pt x="15843" y="14102"/>
                </a:lnTo>
                <a:lnTo>
                  <a:pt x="15748" y="14329"/>
                </a:lnTo>
                <a:lnTo>
                  <a:pt x="15664" y="14555"/>
                </a:lnTo>
                <a:lnTo>
                  <a:pt x="15581" y="14794"/>
                </a:lnTo>
                <a:lnTo>
                  <a:pt x="15509" y="15032"/>
                </a:lnTo>
                <a:lnTo>
                  <a:pt x="15450" y="15270"/>
                </a:lnTo>
                <a:lnTo>
                  <a:pt x="15402" y="15509"/>
                </a:lnTo>
                <a:lnTo>
                  <a:pt x="15366" y="15747"/>
                </a:lnTo>
                <a:lnTo>
                  <a:pt x="15343" y="15998"/>
                </a:lnTo>
                <a:lnTo>
                  <a:pt x="15343" y="16236"/>
                </a:lnTo>
                <a:lnTo>
                  <a:pt x="15343" y="16415"/>
                </a:lnTo>
                <a:lnTo>
                  <a:pt x="15354" y="16582"/>
                </a:lnTo>
                <a:lnTo>
                  <a:pt x="15378" y="16749"/>
                </a:lnTo>
                <a:lnTo>
                  <a:pt x="15402" y="16904"/>
                </a:lnTo>
                <a:lnTo>
                  <a:pt x="15438" y="17047"/>
                </a:lnTo>
                <a:lnTo>
                  <a:pt x="15474" y="17178"/>
                </a:lnTo>
                <a:lnTo>
                  <a:pt x="15521" y="17309"/>
                </a:lnTo>
                <a:lnTo>
                  <a:pt x="15569" y="17440"/>
                </a:lnTo>
                <a:lnTo>
                  <a:pt x="15629" y="17547"/>
                </a:lnTo>
                <a:lnTo>
                  <a:pt x="15688" y="17666"/>
                </a:lnTo>
                <a:lnTo>
                  <a:pt x="15831" y="17869"/>
                </a:lnTo>
                <a:lnTo>
                  <a:pt x="15974" y="18048"/>
                </a:lnTo>
                <a:lnTo>
                  <a:pt x="16141" y="18203"/>
                </a:lnTo>
                <a:lnTo>
                  <a:pt x="16308" y="18334"/>
                </a:lnTo>
                <a:lnTo>
                  <a:pt x="16487" y="18441"/>
                </a:lnTo>
                <a:lnTo>
                  <a:pt x="16666" y="18549"/>
                </a:lnTo>
                <a:lnTo>
                  <a:pt x="16844" y="18620"/>
                </a:lnTo>
                <a:lnTo>
                  <a:pt x="17023" y="18692"/>
                </a:lnTo>
                <a:lnTo>
                  <a:pt x="17190" y="18739"/>
                </a:lnTo>
                <a:lnTo>
                  <a:pt x="17357" y="18787"/>
                </a:lnTo>
                <a:lnTo>
                  <a:pt x="17500" y="18811"/>
                </a:lnTo>
                <a:lnTo>
                  <a:pt x="17500" y="47170"/>
                </a:lnTo>
                <a:lnTo>
                  <a:pt x="17095" y="47623"/>
                </a:lnTo>
                <a:lnTo>
                  <a:pt x="16725" y="48064"/>
                </a:lnTo>
                <a:lnTo>
                  <a:pt x="16392" y="48481"/>
                </a:lnTo>
                <a:lnTo>
                  <a:pt x="16082" y="48886"/>
                </a:lnTo>
                <a:lnTo>
                  <a:pt x="15807" y="49280"/>
                </a:lnTo>
                <a:lnTo>
                  <a:pt x="15557" y="49649"/>
                </a:lnTo>
                <a:lnTo>
                  <a:pt x="15331" y="50007"/>
                </a:lnTo>
                <a:lnTo>
                  <a:pt x="15140" y="50352"/>
                </a:lnTo>
                <a:lnTo>
                  <a:pt x="15235" y="50019"/>
                </a:lnTo>
                <a:lnTo>
                  <a:pt x="15319" y="49661"/>
                </a:lnTo>
                <a:lnTo>
                  <a:pt x="15414" y="49291"/>
                </a:lnTo>
                <a:lnTo>
                  <a:pt x="15497" y="48898"/>
                </a:lnTo>
                <a:lnTo>
                  <a:pt x="15581" y="48433"/>
                </a:lnTo>
                <a:lnTo>
                  <a:pt x="15664" y="47980"/>
                </a:lnTo>
                <a:lnTo>
                  <a:pt x="15724" y="47551"/>
                </a:lnTo>
                <a:lnTo>
                  <a:pt x="15784" y="47134"/>
                </a:lnTo>
                <a:lnTo>
                  <a:pt x="15819" y="46740"/>
                </a:lnTo>
                <a:lnTo>
                  <a:pt x="15843" y="46359"/>
                </a:lnTo>
                <a:lnTo>
                  <a:pt x="15855" y="46001"/>
                </a:lnTo>
                <a:lnTo>
                  <a:pt x="15867" y="45656"/>
                </a:lnTo>
                <a:lnTo>
                  <a:pt x="15867" y="45334"/>
                </a:lnTo>
                <a:lnTo>
                  <a:pt x="15855" y="45024"/>
                </a:lnTo>
                <a:lnTo>
                  <a:pt x="15831" y="44738"/>
                </a:lnTo>
                <a:lnTo>
                  <a:pt x="15807" y="44464"/>
                </a:lnTo>
                <a:lnTo>
                  <a:pt x="15784" y="44201"/>
                </a:lnTo>
                <a:lnTo>
                  <a:pt x="15748" y="43963"/>
                </a:lnTo>
                <a:lnTo>
                  <a:pt x="15652" y="43522"/>
                </a:lnTo>
                <a:lnTo>
                  <a:pt x="15557" y="43140"/>
                </a:lnTo>
                <a:lnTo>
                  <a:pt x="15450" y="42819"/>
                </a:lnTo>
                <a:lnTo>
                  <a:pt x="15354" y="42544"/>
                </a:lnTo>
                <a:lnTo>
                  <a:pt x="15247" y="42330"/>
                </a:lnTo>
                <a:lnTo>
                  <a:pt x="15164" y="42175"/>
                </a:lnTo>
                <a:lnTo>
                  <a:pt x="15092" y="42056"/>
                </a:lnTo>
                <a:lnTo>
                  <a:pt x="15033" y="41972"/>
                </a:lnTo>
                <a:lnTo>
                  <a:pt x="14937" y="42020"/>
                </a:lnTo>
                <a:lnTo>
                  <a:pt x="14830" y="42103"/>
                </a:lnTo>
                <a:lnTo>
                  <a:pt x="14675" y="42211"/>
                </a:lnTo>
                <a:lnTo>
                  <a:pt x="14675" y="11051"/>
                </a:lnTo>
                <a:lnTo>
                  <a:pt x="14878" y="11027"/>
                </a:lnTo>
                <a:lnTo>
                  <a:pt x="15104" y="10979"/>
                </a:lnTo>
                <a:lnTo>
                  <a:pt x="15354" y="10919"/>
                </a:lnTo>
                <a:lnTo>
                  <a:pt x="15617" y="10836"/>
                </a:lnTo>
                <a:lnTo>
                  <a:pt x="15879" y="10729"/>
                </a:lnTo>
                <a:lnTo>
                  <a:pt x="16165" y="10598"/>
                </a:lnTo>
                <a:lnTo>
                  <a:pt x="16439" y="10443"/>
                </a:lnTo>
                <a:lnTo>
                  <a:pt x="16570" y="10359"/>
                </a:lnTo>
                <a:lnTo>
                  <a:pt x="16701" y="10252"/>
                </a:lnTo>
                <a:lnTo>
                  <a:pt x="16833" y="10157"/>
                </a:lnTo>
                <a:lnTo>
                  <a:pt x="16964" y="10037"/>
                </a:lnTo>
                <a:lnTo>
                  <a:pt x="17083" y="9918"/>
                </a:lnTo>
                <a:lnTo>
                  <a:pt x="17202" y="9787"/>
                </a:lnTo>
                <a:lnTo>
                  <a:pt x="17309" y="9644"/>
                </a:lnTo>
                <a:lnTo>
                  <a:pt x="17417" y="9489"/>
                </a:lnTo>
                <a:lnTo>
                  <a:pt x="17512" y="9322"/>
                </a:lnTo>
                <a:lnTo>
                  <a:pt x="17607" y="9155"/>
                </a:lnTo>
                <a:lnTo>
                  <a:pt x="17691" y="8964"/>
                </a:lnTo>
                <a:lnTo>
                  <a:pt x="17762" y="8774"/>
                </a:lnTo>
                <a:lnTo>
                  <a:pt x="17834" y="8571"/>
                </a:lnTo>
                <a:lnTo>
                  <a:pt x="17882" y="8345"/>
                </a:lnTo>
                <a:lnTo>
                  <a:pt x="17929" y="8118"/>
                </a:lnTo>
                <a:lnTo>
                  <a:pt x="17965" y="7880"/>
                </a:lnTo>
                <a:lnTo>
                  <a:pt x="17977" y="7617"/>
                </a:lnTo>
                <a:lnTo>
                  <a:pt x="17989" y="7355"/>
                </a:lnTo>
                <a:lnTo>
                  <a:pt x="17977" y="6998"/>
                </a:lnTo>
                <a:lnTo>
                  <a:pt x="17941" y="6652"/>
                </a:lnTo>
                <a:lnTo>
                  <a:pt x="17893" y="6306"/>
                </a:lnTo>
                <a:lnTo>
                  <a:pt x="17822" y="5961"/>
                </a:lnTo>
                <a:lnTo>
                  <a:pt x="17739" y="5615"/>
                </a:lnTo>
                <a:lnTo>
                  <a:pt x="17643" y="5281"/>
                </a:lnTo>
                <a:lnTo>
                  <a:pt x="17524" y="4947"/>
                </a:lnTo>
                <a:lnTo>
                  <a:pt x="17405" y="4625"/>
                </a:lnTo>
                <a:lnTo>
                  <a:pt x="17262" y="4304"/>
                </a:lnTo>
                <a:lnTo>
                  <a:pt x="17119" y="3982"/>
                </a:lnTo>
                <a:lnTo>
                  <a:pt x="16964" y="3684"/>
                </a:lnTo>
                <a:lnTo>
                  <a:pt x="16809" y="3374"/>
                </a:lnTo>
                <a:lnTo>
                  <a:pt x="16642" y="3088"/>
                </a:lnTo>
                <a:lnTo>
                  <a:pt x="16463" y="2802"/>
                </a:lnTo>
                <a:lnTo>
                  <a:pt x="16117" y="2265"/>
                </a:lnTo>
                <a:lnTo>
                  <a:pt x="15772" y="1776"/>
                </a:lnTo>
                <a:lnTo>
                  <a:pt x="15426" y="1335"/>
                </a:lnTo>
                <a:lnTo>
                  <a:pt x="15116" y="942"/>
                </a:lnTo>
                <a:lnTo>
                  <a:pt x="14830" y="620"/>
                </a:lnTo>
                <a:lnTo>
                  <a:pt x="14592" y="358"/>
                </a:lnTo>
                <a:lnTo>
                  <a:pt x="14413" y="155"/>
                </a:lnTo>
                <a:lnTo>
                  <a:pt x="14246" y="0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1792;p36"/>
          <p:cNvSpPr/>
          <p:nvPr/>
        </p:nvSpPr>
        <p:spPr>
          <a:xfrm>
            <a:off x="8575040" y="3941445"/>
            <a:ext cx="374650" cy="508635"/>
          </a:xfrm>
          <a:custGeom>
            <a:avLst/>
            <a:gdLst/>
            <a:ahLst/>
            <a:cxnLst/>
            <a:rect l="l" t="t" r="r" b="b"/>
            <a:pathLst>
              <a:path w="26906" h="54358" extrusionOk="0">
                <a:moveTo>
                  <a:pt x="13817" y="53225"/>
                </a:moveTo>
                <a:lnTo>
                  <a:pt x="13817" y="53452"/>
                </a:lnTo>
                <a:lnTo>
                  <a:pt x="13626" y="53440"/>
                </a:lnTo>
                <a:lnTo>
                  <a:pt x="13817" y="53225"/>
                </a:lnTo>
                <a:close/>
                <a:moveTo>
                  <a:pt x="14246" y="0"/>
                </a:moveTo>
                <a:lnTo>
                  <a:pt x="14091" y="155"/>
                </a:lnTo>
                <a:lnTo>
                  <a:pt x="13900" y="358"/>
                </a:lnTo>
                <a:lnTo>
                  <a:pt x="13662" y="620"/>
                </a:lnTo>
                <a:lnTo>
                  <a:pt x="13376" y="942"/>
                </a:lnTo>
                <a:lnTo>
                  <a:pt x="13066" y="1335"/>
                </a:lnTo>
                <a:lnTo>
                  <a:pt x="12720" y="1776"/>
                </a:lnTo>
                <a:lnTo>
                  <a:pt x="12374" y="2265"/>
                </a:lnTo>
                <a:lnTo>
                  <a:pt x="12029" y="2802"/>
                </a:lnTo>
                <a:lnTo>
                  <a:pt x="11862" y="3088"/>
                </a:lnTo>
                <a:lnTo>
                  <a:pt x="11695" y="3374"/>
                </a:lnTo>
                <a:lnTo>
                  <a:pt x="11528" y="3684"/>
                </a:lnTo>
                <a:lnTo>
                  <a:pt x="11373" y="3982"/>
                </a:lnTo>
                <a:lnTo>
                  <a:pt x="11230" y="4304"/>
                </a:lnTo>
                <a:lnTo>
                  <a:pt x="11087" y="4625"/>
                </a:lnTo>
                <a:lnTo>
                  <a:pt x="10968" y="4947"/>
                </a:lnTo>
                <a:lnTo>
                  <a:pt x="10849" y="5281"/>
                </a:lnTo>
                <a:lnTo>
                  <a:pt x="10753" y="5615"/>
                </a:lnTo>
                <a:lnTo>
                  <a:pt x="10670" y="5961"/>
                </a:lnTo>
                <a:lnTo>
                  <a:pt x="10598" y="6306"/>
                </a:lnTo>
                <a:lnTo>
                  <a:pt x="10550" y="6652"/>
                </a:lnTo>
                <a:lnTo>
                  <a:pt x="10515" y="6998"/>
                </a:lnTo>
                <a:lnTo>
                  <a:pt x="10503" y="7355"/>
                </a:lnTo>
                <a:lnTo>
                  <a:pt x="10515" y="7617"/>
                </a:lnTo>
                <a:lnTo>
                  <a:pt x="10539" y="7880"/>
                </a:lnTo>
                <a:lnTo>
                  <a:pt x="10562" y="8118"/>
                </a:lnTo>
                <a:lnTo>
                  <a:pt x="10610" y="8345"/>
                </a:lnTo>
                <a:lnTo>
                  <a:pt x="10658" y="8571"/>
                </a:lnTo>
                <a:lnTo>
                  <a:pt x="10729" y="8774"/>
                </a:lnTo>
                <a:lnTo>
                  <a:pt x="10801" y="8964"/>
                </a:lnTo>
                <a:lnTo>
                  <a:pt x="10884" y="9155"/>
                </a:lnTo>
                <a:lnTo>
                  <a:pt x="10980" y="9322"/>
                </a:lnTo>
                <a:lnTo>
                  <a:pt x="11075" y="9489"/>
                </a:lnTo>
                <a:lnTo>
                  <a:pt x="11182" y="9644"/>
                </a:lnTo>
                <a:lnTo>
                  <a:pt x="11290" y="9775"/>
                </a:lnTo>
                <a:lnTo>
                  <a:pt x="11409" y="9918"/>
                </a:lnTo>
                <a:lnTo>
                  <a:pt x="11528" y="10037"/>
                </a:lnTo>
                <a:lnTo>
                  <a:pt x="11659" y="10157"/>
                </a:lnTo>
                <a:lnTo>
                  <a:pt x="11790" y="10252"/>
                </a:lnTo>
                <a:lnTo>
                  <a:pt x="11921" y="10359"/>
                </a:lnTo>
                <a:lnTo>
                  <a:pt x="12064" y="10443"/>
                </a:lnTo>
                <a:lnTo>
                  <a:pt x="12339" y="10598"/>
                </a:lnTo>
                <a:lnTo>
                  <a:pt x="12613" y="10729"/>
                </a:lnTo>
                <a:lnTo>
                  <a:pt x="12875" y="10836"/>
                </a:lnTo>
                <a:lnTo>
                  <a:pt x="13137" y="10919"/>
                </a:lnTo>
                <a:lnTo>
                  <a:pt x="13388" y="10979"/>
                </a:lnTo>
                <a:lnTo>
                  <a:pt x="13614" y="11027"/>
                </a:lnTo>
                <a:lnTo>
                  <a:pt x="13817" y="11051"/>
                </a:lnTo>
                <a:lnTo>
                  <a:pt x="13817" y="43176"/>
                </a:lnTo>
                <a:lnTo>
                  <a:pt x="13566" y="43546"/>
                </a:lnTo>
                <a:lnTo>
                  <a:pt x="13435" y="43760"/>
                </a:lnTo>
                <a:lnTo>
                  <a:pt x="13304" y="43987"/>
                </a:lnTo>
                <a:lnTo>
                  <a:pt x="13173" y="44225"/>
                </a:lnTo>
                <a:lnTo>
                  <a:pt x="13042" y="44487"/>
                </a:lnTo>
                <a:lnTo>
                  <a:pt x="12911" y="44762"/>
                </a:lnTo>
                <a:lnTo>
                  <a:pt x="12780" y="45060"/>
                </a:lnTo>
                <a:lnTo>
                  <a:pt x="12660" y="45370"/>
                </a:lnTo>
                <a:lnTo>
                  <a:pt x="12529" y="45703"/>
                </a:lnTo>
                <a:lnTo>
                  <a:pt x="12410" y="46061"/>
                </a:lnTo>
                <a:lnTo>
                  <a:pt x="12291" y="46431"/>
                </a:lnTo>
                <a:lnTo>
                  <a:pt x="12172" y="46824"/>
                </a:lnTo>
                <a:lnTo>
                  <a:pt x="12064" y="47241"/>
                </a:lnTo>
                <a:lnTo>
                  <a:pt x="11957" y="47682"/>
                </a:lnTo>
                <a:lnTo>
                  <a:pt x="11850" y="48147"/>
                </a:lnTo>
                <a:lnTo>
                  <a:pt x="11743" y="48707"/>
                </a:lnTo>
                <a:lnTo>
                  <a:pt x="11659" y="49244"/>
                </a:lnTo>
                <a:lnTo>
                  <a:pt x="11599" y="49733"/>
                </a:lnTo>
                <a:lnTo>
                  <a:pt x="11552" y="50197"/>
                </a:lnTo>
                <a:lnTo>
                  <a:pt x="11337" y="49876"/>
                </a:lnTo>
                <a:lnTo>
                  <a:pt x="11111" y="49530"/>
                </a:lnTo>
                <a:lnTo>
                  <a:pt x="10860" y="49172"/>
                </a:lnTo>
                <a:lnTo>
                  <a:pt x="10586" y="48803"/>
                </a:lnTo>
                <a:lnTo>
                  <a:pt x="10276" y="48421"/>
                </a:lnTo>
                <a:lnTo>
                  <a:pt x="9954" y="48028"/>
                </a:lnTo>
                <a:lnTo>
                  <a:pt x="9597" y="47623"/>
                </a:lnTo>
                <a:lnTo>
                  <a:pt x="9203" y="47205"/>
                </a:lnTo>
                <a:lnTo>
                  <a:pt x="9203" y="16594"/>
                </a:lnTo>
                <a:lnTo>
                  <a:pt x="9358" y="16570"/>
                </a:lnTo>
                <a:lnTo>
                  <a:pt x="9513" y="16522"/>
                </a:lnTo>
                <a:lnTo>
                  <a:pt x="9680" y="16474"/>
                </a:lnTo>
                <a:lnTo>
                  <a:pt x="9859" y="16415"/>
                </a:lnTo>
                <a:lnTo>
                  <a:pt x="10038" y="16331"/>
                </a:lnTo>
                <a:lnTo>
                  <a:pt x="10229" y="16236"/>
                </a:lnTo>
                <a:lnTo>
                  <a:pt x="10407" y="16129"/>
                </a:lnTo>
                <a:lnTo>
                  <a:pt x="10574" y="15986"/>
                </a:lnTo>
                <a:lnTo>
                  <a:pt x="10741" y="15831"/>
                </a:lnTo>
                <a:lnTo>
                  <a:pt x="10896" y="15652"/>
                </a:lnTo>
                <a:lnTo>
                  <a:pt x="11039" y="15449"/>
                </a:lnTo>
                <a:lnTo>
                  <a:pt x="11099" y="15342"/>
                </a:lnTo>
                <a:lnTo>
                  <a:pt x="11158" y="15223"/>
                </a:lnTo>
                <a:lnTo>
                  <a:pt x="11206" y="15104"/>
                </a:lnTo>
                <a:lnTo>
                  <a:pt x="11254" y="14972"/>
                </a:lnTo>
                <a:lnTo>
                  <a:pt x="11290" y="14829"/>
                </a:lnTo>
                <a:lnTo>
                  <a:pt x="11325" y="14686"/>
                </a:lnTo>
                <a:lnTo>
                  <a:pt x="11349" y="14531"/>
                </a:lnTo>
                <a:lnTo>
                  <a:pt x="11373" y="14364"/>
                </a:lnTo>
                <a:lnTo>
                  <a:pt x="11385" y="14198"/>
                </a:lnTo>
                <a:lnTo>
                  <a:pt x="11385" y="14019"/>
                </a:lnTo>
                <a:lnTo>
                  <a:pt x="11385" y="13780"/>
                </a:lnTo>
                <a:lnTo>
                  <a:pt x="11361" y="13530"/>
                </a:lnTo>
                <a:lnTo>
                  <a:pt x="11325" y="13292"/>
                </a:lnTo>
                <a:lnTo>
                  <a:pt x="11278" y="13053"/>
                </a:lnTo>
                <a:lnTo>
                  <a:pt x="11218" y="12815"/>
                </a:lnTo>
                <a:lnTo>
                  <a:pt x="11147" y="12576"/>
                </a:lnTo>
                <a:lnTo>
                  <a:pt x="11075" y="12338"/>
                </a:lnTo>
                <a:lnTo>
                  <a:pt x="10980" y="12111"/>
                </a:lnTo>
                <a:lnTo>
                  <a:pt x="10884" y="11885"/>
                </a:lnTo>
                <a:lnTo>
                  <a:pt x="10777" y="11670"/>
                </a:lnTo>
                <a:lnTo>
                  <a:pt x="10562" y="11241"/>
                </a:lnTo>
                <a:lnTo>
                  <a:pt x="10324" y="10836"/>
                </a:lnTo>
                <a:lnTo>
                  <a:pt x="10086" y="10466"/>
                </a:lnTo>
                <a:lnTo>
                  <a:pt x="9835" y="10121"/>
                </a:lnTo>
                <a:lnTo>
                  <a:pt x="9597" y="9811"/>
                </a:lnTo>
                <a:lnTo>
                  <a:pt x="9382" y="9537"/>
                </a:lnTo>
                <a:lnTo>
                  <a:pt x="9180" y="9310"/>
                </a:lnTo>
                <a:lnTo>
                  <a:pt x="8882" y="8988"/>
                </a:lnTo>
                <a:lnTo>
                  <a:pt x="8774" y="8869"/>
                </a:lnTo>
                <a:lnTo>
                  <a:pt x="8655" y="8988"/>
                </a:lnTo>
                <a:lnTo>
                  <a:pt x="8357" y="9310"/>
                </a:lnTo>
                <a:lnTo>
                  <a:pt x="8166" y="9537"/>
                </a:lnTo>
                <a:lnTo>
                  <a:pt x="7940" y="9811"/>
                </a:lnTo>
                <a:lnTo>
                  <a:pt x="7702" y="10121"/>
                </a:lnTo>
                <a:lnTo>
                  <a:pt x="7463" y="10466"/>
                </a:lnTo>
                <a:lnTo>
                  <a:pt x="7213" y="10836"/>
                </a:lnTo>
                <a:lnTo>
                  <a:pt x="6986" y="11241"/>
                </a:lnTo>
                <a:lnTo>
                  <a:pt x="6760" y="11670"/>
                </a:lnTo>
                <a:lnTo>
                  <a:pt x="6653" y="11885"/>
                </a:lnTo>
                <a:lnTo>
                  <a:pt x="6557" y="12111"/>
                </a:lnTo>
                <a:lnTo>
                  <a:pt x="6474" y="12338"/>
                </a:lnTo>
                <a:lnTo>
                  <a:pt x="6390" y="12576"/>
                </a:lnTo>
                <a:lnTo>
                  <a:pt x="6319" y="12815"/>
                </a:lnTo>
                <a:lnTo>
                  <a:pt x="6259" y="13053"/>
                </a:lnTo>
                <a:lnTo>
                  <a:pt x="6211" y="13292"/>
                </a:lnTo>
                <a:lnTo>
                  <a:pt x="6176" y="13530"/>
                </a:lnTo>
                <a:lnTo>
                  <a:pt x="6164" y="13780"/>
                </a:lnTo>
                <a:lnTo>
                  <a:pt x="6152" y="14019"/>
                </a:lnTo>
                <a:lnTo>
                  <a:pt x="6152" y="14198"/>
                </a:lnTo>
                <a:lnTo>
                  <a:pt x="6164" y="14364"/>
                </a:lnTo>
                <a:lnTo>
                  <a:pt x="6188" y="14531"/>
                </a:lnTo>
                <a:lnTo>
                  <a:pt x="6211" y="14686"/>
                </a:lnTo>
                <a:lnTo>
                  <a:pt x="6247" y="14829"/>
                </a:lnTo>
                <a:lnTo>
                  <a:pt x="6295" y="14972"/>
                </a:lnTo>
                <a:lnTo>
                  <a:pt x="6331" y="15104"/>
                </a:lnTo>
                <a:lnTo>
                  <a:pt x="6390" y="15223"/>
                </a:lnTo>
                <a:lnTo>
                  <a:pt x="6450" y="15342"/>
                </a:lnTo>
                <a:lnTo>
                  <a:pt x="6509" y="15449"/>
                </a:lnTo>
                <a:lnTo>
                  <a:pt x="6653" y="15652"/>
                </a:lnTo>
                <a:lnTo>
                  <a:pt x="6796" y="15831"/>
                </a:lnTo>
                <a:lnTo>
                  <a:pt x="6962" y="15986"/>
                </a:lnTo>
                <a:lnTo>
                  <a:pt x="7141" y="16129"/>
                </a:lnTo>
                <a:lnTo>
                  <a:pt x="7320" y="16236"/>
                </a:lnTo>
                <a:lnTo>
                  <a:pt x="7499" y="16331"/>
                </a:lnTo>
                <a:lnTo>
                  <a:pt x="7678" y="16415"/>
                </a:lnTo>
                <a:lnTo>
                  <a:pt x="7856" y="16474"/>
                </a:lnTo>
                <a:lnTo>
                  <a:pt x="8035" y="16522"/>
                </a:lnTo>
                <a:lnTo>
                  <a:pt x="8190" y="16570"/>
                </a:lnTo>
                <a:lnTo>
                  <a:pt x="8333" y="16594"/>
                </a:lnTo>
                <a:lnTo>
                  <a:pt x="8333" y="46311"/>
                </a:lnTo>
                <a:lnTo>
                  <a:pt x="7868" y="45858"/>
                </a:lnTo>
                <a:lnTo>
                  <a:pt x="7403" y="45441"/>
                </a:lnTo>
                <a:lnTo>
                  <a:pt x="6962" y="45048"/>
                </a:lnTo>
                <a:lnTo>
                  <a:pt x="6521" y="44690"/>
                </a:lnTo>
                <a:lnTo>
                  <a:pt x="6092" y="44344"/>
                </a:lnTo>
                <a:lnTo>
                  <a:pt x="5675" y="44035"/>
                </a:lnTo>
                <a:lnTo>
                  <a:pt x="5282" y="43748"/>
                </a:lnTo>
                <a:lnTo>
                  <a:pt x="4888" y="43498"/>
                </a:lnTo>
                <a:lnTo>
                  <a:pt x="4519" y="43260"/>
                </a:lnTo>
                <a:lnTo>
                  <a:pt x="4149" y="43033"/>
                </a:lnTo>
                <a:lnTo>
                  <a:pt x="3804" y="42842"/>
                </a:lnTo>
                <a:lnTo>
                  <a:pt x="3470" y="42664"/>
                </a:lnTo>
                <a:lnTo>
                  <a:pt x="3148" y="42509"/>
                </a:lnTo>
                <a:lnTo>
                  <a:pt x="2838" y="42366"/>
                </a:lnTo>
                <a:lnTo>
                  <a:pt x="2552" y="42246"/>
                </a:lnTo>
                <a:lnTo>
                  <a:pt x="2266" y="42139"/>
                </a:lnTo>
                <a:lnTo>
                  <a:pt x="2004" y="42044"/>
                </a:lnTo>
                <a:lnTo>
                  <a:pt x="1753" y="41972"/>
                </a:lnTo>
                <a:lnTo>
                  <a:pt x="1527" y="41901"/>
                </a:lnTo>
                <a:lnTo>
                  <a:pt x="1300" y="41853"/>
                </a:lnTo>
                <a:lnTo>
                  <a:pt x="919" y="41770"/>
                </a:lnTo>
                <a:lnTo>
                  <a:pt x="597" y="41722"/>
                </a:lnTo>
                <a:lnTo>
                  <a:pt x="347" y="41698"/>
                </a:lnTo>
                <a:lnTo>
                  <a:pt x="156" y="41698"/>
                </a:lnTo>
                <a:lnTo>
                  <a:pt x="13" y="41710"/>
                </a:lnTo>
                <a:lnTo>
                  <a:pt x="1" y="41853"/>
                </a:lnTo>
                <a:lnTo>
                  <a:pt x="13" y="42044"/>
                </a:lnTo>
                <a:lnTo>
                  <a:pt x="37" y="42306"/>
                </a:lnTo>
                <a:lnTo>
                  <a:pt x="84" y="42640"/>
                </a:lnTo>
                <a:lnTo>
                  <a:pt x="168" y="43033"/>
                </a:lnTo>
                <a:lnTo>
                  <a:pt x="227" y="43260"/>
                </a:lnTo>
                <a:lnTo>
                  <a:pt x="299" y="43498"/>
                </a:lnTo>
                <a:lnTo>
                  <a:pt x="370" y="43748"/>
                </a:lnTo>
                <a:lnTo>
                  <a:pt x="478" y="44023"/>
                </a:lnTo>
                <a:lnTo>
                  <a:pt x="585" y="44309"/>
                </a:lnTo>
                <a:lnTo>
                  <a:pt x="716" y="44619"/>
                </a:lnTo>
                <a:lnTo>
                  <a:pt x="859" y="44929"/>
                </a:lnTo>
                <a:lnTo>
                  <a:pt x="1026" y="45262"/>
                </a:lnTo>
                <a:lnTo>
                  <a:pt x="1205" y="45608"/>
                </a:lnTo>
                <a:lnTo>
                  <a:pt x="1419" y="45966"/>
                </a:lnTo>
                <a:lnTo>
                  <a:pt x="1646" y="46335"/>
                </a:lnTo>
                <a:lnTo>
                  <a:pt x="1896" y="46717"/>
                </a:lnTo>
                <a:lnTo>
                  <a:pt x="2170" y="47122"/>
                </a:lnTo>
                <a:lnTo>
                  <a:pt x="2468" y="47527"/>
                </a:lnTo>
                <a:lnTo>
                  <a:pt x="2790" y="47956"/>
                </a:lnTo>
                <a:lnTo>
                  <a:pt x="3148" y="48397"/>
                </a:lnTo>
                <a:lnTo>
                  <a:pt x="3517" y="48838"/>
                </a:lnTo>
                <a:lnTo>
                  <a:pt x="3935" y="49303"/>
                </a:lnTo>
                <a:lnTo>
                  <a:pt x="4376" y="49780"/>
                </a:lnTo>
                <a:lnTo>
                  <a:pt x="4853" y="50257"/>
                </a:lnTo>
                <a:lnTo>
                  <a:pt x="5329" y="50734"/>
                </a:lnTo>
                <a:lnTo>
                  <a:pt x="5794" y="51163"/>
                </a:lnTo>
                <a:lnTo>
                  <a:pt x="6247" y="51568"/>
                </a:lnTo>
                <a:lnTo>
                  <a:pt x="6676" y="51926"/>
                </a:lnTo>
                <a:lnTo>
                  <a:pt x="7094" y="52260"/>
                </a:lnTo>
                <a:lnTo>
                  <a:pt x="7499" y="52558"/>
                </a:lnTo>
                <a:lnTo>
                  <a:pt x="7880" y="52832"/>
                </a:lnTo>
                <a:lnTo>
                  <a:pt x="8250" y="53082"/>
                </a:lnTo>
                <a:lnTo>
                  <a:pt x="8607" y="53297"/>
                </a:lnTo>
                <a:lnTo>
                  <a:pt x="8941" y="53487"/>
                </a:lnTo>
                <a:lnTo>
                  <a:pt x="9263" y="53666"/>
                </a:lnTo>
                <a:lnTo>
                  <a:pt x="9573" y="53809"/>
                </a:lnTo>
                <a:lnTo>
                  <a:pt x="9871" y="53940"/>
                </a:lnTo>
                <a:lnTo>
                  <a:pt x="10145" y="54036"/>
                </a:lnTo>
                <a:lnTo>
                  <a:pt x="10407" y="54131"/>
                </a:lnTo>
                <a:lnTo>
                  <a:pt x="10646" y="54203"/>
                </a:lnTo>
                <a:lnTo>
                  <a:pt x="10884" y="54262"/>
                </a:lnTo>
                <a:lnTo>
                  <a:pt x="11099" y="54298"/>
                </a:lnTo>
                <a:lnTo>
                  <a:pt x="11301" y="54334"/>
                </a:lnTo>
                <a:lnTo>
                  <a:pt x="11480" y="54346"/>
                </a:lnTo>
                <a:lnTo>
                  <a:pt x="11647" y="54358"/>
                </a:lnTo>
                <a:lnTo>
                  <a:pt x="11802" y="54358"/>
                </a:lnTo>
                <a:lnTo>
                  <a:pt x="12076" y="54346"/>
                </a:lnTo>
                <a:lnTo>
                  <a:pt x="12279" y="54310"/>
                </a:lnTo>
                <a:lnTo>
                  <a:pt x="12422" y="54274"/>
                </a:lnTo>
                <a:lnTo>
                  <a:pt x="12541" y="54227"/>
                </a:lnTo>
                <a:lnTo>
                  <a:pt x="12648" y="54191"/>
                </a:lnTo>
                <a:lnTo>
                  <a:pt x="13042" y="54262"/>
                </a:lnTo>
                <a:lnTo>
                  <a:pt x="13411" y="54298"/>
                </a:lnTo>
                <a:lnTo>
                  <a:pt x="13721" y="54322"/>
                </a:lnTo>
                <a:lnTo>
                  <a:pt x="14556" y="54322"/>
                </a:lnTo>
                <a:lnTo>
                  <a:pt x="14842" y="54298"/>
                </a:lnTo>
                <a:lnTo>
                  <a:pt x="15128" y="54262"/>
                </a:lnTo>
                <a:lnTo>
                  <a:pt x="15402" y="54227"/>
                </a:lnTo>
                <a:lnTo>
                  <a:pt x="15664" y="54167"/>
                </a:lnTo>
                <a:lnTo>
                  <a:pt x="15915" y="54095"/>
                </a:lnTo>
                <a:lnTo>
                  <a:pt x="16153" y="54012"/>
                </a:lnTo>
                <a:lnTo>
                  <a:pt x="16380" y="53917"/>
                </a:lnTo>
                <a:lnTo>
                  <a:pt x="16630" y="53845"/>
                </a:lnTo>
                <a:lnTo>
                  <a:pt x="16880" y="53750"/>
                </a:lnTo>
                <a:lnTo>
                  <a:pt x="17154" y="53642"/>
                </a:lnTo>
                <a:lnTo>
                  <a:pt x="17452" y="53511"/>
                </a:lnTo>
                <a:lnTo>
                  <a:pt x="17750" y="53356"/>
                </a:lnTo>
                <a:lnTo>
                  <a:pt x="18072" y="53189"/>
                </a:lnTo>
                <a:lnTo>
                  <a:pt x="18406" y="52999"/>
                </a:lnTo>
                <a:lnTo>
                  <a:pt x="18752" y="52772"/>
                </a:lnTo>
                <a:lnTo>
                  <a:pt x="19109" y="52534"/>
                </a:lnTo>
                <a:lnTo>
                  <a:pt x="19491" y="52260"/>
                </a:lnTo>
                <a:lnTo>
                  <a:pt x="19884" y="51962"/>
                </a:lnTo>
                <a:lnTo>
                  <a:pt x="20289" y="51640"/>
                </a:lnTo>
                <a:lnTo>
                  <a:pt x="20707" y="51282"/>
                </a:lnTo>
                <a:lnTo>
                  <a:pt x="21148" y="50889"/>
                </a:lnTo>
                <a:lnTo>
                  <a:pt x="21601" y="50472"/>
                </a:lnTo>
                <a:lnTo>
                  <a:pt x="22066" y="50007"/>
                </a:lnTo>
                <a:lnTo>
                  <a:pt x="22542" y="49530"/>
                </a:lnTo>
                <a:lnTo>
                  <a:pt x="22984" y="49053"/>
                </a:lnTo>
                <a:lnTo>
                  <a:pt x="23389" y="48600"/>
                </a:lnTo>
                <a:lnTo>
                  <a:pt x="23770" y="48147"/>
                </a:lnTo>
                <a:lnTo>
                  <a:pt x="24128" y="47706"/>
                </a:lnTo>
                <a:lnTo>
                  <a:pt x="24450" y="47289"/>
                </a:lnTo>
                <a:lnTo>
                  <a:pt x="24748" y="46872"/>
                </a:lnTo>
                <a:lnTo>
                  <a:pt x="25022" y="46478"/>
                </a:lnTo>
                <a:lnTo>
                  <a:pt x="25272" y="46085"/>
                </a:lnTo>
                <a:lnTo>
                  <a:pt x="25499" y="45715"/>
                </a:lnTo>
                <a:lnTo>
                  <a:pt x="25701" y="45358"/>
                </a:lnTo>
                <a:lnTo>
                  <a:pt x="25892" y="45012"/>
                </a:lnTo>
                <a:lnTo>
                  <a:pt x="26059" y="44678"/>
                </a:lnTo>
                <a:lnTo>
                  <a:pt x="26202" y="44368"/>
                </a:lnTo>
                <a:lnTo>
                  <a:pt x="26333" y="44070"/>
                </a:lnTo>
                <a:lnTo>
                  <a:pt x="26440" y="43784"/>
                </a:lnTo>
                <a:lnTo>
                  <a:pt x="26536" y="43510"/>
                </a:lnTo>
                <a:lnTo>
                  <a:pt x="26619" y="43248"/>
                </a:lnTo>
                <a:lnTo>
                  <a:pt x="26691" y="43009"/>
                </a:lnTo>
                <a:lnTo>
                  <a:pt x="26750" y="42783"/>
                </a:lnTo>
                <a:lnTo>
                  <a:pt x="26834" y="42389"/>
                </a:lnTo>
                <a:lnTo>
                  <a:pt x="26881" y="42056"/>
                </a:lnTo>
                <a:lnTo>
                  <a:pt x="26905" y="41805"/>
                </a:lnTo>
                <a:lnTo>
                  <a:pt x="26905" y="41615"/>
                </a:lnTo>
                <a:lnTo>
                  <a:pt x="26905" y="41460"/>
                </a:lnTo>
                <a:lnTo>
                  <a:pt x="26750" y="41448"/>
                </a:lnTo>
                <a:lnTo>
                  <a:pt x="26560" y="41460"/>
                </a:lnTo>
                <a:lnTo>
                  <a:pt x="26297" y="41484"/>
                </a:lnTo>
                <a:lnTo>
                  <a:pt x="25976" y="41531"/>
                </a:lnTo>
                <a:lnTo>
                  <a:pt x="25570" y="41615"/>
                </a:lnTo>
                <a:lnTo>
                  <a:pt x="25356" y="41674"/>
                </a:lnTo>
                <a:lnTo>
                  <a:pt x="25117" y="41734"/>
                </a:lnTo>
                <a:lnTo>
                  <a:pt x="24855" y="41817"/>
                </a:lnTo>
                <a:lnTo>
                  <a:pt x="24593" y="41913"/>
                </a:lnTo>
                <a:lnTo>
                  <a:pt x="24307" y="42032"/>
                </a:lnTo>
                <a:lnTo>
                  <a:pt x="23997" y="42151"/>
                </a:lnTo>
                <a:lnTo>
                  <a:pt x="23687" y="42306"/>
                </a:lnTo>
                <a:lnTo>
                  <a:pt x="23353" y="42461"/>
                </a:lnTo>
                <a:lnTo>
                  <a:pt x="23019" y="42652"/>
                </a:lnTo>
                <a:lnTo>
                  <a:pt x="22662" y="42854"/>
                </a:lnTo>
                <a:lnTo>
                  <a:pt x="22280" y="43081"/>
                </a:lnTo>
                <a:lnTo>
                  <a:pt x="21899" y="43331"/>
                </a:lnTo>
                <a:lnTo>
                  <a:pt x="21505" y="43605"/>
                </a:lnTo>
                <a:lnTo>
                  <a:pt x="21088" y="43891"/>
                </a:lnTo>
                <a:lnTo>
                  <a:pt x="20671" y="44225"/>
                </a:lnTo>
                <a:lnTo>
                  <a:pt x="20230" y="44571"/>
                </a:lnTo>
                <a:lnTo>
                  <a:pt x="19789" y="44952"/>
                </a:lnTo>
                <a:lnTo>
                  <a:pt x="19324" y="45358"/>
                </a:lnTo>
                <a:lnTo>
                  <a:pt x="18859" y="45799"/>
                </a:lnTo>
                <a:lnTo>
                  <a:pt x="18370" y="46264"/>
                </a:lnTo>
                <a:lnTo>
                  <a:pt x="18370" y="18823"/>
                </a:lnTo>
                <a:lnTo>
                  <a:pt x="18513" y="18787"/>
                </a:lnTo>
                <a:lnTo>
                  <a:pt x="18680" y="18751"/>
                </a:lnTo>
                <a:lnTo>
                  <a:pt x="18847" y="18704"/>
                </a:lnTo>
                <a:lnTo>
                  <a:pt x="19026" y="18644"/>
                </a:lnTo>
                <a:lnTo>
                  <a:pt x="19205" y="18560"/>
                </a:lnTo>
                <a:lnTo>
                  <a:pt x="19395" y="18465"/>
                </a:lnTo>
                <a:lnTo>
                  <a:pt x="19574" y="18346"/>
                </a:lnTo>
                <a:lnTo>
                  <a:pt x="19753" y="18215"/>
                </a:lnTo>
                <a:lnTo>
                  <a:pt x="19920" y="18060"/>
                </a:lnTo>
                <a:lnTo>
                  <a:pt x="20075" y="17881"/>
                </a:lnTo>
                <a:lnTo>
                  <a:pt x="20146" y="17786"/>
                </a:lnTo>
                <a:lnTo>
                  <a:pt x="20218" y="17678"/>
                </a:lnTo>
                <a:lnTo>
                  <a:pt x="20278" y="17571"/>
                </a:lnTo>
                <a:lnTo>
                  <a:pt x="20337" y="17452"/>
                </a:lnTo>
                <a:lnTo>
                  <a:pt x="20385" y="17333"/>
                </a:lnTo>
                <a:lnTo>
                  <a:pt x="20433" y="17202"/>
                </a:lnTo>
                <a:lnTo>
                  <a:pt x="20480" y="17058"/>
                </a:lnTo>
                <a:lnTo>
                  <a:pt x="20516" y="16904"/>
                </a:lnTo>
                <a:lnTo>
                  <a:pt x="20540" y="16749"/>
                </a:lnTo>
                <a:lnTo>
                  <a:pt x="20564" y="16594"/>
                </a:lnTo>
                <a:lnTo>
                  <a:pt x="20576" y="16415"/>
                </a:lnTo>
                <a:lnTo>
                  <a:pt x="20576" y="16236"/>
                </a:lnTo>
                <a:lnTo>
                  <a:pt x="20564" y="15998"/>
                </a:lnTo>
                <a:lnTo>
                  <a:pt x="20552" y="15747"/>
                </a:lnTo>
                <a:lnTo>
                  <a:pt x="20516" y="15509"/>
                </a:lnTo>
                <a:lnTo>
                  <a:pt x="20468" y="15270"/>
                </a:lnTo>
                <a:lnTo>
                  <a:pt x="20409" y="15032"/>
                </a:lnTo>
                <a:lnTo>
                  <a:pt x="20337" y="14794"/>
                </a:lnTo>
                <a:lnTo>
                  <a:pt x="20254" y="14555"/>
                </a:lnTo>
                <a:lnTo>
                  <a:pt x="20170" y="14329"/>
                </a:lnTo>
                <a:lnTo>
                  <a:pt x="20075" y="14102"/>
                </a:lnTo>
                <a:lnTo>
                  <a:pt x="19968" y="13888"/>
                </a:lnTo>
                <a:lnTo>
                  <a:pt x="19753" y="13459"/>
                </a:lnTo>
                <a:lnTo>
                  <a:pt x="19515" y="13053"/>
                </a:lnTo>
                <a:lnTo>
                  <a:pt x="19264" y="12684"/>
                </a:lnTo>
                <a:lnTo>
                  <a:pt x="19026" y="12338"/>
                </a:lnTo>
                <a:lnTo>
                  <a:pt x="18788" y="12028"/>
                </a:lnTo>
                <a:lnTo>
                  <a:pt x="18561" y="11754"/>
                </a:lnTo>
                <a:lnTo>
                  <a:pt x="18370" y="11527"/>
                </a:lnTo>
                <a:lnTo>
                  <a:pt x="18072" y="11206"/>
                </a:lnTo>
                <a:lnTo>
                  <a:pt x="17953" y="11086"/>
                </a:lnTo>
                <a:lnTo>
                  <a:pt x="17846" y="11206"/>
                </a:lnTo>
                <a:lnTo>
                  <a:pt x="17548" y="11527"/>
                </a:lnTo>
                <a:lnTo>
                  <a:pt x="17345" y="11754"/>
                </a:lnTo>
                <a:lnTo>
                  <a:pt x="17131" y="12028"/>
                </a:lnTo>
                <a:lnTo>
                  <a:pt x="16892" y="12338"/>
                </a:lnTo>
                <a:lnTo>
                  <a:pt x="16642" y="12684"/>
                </a:lnTo>
                <a:lnTo>
                  <a:pt x="16403" y="13053"/>
                </a:lnTo>
                <a:lnTo>
                  <a:pt x="16165" y="13459"/>
                </a:lnTo>
                <a:lnTo>
                  <a:pt x="15950" y="13888"/>
                </a:lnTo>
                <a:lnTo>
                  <a:pt x="15843" y="14102"/>
                </a:lnTo>
                <a:lnTo>
                  <a:pt x="15748" y="14329"/>
                </a:lnTo>
                <a:lnTo>
                  <a:pt x="15664" y="14555"/>
                </a:lnTo>
                <a:lnTo>
                  <a:pt x="15581" y="14794"/>
                </a:lnTo>
                <a:lnTo>
                  <a:pt x="15509" y="15032"/>
                </a:lnTo>
                <a:lnTo>
                  <a:pt x="15450" y="15270"/>
                </a:lnTo>
                <a:lnTo>
                  <a:pt x="15402" y="15509"/>
                </a:lnTo>
                <a:lnTo>
                  <a:pt x="15366" y="15747"/>
                </a:lnTo>
                <a:lnTo>
                  <a:pt x="15343" y="15998"/>
                </a:lnTo>
                <a:lnTo>
                  <a:pt x="15343" y="16236"/>
                </a:lnTo>
                <a:lnTo>
                  <a:pt x="15343" y="16415"/>
                </a:lnTo>
                <a:lnTo>
                  <a:pt x="15354" y="16582"/>
                </a:lnTo>
                <a:lnTo>
                  <a:pt x="15378" y="16749"/>
                </a:lnTo>
                <a:lnTo>
                  <a:pt x="15402" y="16904"/>
                </a:lnTo>
                <a:lnTo>
                  <a:pt x="15438" y="17047"/>
                </a:lnTo>
                <a:lnTo>
                  <a:pt x="15474" y="17178"/>
                </a:lnTo>
                <a:lnTo>
                  <a:pt x="15521" y="17309"/>
                </a:lnTo>
                <a:lnTo>
                  <a:pt x="15569" y="17440"/>
                </a:lnTo>
                <a:lnTo>
                  <a:pt x="15629" y="17547"/>
                </a:lnTo>
                <a:lnTo>
                  <a:pt x="15688" y="17666"/>
                </a:lnTo>
                <a:lnTo>
                  <a:pt x="15831" y="17869"/>
                </a:lnTo>
                <a:lnTo>
                  <a:pt x="15974" y="18048"/>
                </a:lnTo>
                <a:lnTo>
                  <a:pt x="16141" y="18203"/>
                </a:lnTo>
                <a:lnTo>
                  <a:pt x="16308" y="18334"/>
                </a:lnTo>
                <a:lnTo>
                  <a:pt x="16487" y="18441"/>
                </a:lnTo>
                <a:lnTo>
                  <a:pt x="16666" y="18549"/>
                </a:lnTo>
                <a:lnTo>
                  <a:pt x="16844" y="18620"/>
                </a:lnTo>
                <a:lnTo>
                  <a:pt x="17023" y="18692"/>
                </a:lnTo>
                <a:lnTo>
                  <a:pt x="17190" y="18739"/>
                </a:lnTo>
                <a:lnTo>
                  <a:pt x="17357" y="18787"/>
                </a:lnTo>
                <a:lnTo>
                  <a:pt x="17500" y="18811"/>
                </a:lnTo>
                <a:lnTo>
                  <a:pt x="17500" y="47170"/>
                </a:lnTo>
                <a:lnTo>
                  <a:pt x="17095" y="47623"/>
                </a:lnTo>
                <a:lnTo>
                  <a:pt x="16725" y="48064"/>
                </a:lnTo>
                <a:lnTo>
                  <a:pt x="16392" y="48481"/>
                </a:lnTo>
                <a:lnTo>
                  <a:pt x="16082" y="48886"/>
                </a:lnTo>
                <a:lnTo>
                  <a:pt x="15807" y="49280"/>
                </a:lnTo>
                <a:lnTo>
                  <a:pt x="15557" y="49649"/>
                </a:lnTo>
                <a:lnTo>
                  <a:pt x="15331" y="50007"/>
                </a:lnTo>
                <a:lnTo>
                  <a:pt x="15140" y="50352"/>
                </a:lnTo>
                <a:lnTo>
                  <a:pt x="15235" y="50019"/>
                </a:lnTo>
                <a:lnTo>
                  <a:pt x="15319" y="49661"/>
                </a:lnTo>
                <a:lnTo>
                  <a:pt x="15414" y="49291"/>
                </a:lnTo>
                <a:lnTo>
                  <a:pt x="15497" y="48898"/>
                </a:lnTo>
                <a:lnTo>
                  <a:pt x="15581" y="48433"/>
                </a:lnTo>
                <a:lnTo>
                  <a:pt x="15664" y="47980"/>
                </a:lnTo>
                <a:lnTo>
                  <a:pt x="15724" y="47551"/>
                </a:lnTo>
                <a:lnTo>
                  <a:pt x="15784" y="47134"/>
                </a:lnTo>
                <a:lnTo>
                  <a:pt x="15819" y="46740"/>
                </a:lnTo>
                <a:lnTo>
                  <a:pt x="15843" y="46359"/>
                </a:lnTo>
                <a:lnTo>
                  <a:pt x="15855" y="46001"/>
                </a:lnTo>
                <a:lnTo>
                  <a:pt x="15867" y="45656"/>
                </a:lnTo>
                <a:lnTo>
                  <a:pt x="15867" y="45334"/>
                </a:lnTo>
                <a:lnTo>
                  <a:pt x="15855" y="45024"/>
                </a:lnTo>
                <a:lnTo>
                  <a:pt x="15831" y="44738"/>
                </a:lnTo>
                <a:lnTo>
                  <a:pt x="15807" y="44464"/>
                </a:lnTo>
                <a:lnTo>
                  <a:pt x="15784" y="44201"/>
                </a:lnTo>
                <a:lnTo>
                  <a:pt x="15748" y="43963"/>
                </a:lnTo>
                <a:lnTo>
                  <a:pt x="15652" y="43522"/>
                </a:lnTo>
                <a:lnTo>
                  <a:pt x="15557" y="43140"/>
                </a:lnTo>
                <a:lnTo>
                  <a:pt x="15450" y="42819"/>
                </a:lnTo>
                <a:lnTo>
                  <a:pt x="15354" y="42544"/>
                </a:lnTo>
                <a:lnTo>
                  <a:pt x="15247" y="42330"/>
                </a:lnTo>
                <a:lnTo>
                  <a:pt x="15164" y="42175"/>
                </a:lnTo>
                <a:lnTo>
                  <a:pt x="15092" y="42056"/>
                </a:lnTo>
                <a:lnTo>
                  <a:pt x="15033" y="41972"/>
                </a:lnTo>
                <a:lnTo>
                  <a:pt x="14937" y="42020"/>
                </a:lnTo>
                <a:lnTo>
                  <a:pt x="14830" y="42103"/>
                </a:lnTo>
                <a:lnTo>
                  <a:pt x="14675" y="42211"/>
                </a:lnTo>
                <a:lnTo>
                  <a:pt x="14675" y="11051"/>
                </a:lnTo>
                <a:lnTo>
                  <a:pt x="14878" y="11027"/>
                </a:lnTo>
                <a:lnTo>
                  <a:pt x="15104" y="10979"/>
                </a:lnTo>
                <a:lnTo>
                  <a:pt x="15354" y="10919"/>
                </a:lnTo>
                <a:lnTo>
                  <a:pt x="15617" y="10836"/>
                </a:lnTo>
                <a:lnTo>
                  <a:pt x="15879" y="10729"/>
                </a:lnTo>
                <a:lnTo>
                  <a:pt x="16165" y="10598"/>
                </a:lnTo>
                <a:lnTo>
                  <a:pt x="16439" y="10443"/>
                </a:lnTo>
                <a:lnTo>
                  <a:pt x="16570" y="10359"/>
                </a:lnTo>
                <a:lnTo>
                  <a:pt x="16701" y="10252"/>
                </a:lnTo>
                <a:lnTo>
                  <a:pt x="16833" y="10157"/>
                </a:lnTo>
                <a:lnTo>
                  <a:pt x="16964" y="10037"/>
                </a:lnTo>
                <a:lnTo>
                  <a:pt x="17083" y="9918"/>
                </a:lnTo>
                <a:lnTo>
                  <a:pt x="17202" y="9787"/>
                </a:lnTo>
                <a:lnTo>
                  <a:pt x="17309" y="9644"/>
                </a:lnTo>
                <a:lnTo>
                  <a:pt x="17417" y="9489"/>
                </a:lnTo>
                <a:lnTo>
                  <a:pt x="17512" y="9322"/>
                </a:lnTo>
                <a:lnTo>
                  <a:pt x="17607" y="9155"/>
                </a:lnTo>
                <a:lnTo>
                  <a:pt x="17691" y="8964"/>
                </a:lnTo>
                <a:lnTo>
                  <a:pt x="17762" y="8774"/>
                </a:lnTo>
                <a:lnTo>
                  <a:pt x="17834" y="8571"/>
                </a:lnTo>
                <a:lnTo>
                  <a:pt x="17882" y="8345"/>
                </a:lnTo>
                <a:lnTo>
                  <a:pt x="17929" y="8118"/>
                </a:lnTo>
                <a:lnTo>
                  <a:pt x="17965" y="7880"/>
                </a:lnTo>
                <a:lnTo>
                  <a:pt x="17977" y="7617"/>
                </a:lnTo>
                <a:lnTo>
                  <a:pt x="17989" y="7355"/>
                </a:lnTo>
                <a:lnTo>
                  <a:pt x="17977" y="6998"/>
                </a:lnTo>
                <a:lnTo>
                  <a:pt x="17941" y="6652"/>
                </a:lnTo>
                <a:lnTo>
                  <a:pt x="17893" y="6306"/>
                </a:lnTo>
                <a:lnTo>
                  <a:pt x="17822" y="5961"/>
                </a:lnTo>
                <a:lnTo>
                  <a:pt x="17739" y="5615"/>
                </a:lnTo>
                <a:lnTo>
                  <a:pt x="17643" y="5281"/>
                </a:lnTo>
                <a:lnTo>
                  <a:pt x="17524" y="4947"/>
                </a:lnTo>
                <a:lnTo>
                  <a:pt x="17405" y="4625"/>
                </a:lnTo>
                <a:lnTo>
                  <a:pt x="17262" y="4304"/>
                </a:lnTo>
                <a:lnTo>
                  <a:pt x="17119" y="3982"/>
                </a:lnTo>
                <a:lnTo>
                  <a:pt x="16964" y="3684"/>
                </a:lnTo>
                <a:lnTo>
                  <a:pt x="16809" y="3374"/>
                </a:lnTo>
                <a:lnTo>
                  <a:pt x="16642" y="3088"/>
                </a:lnTo>
                <a:lnTo>
                  <a:pt x="16463" y="2802"/>
                </a:lnTo>
                <a:lnTo>
                  <a:pt x="16117" y="2265"/>
                </a:lnTo>
                <a:lnTo>
                  <a:pt x="15772" y="1776"/>
                </a:lnTo>
                <a:lnTo>
                  <a:pt x="15426" y="1335"/>
                </a:lnTo>
                <a:lnTo>
                  <a:pt x="15116" y="942"/>
                </a:lnTo>
                <a:lnTo>
                  <a:pt x="14830" y="620"/>
                </a:lnTo>
                <a:lnTo>
                  <a:pt x="14592" y="358"/>
                </a:lnTo>
                <a:lnTo>
                  <a:pt x="14413" y="155"/>
                </a:lnTo>
                <a:lnTo>
                  <a:pt x="14246" y="0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1752;p36"/>
          <p:cNvSpPr/>
          <p:nvPr/>
        </p:nvSpPr>
        <p:spPr>
          <a:xfrm>
            <a:off x="9026525" y="4286250"/>
            <a:ext cx="152400" cy="356235"/>
          </a:xfrm>
          <a:custGeom>
            <a:avLst/>
            <a:gdLst/>
            <a:ahLst/>
            <a:cxnLst/>
            <a:rect l="l" t="t" r="r" b="b"/>
            <a:pathLst>
              <a:path w="8548" h="17297" extrusionOk="0">
                <a:moveTo>
                  <a:pt x="1586" y="0"/>
                </a:moveTo>
                <a:lnTo>
                  <a:pt x="1479" y="12"/>
                </a:lnTo>
                <a:lnTo>
                  <a:pt x="1372" y="48"/>
                </a:lnTo>
                <a:lnTo>
                  <a:pt x="1276" y="107"/>
                </a:lnTo>
                <a:lnTo>
                  <a:pt x="1217" y="167"/>
                </a:lnTo>
                <a:lnTo>
                  <a:pt x="1073" y="298"/>
                </a:lnTo>
                <a:lnTo>
                  <a:pt x="883" y="489"/>
                </a:lnTo>
                <a:lnTo>
                  <a:pt x="775" y="620"/>
                </a:lnTo>
                <a:lnTo>
                  <a:pt x="656" y="763"/>
                </a:lnTo>
                <a:lnTo>
                  <a:pt x="549" y="918"/>
                </a:lnTo>
                <a:lnTo>
                  <a:pt x="442" y="1097"/>
                </a:lnTo>
                <a:lnTo>
                  <a:pt x="334" y="1276"/>
                </a:lnTo>
                <a:lnTo>
                  <a:pt x="239" y="1490"/>
                </a:lnTo>
                <a:lnTo>
                  <a:pt x="156" y="1705"/>
                </a:lnTo>
                <a:lnTo>
                  <a:pt x="84" y="1931"/>
                </a:lnTo>
                <a:lnTo>
                  <a:pt x="36" y="2170"/>
                </a:lnTo>
                <a:lnTo>
                  <a:pt x="13" y="2432"/>
                </a:lnTo>
                <a:lnTo>
                  <a:pt x="1" y="2611"/>
                </a:lnTo>
                <a:lnTo>
                  <a:pt x="13" y="2778"/>
                </a:lnTo>
                <a:lnTo>
                  <a:pt x="25" y="2956"/>
                </a:lnTo>
                <a:lnTo>
                  <a:pt x="48" y="3123"/>
                </a:lnTo>
                <a:lnTo>
                  <a:pt x="96" y="3302"/>
                </a:lnTo>
                <a:lnTo>
                  <a:pt x="144" y="3469"/>
                </a:lnTo>
                <a:lnTo>
                  <a:pt x="203" y="3648"/>
                </a:lnTo>
                <a:lnTo>
                  <a:pt x="275" y="3815"/>
                </a:lnTo>
                <a:lnTo>
                  <a:pt x="346" y="3982"/>
                </a:lnTo>
                <a:lnTo>
                  <a:pt x="442" y="4148"/>
                </a:lnTo>
                <a:lnTo>
                  <a:pt x="549" y="4315"/>
                </a:lnTo>
                <a:lnTo>
                  <a:pt x="656" y="4482"/>
                </a:lnTo>
                <a:lnTo>
                  <a:pt x="787" y="4649"/>
                </a:lnTo>
                <a:lnTo>
                  <a:pt x="919" y="4816"/>
                </a:lnTo>
                <a:lnTo>
                  <a:pt x="1062" y="4983"/>
                </a:lnTo>
                <a:lnTo>
                  <a:pt x="1217" y="5150"/>
                </a:lnTo>
                <a:lnTo>
                  <a:pt x="1443" y="5388"/>
                </a:lnTo>
                <a:lnTo>
                  <a:pt x="1634" y="5615"/>
                </a:lnTo>
                <a:lnTo>
                  <a:pt x="1801" y="5853"/>
                </a:lnTo>
                <a:lnTo>
                  <a:pt x="1920" y="6080"/>
                </a:lnTo>
                <a:lnTo>
                  <a:pt x="2015" y="6306"/>
                </a:lnTo>
                <a:lnTo>
                  <a:pt x="2051" y="6413"/>
                </a:lnTo>
                <a:lnTo>
                  <a:pt x="2075" y="6521"/>
                </a:lnTo>
                <a:lnTo>
                  <a:pt x="2099" y="6628"/>
                </a:lnTo>
                <a:lnTo>
                  <a:pt x="2111" y="6735"/>
                </a:lnTo>
                <a:lnTo>
                  <a:pt x="2111" y="6842"/>
                </a:lnTo>
                <a:lnTo>
                  <a:pt x="2099" y="6950"/>
                </a:lnTo>
                <a:lnTo>
                  <a:pt x="2087" y="7081"/>
                </a:lnTo>
                <a:lnTo>
                  <a:pt x="2051" y="7212"/>
                </a:lnTo>
                <a:lnTo>
                  <a:pt x="2003" y="7343"/>
                </a:lnTo>
                <a:lnTo>
                  <a:pt x="1956" y="7450"/>
                </a:lnTo>
                <a:lnTo>
                  <a:pt x="1884" y="7570"/>
                </a:lnTo>
                <a:lnTo>
                  <a:pt x="1824" y="7665"/>
                </a:lnTo>
                <a:lnTo>
                  <a:pt x="1681" y="7844"/>
                </a:lnTo>
                <a:lnTo>
                  <a:pt x="1550" y="7987"/>
                </a:lnTo>
                <a:lnTo>
                  <a:pt x="1431" y="8094"/>
                </a:lnTo>
                <a:lnTo>
                  <a:pt x="1312" y="8178"/>
                </a:lnTo>
                <a:lnTo>
                  <a:pt x="1300" y="8189"/>
                </a:lnTo>
                <a:lnTo>
                  <a:pt x="1276" y="8201"/>
                </a:lnTo>
                <a:lnTo>
                  <a:pt x="1217" y="8261"/>
                </a:lnTo>
                <a:lnTo>
                  <a:pt x="1073" y="8392"/>
                </a:lnTo>
                <a:lnTo>
                  <a:pt x="883" y="8583"/>
                </a:lnTo>
                <a:lnTo>
                  <a:pt x="775" y="8714"/>
                </a:lnTo>
                <a:lnTo>
                  <a:pt x="656" y="8857"/>
                </a:lnTo>
                <a:lnTo>
                  <a:pt x="549" y="9012"/>
                </a:lnTo>
                <a:lnTo>
                  <a:pt x="442" y="9191"/>
                </a:lnTo>
                <a:lnTo>
                  <a:pt x="334" y="9370"/>
                </a:lnTo>
                <a:lnTo>
                  <a:pt x="239" y="9572"/>
                </a:lnTo>
                <a:lnTo>
                  <a:pt x="156" y="9799"/>
                </a:lnTo>
                <a:lnTo>
                  <a:pt x="84" y="10025"/>
                </a:lnTo>
                <a:lnTo>
                  <a:pt x="36" y="10264"/>
                </a:lnTo>
                <a:lnTo>
                  <a:pt x="13" y="10526"/>
                </a:lnTo>
                <a:lnTo>
                  <a:pt x="1" y="10705"/>
                </a:lnTo>
                <a:lnTo>
                  <a:pt x="13" y="10872"/>
                </a:lnTo>
                <a:lnTo>
                  <a:pt x="25" y="11050"/>
                </a:lnTo>
                <a:lnTo>
                  <a:pt x="48" y="11217"/>
                </a:lnTo>
                <a:lnTo>
                  <a:pt x="96" y="11396"/>
                </a:lnTo>
                <a:lnTo>
                  <a:pt x="144" y="11563"/>
                </a:lnTo>
                <a:lnTo>
                  <a:pt x="203" y="11742"/>
                </a:lnTo>
                <a:lnTo>
                  <a:pt x="275" y="11909"/>
                </a:lnTo>
                <a:lnTo>
                  <a:pt x="346" y="12076"/>
                </a:lnTo>
                <a:lnTo>
                  <a:pt x="442" y="12242"/>
                </a:lnTo>
                <a:lnTo>
                  <a:pt x="549" y="12409"/>
                </a:lnTo>
                <a:lnTo>
                  <a:pt x="656" y="12576"/>
                </a:lnTo>
                <a:lnTo>
                  <a:pt x="787" y="12743"/>
                </a:lnTo>
                <a:lnTo>
                  <a:pt x="919" y="12910"/>
                </a:lnTo>
                <a:lnTo>
                  <a:pt x="1062" y="13077"/>
                </a:lnTo>
                <a:lnTo>
                  <a:pt x="1217" y="13232"/>
                </a:lnTo>
                <a:lnTo>
                  <a:pt x="1443" y="13482"/>
                </a:lnTo>
                <a:lnTo>
                  <a:pt x="1634" y="13709"/>
                </a:lnTo>
                <a:lnTo>
                  <a:pt x="1801" y="13947"/>
                </a:lnTo>
                <a:lnTo>
                  <a:pt x="1920" y="14174"/>
                </a:lnTo>
                <a:lnTo>
                  <a:pt x="2015" y="14400"/>
                </a:lnTo>
                <a:lnTo>
                  <a:pt x="2051" y="14507"/>
                </a:lnTo>
                <a:lnTo>
                  <a:pt x="2075" y="14615"/>
                </a:lnTo>
                <a:lnTo>
                  <a:pt x="2099" y="14722"/>
                </a:lnTo>
                <a:lnTo>
                  <a:pt x="2111" y="14829"/>
                </a:lnTo>
                <a:lnTo>
                  <a:pt x="2111" y="14936"/>
                </a:lnTo>
                <a:lnTo>
                  <a:pt x="2099" y="15044"/>
                </a:lnTo>
                <a:lnTo>
                  <a:pt x="2087" y="15175"/>
                </a:lnTo>
                <a:lnTo>
                  <a:pt x="2051" y="15306"/>
                </a:lnTo>
                <a:lnTo>
                  <a:pt x="2003" y="15437"/>
                </a:lnTo>
                <a:lnTo>
                  <a:pt x="1956" y="15544"/>
                </a:lnTo>
                <a:lnTo>
                  <a:pt x="1884" y="15652"/>
                </a:lnTo>
                <a:lnTo>
                  <a:pt x="1824" y="15759"/>
                </a:lnTo>
                <a:lnTo>
                  <a:pt x="1681" y="15938"/>
                </a:lnTo>
                <a:lnTo>
                  <a:pt x="1550" y="16081"/>
                </a:lnTo>
                <a:lnTo>
                  <a:pt x="1431" y="16188"/>
                </a:lnTo>
                <a:lnTo>
                  <a:pt x="1312" y="16272"/>
                </a:lnTo>
                <a:lnTo>
                  <a:pt x="1228" y="16343"/>
                </a:lnTo>
                <a:lnTo>
                  <a:pt x="1157" y="16427"/>
                </a:lnTo>
                <a:lnTo>
                  <a:pt x="1097" y="16522"/>
                </a:lnTo>
                <a:lnTo>
                  <a:pt x="1073" y="16629"/>
                </a:lnTo>
                <a:lnTo>
                  <a:pt x="1062" y="16736"/>
                </a:lnTo>
                <a:lnTo>
                  <a:pt x="1062" y="16844"/>
                </a:lnTo>
                <a:lnTo>
                  <a:pt x="1097" y="16939"/>
                </a:lnTo>
                <a:lnTo>
                  <a:pt x="1145" y="17046"/>
                </a:lnTo>
                <a:lnTo>
                  <a:pt x="1193" y="17106"/>
                </a:lnTo>
                <a:lnTo>
                  <a:pt x="1240" y="17154"/>
                </a:lnTo>
                <a:lnTo>
                  <a:pt x="1300" y="17201"/>
                </a:lnTo>
                <a:lnTo>
                  <a:pt x="1348" y="17237"/>
                </a:lnTo>
                <a:lnTo>
                  <a:pt x="1419" y="17261"/>
                </a:lnTo>
                <a:lnTo>
                  <a:pt x="1479" y="17285"/>
                </a:lnTo>
                <a:lnTo>
                  <a:pt x="1550" y="17297"/>
                </a:lnTo>
                <a:lnTo>
                  <a:pt x="1693" y="17297"/>
                </a:lnTo>
                <a:lnTo>
                  <a:pt x="1777" y="17273"/>
                </a:lnTo>
                <a:lnTo>
                  <a:pt x="1848" y="17249"/>
                </a:lnTo>
                <a:lnTo>
                  <a:pt x="1920" y="17213"/>
                </a:lnTo>
                <a:lnTo>
                  <a:pt x="2063" y="17106"/>
                </a:lnTo>
                <a:lnTo>
                  <a:pt x="2194" y="16999"/>
                </a:lnTo>
                <a:lnTo>
                  <a:pt x="2361" y="16844"/>
                </a:lnTo>
                <a:lnTo>
                  <a:pt x="2540" y="16641"/>
                </a:lnTo>
                <a:lnTo>
                  <a:pt x="2730" y="16415"/>
                </a:lnTo>
                <a:lnTo>
                  <a:pt x="2814" y="16283"/>
                </a:lnTo>
                <a:lnTo>
                  <a:pt x="2897" y="16140"/>
                </a:lnTo>
                <a:lnTo>
                  <a:pt x="2969" y="15997"/>
                </a:lnTo>
                <a:lnTo>
                  <a:pt x="3040" y="15842"/>
                </a:lnTo>
                <a:lnTo>
                  <a:pt x="3088" y="15997"/>
                </a:lnTo>
                <a:lnTo>
                  <a:pt x="3148" y="16140"/>
                </a:lnTo>
                <a:lnTo>
                  <a:pt x="3219" y="16283"/>
                </a:lnTo>
                <a:lnTo>
                  <a:pt x="3291" y="16415"/>
                </a:lnTo>
                <a:lnTo>
                  <a:pt x="3374" y="16534"/>
                </a:lnTo>
                <a:lnTo>
                  <a:pt x="3458" y="16641"/>
                </a:lnTo>
                <a:lnTo>
                  <a:pt x="3624" y="16844"/>
                </a:lnTo>
                <a:lnTo>
                  <a:pt x="3779" y="16999"/>
                </a:lnTo>
                <a:lnTo>
                  <a:pt x="3911" y="17106"/>
                </a:lnTo>
                <a:lnTo>
                  <a:pt x="4042" y="17213"/>
                </a:lnTo>
                <a:lnTo>
                  <a:pt x="4125" y="17249"/>
                </a:lnTo>
                <a:lnTo>
                  <a:pt x="4197" y="17273"/>
                </a:lnTo>
                <a:lnTo>
                  <a:pt x="4268" y="17297"/>
                </a:lnTo>
                <a:lnTo>
                  <a:pt x="4423" y="17297"/>
                </a:lnTo>
                <a:lnTo>
                  <a:pt x="4483" y="17285"/>
                </a:lnTo>
                <a:lnTo>
                  <a:pt x="4554" y="17261"/>
                </a:lnTo>
                <a:lnTo>
                  <a:pt x="4614" y="17237"/>
                </a:lnTo>
                <a:lnTo>
                  <a:pt x="4673" y="17201"/>
                </a:lnTo>
                <a:lnTo>
                  <a:pt x="4721" y="17154"/>
                </a:lnTo>
                <a:lnTo>
                  <a:pt x="4781" y="17106"/>
                </a:lnTo>
                <a:lnTo>
                  <a:pt x="4817" y="17046"/>
                </a:lnTo>
                <a:lnTo>
                  <a:pt x="4876" y="16939"/>
                </a:lnTo>
                <a:lnTo>
                  <a:pt x="4900" y="16844"/>
                </a:lnTo>
                <a:lnTo>
                  <a:pt x="4912" y="16736"/>
                </a:lnTo>
                <a:lnTo>
                  <a:pt x="4900" y="16629"/>
                </a:lnTo>
                <a:lnTo>
                  <a:pt x="4864" y="16522"/>
                </a:lnTo>
                <a:lnTo>
                  <a:pt x="4817" y="16427"/>
                </a:lnTo>
                <a:lnTo>
                  <a:pt x="4745" y="16343"/>
                </a:lnTo>
                <a:lnTo>
                  <a:pt x="4650" y="16272"/>
                </a:lnTo>
                <a:lnTo>
                  <a:pt x="4566" y="16212"/>
                </a:lnTo>
                <a:lnTo>
                  <a:pt x="4495" y="16129"/>
                </a:lnTo>
                <a:lnTo>
                  <a:pt x="4387" y="16033"/>
                </a:lnTo>
                <a:lnTo>
                  <a:pt x="4292" y="15914"/>
                </a:lnTo>
                <a:lnTo>
                  <a:pt x="4209" y="15759"/>
                </a:lnTo>
                <a:lnTo>
                  <a:pt x="4161" y="15676"/>
                </a:lnTo>
                <a:lnTo>
                  <a:pt x="4137" y="15592"/>
                </a:lnTo>
                <a:lnTo>
                  <a:pt x="4113" y="15509"/>
                </a:lnTo>
                <a:lnTo>
                  <a:pt x="4089" y="15413"/>
                </a:lnTo>
                <a:lnTo>
                  <a:pt x="4089" y="15270"/>
                </a:lnTo>
                <a:lnTo>
                  <a:pt x="4101" y="15139"/>
                </a:lnTo>
                <a:lnTo>
                  <a:pt x="4137" y="14996"/>
                </a:lnTo>
                <a:lnTo>
                  <a:pt x="4197" y="14853"/>
                </a:lnTo>
                <a:lnTo>
                  <a:pt x="4268" y="14698"/>
                </a:lnTo>
                <a:lnTo>
                  <a:pt x="4364" y="14555"/>
                </a:lnTo>
                <a:lnTo>
                  <a:pt x="4483" y="14400"/>
                </a:lnTo>
                <a:lnTo>
                  <a:pt x="4614" y="14245"/>
                </a:lnTo>
                <a:lnTo>
                  <a:pt x="4614" y="14424"/>
                </a:lnTo>
                <a:lnTo>
                  <a:pt x="4626" y="14615"/>
                </a:lnTo>
                <a:lnTo>
                  <a:pt x="4650" y="14758"/>
                </a:lnTo>
                <a:lnTo>
                  <a:pt x="4673" y="14913"/>
                </a:lnTo>
                <a:lnTo>
                  <a:pt x="4745" y="15187"/>
                </a:lnTo>
                <a:lnTo>
                  <a:pt x="4840" y="15449"/>
                </a:lnTo>
                <a:lnTo>
                  <a:pt x="4948" y="15699"/>
                </a:lnTo>
                <a:lnTo>
                  <a:pt x="5079" y="15926"/>
                </a:lnTo>
                <a:lnTo>
                  <a:pt x="5210" y="16140"/>
                </a:lnTo>
                <a:lnTo>
                  <a:pt x="5353" y="16331"/>
                </a:lnTo>
                <a:lnTo>
                  <a:pt x="5496" y="16510"/>
                </a:lnTo>
                <a:lnTo>
                  <a:pt x="5639" y="16665"/>
                </a:lnTo>
                <a:lnTo>
                  <a:pt x="5770" y="16796"/>
                </a:lnTo>
                <a:lnTo>
                  <a:pt x="6020" y="17023"/>
                </a:lnTo>
                <a:lnTo>
                  <a:pt x="6199" y="17154"/>
                </a:lnTo>
                <a:lnTo>
                  <a:pt x="6271" y="17213"/>
                </a:lnTo>
                <a:lnTo>
                  <a:pt x="6354" y="17249"/>
                </a:lnTo>
                <a:lnTo>
                  <a:pt x="6426" y="17273"/>
                </a:lnTo>
                <a:lnTo>
                  <a:pt x="6497" y="17297"/>
                </a:lnTo>
                <a:lnTo>
                  <a:pt x="6652" y="17297"/>
                </a:lnTo>
                <a:lnTo>
                  <a:pt x="6712" y="17285"/>
                </a:lnTo>
                <a:lnTo>
                  <a:pt x="6783" y="17261"/>
                </a:lnTo>
                <a:lnTo>
                  <a:pt x="6843" y="17237"/>
                </a:lnTo>
                <a:lnTo>
                  <a:pt x="6903" y="17201"/>
                </a:lnTo>
                <a:lnTo>
                  <a:pt x="6950" y="17154"/>
                </a:lnTo>
                <a:lnTo>
                  <a:pt x="7010" y="17106"/>
                </a:lnTo>
                <a:lnTo>
                  <a:pt x="7046" y="17046"/>
                </a:lnTo>
                <a:lnTo>
                  <a:pt x="7105" y="16939"/>
                </a:lnTo>
                <a:lnTo>
                  <a:pt x="7129" y="16844"/>
                </a:lnTo>
                <a:lnTo>
                  <a:pt x="7141" y="16736"/>
                </a:lnTo>
                <a:lnTo>
                  <a:pt x="7129" y="16629"/>
                </a:lnTo>
                <a:lnTo>
                  <a:pt x="7093" y="16522"/>
                </a:lnTo>
                <a:lnTo>
                  <a:pt x="7046" y="16427"/>
                </a:lnTo>
                <a:lnTo>
                  <a:pt x="6974" y="16343"/>
                </a:lnTo>
                <a:lnTo>
                  <a:pt x="6879" y="16272"/>
                </a:lnTo>
                <a:lnTo>
                  <a:pt x="6831" y="16236"/>
                </a:lnTo>
                <a:lnTo>
                  <a:pt x="6712" y="16140"/>
                </a:lnTo>
                <a:lnTo>
                  <a:pt x="6545" y="15997"/>
                </a:lnTo>
                <a:lnTo>
                  <a:pt x="6354" y="15783"/>
                </a:lnTo>
                <a:lnTo>
                  <a:pt x="6247" y="15664"/>
                </a:lnTo>
                <a:lnTo>
                  <a:pt x="6152" y="15532"/>
                </a:lnTo>
                <a:lnTo>
                  <a:pt x="6056" y="15389"/>
                </a:lnTo>
                <a:lnTo>
                  <a:pt x="5961" y="15234"/>
                </a:lnTo>
                <a:lnTo>
                  <a:pt x="5889" y="15056"/>
                </a:lnTo>
                <a:lnTo>
                  <a:pt x="5818" y="14877"/>
                </a:lnTo>
                <a:lnTo>
                  <a:pt x="5770" y="14686"/>
                </a:lnTo>
                <a:lnTo>
                  <a:pt x="5734" y="14495"/>
                </a:lnTo>
                <a:lnTo>
                  <a:pt x="5734" y="14340"/>
                </a:lnTo>
                <a:lnTo>
                  <a:pt x="5734" y="14185"/>
                </a:lnTo>
                <a:lnTo>
                  <a:pt x="5746" y="14031"/>
                </a:lnTo>
                <a:lnTo>
                  <a:pt x="5770" y="13876"/>
                </a:lnTo>
                <a:lnTo>
                  <a:pt x="5806" y="13721"/>
                </a:lnTo>
                <a:lnTo>
                  <a:pt x="5854" y="13566"/>
                </a:lnTo>
                <a:lnTo>
                  <a:pt x="5913" y="13399"/>
                </a:lnTo>
                <a:lnTo>
                  <a:pt x="5985" y="13244"/>
                </a:lnTo>
                <a:lnTo>
                  <a:pt x="6068" y="13077"/>
                </a:lnTo>
                <a:lnTo>
                  <a:pt x="6164" y="12922"/>
                </a:lnTo>
                <a:lnTo>
                  <a:pt x="6271" y="12755"/>
                </a:lnTo>
                <a:lnTo>
                  <a:pt x="6390" y="12588"/>
                </a:lnTo>
                <a:lnTo>
                  <a:pt x="6521" y="12421"/>
                </a:lnTo>
                <a:lnTo>
                  <a:pt x="6652" y="12254"/>
                </a:lnTo>
                <a:lnTo>
                  <a:pt x="6807" y="12087"/>
                </a:lnTo>
                <a:lnTo>
                  <a:pt x="6974" y="11921"/>
                </a:lnTo>
                <a:lnTo>
                  <a:pt x="7177" y="11706"/>
                </a:lnTo>
                <a:lnTo>
                  <a:pt x="7367" y="11491"/>
                </a:lnTo>
                <a:lnTo>
                  <a:pt x="7534" y="11277"/>
                </a:lnTo>
                <a:lnTo>
                  <a:pt x="7701" y="11074"/>
                </a:lnTo>
                <a:lnTo>
                  <a:pt x="7844" y="10860"/>
                </a:lnTo>
                <a:lnTo>
                  <a:pt x="7975" y="10633"/>
                </a:lnTo>
                <a:lnTo>
                  <a:pt x="8095" y="10419"/>
                </a:lnTo>
                <a:lnTo>
                  <a:pt x="8202" y="10204"/>
                </a:lnTo>
                <a:lnTo>
                  <a:pt x="8297" y="9989"/>
                </a:lnTo>
                <a:lnTo>
                  <a:pt x="8369" y="9763"/>
                </a:lnTo>
                <a:lnTo>
                  <a:pt x="8440" y="9548"/>
                </a:lnTo>
                <a:lnTo>
                  <a:pt x="8488" y="9322"/>
                </a:lnTo>
                <a:lnTo>
                  <a:pt x="8524" y="9095"/>
                </a:lnTo>
                <a:lnTo>
                  <a:pt x="8536" y="8881"/>
                </a:lnTo>
                <a:lnTo>
                  <a:pt x="8548" y="8654"/>
                </a:lnTo>
                <a:lnTo>
                  <a:pt x="8536" y="8428"/>
                </a:lnTo>
                <a:lnTo>
                  <a:pt x="8524" y="8261"/>
                </a:lnTo>
                <a:lnTo>
                  <a:pt x="8500" y="8106"/>
                </a:lnTo>
                <a:lnTo>
                  <a:pt x="8440" y="7796"/>
                </a:lnTo>
                <a:lnTo>
                  <a:pt x="8357" y="7498"/>
                </a:lnTo>
                <a:lnTo>
                  <a:pt x="8250" y="7224"/>
                </a:lnTo>
                <a:lnTo>
                  <a:pt x="8130" y="6962"/>
                </a:lnTo>
                <a:lnTo>
                  <a:pt x="7987" y="6723"/>
                </a:lnTo>
                <a:lnTo>
                  <a:pt x="7856" y="6497"/>
                </a:lnTo>
                <a:lnTo>
                  <a:pt x="7713" y="6294"/>
                </a:lnTo>
                <a:lnTo>
                  <a:pt x="7570" y="6115"/>
                </a:lnTo>
                <a:lnTo>
                  <a:pt x="7427" y="5948"/>
                </a:lnTo>
                <a:lnTo>
                  <a:pt x="7296" y="5817"/>
                </a:lnTo>
                <a:lnTo>
                  <a:pt x="7189" y="5698"/>
                </a:lnTo>
                <a:lnTo>
                  <a:pt x="6998" y="5531"/>
                </a:lnTo>
                <a:lnTo>
                  <a:pt x="6915" y="5460"/>
                </a:lnTo>
                <a:lnTo>
                  <a:pt x="6819" y="5400"/>
                </a:lnTo>
                <a:lnTo>
                  <a:pt x="6724" y="5364"/>
                </a:lnTo>
                <a:lnTo>
                  <a:pt x="6617" y="5352"/>
                </a:lnTo>
                <a:lnTo>
                  <a:pt x="6509" y="5352"/>
                </a:lnTo>
                <a:lnTo>
                  <a:pt x="6402" y="5376"/>
                </a:lnTo>
                <a:lnTo>
                  <a:pt x="6307" y="5424"/>
                </a:lnTo>
                <a:lnTo>
                  <a:pt x="6211" y="5484"/>
                </a:lnTo>
                <a:lnTo>
                  <a:pt x="6140" y="5567"/>
                </a:lnTo>
                <a:lnTo>
                  <a:pt x="6080" y="5662"/>
                </a:lnTo>
                <a:lnTo>
                  <a:pt x="6044" y="5758"/>
                </a:lnTo>
                <a:lnTo>
                  <a:pt x="6020" y="5865"/>
                </a:lnTo>
                <a:lnTo>
                  <a:pt x="6020" y="5972"/>
                </a:lnTo>
                <a:lnTo>
                  <a:pt x="6044" y="6080"/>
                </a:lnTo>
                <a:lnTo>
                  <a:pt x="6092" y="6175"/>
                </a:lnTo>
                <a:lnTo>
                  <a:pt x="6152" y="6270"/>
                </a:lnTo>
                <a:lnTo>
                  <a:pt x="6235" y="6342"/>
                </a:lnTo>
                <a:lnTo>
                  <a:pt x="6295" y="6389"/>
                </a:lnTo>
                <a:lnTo>
                  <a:pt x="6414" y="6509"/>
                </a:lnTo>
                <a:lnTo>
                  <a:pt x="6593" y="6687"/>
                </a:lnTo>
                <a:lnTo>
                  <a:pt x="6700" y="6807"/>
                </a:lnTo>
                <a:lnTo>
                  <a:pt x="6807" y="6950"/>
                </a:lnTo>
                <a:lnTo>
                  <a:pt x="6915" y="7093"/>
                </a:lnTo>
                <a:lnTo>
                  <a:pt x="7022" y="7260"/>
                </a:lnTo>
                <a:lnTo>
                  <a:pt x="7117" y="7438"/>
                </a:lnTo>
                <a:lnTo>
                  <a:pt x="7213" y="7617"/>
                </a:lnTo>
                <a:lnTo>
                  <a:pt x="7284" y="7820"/>
                </a:lnTo>
                <a:lnTo>
                  <a:pt x="7356" y="8035"/>
                </a:lnTo>
                <a:lnTo>
                  <a:pt x="7403" y="8261"/>
                </a:lnTo>
                <a:lnTo>
                  <a:pt x="7427" y="8499"/>
                </a:lnTo>
                <a:lnTo>
                  <a:pt x="7427" y="8666"/>
                </a:lnTo>
                <a:lnTo>
                  <a:pt x="7427" y="8821"/>
                </a:lnTo>
                <a:lnTo>
                  <a:pt x="7403" y="8988"/>
                </a:lnTo>
                <a:lnTo>
                  <a:pt x="7379" y="9155"/>
                </a:lnTo>
                <a:lnTo>
                  <a:pt x="7344" y="9310"/>
                </a:lnTo>
                <a:lnTo>
                  <a:pt x="7284" y="9477"/>
                </a:lnTo>
                <a:lnTo>
                  <a:pt x="7224" y="9644"/>
                </a:lnTo>
                <a:lnTo>
                  <a:pt x="7153" y="9811"/>
                </a:lnTo>
                <a:lnTo>
                  <a:pt x="7069" y="9978"/>
                </a:lnTo>
                <a:lnTo>
                  <a:pt x="6974" y="10133"/>
                </a:lnTo>
                <a:lnTo>
                  <a:pt x="6879" y="10299"/>
                </a:lnTo>
                <a:lnTo>
                  <a:pt x="6760" y="10466"/>
                </a:lnTo>
                <a:lnTo>
                  <a:pt x="6628" y="10633"/>
                </a:lnTo>
                <a:lnTo>
                  <a:pt x="6497" y="10800"/>
                </a:lnTo>
                <a:lnTo>
                  <a:pt x="6342" y="10967"/>
                </a:lnTo>
                <a:lnTo>
                  <a:pt x="6187" y="11122"/>
                </a:lnTo>
                <a:lnTo>
                  <a:pt x="5925" y="11396"/>
                </a:lnTo>
                <a:lnTo>
                  <a:pt x="5699" y="11658"/>
                </a:lnTo>
                <a:lnTo>
                  <a:pt x="5651" y="11480"/>
                </a:lnTo>
                <a:lnTo>
                  <a:pt x="5603" y="11301"/>
                </a:lnTo>
                <a:lnTo>
                  <a:pt x="5544" y="11134"/>
                </a:lnTo>
                <a:lnTo>
                  <a:pt x="5472" y="10979"/>
                </a:lnTo>
                <a:lnTo>
                  <a:pt x="5389" y="10836"/>
                </a:lnTo>
                <a:lnTo>
                  <a:pt x="5317" y="10705"/>
                </a:lnTo>
                <a:lnTo>
                  <a:pt x="5234" y="10574"/>
                </a:lnTo>
                <a:lnTo>
                  <a:pt x="5138" y="10466"/>
                </a:lnTo>
                <a:lnTo>
                  <a:pt x="4983" y="10276"/>
                </a:lnTo>
                <a:lnTo>
                  <a:pt x="4840" y="10133"/>
                </a:lnTo>
                <a:lnTo>
                  <a:pt x="4685" y="10001"/>
                </a:lnTo>
                <a:lnTo>
                  <a:pt x="4673" y="9989"/>
                </a:lnTo>
                <a:lnTo>
                  <a:pt x="4650" y="9978"/>
                </a:lnTo>
                <a:lnTo>
                  <a:pt x="4566" y="9906"/>
                </a:lnTo>
                <a:lnTo>
                  <a:pt x="4495" y="9834"/>
                </a:lnTo>
                <a:lnTo>
                  <a:pt x="4387" y="9739"/>
                </a:lnTo>
                <a:lnTo>
                  <a:pt x="4292" y="9608"/>
                </a:lnTo>
                <a:lnTo>
                  <a:pt x="4209" y="9465"/>
                </a:lnTo>
                <a:lnTo>
                  <a:pt x="4161" y="9382"/>
                </a:lnTo>
                <a:lnTo>
                  <a:pt x="4137" y="9298"/>
                </a:lnTo>
                <a:lnTo>
                  <a:pt x="4113" y="9203"/>
                </a:lnTo>
                <a:lnTo>
                  <a:pt x="4089" y="9107"/>
                </a:lnTo>
                <a:lnTo>
                  <a:pt x="4089" y="8964"/>
                </a:lnTo>
                <a:lnTo>
                  <a:pt x="4113" y="8809"/>
                </a:lnTo>
                <a:lnTo>
                  <a:pt x="4161" y="8654"/>
                </a:lnTo>
                <a:lnTo>
                  <a:pt x="4232" y="8487"/>
                </a:lnTo>
                <a:lnTo>
                  <a:pt x="4316" y="8321"/>
                </a:lnTo>
                <a:lnTo>
                  <a:pt x="4435" y="8154"/>
                </a:lnTo>
                <a:lnTo>
                  <a:pt x="4578" y="7975"/>
                </a:lnTo>
                <a:lnTo>
                  <a:pt x="4745" y="7808"/>
                </a:lnTo>
                <a:lnTo>
                  <a:pt x="4995" y="7546"/>
                </a:lnTo>
                <a:lnTo>
                  <a:pt x="5103" y="7403"/>
                </a:lnTo>
                <a:lnTo>
                  <a:pt x="5198" y="7272"/>
                </a:lnTo>
                <a:lnTo>
                  <a:pt x="5293" y="7140"/>
                </a:lnTo>
                <a:lnTo>
                  <a:pt x="5377" y="6997"/>
                </a:lnTo>
                <a:lnTo>
                  <a:pt x="5448" y="6866"/>
                </a:lnTo>
                <a:lnTo>
                  <a:pt x="5520" y="6723"/>
                </a:lnTo>
                <a:lnTo>
                  <a:pt x="5568" y="6592"/>
                </a:lnTo>
                <a:lnTo>
                  <a:pt x="5615" y="6449"/>
                </a:lnTo>
                <a:lnTo>
                  <a:pt x="5663" y="6306"/>
                </a:lnTo>
                <a:lnTo>
                  <a:pt x="5687" y="6163"/>
                </a:lnTo>
                <a:lnTo>
                  <a:pt x="5711" y="6032"/>
                </a:lnTo>
                <a:lnTo>
                  <a:pt x="5722" y="5889"/>
                </a:lnTo>
                <a:lnTo>
                  <a:pt x="5722" y="5746"/>
                </a:lnTo>
                <a:lnTo>
                  <a:pt x="5722" y="5603"/>
                </a:lnTo>
                <a:lnTo>
                  <a:pt x="5699" y="5388"/>
                </a:lnTo>
                <a:lnTo>
                  <a:pt x="5663" y="5186"/>
                </a:lnTo>
                <a:lnTo>
                  <a:pt x="5603" y="5007"/>
                </a:lnTo>
                <a:lnTo>
                  <a:pt x="5532" y="4828"/>
                </a:lnTo>
                <a:lnTo>
                  <a:pt x="5460" y="4661"/>
                </a:lnTo>
                <a:lnTo>
                  <a:pt x="5377" y="4506"/>
                </a:lnTo>
                <a:lnTo>
                  <a:pt x="5281" y="4363"/>
                </a:lnTo>
                <a:lnTo>
                  <a:pt x="5198" y="4232"/>
                </a:lnTo>
                <a:lnTo>
                  <a:pt x="5019" y="4017"/>
                </a:lnTo>
                <a:lnTo>
                  <a:pt x="4864" y="3850"/>
                </a:lnTo>
                <a:lnTo>
                  <a:pt x="4745" y="3743"/>
                </a:lnTo>
                <a:lnTo>
                  <a:pt x="4685" y="3707"/>
                </a:lnTo>
                <a:lnTo>
                  <a:pt x="4590" y="3648"/>
                </a:lnTo>
                <a:lnTo>
                  <a:pt x="4495" y="3600"/>
                </a:lnTo>
                <a:lnTo>
                  <a:pt x="4387" y="3588"/>
                </a:lnTo>
                <a:lnTo>
                  <a:pt x="4280" y="3588"/>
                </a:lnTo>
                <a:lnTo>
                  <a:pt x="4173" y="3612"/>
                </a:lnTo>
                <a:lnTo>
                  <a:pt x="4077" y="3660"/>
                </a:lnTo>
                <a:lnTo>
                  <a:pt x="3994" y="3719"/>
                </a:lnTo>
                <a:lnTo>
                  <a:pt x="3911" y="3803"/>
                </a:lnTo>
                <a:lnTo>
                  <a:pt x="3851" y="3898"/>
                </a:lnTo>
                <a:lnTo>
                  <a:pt x="3815" y="4005"/>
                </a:lnTo>
                <a:lnTo>
                  <a:pt x="3791" y="4101"/>
                </a:lnTo>
                <a:lnTo>
                  <a:pt x="3803" y="4208"/>
                </a:lnTo>
                <a:lnTo>
                  <a:pt x="3815" y="4315"/>
                </a:lnTo>
                <a:lnTo>
                  <a:pt x="3863" y="4411"/>
                </a:lnTo>
                <a:lnTo>
                  <a:pt x="3922" y="4506"/>
                </a:lnTo>
                <a:lnTo>
                  <a:pt x="4006" y="4589"/>
                </a:lnTo>
                <a:lnTo>
                  <a:pt x="4101" y="4673"/>
                </a:lnTo>
                <a:lnTo>
                  <a:pt x="4185" y="4768"/>
                </a:lnTo>
                <a:lnTo>
                  <a:pt x="4292" y="4899"/>
                </a:lnTo>
                <a:lnTo>
                  <a:pt x="4399" y="5054"/>
                </a:lnTo>
                <a:lnTo>
                  <a:pt x="4459" y="5138"/>
                </a:lnTo>
                <a:lnTo>
                  <a:pt x="4495" y="5233"/>
                </a:lnTo>
                <a:lnTo>
                  <a:pt x="4542" y="5340"/>
                </a:lnTo>
                <a:lnTo>
                  <a:pt x="4578" y="5448"/>
                </a:lnTo>
                <a:lnTo>
                  <a:pt x="4602" y="5555"/>
                </a:lnTo>
                <a:lnTo>
                  <a:pt x="4614" y="5674"/>
                </a:lnTo>
                <a:lnTo>
                  <a:pt x="4602" y="5841"/>
                </a:lnTo>
                <a:lnTo>
                  <a:pt x="4578" y="6008"/>
                </a:lnTo>
                <a:lnTo>
                  <a:pt x="4530" y="6163"/>
                </a:lnTo>
                <a:lnTo>
                  <a:pt x="4459" y="6330"/>
                </a:lnTo>
                <a:lnTo>
                  <a:pt x="4375" y="6509"/>
                </a:lnTo>
                <a:lnTo>
                  <a:pt x="4256" y="6676"/>
                </a:lnTo>
                <a:lnTo>
                  <a:pt x="4113" y="6842"/>
                </a:lnTo>
                <a:lnTo>
                  <a:pt x="3958" y="7009"/>
                </a:lnTo>
                <a:lnTo>
                  <a:pt x="3708" y="7284"/>
                </a:lnTo>
                <a:lnTo>
                  <a:pt x="3589" y="7427"/>
                </a:lnTo>
                <a:lnTo>
                  <a:pt x="3481" y="7558"/>
                </a:lnTo>
                <a:lnTo>
                  <a:pt x="3398" y="7701"/>
                </a:lnTo>
                <a:lnTo>
                  <a:pt x="3315" y="7832"/>
                </a:lnTo>
                <a:lnTo>
                  <a:pt x="3231" y="7975"/>
                </a:lnTo>
                <a:lnTo>
                  <a:pt x="3171" y="8118"/>
                </a:lnTo>
                <a:lnTo>
                  <a:pt x="3112" y="8249"/>
                </a:lnTo>
                <a:lnTo>
                  <a:pt x="3064" y="8392"/>
                </a:lnTo>
                <a:lnTo>
                  <a:pt x="3028" y="8535"/>
                </a:lnTo>
                <a:lnTo>
                  <a:pt x="3005" y="8666"/>
                </a:lnTo>
                <a:lnTo>
                  <a:pt x="2981" y="8809"/>
                </a:lnTo>
                <a:lnTo>
                  <a:pt x="2969" y="8952"/>
                </a:lnTo>
                <a:lnTo>
                  <a:pt x="2969" y="9095"/>
                </a:lnTo>
                <a:lnTo>
                  <a:pt x="2981" y="9227"/>
                </a:lnTo>
                <a:lnTo>
                  <a:pt x="3017" y="9405"/>
                </a:lnTo>
                <a:lnTo>
                  <a:pt x="3052" y="9572"/>
                </a:lnTo>
                <a:lnTo>
                  <a:pt x="3100" y="9727"/>
                </a:lnTo>
                <a:lnTo>
                  <a:pt x="3160" y="9882"/>
                </a:lnTo>
                <a:lnTo>
                  <a:pt x="3231" y="10013"/>
                </a:lnTo>
                <a:lnTo>
                  <a:pt x="3315" y="10144"/>
                </a:lnTo>
                <a:lnTo>
                  <a:pt x="3386" y="10264"/>
                </a:lnTo>
                <a:lnTo>
                  <a:pt x="3470" y="10371"/>
                </a:lnTo>
                <a:lnTo>
                  <a:pt x="3636" y="10562"/>
                </a:lnTo>
                <a:lnTo>
                  <a:pt x="3791" y="10717"/>
                </a:lnTo>
                <a:lnTo>
                  <a:pt x="3922" y="10824"/>
                </a:lnTo>
                <a:lnTo>
                  <a:pt x="4018" y="10895"/>
                </a:lnTo>
                <a:lnTo>
                  <a:pt x="4113" y="10979"/>
                </a:lnTo>
                <a:lnTo>
                  <a:pt x="4209" y="11074"/>
                </a:lnTo>
                <a:lnTo>
                  <a:pt x="4304" y="11205"/>
                </a:lnTo>
                <a:lnTo>
                  <a:pt x="4411" y="11360"/>
                </a:lnTo>
                <a:lnTo>
                  <a:pt x="4507" y="11539"/>
                </a:lnTo>
                <a:lnTo>
                  <a:pt x="4542" y="11634"/>
                </a:lnTo>
                <a:lnTo>
                  <a:pt x="4578" y="11742"/>
                </a:lnTo>
                <a:lnTo>
                  <a:pt x="4602" y="11849"/>
                </a:lnTo>
                <a:lnTo>
                  <a:pt x="4614" y="11968"/>
                </a:lnTo>
                <a:lnTo>
                  <a:pt x="4602" y="12135"/>
                </a:lnTo>
                <a:lnTo>
                  <a:pt x="4578" y="12290"/>
                </a:lnTo>
                <a:lnTo>
                  <a:pt x="4530" y="12457"/>
                </a:lnTo>
                <a:lnTo>
                  <a:pt x="4471" y="12624"/>
                </a:lnTo>
                <a:lnTo>
                  <a:pt x="4375" y="12803"/>
                </a:lnTo>
                <a:lnTo>
                  <a:pt x="4256" y="12970"/>
                </a:lnTo>
                <a:lnTo>
                  <a:pt x="4113" y="13136"/>
                </a:lnTo>
                <a:lnTo>
                  <a:pt x="3958" y="13315"/>
                </a:lnTo>
                <a:lnTo>
                  <a:pt x="3708" y="13578"/>
                </a:lnTo>
                <a:lnTo>
                  <a:pt x="3589" y="13721"/>
                </a:lnTo>
                <a:lnTo>
                  <a:pt x="3493" y="13852"/>
                </a:lnTo>
                <a:lnTo>
                  <a:pt x="3398" y="13995"/>
                </a:lnTo>
                <a:lnTo>
                  <a:pt x="3315" y="14126"/>
                </a:lnTo>
                <a:lnTo>
                  <a:pt x="3243" y="14269"/>
                </a:lnTo>
                <a:lnTo>
                  <a:pt x="3171" y="14400"/>
                </a:lnTo>
                <a:lnTo>
                  <a:pt x="3112" y="14162"/>
                </a:lnTo>
                <a:lnTo>
                  <a:pt x="3028" y="13911"/>
                </a:lnTo>
                <a:lnTo>
                  <a:pt x="2921" y="13661"/>
                </a:lnTo>
                <a:lnTo>
                  <a:pt x="2790" y="13423"/>
                </a:lnTo>
                <a:lnTo>
                  <a:pt x="2623" y="13172"/>
                </a:lnTo>
                <a:lnTo>
                  <a:pt x="2444" y="12934"/>
                </a:lnTo>
                <a:lnTo>
                  <a:pt x="2242" y="12695"/>
                </a:lnTo>
                <a:lnTo>
                  <a:pt x="2015" y="12445"/>
                </a:lnTo>
                <a:lnTo>
                  <a:pt x="1789" y="12219"/>
                </a:lnTo>
                <a:lnTo>
                  <a:pt x="1610" y="11980"/>
                </a:lnTo>
                <a:lnTo>
                  <a:pt x="1443" y="11754"/>
                </a:lnTo>
                <a:lnTo>
                  <a:pt x="1324" y="11515"/>
                </a:lnTo>
                <a:lnTo>
                  <a:pt x="1228" y="11289"/>
                </a:lnTo>
                <a:lnTo>
                  <a:pt x="1193" y="11170"/>
                </a:lnTo>
                <a:lnTo>
                  <a:pt x="1157" y="11062"/>
                </a:lnTo>
                <a:lnTo>
                  <a:pt x="1145" y="10943"/>
                </a:lnTo>
                <a:lnTo>
                  <a:pt x="1133" y="10836"/>
                </a:lnTo>
                <a:lnTo>
                  <a:pt x="1121" y="10717"/>
                </a:lnTo>
                <a:lnTo>
                  <a:pt x="1121" y="10609"/>
                </a:lnTo>
                <a:lnTo>
                  <a:pt x="1145" y="10454"/>
                </a:lnTo>
                <a:lnTo>
                  <a:pt x="1169" y="10299"/>
                </a:lnTo>
                <a:lnTo>
                  <a:pt x="1217" y="10156"/>
                </a:lnTo>
                <a:lnTo>
                  <a:pt x="1264" y="10025"/>
                </a:lnTo>
                <a:lnTo>
                  <a:pt x="1324" y="9894"/>
                </a:lnTo>
                <a:lnTo>
                  <a:pt x="1383" y="9775"/>
                </a:lnTo>
                <a:lnTo>
                  <a:pt x="1526" y="9560"/>
                </a:lnTo>
                <a:lnTo>
                  <a:pt x="1670" y="9382"/>
                </a:lnTo>
                <a:lnTo>
                  <a:pt x="1801" y="9238"/>
                </a:lnTo>
                <a:lnTo>
                  <a:pt x="1896" y="9143"/>
                </a:lnTo>
                <a:lnTo>
                  <a:pt x="1956" y="9095"/>
                </a:lnTo>
                <a:lnTo>
                  <a:pt x="2051" y="9024"/>
                </a:lnTo>
                <a:lnTo>
                  <a:pt x="2206" y="8893"/>
                </a:lnTo>
                <a:lnTo>
                  <a:pt x="2397" y="8714"/>
                </a:lnTo>
                <a:lnTo>
                  <a:pt x="2504" y="8607"/>
                </a:lnTo>
                <a:lnTo>
                  <a:pt x="2611" y="8476"/>
                </a:lnTo>
                <a:lnTo>
                  <a:pt x="2707" y="8344"/>
                </a:lnTo>
                <a:lnTo>
                  <a:pt x="2814" y="8201"/>
                </a:lnTo>
                <a:lnTo>
                  <a:pt x="2897" y="8035"/>
                </a:lnTo>
                <a:lnTo>
                  <a:pt x="2993" y="7868"/>
                </a:lnTo>
                <a:lnTo>
                  <a:pt x="3064" y="7689"/>
                </a:lnTo>
                <a:lnTo>
                  <a:pt x="3136" y="7498"/>
                </a:lnTo>
                <a:lnTo>
                  <a:pt x="3183" y="7284"/>
                </a:lnTo>
                <a:lnTo>
                  <a:pt x="3219" y="7069"/>
                </a:lnTo>
                <a:lnTo>
                  <a:pt x="3231" y="6902"/>
                </a:lnTo>
                <a:lnTo>
                  <a:pt x="3231" y="6735"/>
                </a:lnTo>
                <a:lnTo>
                  <a:pt x="3219" y="6556"/>
                </a:lnTo>
                <a:lnTo>
                  <a:pt x="3195" y="6389"/>
                </a:lnTo>
                <a:lnTo>
                  <a:pt x="3160" y="6223"/>
                </a:lnTo>
                <a:lnTo>
                  <a:pt x="3112" y="6044"/>
                </a:lnTo>
                <a:lnTo>
                  <a:pt x="3052" y="5877"/>
                </a:lnTo>
                <a:lnTo>
                  <a:pt x="2981" y="5710"/>
                </a:lnTo>
                <a:lnTo>
                  <a:pt x="2897" y="5543"/>
                </a:lnTo>
                <a:lnTo>
                  <a:pt x="2814" y="5364"/>
                </a:lnTo>
                <a:lnTo>
                  <a:pt x="2707" y="5197"/>
                </a:lnTo>
                <a:lnTo>
                  <a:pt x="2587" y="5031"/>
                </a:lnTo>
                <a:lnTo>
                  <a:pt x="2468" y="4864"/>
                </a:lnTo>
                <a:lnTo>
                  <a:pt x="2325" y="4697"/>
                </a:lnTo>
                <a:lnTo>
                  <a:pt x="2170" y="4518"/>
                </a:lnTo>
                <a:lnTo>
                  <a:pt x="2015" y="4351"/>
                </a:lnTo>
                <a:lnTo>
                  <a:pt x="1789" y="4125"/>
                </a:lnTo>
                <a:lnTo>
                  <a:pt x="1610" y="3886"/>
                </a:lnTo>
                <a:lnTo>
                  <a:pt x="1443" y="3660"/>
                </a:lnTo>
                <a:lnTo>
                  <a:pt x="1324" y="3421"/>
                </a:lnTo>
                <a:lnTo>
                  <a:pt x="1228" y="3195"/>
                </a:lnTo>
                <a:lnTo>
                  <a:pt x="1193" y="3076"/>
                </a:lnTo>
                <a:lnTo>
                  <a:pt x="1157" y="2968"/>
                </a:lnTo>
                <a:lnTo>
                  <a:pt x="1145" y="2849"/>
                </a:lnTo>
                <a:lnTo>
                  <a:pt x="1133" y="2742"/>
                </a:lnTo>
                <a:lnTo>
                  <a:pt x="1121" y="2623"/>
                </a:lnTo>
                <a:lnTo>
                  <a:pt x="1121" y="2515"/>
                </a:lnTo>
                <a:lnTo>
                  <a:pt x="1145" y="2348"/>
                </a:lnTo>
                <a:lnTo>
                  <a:pt x="1181" y="2193"/>
                </a:lnTo>
                <a:lnTo>
                  <a:pt x="1217" y="2039"/>
                </a:lnTo>
                <a:lnTo>
                  <a:pt x="1276" y="1907"/>
                </a:lnTo>
                <a:lnTo>
                  <a:pt x="1336" y="1764"/>
                </a:lnTo>
                <a:lnTo>
                  <a:pt x="1407" y="1645"/>
                </a:lnTo>
                <a:lnTo>
                  <a:pt x="1479" y="1526"/>
                </a:lnTo>
                <a:lnTo>
                  <a:pt x="1550" y="1431"/>
                </a:lnTo>
                <a:lnTo>
                  <a:pt x="1705" y="1252"/>
                </a:lnTo>
                <a:lnTo>
                  <a:pt x="1824" y="1109"/>
                </a:lnTo>
                <a:lnTo>
                  <a:pt x="1956" y="990"/>
                </a:lnTo>
                <a:lnTo>
                  <a:pt x="2039" y="918"/>
                </a:lnTo>
                <a:lnTo>
                  <a:pt x="2099" y="823"/>
                </a:lnTo>
                <a:lnTo>
                  <a:pt x="2146" y="727"/>
                </a:lnTo>
                <a:lnTo>
                  <a:pt x="2170" y="620"/>
                </a:lnTo>
                <a:lnTo>
                  <a:pt x="2170" y="513"/>
                </a:lnTo>
                <a:lnTo>
                  <a:pt x="2158" y="417"/>
                </a:lnTo>
                <a:lnTo>
                  <a:pt x="2122" y="310"/>
                </a:lnTo>
                <a:lnTo>
                  <a:pt x="2063" y="215"/>
                </a:lnTo>
                <a:lnTo>
                  <a:pt x="1979" y="131"/>
                </a:lnTo>
                <a:lnTo>
                  <a:pt x="1896" y="72"/>
                </a:lnTo>
                <a:lnTo>
                  <a:pt x="1789" y="24"/>
                </a:lnTo>
                <a:lnTo>
                  <a:pt x="1693" y="0"/>
                </a:lnTo>
                <a:close/>
              </a:path>
            </a:pathLst>
          </a:cu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1779;p36"/>
          <p:cNvSpPr/>
          <p:nvPr/>
        </p:nvSpPr>
        <p:spPr>
          <a:xfrm>
            <a:off x="9083675" y="4544060"/>
            <a:ext cx="141605" cy="116840"/>
          </a:xfrm>
          <a:custGeom>
            <a:avLst/>
            <a:gdLst/>
            <a:ahLst/>
            <a:cxnLst/>
            <a:rect l="l" t="t" r="r" b="b"/>
            <a:pathLst>
              <a:path w="7928" h="5663" extrusionOk="0">
                <a:moveTo>
                  <a:pt x="3398" y="1"/>
                </a:moveTo>
                <a:lnTo>
                  <a:pt x="3231" y="13"/>
                </a:lnTo>
                <a:lnTo>
                  <a:pt x="3052" y="48"/>
                </a:lnTo>
                <a:lnTo>
                  <a:pt x="2885" y="84"/>
                </a:lnTo>
                <a:lnTo>
                  <a:pt x="2718" y="132"/>
                </a:lnTo>
                <a:lnTo>
                  <a:pt x="2551" y="180"/>
                </a:lnTo>
                <a:lnTo>
                  <a:pt x="2396" y="251"/>
                </a:lnTo>
                <a:lnTo>
                  <a:pt x="2230" y="323"/>
                </a:lnTo>
                <a:lnTo>
                  <a:pt x="2075" y="406"/>
                </a:lnTo>
                <a:lnTo>
                  <a:pt x="1920" y="489"/>
                </a:lnTo>
                <a:lnTo>
                  <a:pt x="1777" y="585"/>
                </a:lnTo>
                <a:lnTo>
                  <a:pt x="1634" y="692"/>
                </a:lnTo>
                <a:lnTo>
                  <a:pt x="1491" y="799"/>
                </a:lnTo>
                <a:lnTo>
                  <a:pt x="1347" y="919"/>
                </a:lnTo>
                <a:lnTo>
                  <a:pt x="1216" y="1038"/>
                </a:lnTo>
                <a:lnTo>
                  <a:pt x="1097" y="1169"/>
                </a:lnTo>
                <a:lnTo>
                  <a:pt x="978" y="1300"/>
                </a:lnTo>
                <a:lnTo>
                  <a:pt x="859" y="1431"/>
                </a:lnTo>
                <a:lnTo>
                  <a:pt x="751" y="1574"/>
                </a:lnTo>
                <a:lnTo>
                  <a:pt x="644" y="1717"/>
                </a:lnTo>
                <a:lnTo>
                  <a:pt x="549" y="1860"/>
                </a:lnTo>
                <a:lnTo>
                  <a:pt x="453" y="2015"/>
                </a:lnTo>
                <a:lnTo>
                  <a:pt x="382" y="2158"/>
                </a:lnTo>
                <a:lnTo>
                  <a:pt x="298" y="2313"/>
                </a:lnTo>
                <a:lnTo>
                  <a:pt x="239" y="2468"/>
                </a:lnTo>
                <a:lnTo>
                  <a:pt x="179" y="2623"/>
                </a:lnTo>
                <a:lnTo>
                  <a:pt x="120" y="2778"/>
                </a:lnTo>
                <a:lnTo>
                  <a:pt x="84" y="2945"/>
                </a:lnTo>
                <a:lnTo>
                  <a:pt x="48" y="3100"/>
                </a:lnTo>
                <a:lnTo>
                  <a:pt x="24" y="3255"/>
                </a:lnTo>
                <a:lnTo>
                  <a:pt x="12" y="3410"/>
                </a:lnTo>
                <a:lnTo>
                  <a:pt x="0" y="3565"/>
                </a:lnTo>
                <a:lnTo>
                  <a:pt x="12" y="3708"/>
                </a:lnTo>
                <a:lnTo>
                  <a:pt x="24" y="3839"/>
                </a:lnTo>
                <a:lnTo>
                  <a:pt x="48" y="3958"/>
                </a:lnTo>
                <a:lnTo>
                  <a:pt x="84" y="4078"/>
                </a:lnTo>
                <a:lnTo>
                  <a:pt x="120" y="4197"/>
                </a:lnTo>
                <a:lnTo>
                  <a:pt x="167" y="4304"/>
                </a:lnTo>
                <a:lnTo>
                  <a:pt x="227" y="4411"/>
                </a:lnTo>
                <a:lnTo>
                  <a:pt x="287" y="4519"/>
                </a:lnTo>
                <a:lnTo>
                  <a:pt x="418" y="4697"/>
                </a:lnTo>
                <a:lnTo>
                  <a:pt x="585" y="4864"/>
                </a:lnTo>
                <a:lnTo>
                  <a:pt x="751" y="5019"/>
                </a:lnTo>
                <a:lnTo>
                  <a:pt x="930" y="5150"/>
                </a:lnTo>
                <a:lnTo>
                  <a:pt x="1121" y="5270"/>
                </a:lnTo>
                <a:lnTo>
                  <a:pt x="1336" y="5377"/>
                </a:lnTo>
                <a:lnTo>
                  <a:pt x="1550" y="5460"/>
                </a:lnTo>
                <a:lnTo>
                  <a:pt x="1765" y="5544"/>
                </a:lnTo>
                <a:lnTo>
                  <a:pt x="1991" y="5591"/>
                </a:lnTo>
                <a:lnTo>
                  <a:pt x="2230" y="5639"/>
                </a:lnTo>
                <a:lnTo>
                  <a:pt x="2456" y="5663"/>
                </a:lnTo>
                <a:lnTo>
                  <a:pt x="6592" y="5663"/>
                </a:lnTo>
                <a:lnTo>
                  <a:pt x="6736" y="5651"/>
                </a:lnTo>
                <a:lnTo>
                  <a:pt x="6867" y="5639"/>
                </a:lnTo>
                <a:lnTo>
                  <a:pt x="6998" y="5627"/>
                </a:lnTo>
                <a:lnTo>
                  <a:pt x="7105" y="5603"/>
                </a:lnTo>
                <a:lnTo>
                  <a:pt x="7212" y="5568"/>
                </a:lnTo>
                <a:lnTo>
                  <a:pt x="7308" y="5532"/>
                </a:lnTo>
                <a:lnTo>
                  <a:pt x="7391" y="5496"/>
                </a:lnTo>
                <a:lnTo>
                  <a:pt x="7475" y="5448"/>
                </a:lnTo>
                <a:lnTo>
                  <a:pt x="7546" y="5401"/>
                </a:lnTo>
                <a:lnTo>
                  <a:pt x="7606" y="5353"/>
                </a:lnTo>
                <a:lnTo>
                  <a:pt x="7713" y="5234"/>
                </a:lnTo>
                <a:lnTo>
                  <a:pt x="7796" y="5115"/>
                </a:lnTo>
                <a:lnTo>
                  <a:pt x="7856" y="4995"/>
                </a:lnTo>
                <a:lnTo>
                  <a:pt x="7892" y="4876"/>
                </a:lnTo>
                <a:lnTo>
                  <a:pt x="7916" y="4757"/>
                </a:lnTo>
                <a:lnTo>
                  <a:pt x="7928" y="4638"/>
                </a:lnTo>
                <a:lnTo>
                  <a:pt x="7928" y="4542"/>
                </a:lnTo>
                <a:lnTo>
                  <a:pt x="7928" y="4387"/>
                </a:lnTo>
                <a:lnTo>
                  <a:pt x="7916" y="4340"/>
                </a:lnTo>
                <a:lnTo>
                  <a:pt x="7904" y="4078"/>
                </a:lnTo>
                <a:lnTo>
                  <a:pt x="7880" y="3815"/>
                </a:lnTo>
                <a:lnTo>
                  <a:pt x="7856" y="3577"/>
                </a:lnTo>
                <a:lnTo>
                  <a:pt x="7808" y="3338"/>
                </a:lnTo>
                <a:lnTo>
                  <a:pt x="7749" y="3100"/>
                </a:lnTo>
                <a:lnTo>
                  <a:pt x="7677" y="2885"/>
                </a:lnTo>
                <a:lnTo>
                  <a:pt x="7594" y="2671"/>
                </a:lnTo>
                <a:lnTo>
                  <a:pt x="7498" y="2468"/>
                </a:lnTo>
                <a:lnTo>
                  <a:pt x="7391" y="2266"/>
                </a:lnTo>
                <a:lnTo>
                  <a:pt x="7284" y="2075"/>
                </a:lnTo>
                <a:lnTo>
                  <a:pt x="7165" y="1896"/>
                </a:lnTo>
                <a:lnTo>
                  <a:pt x="7034" y="1717"/>
                </a:lnTo>
                <a:lnTo>
                  <a:pt x="6890" y="1550"/>
                </a:lnTo>
                <a:lnTo>
                  <a:pt x="6747" y="1395"/>
                </a:lnTo>
                <a:lnTo>
                  <a:pt x="6592" y="1240"/>
                </a:lnTo>
                <a:lnTo>
                  <a:pt x="6437" y="1109"/>
                </a:lnTo>
                <a:lnTo>
                  <a:pt x="6283" y="966"/>
                </a:lnTo>
                <a:lnTo>
                  <a:pt x="6116" y="847"/>
                </a:lnTo>
                <a:lnTo>
                  <a:pt x="5937" y="728"/>
                </a:lnTo>
                <a:lnTo>
                  <a:pt x="5758" y="621"/>
                </a:lnTo>
                <a:lnTo>
                  <a:pt x="5591" y="525"/>
                </a:lnTo>
                <a:lnTo>
                  <a:pt x="5400" y="430"/>
                </a:lnTo>
                <a:lnTo>
                  <a:pt x="5222" y="346"/>
                </a:lnTo>
                <a:lnTo>
                  <a:pt x="5031" y="275"/>
                </a:lnTo>
                <a:lnTo>
                  <a:pt x="4852" y="215"/>
                </a:lnTo>
                <a:lnTo>
                  <a:pt x="4661" y="156"/>
                </a:lnTo>
                <a:lnTo>
                  <a:pt x="4483" y="108"/>
                </a:lnTo>
                <a:lnTo>
                  <a:pt x="4292" y="60"/>
                </a:lnTo>
                <a:lnTo>
                  <a:pt x="4113" y="36"/>
                </a:lnTo>
                <a:lnTo>
                  <a:pt x="3934" y="13"/>
                </a:lnTo>
                <a:lnTo>
                  <a:pt x="37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1779;p36"/>
          <p:cNvSpPr/>
          <p:nvPr/>
        </p:nvSpPr>
        <p:spPr>
          <a:xfrm>
            <a:off x="8737600" y="4377055"/>
            <a:ext cx="217170" cy="121920"/>
          </a:xfrm>
          <a:custGeom>
            <a:avLst/>
            <a:gdLst/>
            <a:ahLst/>
            <a:cxnLst/>
            <a:rect l="l" t="t" r="r" b="b"/>
            <a:pathLst>
              <a:path w="7928" h="5663" extrusionOk="0">
                <a:moveTo>
                  <a:pt x="3398" y="1"/>
                </a:moveTo>
                <a:lnTo>
                  <a:pt x="3231" y="13"/>
                </a:lnTo>
                <a:lnTo>
                  <a:pt x="3052" y="48"/>
                </a:lnTo>
                <a:lnTo>
                  <a:pt x="2885" y="84"/>
                </a:lnTo>
                <a:lnTo>
                  <a:pt x="2718" y="132"/>
                </a:lnTo>
                <a:lnTo>
                  <a:pt x="2551" y="180"/>
                </a:lnTo>
                <a:lnTo>
                  <a:pt x="2396" y="251"/>
                </a:lnTo>
                <a:lnTo>
                  <a:pt x="2230" y="323"/>
                </a:lnTo>
                <a:lnTo>
                  <a:pt x="2075" y="406"/>
                </a:lnTo>
                <a:lnTo>
                  <a:pt x="1920" y="489"/>
                </a:lnTo>
                <a:lnTo>
                  <a:pt x="1777" y="585"/>
                </a:lnTo>
                <a:lnTo>
                  <a:pt x="1634" y="692"/>
                </a:lnTo>
                <a:lnTo>
                  <a:pt x="1491" y="799"/>
                </a:lnTo>
                <a:lnTo>
                  <a:pt x="1347" y="919"/>
                </a:lnTo>
                <a:lnTo>
                  <a:pt x="1216" y="1038"/>
                </a:lnTo>
                <a:lnTo>
                  <a:pt x="1097" y="1169"/>
                </a:lnTo>
                <a:lnTo>
                  <a:pt x="978" y="1300"/>
                </a:lnTo>
                <a:lnTo>
                  <a:pt x="859" y="1431"/>
                </a:lnTo>
                <a:lnTo>
                  <a:pt x="751" y="1574"/>
                </a:lnTo>
                <a:lnTo>
                  <a:pt x="644" y="1717"/>
                </a:lnTo>
                <a:lnTo>
                  <a:pt x="549" y="1860"/>
                </a:lnTo>
                <a:lnTo>
                  <a:pt x="453" y="2015"/>
                </a:lnTo>
                <a:lnTo>
                  <a:pt x="382" y="2158"/>
                </a:lnTo>
                <a:lnTo>
                  <a:pt x="298" y="2313"/>
                </a:lnTo>
                <a:lnTo>
                  <a:pt x="239" y="2468"/>
                </a:lnTo>
                <a:lnTo>
                  <a:pt x="179" y="2623"/>
                </a:lnTo>
                <a:lnTo>
                  <a:pt x="120" y="2778"/>
                </a:lnTo>
                <a:lnTo>
                  <a:pt x="84" y="2945"/>
                </a:lnTo>
                <a:lnTo>
                  <a:pt x="48" y="3100"/>
                </a:lnTo>
                <a:lnTo>
                  <a:pt x="24" y="3255"/>
                </a:lnTo>
                <a:lnTo>
                  <a:pt x="12" y="3410"/>
                </a:lnTo>
                <a:lnTo>
                  <a:pt x="0" y="3565"/>
                </a:lnTo>
                <a:lnTo>
                  <a:pt x="12" y="3708"/>
                </a:lnTo>
                <a:lnTo>
                  <a:pt x="24" y="3839"/>
                </a:lnTo>
                <a:lnTo>
                  <a:pt x="48" y="3958"/>
                </a:lnTo>
                <a:lnTo>
                  <a:pt x="84" y="4078"/>
                </a:lnTo>
                <a:lnTo>
                  <a:pt x="120" y="4197"/>
                </a:lnTo>
                <a:lnTo>
                  <a:pt x="167" y="4304"/>
                </a:lnTo>
                <a:lnTo>
                  <a:pt x="227" y="4411"/>
                </a:lnTo>
                <a:lnTo>
                  <a:pt x="287" y="4519"/>
                </a:lnTo>
                <a:lnTo>
                  <a:pt x="418" y="4697"/>
                </a:lnTo>
                <a:lnTo>
                  <a:pt x="585" y="4864"/>
                </a:lnTo>
                <a:lnTo>
                  <a:pt x="751" y="5019"/>
                </a:lnTo>
                <a:lnTo>
                  <a:pt x="930" y="5150"/>
                </a:lnTo>
                <a:lnTo>
                  <a:pt x="1121" y="5270"/>
                </a:lnTo>
                <a:lnTo>
                  <a:pt x="1336" y="5377"/>
                </a:lnTo>
                <a:lnTo>
                  <a:pt x="1550" y="5460"/>
                </a:lnTo>
                <a:lnTo>
                  <a:pt x="1765" y="5544"/>
                </a:lnTo>
                <a:lnTo>
                  <a:pt x="1991" y="5591"/>
                </a:lnTo>
                <a:lnTo>
                  <a:pt x="2230" y="5639"/>
                </a:lnTo>
                <a:lnTo>
                  <a:pt x="2456" y="5663"/>
                </a:lnTo>
                <a:lnTo>
                  <a:pt x="6592" y="5663"/>
                </a:lnTo>
                <a:lnTo>
                  <a:pt x="6736" y="5651"/>
                </a:lnTo>
                <a:lnTo>
                  <a:pt x="6867" y="5639"/>
                </a:lnTo>
                <a:lnTo>
                  <a:pt x="6998" y="5627"/>
                </a:lnTo>
                <a:lnTo>
                  <a:pt x="7105" y="5603"/>
                </a:lnTo>
                <a:lnTo>
                  <a:pt x="7212" y="5568"/>
                </a:lnTo>
                <a:lnTo>
                  <a:pt x="7308" y="5532"/>
                </a:lnTo>
                <a:lnTo>
                  <a:pt x="7391" y="5496"/>
                </a:lnTo>
                <a:lnTo>
                  <a:pt x="7475" y="5448"/>
                </a:lnTo>
                <a:lnTo>
                  <a:pt x="7546" y="5401"/>
                </a:lnTo>
                <a:lnTo>
                  <a:pt x="7606" y="5353"/>
                </a:lnTo>
                <a:lnTo>
                  <a:pt x="7713" y="5234"/>
                </a:lnTo>
                <a:lnTo>
                  <a:pt x="7796" y="5115"/>
                </a:lnTo>
                <a:lnTo>
                  <a:pt x="7856" y="4995"/>
                </a:lnTo>
                <a:lnTo>
                  <a:pt x="7892" y="4876"/>
                </a:lnTo>
                <a:lnTo>
                  <a:pt x="7916" y="4757"/>
                </a:lnTo>
                <a:lnTo>
                  <a:pt x="7928" y="4638"/>
                </a:lnTo>
                <a:lnTo>
                  <a:pt x="7928" y="4542"/>
                </a:lnTo>
                <a:lnTo>
                  <a:pt x="7928" y="4387"/>
                </a:lnTo>
                <a:lnTo>
                  <a:pt x="7916" y="4340"/>
                </a:lnTo>
                <a:lnTo>
                  <a:pt x="7904" y="4078"/>
                </a:lnTo>
                <a:lnTo>
                  <a:pt x="7880" y="3815"/>
                </a:lnTo>
                <a:lnTo>
                  <a:pt x="7856" y="3577"/>
                </a:lnTo>
                <a:lnTo>
                  <a:pt x="7808" y="3338"/>
                </a:lnTo>
                <a:lnTo>
                  <a:pt x="7749" y="3100"/>
                </a:lnTo>
                <a:lnTo>
                  <a:pt x="7677" y="2885"/>
                </a:lnTo>
                <a:lnTo>
                  <a:pt x="7594" y="2671"/>
                </a:lnTo>
                <a:lnTo>
                  <a:pt x="7498" y="2468"/>
                </a:lnTo>
                <a:lnTo>
                  <a:pt x="7391" y="2266"/>
                </a:lnTo>
                <a:lnTo>
                  <a:pt x="7284" y="2075"/>
                </a:lnTo>
                <a:lnTo>
                  <a:pt x="7165" y="1896"/>
                </a:lnTo>
                <a:lnTo>
                  <a:pt x="7034" y="1717"/>
                </a:lnTo>
                <a:lnTo>
                  <a:pt x="6890" y="1550"/>
                </a:lnTo>
                <a:lnTo>
                  <a:pt x="6747" y="1395"/>
                </a:lnTo>
                <a:lnTo>
                  <a:pt x="6592" y="1240"/>
                </a:lnTo>
                <a:lnTo>
                  <a:pt x="6437" y="1109"/>
                </a:lnTo>
                <a:lnTo>
                  <a:pt x="6283" y="966"/>
                </a:lnTo>
                <a:lnTo>
                  <a:pt x="6116" y="847"/>
                </a:lnTo>
                <a:lnTo>
                  <a:pt x="5937" y="728"/>
                </a:lnTo>
                <a:lnTo>
                  <a:pt x="5758" y="621"/>
                </a:lnTo>
                <a:lnTo>
                  <a:pt x="5591" y="525"/>
                </a:lnTo>
                <a:lnTo>
                  <a:pt x="5400" y="430"/>
                </a:lnTo>
                <a:lnTo>
                  <a:pt x="5222" y="346"/>
                </a:lnTo>
                <a:lnTo>
                  <a:pt x="5031" y="275"/>
                </a:lnTo>
                <a:lnTo>
                  <a:pt x="4852" y="215"/>
                </a:lnTo>
                <a:lnTo>
                  <a:pt x="4661" y="156"/>
                </a:lnTo>
                <a:lnTo>
                  <a:pt x="4483" y="108"/>
                </a:lnTo>
                <a:lnTo>
                  <a:pt x="4292" y="60"/>
                </a:lnTo>
                <a:lnTo>
                  <a:pt x="4113" y="36"/>
                </a:lnTo>
                <a:lnTo>
                  <a:pt x="3934" y="13"/>
                </a:lnTo>
                <a:lnTo>
                  <a:pt x="37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1779;p36"/>
          <p:cNvSpPr/>
          <p:nvPr/>
        </p:nvSpPr>
        <p:spPr>
          <a:xfrm>
            <a:off x="10628630" y="4520565"/>
            <a:ext cx="217170" cy="121920"/>
          </a:xfrm>
          <a:custGeom>
            <a:avLst/>
            <a:gdLst/>
            <a:ahLst/>
            <a:cxnLst/>
            <a:rect l="l" t="t" r="r" b="b"/>
            <a:pathLst>
              <a:path w="7928" h="5663" extrusionOk="0">
                <a:moveTo>
                  <a:pt x="3398" y="1"/>
                </a:moveTo>
                <a:lnTo>
                  <a:pt x="3231" y="13"/>
                </a:lnTo>
                <a:lnTo>
                  <a:pt x="3052" y="48"/>
                </a:lnTo>
                <a:lnTo>
                  <a:pt x="2885" y="84"/>
                </a:lnTo>
                <a:lnTo>
                  <a:pt x="2718" y="132"/>
                </a:lnTo>
                <a:lnTo>
                  <a:pt x="2551" y="180"/>
                </a:lnTo>
                <a:lnTo>
                  <a:pt x="2396" y="251"/>
                </a:lnTo>
                <a:lnTo>
                  <a:pt x="2230" y="323"/>
                </a:lnTo>
                <a:lnTo>
                  <a:pt x="2075" y="406"/>
                </a:lnTo>
                <a:lnTo>
                  <a:pt x="1920" y="489"/>
                </a:lnTo>
                <a:lnTo>
                  <a:pt x="1777" y="585"/>
                </a:lnTo>
                <a:lnTo>
                  <a:pt x="1634" y="692"/>
                </a:lnTo>
                <a:lnTo>
                  <a:pt x="1491" y="799"/>
                </a:lnTo>
                <a:lnTo>
                  <a:pt x="1347" y="919"/>
                </a:lnTo>
                <a:lnTo>
                  <a:pt x="1216" y="1038"/>
                </a:lnTo>
                <a:lnTo>
                  <a:pt x="1097" y="1169"/>
                </a:lnTo>
                <a:lnTo>
                  <a:pt x="978" y="1300"/>
                </a:lnTo>
                <a:lnTo>
                  <a:pt x="859" y="1431"/>
                </a:lnTo>
                <a:lnTo>
                  <a:pt x="751" y="1574"/>
                </a:lnTo>
                <a:lnTo>
                  <a:pt x="644" y="1717"/>
                </a:lnTo>
                <a:lnTo>
                  <a:pt x="549" y="1860"/>
                </a:lnTo>
                <a:lnTo>
                  <a:pt x="453" y="2015"/>
                </a:lnTo>
                <a:lnTo>
                  <a:pt x="382" y="2158"/>
                </a:lnTo>
                <a:lnTo>
                  <a:pt x="298" y="2313"/>
                </a:lnTo>
                <a:lnTo>
                  <a:pt x="239" y="2468"/>
                </a:lnTo>
                <a:lnTo>
                  <a:pt x="179" y="2623"/>
                </a:lnTo>
                <a:lnTo>
                  <a:pt x="120" y="2778"/>
                </a:lnTo>
                <a:lnTo>
                  <a:pt x="84" y="2945"/>
                </a:lnTo>
                <a:lnTo>
                  <a:pt x="48" y="3100"/>
                </a:lnTo>
                <a:lnTo>
                  <a:pt x="24" y="3255"/>
                </a:lnTo>
                <a:lnTo>
                  <a:pt x="12" y="3410"/>
                </a:lnTo>
                <a:lnTo>
                  <a:pt x="0" y="3565"/>
                </a:lnTo>
                <a:lnTo>
                  <a:pt x="12" y="3708"/>
                </a:lnTo>
                <a:lnTo>
                  <a:pt x="24" y="3839"/>
                </a:lnTo>
                <a:lnTo>
                  <a:pt x="48" y="3958"/>
                </a:lnTo>
                <a:lnTo>
                  <a:pt x="84" y="4078"/>
                </a:lnTo>
                <a:lnTo>
                  <a:pt x="120" y="4197"/>
                </a:lnTo>
                <a:lnTo>
                  <a:pt x="167" y="4304"/>
                </a:lnTo>
                <a:lnTo>
                  <a:pt x="227" y="4411"/>
                </a:lnTo>
                <a:lnTo>
                  <a:pt x="287" y="4519"/>
                </a:lnTo>
                <a:lnTo>
                  <a:pt x="418" y="4697"/>
                </a:lnTo>
                <a:lnTo>
                  <a:pt x="585" y="4864"/>
                </a:lnTo>
                <a:lnTo>
                  <a:pt x="751" y="5019"/>
                </a:lnTo>
                <a:lnTo>
                  <a:pt x="930" y="5150"/>
                </a:lnTo>
                <a:lnTo>
                  <a:pt x="1121" y="5270"/>
                </a:lnTo>
                <a:lnTo>
                  <a:pt x="1336" y="5377"/>
                </a:lnTo>
                <a:lnTo>
                  <a:pt x="1550" y="5460"/>
                </a:lnTo>
                <a:lnTo>
                  <a:pt x="1765" y="5544"/>
                </a:lnTo>
                <a:lnTo>
                  <a:pt x="1991" y="5591"/>
                </a:lnTo>
                <a:lnTo>
                  <a:pt x="2230" y="5639"/>
                </a:lnTo>
                <a:lnTo>
                  <a:pt x="2456" y="5663"/>
                </a:lnTo>
                <a:lnTo>
                  <a:pt x="6592" y="5663"/>
                </a:lnTo>
                <a:lnTo>
                  <a:pt x="6736" y="5651"/>
                </a:lnTo>
                <a:lnTo>
                  <a:pt x="6867" y="5639"/>
                </a:lnTo>
                <a:lnTo>
                  <a:pt x="6998" y="5627"/>
                </a:lnTo>
                <a:lnTo>
                  <a:pt x="7105" y="5603"/>
                </a:lnTo>
                <a:lnTo>
                  <a:pt x="7212" y="5568"/>
                </a:lnTo>
                <a:lnTo>
                  <a:pt x="7308" y="5532"/>
                </a:lnTo>
                <a:lnTo>
                  <a:pt x="7391" y="5496"/>
                </a:lnTo>
                <a:lnTo>
                  <a:pt x="7475" y="5448"/>
                </a:lnTo>
                <a:lnTo>
                  <a:pt x="7546" y="5401"/>
                </a:lnTo>
                <a:lnTo>
                  <a:pt x="7606" y="5353"/>
                </a:lnTo>
                <a:lnTo>
                  <a:pt x="7713" y="5234"/>
                </a:lnTo>
                <a:lnTo>
                  <a:pt x="7796" y="5115"/>
                </a:lnTo>
                <a:lnTo>
                  <a:pt x="7856" y="4995"/>
                </a:lnTo>
                <a:lnTo>
                  <a:pt x="7892" y="4876"/>
                </a:lnTo>
                <a:lnTo>
                  <a:pt x="7916" y="4757"/>
                </a:lnTo>
                <a:lnTo>
                  <a:pt x="7928" y="4638"/>
                </a:lnTo>
                <a:lnTo>
                  <a:pt x="7928" y="4542"/>
                </a:lnTo>
                <a:lnTo>
                  <a:pt x="7928" y="4387"/>
                </a:lnTo>
                <a:lnTo>
                  <a:pt x="7916" y="4340"/>
                </a:lnTo>
                <a:lnTo>
                  <a:pt x="7904" y="4078"/>
                </a:lnTo>
                <a:lnTo>
                  <a:pt x="7880" y="3815"/>
                </a:lnTo>
                <a:lnTo>
                  <a:pt x="7856" y="3577"/>
                </a:lnTo>
                <a:lnTo>
                  <a:pt x="7808" y="3338"/>
                </a:lnTo>
                <a:lnTo>
                  <a:pt x="7749" y="3100"/>
                </a:lnTo>
                <a:lnTo>
                  <a:pt x="7677" y="2885"/>
                </a:lnTo>
                <a:lnTo>
                  <a:pt x="7594" y="2671"/>
                </a:lnTo>
                <a:lnTo>
                  <a:pt x="7498" y="2468"/>
                </a:lnTo>
                <a:lnTo>
                  <a:pt x="7391" y="2266"/>
                </a:lnTo>
                <a:lnTo>
                  <a:pt x="7284" y="2075"/>
                </a:lnTo>
                <a:lnTo>
                  <a:pt x="7165" y="1896"/>
                </a:lnTo>
                <a:lnTo>
                  <a:pt x="7034" y="1717"/>
                </a:lnTo>
                <a:lnTo>
                  <a:pt x="6890" y="1550"/>
                </a:lnTo>
                <a:lnTo>
                  <a:pt x="6747" y="1395"/>
                </a:lnTo>
                <a:lnTo>
                  <a:pt x="6592" y="1240"/>
                </a:lnTo>
                <a:lnTo>
                  <a:pt x="6437" y="1109"/>
                </a:lnTo>
                <a:lnTo>
                  <a:pt x="6283" y="966"/>
                </a:lnTo>
                <a:lnTo>
                  <a:pt x="6116" y="847"/>
                </a:lnTo>
                <a:lnTo>
                  <a:pt x="5937" y="728"/>
                </a:lnTo>
                <a:lnTo>
                  <a:pt x="5758" y="621"/>
                </a:lnTo>
                <a:lnTo>
                  <a:pt x="5591" y="525"/>
                </a:lnTo>
                <a:lnTo>
                  <a:pt x="5400" y="430"/>
                </a:lnTo>
                <a:lnTo>
                  <a:pt x="5222" y="346"/>
                </a:lnTo>
                <a:lnTo>
                  <a:pt x="5031" y="275"/>
                </a:lnTo>
                <a:lnTo>
                  <a:pt x="4852" y="215"/>
                </a:lnTo>
                <a:lnTo>
                  <a:pt x="4661" y="156"/>
                </a:lnTo>
                <a:lnTo>
                  <a:pt x="4483" y="108"/>
                </a:lnTo>
                <a:lnTo>
                  <a:pt x="4292" y="60"/>
                </a:lnTo>
                <a:lnTo>
                  <a:pt x="4113" y="36"/>
                </a:lnTo>
                <a:lnTo>
                  <a:pt x="3934" y="13"/>
                </a:lnTo>
                <a:lnTo>
                  <a:pt x="37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1779;p36"/>
          <p:cNvSpPr/>
          <p:nvPr/>
        </p:nvSpPr>
        <p:spPr>
          <a:xfrm>
            <a:off x="10845800" y="4382135"/>
            <a:ext cx="217170" cy="121920"/>
          </a:xfrm>
          <a:custGeom>
            <a:avLst/>
            <a:gdLst/>
            <a:ahLst/>
            <a:cxnLst/>
            <a:rect l="l" t="t" r="r" b="b"/>
            <a:pathLst>
              <a:path w="7928" h="5663" extrusionOk="0">
                <a:moveTo>
                  <a:pt x="3398" y="1"/>
                </a:moveTo>
                <a:lnTo>
                  <a:pt x="3231" y="13"/>
                </a:lnTo>
                <a:lnTo>
                  <a:pt x="3052" y="48"/>
                </a:lnTo>
                <a:lnTo>
                  <a:pt x="2885" y="84"/>
                </a:lnTo>
                <a:lnTo>
                  <a:pt x="2718" y="132"/>
                </a:lnTo>
                <a:lnTo>
                  <a:pt x="2551" y="180"/>
                </a:lnTo>
                <a:lnTo>
                  <a:pt x="2396" y="251"/>
                </a:lnTo>
                <a:lnTo>
                  <a:pt x="2230" y="323"/>
                </a:lnTo>
                <a:lnTo>
                  <a:pt x="2075" y="406"/>
                </a:lnTo>
                <a:lnTo>
                  <a:pt x="1920" y="489"/>
                </a:lnTo>
                <a:lnTo>
                  <a:pt x="1777" y="585"/>
                </a:lnTo>
                <a:lnTo>
                  <a:pt x="1634" y="692"/>
                </a:lnTo>
                <a:lnTo>
                  <a:pt x="1491" y="799"/>
                </a:lnTo>
                <a:lnTo>
                  <a:pt x="1347" y="919"/>
                </a:lnTo>
                <a:lnTo>
                  <a:pt x="1216" y="1038"/>
                </a:lnTo>
                <a:lnTo>
                  <a:pt x="1097" y="1169"/>
                </a:lnTo>
                <a:lnTo>
                  <a:pt x="978" y="1300"/>
                </a:lnTo>
                <a:lnTo>
                  <a:pt x="859" y="1431"/>
                </a:lnTo>
                <a:lnTo>
                  <a:pt x="751" y="1574"/>
                </a:lnTo>
                <a:lnTo>
                  <a:pt x="644" y="1717"/>
                </a:lnTo>
                <a:lnTo>
                  <a:pt x="549" y="1860"/>
                </a:lnTo>
                <a:lnTo>
                  <a:pt x="453" y="2015"/>
                </a:lnTo>
                <a:lnTo>
                  <a:pt x="382" y="2158"/>
                </a:lnTo>
                <a:lnTo>
                  <a:pt x="298" y="2313"/>
                </a:lnTo>
                <a:lnTo>
                  <a:pt x="239" y="2468"/>
                </a:lnTo>
                <a:lnTo>
                  <a:pt x="179" y="2623"/>
                </a:lnTo>
                <a:lnTo>
                  <a:pt x="120" y="2778"/>
                </a:lnTo>
                <a:lnTo>
                  <a:pt x="84" y="2945"/>
                </a:lnTo>
                <a:lnTo>
                  <a:pt x="48" y="3100"/>
                </a:lnTo>
                <a:lnTo>
                  <a:pt x="24" y="3255"/>
                </a:lnTo>
                <a:lnTo>
                  <a:pt x="12" y="3410"/>
                </a:lnTo>
                <a:lnTo>
                  <a:pt x="0" y="3565"/>
                </a:lnTo>
                <a:lnTo>
                  <a:pt x="12" y="3708"/>
                </a:lnTo>
                <a:lnTo>
                  <a:pt x="24" y="3839"/>
                </a:lnTo>
                <a:lnTo>
                  <a:pt x="48" y="3958"/>
                </a:lnTo>
                <a:lnTo>
                  <a:pt x="84" y="4078"/>
                </a:lnTo>
                <a:lnTo>
                  <a:pt x="120" y="4197"/>
                </a:lnTo>
                <a:lnTo>
                  <a:pt x="167" y="4304"/>
                </a:lnTo>
                <a:lnTo>
                  <a:pt x="227" y="4411"/>
                </a:lnTo>
                <a:lnTo>
                  <a:pt x="287" y="4519"/>
                </a:lnTo>
                <a:lnTo>
                  <a:pt x="418" y="4697"/>
                </a:lnTo>
                <a:lnTo>
                  <a:pt x="585" y="4864"/>
                </a:lnTo>
                <a:lnTo>
                  <a:pt x="751" y="5019"/>
                </a:lnTo>
                <a:lnTo>
                  <a:pt x="930" y="5150"/>
                </a:lnTo>
                <a:lnTo>
                  <a:pt x="1121" y="5270"/>
                </a:lnTo>
                <a:lnTo>
                  <a:pt x="1336" y="5377"/>
                </a:lnTo>
                <a:lnTo>
                  <a:pt x="1550" y="5460"/>
                </a:lnTo>
                <a:lnTo>
                  <a:pt x="1765" y="5544"/>
                </a:lnTo>
                <a:lnTo>
                  <a:pt x="1991" y="5591"/>
                </a:lnTo>
                <a:lnTo>
                  <a:pt x="2230" y="5639"/>
                </a:lnTo>
                <a:lnTo>
                  <a:pt x="2456" y="5663"/>
                </a:lnTo>
                <a:lnTo>
                  <a:pt x="6592" y="5663"/>
                </a:lnTo>
                <a:lnTo>
                  <a:pt x="6736" y="5651"/>
                </a:lnTo>
                <a:lnTo>
                  <a:pt x="6867" y="5639"/>
                </a:lnTo>
                <a:lnTo>
                  <a:pt x="6998" y="5627"/>
                </a:lnTo>
                <a:lnTo>
                  <a:pt x="7105" y="5603"/>
                </a:lnTo>
                <a:lnTo>
                  <a:pt x="7212" y="5568"/>
                </a:lnTo>
                <a:lnTo>
                  <a:pt x="7308" y="5532"/>
                </a:lnTo>
                <a:lnTo>
                  <a:pt x="7391" y="5496"/>
                </a:lnTo>
                <a:lnTo>
                  <a:pt x="7475" y="5448"/>
                </a:lnTo>
                <a:lnTo>
                  <a:pt x="7546" y="5401"/>
                </a:lnTo>
                <a:lnTo>
                  <a:pt x="7606" y="5353"/>
                </a:lnTo>
                <a:lnTo>
                  <a:pt x="7713" y="5234"/>
                </a:lnTo>
                <a:lnTo>
                  <a:pt x="7796" y="5115"/>
                </a:lnTo>
                <a:lnTo>
                  <a:pt x="7856" y="4995"/>
                </a:lnTo>
                <a:lnTo>
                  <a:pt x="7892" y="4876"/>
                </a:lnTo>
                <a:lnTo>
                  <a:pt x="7916" y="4757"/>
                </a:lnTo>
                <a:lnTo>
                  <a:pt x="7928" y="4638"/>
                </a:lnTo>
                <a:lnTo>
                  <a:pt x="7928" y="4542"/>
                </a:lnTo>
                <a:lnTo>
                  <a:pt x="7928" y="4387"/>
                </a:lnTo>
                <a:lnTo>
                  <a:pt x="7916" y="4340"/>
                </a:lnTo>
                <a:lnTo>
                  <a:pt x="7904" y="4078"/>
                </a:lnTo>
                <a:lnTo>
                  <a:pt x="7880" y="3815"/>
                </a:lnTo>
                <a:lnTo>
                  <a:pt x="7856" y="3577"/>
                </a:lnTo>
                <a:lnTo>
                  <a:pt x="7808" y="3338"/>
                </a:lnTo>
                <a:lnTo>
                  <a:pt x="7749" y="3100"/>
                </a:lnTo>
                <a:lnTo>
                  <a:pt x="7677" y="2885"/>
                </a:lnTo>
                <a:lnTo>
                  <a:pt x="7594" y="2671"/>
                </a:lnTo>
                <a:lnTo>
                  <a:pt x="7498" y="2468"/>
                </a:lnTo>
                <a:lnTo>
                  <a:pt x="7391" y="2266"/>
                </a:lnTo>
                <a:lnTo>
                  <a:pt x="7284" y="2075"/>
                </a:lnTo>
                <a:lnTo>
                  <a:pt x="7165" y="1896"/>
                </a:lnTo>
                <a:lnTo>
                  <a:pt x="7034" y="1717"/>
                </a:lnTo>
                <a:lnTo>
                  <a:pt x="6890" y="1550"/>
                </a:lnTo>
                <a:lnTo>
                  <a:pt x="6747" y="1395"/>
                </a:lnTo>
                <a:lnTo>
                  <a:pt x="6592" y="1240"/>
                </a:lnTo>
                <a:lnTo>
                  <a:pt x="6437" y="1109"/>
                </a:lnTo>
                <a:lnTo>
                  <a:pt x="6283" y="966"/>
                </a:lnTo>
                <a:lnTo>
                  <a:pt x="6116" y="847"/>
                </a:lnTo>
                <a:lnTo>
                  <a:pt x="5937" y="728"/>
                </a:lnTo>
                <a:lnTo>
                  <a:pt x="5758" y="621"/>
                </a:lnTo>
                <a:lnTo>
                  <a:pt x="5591" y="525"/>
                </a:lnTo>
                <a:lnTo>
                  <a:pt x="5400" y="430"/>
                </a:lnTo>
                <a:lnTo>
                  <a:pt x="5222" y="346"/>
                </a:lnTo>
                <a:lnTo>
                  <a:pt x="5031" y="275"/>
                </a:lnTo>
                <a:lnTo>
                  <a:pt x="4852" y="215"/>
                </a:lnTo>
                <a:lnTo>
                  <a:pt x="4661" y="156"/>
                </a:lnTo>
                <a:lnTo>
                  <a:pt x="4483" y="108"/>
                </a:lnTo>
                <a:lnTo>
                  <a:pt x="4292" y="60"/>
                </a:lnTo>
                <a:lnTo>
                  <a:pt x="4113" y="36"/>
                </a:lnTo>
                <a:lnTo>
                  <a:pt x="3934" y="13"/>
                </a:lnTo>
                <a:lnTo>
                  <a:pt x="37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1779;p36"/>
          <p:cNvSpPr/>
          <p:nvPr/>
        </p:nvSpPr>
        <p:spPr>
          <a:xfrm>
            <a:off x="4823460" y="4255770"/>
            <a:ext cx="240030" cy="117475"/>
          </a:xfrm>
          <a:custGeom>
            <a:avLst/>
            <a:gdLst/>
            <a:ahLst/>
            <a:cxnLst/>
            <a:rect l="l" t="t" r="r" b="b"/>
            <a:pathLst>
              <a:path w="7928" h="5663" extrusionOk="0">
                <a:moveTo>
                  <a:pt x="3398" y="1"/>
                </a:moveTo>
                <a:lnTo>
                  <a:pt x="3231" y="13"/>
                </a:lnTo>
                <a:lnTo>
                  <a:pt x="3052" y="48"/>
                </a:lnTo>
                <a:lnTo>
                  <a:pt x="2885" y="84"/>
                </a:lnTo>
                <a:lnTo>
                  <a:pt x="2718" y="132"/>
                </a:lnTo>
                <a:lnTo>
                  <a:pt x="2551" y="180"/>
                </a:lnTo>
                <a:lnTo>
                  <a:pt x="2396" y="251"/>
                </a:lnTo>
                <a:lnTo>
                  <a:pt x="2230" y="323"/>
                </a:lnTo>
                <a:lnTo>
                  <a:pt x="2075" y="406"/>
                </a:lnTo>
                <a:lnTo>
                  <a:pt x="1920" y="489"/>
                </a:lnTo>
                <a:lnTo>
                  <a:pt x="1777" y="585"/>
                </a:lnTo>
                <a:lnTo>
                  <a:pt x="1634" y="692"/>
                </a:lnTo>
                <a:lnTo>
                  <a:pt x="1491" y="799"/>
                </a:lnTo>
                <a:lnTo>
                  <a:pt x="1347" y="919"/>
                </a:lnTo>
                <a:lnTo>
                  <a:pt x="1216" y="1038"/>
                </a:lnTo>
                <a:lnTo>
                  <a:pt x="1097" y="1169"/>
                </a:lnTo>
                <a:lnTo>
                  <a:pt x="978" y="1300"/>
                </a:lnTo>
                <a:lnTo>
                  <a:pt x="859" y="1431"/>
                </a:lnTo>
                <a:lnTo>
                  <a:pt x="751" y="1574"/>
                </a:lnTo>
                <a:lnTo>
                  <a:pt x="644" y="1717"/>
                </a:lnTo>
                <a:lnTo>
                  <a:pt x="549" y="1860"/>
                </a:lnTo>
                <a:lnTo>
                  <a:pt x="453" y="2015"/>
                </a:lnTo>
                <a:lnTo>
                  <a:pt x="382" y="2158"/>
                </a:lnTo>
                <a:lnTo>
                  <a:pt x="298" y="2313"/>
                </a:lnTo>
                <a:lnTo>
                  <a:pt x="239" y="2468"/>
                </a:lnTo>
                <a:lnTo>
                  <a:pt x="179" y="2623"/>
                </a:lnTo>
                <a:lnTo>
                  <a:pt x="120" y="2778"/>
                </a:lnTo>
                <a:lnTo>
                  <a:pt x="84" y="2945"/>
                </a:lnTo>
                <a:lnTo>
                  <a:pt x="48" y="3100"/>
                </a:lnTo>
                <a:lnTo>
                  <a:pt x="24" y="3255"/>
                </a:lnTo>
                <a:lnTo>
                  <a:pt x="12" y="3410"/>
                </a:lnTo>
                <a:lnTo>
                  <a:pt x="0" y="3565"/>
                </a:lnTo>
                <a:lnTo>
                  <a:pt x="12" y="3708"/>
                </a:lnTo>
                <a:lnTo>
                  <a:pt x="24" y="3839"/>
                </a:lnTo>
                <a:lnTo>
                  <a:pt x="48" y="3958"/>
                </a:lnTo>
                <a:lnTo>
                  <a:pt x="84" y="4078"/>
                </a:lnTo>
                <a:lnTo>
                  <a:pt x="120" y="4197"/>
                </a:lnTo>
                <a:lnTo>
                  <a:pt x="167" y="4304"/>
                </a:lnTo>
                <a:lnTo>
                  <a:pt x="227" y="4411"/>
                </a:lnTo>
                <a:lnTo>
                  <a:pt x="287" y="4519"/>
                </a:lnTo>
                <a:lnTo>
                  <a:pt x="418" y="4697"/>
                </a:lnTo>
                <a:lnTo>
                  <a:pt x="585" y="4864"/>
                </a:lnTo>
                <a:lnTo>
                  <a:pt x="751" y="5019"/>
                </a:lnTo>
                <a:lnTo>
                  <a:pt x="930" y="5150"/>
                </a:lnTo>
                <a:lnTo>
                  <a:pt x="1121" y="5270"/>
                </a:lnTo>
                <a:lnTo>
                  <a:pt x="1336" y="5377"/>
                </a:lnTo>
                <a:lnTo>
                  <a:pt x="1550" y="5460"/>
                </a:lnTo>
                <a:lnTo>
                  <a:pt x="1765" y="5544"/>
                </a:lnTo>
                <a:lnTo>
                  <a:pt x="1991" y="5591"/>
                </a:lnTo>
                <a:lnTo>
                  <a:pt x="2230" y="5639"/>
                </a:lnTo>
                <a:lnTo>
                  <a:pt x="2456" y="5663"/>
                </a:lnTo>
                <a:lnTo>
                  <a:pt x="6592" y="5663"/>
                </a:lnTo>
                <a:lnTo>
                  <a:pt x="6736" y="5651"/>
                </a:lnTo>
                <a:lnTo>
                  <a:pt x="6867" y="5639"/>
                </a:lnTo>
                <a:lnTo>
                  <a:pt x="6998" y="5627"/>
                </a:lnTo>
                <a:lnTo>
                  <a:pt x="7105" y="5603"/>
                </a:lnTo>
                <a:lnTo>
                  <a:pt x="7212" y="5568"/>
                </a:lnTo>
                <a:lnTo>
                  <a:pt x="7308" y="5532"/>
                </a:lnTo>
                <a:lnTo>
                  <a:pt x="7391" y="5496"/>
                </a:lnTo>
                <a:lnTo>
                  <a:pt x="7475" y="5448"/>
                </a:lnTo>
                <a:lnTo>
                  <a:pt x="7546" y="5401"/>
                </a:lnTo>
                <a:lnTo>
                  <a:pt x="7606" y="5353"/>
                </a:lnTo>
                <a:lnTo>
                  <a:pt x="7713" y="5234"/>
                </a:lnTo>
                <a:lnTo>
                  <a:pt x="7796" y="5115"/>
                </a:lnTo>
                <a:lnTo>
                  <a:pt x="7856" y="4995"/>
                </a:lnTo>
                <a:lnTo>
                  <a:pt x="7892" y="4876"/>
                </a:lnTo>
                <a:lnTo>
                  <a:pt x="7916" y="4757"/>
                </a:lnTo>
                <a:lnTo>
                  <a:pt x="7928" y="4638"/>
                </a:lnTo>
                <a:lnTo>
                  <a:pt x="7928" y="4542"/>
                </a:lnTo>
                <a:lnTo>
                  <a:pt x="7928" y="4387"/>
                </a:lnTo>
                <a:lnTo>
                  <a:pt x="7916" y="4340"/>
                </a:lnTo>
                <a:lnTo>
                  <a:pt x="7904" y="4078"/>
                </a:lnTo>
                <a:lnTo>
                  <a:pt x="7880" y="3815"/>
                </a:lnTo>
                <a:lnTo>
                  <a:pt x="7856" y="3577"/>
                </a:lnTo>
                <a:lnTo>
                  <a:pt x="7808" y="3338"/>
                </a:lnTo>
                <a:lnTo>
                  <a:pt x="7749" y="3100"/>
                </a:lnTo>
                <a:lnTo>
                  <a:pt x="7677" y="2885"/>
                </a:lnTo>
                <a:lnTo>
                  <a:pt x="7594" y="2671"/>
                </a:lnTo>
                <a:lnTo>
                  <a:pt x="7498" y="2468"/>
                </a:lnTo>
                <a:lnTo>
                  <a:pt x="7391" y="2266"/>
                </a:lnTo>
                <a:lnTo>
                  <a:pt x="7284" y="2075"/>
                </a:lnTo>
                <a:lnTo>
                  <a:pt x="7165" y="1896"/>
                </a:lnTo>
                <a:lnTo>
                  <a:pt x="7034" y="1717"/>
                </a:lnTo>
                <a:lnTo>
                  <a:pt x="6890" y="1550"/>
                </a:lnTo>
                <a:lnTo>
                  <a:pt x="6747" y="1395"/>
                </a:lnTo>
                <a:lnTo>
                  <a:pt x="6592" y="1240"/>
                </a:lnTo>
                <a:lnTo>
                  <a:pt x="6437" y="1109"/>
                </a:lnTo>
                <a:lnTo>
                  <a:pt x="6283" y="966"/>
                </a:lnTo>
                <a:lnTo>
                  <a:pt x="6116" y="847"/>
                </a:lnTo>
                <a:lnTo>
                  <a:pt x="5937" y="728"/>
                </a:lnTo>
                <a:lnTo>
                  <a:pt x="5758" y="621"/>
                </a:lnTo>
                <a:lnTo>
                  <a:pt x="5591" y="525"/>
                </a:lnTo>
                <a:lnTo>
                  <a:pt x="5400" y="430"/>
                </a:lnTo>
                <a:lnTo>
                  <a:pt x="5222" y="346"/>
                </a:lnTo>
                <a:lnTo>
                  <a:pt x="5031" y="275"/>
                </a:lnTo>
                <a:lnTo>
                  <a:pt x="4852" y="215"/>
                </a:lnTo>
                <a:lnTo>
                  <a:pt x="4661" y="156"/>
                </a:lnTo>
                <a:lnTo>
                  <a:pt x="4483" y="108"/>
                </a:lnTo>
                <a:lnTo>
                  <a:pt x="4292" y="60"/>
                </a:lnTo>
                <a:lnTo>
                  <a:pt x="4113" y="36"/>
                </a:lnTo>
                <a:lnTo>
                  <a:pt x="3934" y="13"/>
                </a:lnTo>
                <a:lnTo>
                  <a:pt x="37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1779;p36"/>
          <p:cNvSpPr/>
          <p:nvPr/>
        </p:nvSpPr>
        <p:spPr>
          <a:xfrm>
            <a:off x="6666230" y="4386580"/>
            <a:ext cx="240030" cy="117475"/>
          </a:xfrm>
          <a:custGeom>
            <a:avLst/>
            <a:gdLst/>
            <a:ahLst/>
            <a:cxnLst/>
            <a:rect l="l" t="t" r="r" b="b"/>
            <a:pathLst>
              <a:path w="7928" h="5663" extrusionOk="0">
                <a:moveTo>
                  <a:pt x="3398" y="1"/>
                </a:moveTo>
                <a:lnTo>
                  <a:pt x="3231" y="13"/>
                </a:lnTo>
                <a:lnTo>
                  <a:pt x="3052" y="48"/>
                </a:lnTo>
                <a:lnTo>
                  <a:pt x="2885" y="84"/>
                </a:lnTo>
                <a:lnTo>
                  <a:pt x="2718" y="132"/>
                </a:lnTo>
                <a:lnTo>
                  <a:pt x="2551" y="180"/>
                </a:lnTo>
                <a:lnTo>
                  <a:pt x="2396" y="251"/>
                </a:lnTo>
                <a:lnTo>
                  <a:pt x="2230" y="323"/>
                </a:lnTo>
                <a:lnTo>
                  <a:pt x="2075" y="406"/>
                </a:lnTo>
                <a:lnTo>
                  <a:pt x="1920" y="489"/>
                </a:lnTo>
                <a:lnTo>
                  <a:pt x="1777" y="585"/>
                </a:lnTo>
                <a:lnTo>
                  <a:pt x="1634" y="692"/>
                </a:lnTo>
                <a:lnTo>
                  <a:pt x="1491" y="799"/>
                </a:lnTo>
                <a:lnTo>
                  <a:pt x="1347" y="919"/>
                </a:lnTo>
                <a:lnTo>
                  <a:pt x="1216" y="1038"/>
                </a:lnTo>
                <a:lnTo>
                  <a:pt x="1097" y="1169"/>
                </a:lnTo>
                <a:lnTo>
                  <a:pt x="978" y="1300"/>
                </a:lnTo>
                <a:lnTo>
                  <a:pt x="859" y="1431"/>
                </a:lnTo>
                <a:lnTo>
                  <a:pt x="751" y="1574"/>
                </a:lnTo>
                <a:lnTo>
                  <a:pt x="644" y="1717"/>
                </a:lnTo>
                <a:lnTo>
                  <a:pt x="549" y="1860"/>
                </a:lnTo>
                <a:lnTo>
                  <a:pt x="453" y="2015"/>
                </a:lnTo>
                <a:lnTo>
                  <a:pt x="382" y="2158"/>
                </a:lnTo>
                <a:lnTo>
                  <a:pt x="298" y="2313"/>
                </a:lnTo>
                <a:lnTo>
                  <a:pt x="239" y="2468"/>
                </a:lnTo>
                <a:lnTo>
                  <a:pt x="179" y="2623"/>
                </a:lnTo>
                <a:lnTo>
                  <a:pt x="120" y="2778"/>
                </a:lnTo>
                <a:lnTo>
                  <a:pt x="84" y="2945"/>
                </a:lnTo>
                <a:lnTo>
                  <a:pt x="48" y="3100"/>
                </a:lnTo>
                <a:lnTo>
                  <a:pt x="24" y="3255"/>
                </a:lnTo>
                <a:lnTo>
                  <a:pt x="12" y="3410"/>
                </a:lnTo>
                <a:lnTo>
                  <a:pt x="0" y="3565"/>
                </a:lnTo>
                <a:lnTo>
                  <a:pt x="12" y="3708"/>
                </a:lnTo>
                <a:lnTo>
                  <a:pt x="24" y="3839"/>
                </a:lnTo>
                <a:lnTo>
                  <a:pt x="48" y="3958"/>
                </a:lnTo>
                <a:lnTo>
                  <a:pt x="84" y="4078"/>
                </a:lnTo>
                <a:lnTo>
                  <a:pt x="120" y="4197"/>
                </a:lnTo>
                <a:lnTo>
                  <a:pt x="167" y="4304"/>
                </a:lnTo>
                <a:lnTo>
                  <a:pt x="227" y="4411"/>
                </a:lnTo>
                <a:lnTo>
                  <a:pt x="287" y="4519"/>
                </a:lnTo>
                <a:lnTo>
                  <a:pt x="418" y="4697"/>
                </a:lnTo>
                <a:lnTo>
                  <a:pt x="585" y="4864"/>
                </a:lnTo>
                <a:lnTo>
                  <a:pt x="751" y="5019"/>
                </a:lnTo>
                <a:lnTo>
                  <a:pt x="930" y="5150"/>
                </a:lnTo>
                <a:lnTo>
                  <a:pt x="1121" y="5270"/>
                </a:lnTo>
                <a:lnTo>
                  <a:pt x="1336" y="5377"/>
                </a:lnTo>
                <a:lnTo>
                  <a:pt x="1550" y="5460"/>
                </a:lnTo>
                <a:lnTo>
                  <a:pt x="1765" y="5544"/>
                </a:lnTo>
                <a:lnTo>
                  <a:pt x="1991" y="5591"/>
                </a:lnTo>
                <a:lnTo>
                  <a:pt x="2230" y="5639"/>
                </a:lnTo>
                <a:lnTo>
                  <a:pt x="2456" y="5663"/>
                </a:lnTo>
                <a:lnTo>
                  <a:pt x="6592" y="5663"/>
                </a:lnTo>
                <a:lnTo>
                  <a:pt x="6736" y="5651"/>
                </a:lnTo>
                <a:lnTo>
                  <a:pt x="6867" y="5639"/>
                </a:lnTo>
                <a:lnTo>
                  <a:pt x="6998" y="5627"/>
                </a:lnTo>
                <a:lnTo>
                  <a:pt x="7105" y="5603"/>
                </a:lnTo>
                <a:lnTo>
                  <a:pt x="7212" y="5568"/>
                </a:lnTo>
                <a:lnTo>
                  <a:pt x="7308" y="5532"/>
                </a:lnTo>
                <a:lnTo>
                  <a:pt x="7391" y="5496"/>
                </a:lnTo>
                <a:lnTo>
                  <a:pt x="7475" y="5448"/>
                </a:lnTo>
                <a:lnTo>
                  <a:pt x="7546" y="5401"/>
                </a:lnTo>
                <a:lnTo>
                  <a:pt x="7606" y="5353"/>
                </a:lnTo>
                <a:lnTo>
                  <a:pt x="7713" y="5234"/>
                </a:lnTo>
                <a:lnTo>
                  <a:pt x="7796" y="5115"/>
                </a:lnTo>
                <a:lnTo>
                  <a:pt x="7856" y="4995"/>
                </a:lnTo>
                <a:lnTo>
                  <a:pt x="7892" y="4876"/>
                </a:lnTo>
                <a:lnTo>
                  <a:pt x="7916" y="4757"/>
                </a:lnTo>
                <a:lnTo>
                  <a:pt x="7928" y="4638"/>
                </a:lnTo>
                <a:lnTo>
                  <a:pt x="7928" y="4542"/>
                </a:lnTo>
                <a:lnTo>
                  <a:pt x="7928" y="4387"/>
                </a:lnTo>
                <a:lnTo>
                  <a:pt x="7916" y="4340"/>
                </a:lnTo>
                <a:lnTo>
                  <a:pt x="7904" y="4078"/>
                </a:lnTo>
                <a:lnTo>
                  <a:pt x="7880" y="3815"/>
                </a:lnTo>
                <a:lnTo>
                  <a:pt x="7856" y="3577"/>
                </a:lnTo>
                <a:lnTo>
                  <a:pt x="7808" y="3338"/>
                </a:lnTo>
                <a:lnTo>
                  <a:pt x="7749" y="3100"/>
                </a:lnTo>
                <a:lnTo>
                  <a:pt x="7677" y="2885"/>
                </a:lnTo>
                <a:lnTo>
                  <a:pt x="7594" y="2671"/>
                </a:lnTo>
                <a:lnTo>
                  <a:pt x="7498" y="2468"/>
                </a:lnTo>
                <a:lnTo>
                  <a:pt x="7391" y="2266"/>
                </a:lnTo>
                <a:lnTo>
                  <a:pt x="7284" y="2075"/>
                </a:lnTo>
                <a:lnTo>
                  <a:pt x="7165" y="1896"/>
                </a:lnTo>
                <a:lnTo>
                  <a:pt x="7034" y="1717"/>
                </a:lnTo>
                <a:lnTo>
                  <a:pt x="6890" y="1550"/>
                </a:lnTo>
                <a:lnTo>
                  <a:pt x="6747" y="1395"/>
                </a:lnTo>
                <a:lnTo>
                  <a:pt x="6592" y="1240"/>
                </a:lnTo>
                <a:lnTo>
                  <a:pt x="6437" y="1109"/>
                </a:lnTo>
                <a:lnTo>
                  <a:pt x="6283" y="966"/>
                </a:lnTo>
                <a:lnTo>
                  <a:pt x="6116" y="847"/>
                </a:lnTo>
                <a:lnTo>
                  <a:pt x="5937" y="728"/>
                </a:lnTo>
                <a:lnTo>
                  <a:pt x="5758" y="621"/>
                </a:lnTo>
                <a:lnTo>
                  <a:pt x="5591" y="525"/>
                </a:lnTo>
                <a:lnTo>
                  <a:pt x="5400" y="430"/>
                </a:lnTo>
                <a:lnTo>
                  <a:pt x="5222" y="346"/>
                </a:lnTo>
                <a:lnTo>
                  <a:pt x="5031" y="275"/>
                </a:lnTo>
                <a:lnTo>
                  <a:pt x="4852" y="215"/>
                </a:lnTo>
                <a:lnTo>
                  <a:pt x="4661" y="156"/>
                </a:lnTo>
                <a:lnTo>
                  <a:pt x="4483" y="108"/>
                </a:lnTo>
                <a:lnTo>
                  <a:pt x="4292" y="60"/>
                </a:lnTo>
                <a:lnTo>
                  <a:pt x="4113" y="36"/>
                </a:lnTo>
                <a:lnTo>
                  <a:pt x="3934" y="13"/>
                </a:lnTo>
                <a:lnTo>
                  <a:pt x="37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1779;p36"/>
          <p:cNvSpPr/>
          <p:nvPr/>
        </p:nvSpPr>
        <p:spPr>
          <a:xfrm>
            <a:off x="6974205" y="4331970"/>
            <a:ext cx="180975" cy="76200"/>
          </a:xfrm>
          <a:custGeom>
            <a:avLst/>
            <a:gdLst/>
            <a:ahLst/>
            <a:cxnLst/>
            <a:rect l="l" t="t" r="r" b="b"/>
            <a:pathLst>
              <a:path w="7928" h="5663" extrusionOk="0">
                <a:moveTo>
                  <a:pt x="3398" y="1"/>
                </a:moveTo>
                <a:lnTo>
                  <a:pt x="3231" y="13"/>
                </a:lnTo>
                <a:lnTo>
                  <a:pt x="3052" y="48"/>
                </a:lnTo>
                <a:lnTo>
                  <a:pt x="2885" y="84"/>
                </a:lnTo>
                <a:lnTo>
                  <a:pt x="2718" y="132"/>
                </a:lnTo>
                <a:lnTo>
                  <a:pt x="2551" y="180"/>
                </a:lnTo>
                <a:lnTo>
                  <a:pt x="2396" y="251"/>
                </a:lnTo>
                <a:lnTo>
                  <a:pt x="2230" y="323"/>
                </a:lnTo>
                <a:lnTo>
                  <a:pt x="2075" y="406"/>
                </a:lnTo>
                <a:lnTo>
                  <a:pt x="1920" y="489"/>
                </a:lnTo>
                <a:lnTo>
                  <a:pt x="1777" y="585"/>
                </a:lnTo>
                <a:lnTo>
                  <a:pt x="1634" y="692"/>
                </a:lnTo>
                <a:lnTo>
                  <a:pt x="1491" y="799"/>
                </a:lnTo>
                <a:lnTo>
                  <a:pt x="1347" y="919"/>
                </a:lnTo>
                <a:lnTo>
                  <a:pt x="1216" y="1038"/>
                </a:lnTo>
                <a:lnTo>
                  <a:pt x="1097" y="1169"/>
                </a:lnTo>
                <a:lnTo>
                  <a:pt x="978" y="1300"/>
                </a:lnTo>
                <a:lnTo>
                  <a:pt x="859" y="1431"/>
                </a:lnTo>
                <a:lnTo>
                  <a:pt x="751" y="1574"/>
                </a:lnTo>
                <a:lnTo>
                  <a:pt x="644" y="1717"/>
                </a:lnTo>
                <a:lnTo>
                  <a:pt x="549" y="1860"/>
                </a:lnTo>
                <a:lnTo>
                  <a:pt x="453" y="2015"/>
                </a:lnTo>
                <a:lnTo>
                  <a:pt x="382" y="2158"/>
                </a:lnTo>
                <a:lnTo>
                  <a:pt x="298" y="2313"/>
                </a:lnTo>
                <a:lnTo>
                  <a:pt x="239" y="2468"/>
                </a:lnTo>
                <a:lnTo>
                  <a:pt x="179" y="2623"/>
                </a:lnTo>
                <a:lnTo>
                  <a:pt x="120" y="2778"/>
                </a:lnTo>
                <a:lnTo>
                  <a:pt x="84" y="2945"/>
                </a:lnTo>
                <a:lnTo>
                  <a:pt x="48" y="3100"/>
                </a:lnTo>
                <a:lnTo>
                  <a:pt x="24" y="3255"/>
                </a:lnTo>
                <a:lnTo>
                  <a:pt x="12" y="3410"/>
                </a:lnTo>
                <a:lnTo>
                  <a:pt x="0" y="3565"/>
                </a:lnTo>
                <a:lnTo>
                  <a:pt x="12" y="3708"/>
                </a:lnTo>
                <a:lnTo>
                  <a:pt x="24" y="3839"/>
                </a:lnTo>
                <a:lnTo>
                  <a:pt x="48" y="3958"/>
                </a:lnTo>
                <a:lnTo>
                  <a:pt x="84" y="4078"/>
                </a:lnTo>
                <a:lnTo>
                  <a:pt x="120" y="4197"/>
                </a:lnTo>
                <a:lnTo>
                  <a:pt x="167" y="4304"/>
                </a:lnTo>
                <a:lnTo>
                  <a:pt x="227" y="4411"/>
                </a:lnTo>
                <a:lnTo>
                  <a:pt x="287" y="4519"/>
                </a:lnTo>
                <a:lnTo>
                  <a:pt x="418" y="4697"/>
                </a:lnTo>
                <a:lnTo>
                  <a:pt x="585" y="4864"/>
                </a:lnTo>
                <a:lnTo>
                  <a:pt x="751" y="5019"/>
                </a:lnTo>
                <a:lnTo>
                  <a:pt x="930" y="5150"/>
                </a:lnTo>
                <a:lnTo>
                  <a:pt x="1121" y="5270"/>
                </a:lnTo>
                <a:lnTo>
                  <a:pt x="1336" y="5377"/>
                </a:lnTo>
                <a:lnTo>
                  <a:pt x="1550" y="5460"/>
                </a:lnTo>
                <a:lnTo>
                  <a:pt x="1765" y="5544"/>
                </a:lnTo>
                <a:lnTo>
                  <a:pt x="1991" y="5591"/>
                </a:lnTo>
                <a:lnTo>
                  <a:pt x="2230" y="5639"/>
                </a:lnTo>
                <a:lnTo>
                  <a:pt x="2456" y="5663"/>
                </a:lnTo>
                <a:lnTo>
                  <a:pt x="6592" y="5663"/>
                </a:lnTo>
                <a:lnTo>
                  <a:pt x="6736" y="5651"/>
                </a:lnTo>
                <a:lnTo>
                  <a:pt x="6867" y="5639"/>
                </a:lnTo>
                <a:lnTo>
                  <a:pt x="6998" y="5627"/>
                </a:lnTo>
                <a:lnTo>
                  <a:pt x="7105" y="5603"/>
                </a:lnTo>
                <a:lnTo>
                  <a:pt x="7212" y="5568"/>
                </a:lnTo>
                <a:lnTo>
                  <a:pt x="7308" y="5532"/>
                </a:lnTo>
                <a:lnTo>
                  <a:pt x="7391" y="5496"/>
                </a:lnTo>
                <a:lnTo>
                  <a:pt x="7475" y="5448"/>
                </a:lnTo>
                <a:lnTo>
                  <a:pt x="7546" y="5401"/>
                </a:lnTo>
                <a:lnTo>
                  <a:pt x="7606" y="5353"/>
                </a:lnTo>
                <a:lnTo>
                  <a:pt x="7713" y="5234"/>
                </a:lnTo>
                <a:lnTo>
                  <a:pt x="7796" y="5115"/>
                </a:lnTo>
                <a:lnTo>
                  <a:pt x="7856" y="4995"/>
                </a:lnTo>
                <a:lnTo>
                  <a:pt x="7892" y="4876"/>
                </a:lnTo>
                <a:lnTo>
                  <a:pt x="7916" y="4757"/>
                </a:lnTo>
                <a:lnTo>
                  <a:pt x="7928" y="4638"/>
                </a:lnTo>
                <a:lnTo>
                  <a:pt x="7928" y="4542"/>
                </a:lnTo>
                <a:lnTo>
                  <a:pt x="7928" y="4387"/>
                </a:lnTo>
                <a:lnTo>
                  <a:pt x="7916" y="4340"/>
                </a:lnTo>
                <a:lnTo>
                  <a:pt x="7904" y="4078"/>
                </a:lnTo>
                <a:lnTo>
                  <a:pt x="7880" y="3815"/>
                </a:lnTo>
                <a:lnTo>
                  <a:pt x="7856" y="3577"/>
                </a:lnTo>
                <a:lnTo>
                  <a:pt x="7808" y="3338"/>
                </a:lnTo>
                <a:lnTo>
                  <a:pt x="7749" y="3100"/>
                </a:lnTo>
                <a:lnTo>
                  <a:pt x="7677" y="2885"/>
                </a:lnTo>
                <a:lnTo>
                  <a:pt x="7594" y="2671"/>
                </a:lnTo>
                <a:lnTo>
                  <a:pt x="7498" y="2468"/>
                </a:lnTo>
                <a:lnTo>
                  <a:pt x="7391" y="2266"/>
                </a:lnTo>
                <a:lnTo>
                  <a:pt x="7284" y="2075"/>
                </a:lnTo>
                <a:lnTo>
                  <a:pt x="7165" y="1896"/>
                </a:lnTo>
                <a:lnTo>
                  <a:pt x="7034" y="1717"/>
                </a:lnTo>
                <a:lnTo>
                  <a:pt x="6890" y="1550"/>
                </a:lnTo>
                <a:lnTo>
                  <a:pt x="6747" y="1395"/>
                </a:lnTo>
                <a:lnTo>
                  <a:pt x="6592" y="1240"/>
                </a:lnTo>
                <a:lnTo>
                  <a:pt x="6437" y="1109"/>
                </a:lnTo>
                <a:lnTo>
                  <a:pt x="6283" y="966"/>
                </a:lnTo>
                <a:lnTo>
                  <a:pt x="6116" y="847"/>
                </a:lnTo>
                <a:lnTo>
                  <a:pt x="5937" y="728"/>
                </a:lnTo>
                <a:lnTo>
                  <a:pt x="5758" y="621"/>
                </a:lnTo>
                <a:lnTo>
                  <a:pt x="5591" y="525"/>
                </a:lnTo>
                <a:lnTo>
                  <a:pt x="5400" y="430"/>
                </a:lnTo>
                <a:lnTo>
                  <a:pt x="5222" y="346"/>
                </a:lnTo>
                <a:lnTo>
                  <a:pt x="5031" y="275"/>
                </a:lnTo>
                <a:lnTo>
                  <a:pt x="4852" y="215"/>
                </a:lnTo>
                <a:lnTo>
                  <a:pt x="4661" y="156"/>
                </a:lnTo>
                <a:lnTo>
                  <a:pt x="4483" y="108"/>
                </a:lnTo>
                <a:lnTo>
                  <a:pt x="4292" y="60"/>
                </a:lnTo>
                <a:lnTo>
                  <a:pt x="4113" y="36"/>
                </a:lnTo>
                <a:lnTo>
                  <a:pt x="3934" y="13"/>
                </a:lnTo>
                <a:lnTo>
                  <a:pt x="37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7" name="Group 366"/>
          <p:cNvGrpSpPr/>
          <p:nvPr/>
        </p:nvGrpSpPr>
        <p:grpSpPr>
          <a:xfrm>
            <a:off x="1350010" y="856615"/>
            <a:ext cx="10378440" cy="5125085"/>
            <a:chOff x="1536" y="1448"/>
            <a:chExt cx="16344" cy="8071"/>
          </a:xfrm>
        </p:grpSpPr>
        <p:grpSp>
          <p:nvGrpSpPr>
            <p:cNvPr id="182" name="Group 181"/>
            <p:cNvGrpSpPr/>
            <p:nvPr/>
          </p:nvGrpSpPr>
          <p:grpSpPr>
            <a:xfrm>
              <a:off x="1536" y="1535"/>
              <a:ext cx="16344" cy="7984"/>
              <a:chOff x="1428" y="1729"/>
              <a:chExt cx="16344" cy="7984"/>
            </a:xfrm>
          </p:grpSpPr>
          <p:sp>
            <p:nvSpPr>
              <p:cNvPr id="6" name="Zimbabwe" descr="© INSCALE GmbH, 05.05.2010&#10;http://www.presentationload.com/"/>
              <p:cNvSpPr/>
              <p:nvPr/>
            </p:nvSpPr>
            <p:spPr bwMode="gray">
              <a:xfrm>
                <a:off x="10265" y="7334"/>
                <a:ext cx="409" cy="409"/>
              </a:xfrm>
              <a:custGeom>
                <a:avLst/>
                <a:gdLst>
                  <a:gd name="T0" fmla="*/ 2147483647 w 552"/>
                  <a:gd name="T1" fmla="*/ 2147483647 h 552"/>
                  <a:gd name="T2" fmla="*/ 2147483647 w 552"/>
                  <a:gd name="T3" fmla="*/ 2147483647 h 552"/>
                  <a:gd name="T4" fmla="*/ 2147483647 w 552"/>
                  <a:gd name="T5" fmla="*/ 2147483647 h 552"/>
                  <a:gd name="T6" fmla="*/ 2147483647 w 552"/>
                  <a:gd name="T7" fmla="*/ 2147483647 h 552"/>
                  <a:gd name="T8" fmla="*/ 2147483647 w 552"/>
                  <a:gd name="T9" fmla="*/ 2147483647 h 552"/>
                  <a:gd name="T10" fmla="*/ 2147483647 w 552"/>
                  <a:gd name="T11" fmla="*/ 2147483647 h 552"/>
                  <a:gd name="T12" fmla="*/ 2147483647 w 552"/>
                  <a:gd name="T13" fmla="*/ 2147483647 h 552"/>
                  <a:gd name="T14" fmla="*/ 2147483647 w 552"/>
                  <a:gd name="T15" fmla="*/ 2147483647 h 552"/>
                  <a:gd name="T16" fmla="*/ 2147483647 w 552"/>
                  <a:gd name="T17" fmla="*/ 2147483647 h 552"/>
                  <a:gd name="T18" fmla="*/ 2147483647 w 552"/>
                  <a:gd name="T19" fmla="*/ 2147483647 h 552"/>
                  <a:gd name="T20" fmla="*/ 2147483647 w 552"/>
                  <a:gd name="T21" fmla="*/ 2147483647 h 552"/>
                  <a:gd name="T22" fmla="*/ 2147483647 w 552"/>
                  <a:gd name="T23" fmla="*/ 2147483647 h 552"/>
                  <a:gd name="T24" fmla="*/ 2147483647 w 552"/>
                  <a:gd name="T25" fmla="*/ 2147483647 h 552"/>
                  <a:gd name="T26" fmla="*/ 2147483647 w 552"/>
                  <a:gd name="T27" fmla="*/ 2147483647 h 552"/>
                  <a:gd name="T28" fmla="*/ 2147483647 w 552"/>
                  <a:gd name="T29" fmla="*/ 2147483647 h 552"/>
                  <a:gd name="T30" fmla="*/ 2147483647 w 552"/>
                  <a:gd name="T31" fmla="*/ 2147483647 h 552"/>
                  <a:gd name="T32" fmla="*/ 2147483647 w 552"/>
                  <a:gd name="T33" fmla="*/ 2147483647 h 552"/>
                  <a:gd name="T34" fmla="*/ 2147483647 w 552"/>
                  <a:gd name="T35" fmla="*/ 2147483647 h 552"/>
                  <a:gd name="T36" fmla="*/ 2147483647 w 552"/>
                  <a:gd name="T37" fmla="*/ 2147483647 h 552"/>
                  <a:gd name="T38" fmla="*/ 2147483647 w 552"/>
                  <a:gd name="T39" fmla="*/ 2147483647 h 552"/>
                  <a:gd name="T40" fmla="*/ 2147483647 w 552"/>
                  <a:gd name="T41" fmla="*/ 2147483647 h 552"/>
                  <a:gd name="T42" fmla="*/ 2147483647 w 552"/>
                  <a:gd name="T43" fmla="*/ 2147483647 h 552"/>
                  <a:gd name="T44" fmla="*/ 2147483647 w 552"/>
                  <a:gd name="T45" fmla="*/ 2147483647 h 552"/>
                  <a:gd name="T46" fmla="*/ 2147483647 w 552"/>
                  <a:gd name="T47" fmla="*/ 2147483647 h 552"/>
                  <a:gd name="T48" fmla="*/ 2147483647 w 552"/>
                  <a:gd name="T49" fmla="*/ 2147483647 h 552"/>
                  <a:gd name="T50" fmla="*/ 2147483647 w 552"/>
                  <a:gd name="T51" fmla="*/ 2147483647 h 552"/>
                  <a:gd name="T52" fmla="*/ 2147483647 w 552"/>
                  <a:gd name="T53" fmla="*/ 2147483647 h 552"/>
                  <a:gd name="T54" fmla="*/ 2147483647 w 552"/>
                  <a:gd name="T55" fmla="*/ 2147483647 h 552"/>
                  <a:gd name="T56" fmla="*/ 2147483647 w 552"/>
                  <a:gd name="T57" fmla="*/ 2147483647 h 552"/>
                  <a:gd name="T58" fmla="*/ 2147483647 w 552"/>
                  <a:gd name="T59" fmla="*/ 2147483647 h 552"/>
                  <a:gd name="T60" fmla="*/ 2147483647 w 552"/>
                  <a:gd name="T61" fmla="*/ 2147483647 h 552"/>
                  <a:gd name="T62" fmla="*/ 2147483647 w 552"/>
                  <a:gd name="T63" fmla="*/ 2147483647 h 552"/>
                  <a:gd name="T64" fmla="*/ 2147483647 w 552"/>
                  <a:gd name="T65" fmla="*/ 2147483647 h 552"/>
                  <a:gd name="T66" fmla="*/ 2147483647 w 552"/>
                  <a:gd name="T67" fmla="*/ 2147483647 h 552"/>
                  <a:gd name="T68" fmla="*/ 2147483647 w 552"/>
                  <a:gd name="T69" fmla="*/ 2147483647 h 552"/>
                  <a:gd name="T70" fmla="*/ 2147483647 w 552"/>
                  <a:gd name="T71" fmla="*/ 2147483647 h 552"/>
                  <a:gd name="T72" fmla="*/ 2147483647 w 552"/>
                  <a:gd name="T73" fmla="*/ 2147483647 h 552"/>
                  <a:gd name="T74" fmla="*/ 2147483647 w 552"/>
                  <a:gd name="T75" fmla="*/ 0 h 552"/>
                  <a:gd name="T76" fmla="*/ 2147483647 w 552"/>
                  <a:gd name="T77" fmla="*/ 2147483647 h 552"/>
                  <a:gd name="T78" fmla="*/ 2147483647 w 552"/>
                  <a:gd name="T79" fmla="*/ 2147483647 h 552"/>
                  <a:gd name="T80" fmla="*/ 2147483647 w 552"/>
                  <a:gd name="T81" fmla="*/ 2147483647 h 552"/>
                  <a:gd name="T82" fmla="*/ 2147483647 w 552"/>
                  <a:gd name="T83" fmla="*/ 2147483647 h 552"/>
                  <a:gd name="T84" fmla="*/ 2147483647 w 552"/>
                  <a:gd name="T85" fmla="*/ 2147483647 h 552"/>
                  <a:gd name="T86" fmla="*/ 2147483647 w 552"/>
                  <a:gd name="T87" fmla="*/ 2147483647 h 552"/>
                  <a:gd name="T88" fmla="*/ 2147483647 w 552"/>
                  <a:gd name="T89" fmla="*/ 2147483647 h 552"/>
                  <a:gd name="T90" fmla="*/ 2147483647 w 552"/>
                  <a:gd name="T91" fmla="*/ 2147483647 h 552"/>
                  <a:gd name="T92" fmla="*/ 2147483647 w 552"/>
                  <a:gd name="T93" fmla="*/ 2147483647 h 552"/>
                  <a:gd name="T94" fmla="*/ 2147483647 w 552"/>
                  <a:gd name="T95" fmla="*/ 2147483647 h 552"/>
                  <a:gd name="T96" fmla="*/ 2147483647 w 552"/>
                  <a:gd name="T97" fmla="*/ 2147483647 h 552"/>
                  <a:gd name="T98" fmla="*/ 2147483647 w 552"/>
                  <a:gd name="T99" fmla="*/ 2147483647 h 552"/>
                  <a:gd name="T100" fmla="*/ 2147483647 w 552"/>
                  <a:gd name="T101" fmla="*/ 2147483647 h 552"/>
                  <a:gd name="T102" fmla="*/ 2147483647 w 552"/>
                  <a:gd name="T103" fmla="*/ 2147483647 h 55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52"/>
                  <a:gd name="T157" fmla="*/ 0 h 552"/>
                  <a:gd name="T158" fmla="*/ 552 w 552"/>
                  <a:gd name="T159" fmla="*/ 552 h 55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52" h="552">
                    <a:moveTo>
                      <a:pt x="18" y="204"/>
                    </a:moveTo>
                    <a:lnTo>
                      <a:pt x="18" y="234"/>
                    </a:lnTo>
                    <a:lnTo>
                      <a:pt x="30" y="234"/>
                    </a:lnTo>
                    <a:lnTo>
                      <a:pt x="36" y="240"/>
                    </a:lnTo>
                    <a:lnTo>
                      <a:pt x="48" y="264"/>
                    </a:lnTo>
                    <a:lnTo>
                      <a:pt x="54" y="270"/>
                    </a:lnTo>
                    <a:lnTo>
                      <a:pt x="54" y="294"/>
                    </a:lnTo>
                    <a:lnTo>
                      <a:pt x="72" y="330"/>
                    </a:lnTo>
                    <a:lnTo>
                      <a:pt x="84" y="336"/>
                    </a:lnTo>
                    <a:lnTo>
                      <a:pt x="102" y="354"/>
                    </a:lnTo>
                    <a:lnTo>
                      <a:pt x="132" y="354"/>
                    </a:lnTo>
                    <a:lnTo>
                      <a:pt x="138" y="360"/>
                    </a:lnTo>
                    <a:lnTo>
                      <a:pt x="138" y="390"/>
                    </a:lnTo>
                    <a:lnTo>
                      <a:pt x="168" y="390"/>
                    </a:lnTo>
                    <a:lnTo>
                      <a:pt x="174" y="414"/>
                    </a:lnTo>
                    <a:lnTo>
                      <a:pt x="168" y="420"/>
                    </a:lnTo>
                    <a:lnTo>
                      <a:pt x="168" y="450"/>
                    </a:lnTo>
                    <a:lnTo>
                      <a:pt x="186" y="450"/>
                    </a:lnTo>
                    <a:lnTo>
                      <a:pt x="186" y="480"/>
                    </a:lnTo>
                    <a:lnTo>
                      <a:pt x="198" y="480"/>
                    </a:lnTo>
                    <a:lnTo>
                      <a:pt x="216" y="486"/>
                    </a:lnTo>
                    <a:lnTo>
                      <a:pt x="228" y="486"/>
                    </a:lnTo>
                    <a:lnTo>
                      <a:pt x="246" y="492"/>
                    </a:lnTo>
                    <a:lnTo>
                      <a:pt x="264" y="510"/>
                    </a:lnTo>
                    <a:lnTo>
                      <a:pt x="270" y="522"/>
                    </a:lnTo>
                    <a:lnTo>
                      <a:pt x="270" y="528"/>
                    </a:lnTo>
                    <a:lnTo>
                      <a:pt x="252" y="528"/>
                    </a:lnTo>
                    <a:lnTo>
                      <a:pt x="312" y="528"/>
                    </a:lnTo>
                    <a:lnTo>
                      <a:pt x="324" y="534"/>
                    </a:lnTo>
                    <a:lnTo>
                      <a:pt x="330" y="534"/>
                    </a:lnTo>
                    <a:lnTo>
                      <a:pt x="342" y="540"/>
                    </a:lnTo>
                    <a:lnTo>
                      <a:pt x="402" y="540"/>
                    </a:lnTo>
                    <a:lnTo>
                      <a:pt x="420" y="552"/>
                    </a:lnTo>
                    <a:lnTo>
                      <a:pt x="486" y="468"/>
                    </a:lnTo>
                    <a:lnTo>
                      <a:pt x="504" y="462"/>
                    </a:lnTo>
                    <a:lnTo>
                      <a:pt x="492" y="444"/>
                    </a:lnTo>
                    <a:lnTo>
                      <a:pt x="504" y="432"/>
                    </a:lnTo>
                    <a:lnTo>
                      <a:pt x="504" y="402"/>
                    </a:lnTo>
                    <a:lnTo>
                      <a:pt x="516" y="396"/>
                    </a:lnTo>
                    <a:lnTo>
                      <a:pt x="528" y="384"/>
                    </a:lnTo>
                    <a:lnTo>
                      <a:pt x="528" y="372"/>
                    </a:lnTo>
                    <a:lnTo>
                      <a:pt x="540" y="360"/>
                    </a:lnTo>
                    <a:lnTo>
                      <a:pt x="546" y="348"/>
                    </a:lnTo>
                    <a:lnTo>
                      <a:pt x="546" y="342"/>
                    </a:lnTo>
                    <a:lnTo>
                      <a:pt x="522" y="318"/>
                    </a:lnTo>
                    <a:lnTo>
                      <a:pt x="522" y="306"/>
                    </a:lnTo>
                    <a:lnTo>
                      <a:pt x="540" y="288"/>
                    </a:lnTo>
                    <a:lnTo>
                      <a:pt x="522" y="264"/>
                    </a:lnTo>
                    <a:lnTo>
                      <a:pt x="540" y="252"/>
                    </a:lnTo>
                    <a:lnTo>
                      <a:pt x="540" y="240"/>
                    </a:lnTo>
                    <a:lnTo>
                      <a:pt x="546" y="240"/>
                    </a:lnTo>
                    <a:lnTo>
                      <a:pt x="546" y="234"/>
                    </a:lnTo>
                    <a:lnTo>
                      <a:pt x="552" y="228"/>
                    </a:lnTo>
                    <a:lnTo>
                      <a:pt x="552" y="216"/>
                    </a:lnTo>
                    <a:lnTo>
                      <a:pt x="540" y="192"/>
                    </a:lnTo>
                    <a:lnTo>
                      <a:pt x="540" y="180"/>
                    </a:lnTo>
                    <a:lnTo>
                      <a:pt x="546" y="174"/>
                    </a:lnTo>
                    <a:lnTo>
                      <a:pt x="546" y="168"/>
                    </a:lnTo>
                    <a:lnTo>
                      <a:pt x="552" y="162"/>
                    </a:lnTo>
                    <a:lnTo>
                      <a:pt x="540" y="150"/>
                    </a:lnTo>
                    <a:lnTo>
                      <a:pt x="552" y="138"/>
                    </a:lnTo>
                    <a:lnTo>
                      <a:pt x="540" y="120"/>
                    </a:lnTo>
                    <a:lnTo>
                      <a:pt x="546" y="114"/>
                    </a:lnTo>
                    <a:lnTo>
                      <a:pt x="552" y="102"/>
                    </a:lnTo>
                    <a:lnTo>
                      <a:pt x="552" y="96"/>
                    </a:lnTo>
                    <a:lnTo>
                      <a:pt x="540" y="84"/>
                    </a:lnTo>
                    <a:lnTo>
                      <a:pt x="528" y="84"/>
                    </a:lnTo>
                    <a:lnTo>
                      <a:pt x="510" y="66"/>
                    </a:lnTo>
                    <a:lnTo>
                      <a:pt x="498" y="66"/>
                    </a:lnTo>
                    <a:lnTo>
                      <a:pt x="486" y="72"/>
                    </a:lnTo>
                    <a:lnTo>
                      <a:pt x="480" y="72"/>
                    </a:lnTo>
                    <a:lnTo>
                      <a:pt x="462" y="48"/>
                    </a:lnTo>
                    <a:lnTo>
                      <a:pt x="444" y="48"/>
                    </a:lnTo>
                    <a:lnTo>
                      <a:pt x="432" y="30"/>
                    </a:lnTo>
                    <a:lnTo>
                      <a:pt x="372" y="30"/>
                    </a:lnTo>
                    <a:lnTo>
                      <a:pt x="366" y="0"/>
                    </a:lnTo>
                    <a:lnTo>
                      <a:pt x="330" y="0"/>
                    </a:lnTo>
                    <a:lnTo>
                      <a:pt x="294" y="12"/>
                    </a:lnTo>
                    <a:lnTo>
                      <a:pt x="282" y="24"/>
                    </a:lnTo>
                    <a:lnTo>
                      <a:pt x="258" y="36"/>
                    </a:lnTo>
                    <a:lnTo>
                      <a:pt x="258" y="72"/>
                    </a:lnTo>
                    <a:lnTo>
                      <a:pt x="252" y="78"/>
                    </a:lnTo>
                    <a:lnTo>
                      <a:pt x="240" y="78"/>
                    </a:lnTo>
                    <a:lnTo>
                      <a:pt x="228" y="84"/>
                    </a:lnTo>
                    <a:lnTo>
                      <a:pt x="210" y="90"/>
                    </a:lnTo>
                    <a:lnTo>
                      <a:pt x="198" y="96"/>
                    </a:lnTo>
                    <a:lnTo>
                      <a:pt x="192" y="102"/>
                    </a:lnTo>
                    <a:lnTo>
                      <a:pt x="180" y="126"/>
                    </a:lnTo>
                    <a:lnTo>
                      <a:pt x="174" y="132"/>
                    </a:lnTo>
                    <a:lnTo>
                      <a:pt x="174" y="138"/>
                    </a:lnTo>
                    <a:lnTo>
                      <a:pt x="168" y="144"/>
                    </a:lnTo>
                    <a:lnTo>
                      <a:pt x="162" y="156"/>
                    </a:lnTo>
                    <a:lnTo>
                      <a:pt x="132" y="186"/>
                    </a:lnTo>
                    <a:lnTo>
                      <a:pt x="108" y="198"/>
                    </a:lnTo>
                    <a:lnTo>
                      <a:pt x="90" y="198"/>
                    </a:lnTo>
                    <a:lnTo>
                      <a:pt x="90" y="192"/>
                    </a:lnTo>
                    <a:lnTo>
                      <a:pt x="78" y="180"/>
                    </a:lnTo>
                    <a:lnTo>
                      <a:pt x="66" y="180"/>
                    </a:lnTo>
                    <a:lnTo>
                      <a:pt x="66" y="192"/>
                    </a:lnTo>
                    <a:lnTo>
                      <a:pt x="54" y="192"/>
                    </a:lnTo>
                    <a:lnTo>
                      <a:pt x="42" y="180"/>
                    </a:lnTo>
                    <a:lnTo>
                      <a:pt x="42" y="174"/>
                    </a:lnTo>
                    <a:lnTo>
                      <a:pt x="0" y="174"/>
                    </a:lnTo>
                    <a:lnTo>
                      <a:pt x="6" y="192"/>
                    </a:lnTo>
                    <a:lnTo>
                      <a:pt x="18" y="20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" name="Zambia" descr="© INSCALE GmbH, 05.05.2010&#10;http://www.presentationload.com/"/>
              <p:cNvSpPr/>
              <p:nvPr/>
            </p:nvSpPr>
            <p:spPr bwMode="gray">
              <a:xfrm>
                <a:off x="10099" y="6887"/>
                <a:ext cx="619" cy="592"/>
              </a:xfrm>
              <a:custGeom>
                <a:avLst/>
                <a:gdLst>
                  <a:gd name="T0" fmla="*/ 2147483647 w 834"/>
                  <a:gd name="T1" fmla="*/ 2147483647 h 798"/>
                  <a:gd name="T2" fmla="*/ 2147483647 w 834"/>
                  <a:gd name="T3" fmla="*/ 2147483647 h 798"/>
                  <a:gd name="T4" fmla="*/ 2147483647 w 834"/>
                  <a:gd name="T5" fmla="*/ 2147483647 h 798"/>
                  <a:gd name="T6" fmla="*/ 2147483647 w 834"/>
                  <a:gd name="T7" fmla="*/ 2147483647 h 798"/>
                  <a:gd name="T8" fmla="*/ 2147483647 w 834"/>
                  <a:gd name="T9" fmla="*/ 2147483647 h 798"/>
                  <a:gd name="T10" fmla="*/ 2147483647 w 834"/>
                  <a:gd name="T11" fmla="*/ 2147483647 h 798"/>
                  <a:gd name="T12" fmla="*/ 2147483647 w 834"/>
                  <a:gd name="T13" fmla="*/ 2147483647 h 798"/>
                  <a:gd name="T14" fmla="*/ 2147483647 w 834"/>
                  <a:gd name="T15" fmla="*/ 2147483647 h 798"/>
                  <a:gd name="T16" fmla="*/ 2147483647 w 834"/>
                  <a:gd name="T17" fmla="*/ 2147483647 h 798"/>
                  <a:gd name="T18" fmla="*/ 2147483647 w 834"/>
                  <a:gd name="T19" fmla="*/ 2147483647 h 798"/>
                  <a:gd name="T20" fmla="*/ 2147483647 w 834"/>
                  <a:gd name="T21" fmla="*/ 2147483647 h 798"/>
                  <a:gd name="T22" fmla="*/ 2147483647 w 834"/>
                  <a:gd name="T23" fmla="*/ 2147483647 h 798"/>
                  <a:gd name="T24" fmla="*/ 2147483647 w 834"/>
                  <a:gd name="T25" fmla="*/ 2147483647 h 798"/>
                  <a:gd name="T26" fmla="*/ 2147483647 w 834"/>
                  <a:gd name="T27" fmla="*/ 2147483647 h 798"/>
                  <a:gd name="T28" fmla="*/ 2147483647 w 834"/>
                  <a:gd name="T29" fmla="*/ 2147483647 h 798"/>
                  <a:gd name="T30" fmla="*/ 2147483647 w 834"/>
                  <a:gd name="T31" fmla="*/ 2147483647 h 798"/>
                  <a:gd name="T32" fmla="*/ 2147483647 w 834"/>
                  <a:gd name="T33" fmla="*/ 2147483647 h 798"/>
                  <a:gd name="T34" fmla="*/ 2147483647 w 834"/>
                  <a:gd name="T35" fmla="*/ 2147483647 h 798"/>
                  <a:gd name="T36" fmla="*/ 2147483647 w 834"/>
                  <a:gd name="T37" fmla="*/ 2147483647 h 798"/>
                  <a:gd name="T38" fmla="*/ 2147483647 w 834"/>
                  <a:gd name="T39" fmla="*/ 2147483647 h 798"/>
                  <a:gd name="T40" fmla="*/ 2147483647 w 834"/>
                  <a:gd name="T41" fmla="*/ 2147483647 h 798"/>
                  <a:gd name="T42" fmla="*/ 2147483647 w 834"/>
                  <a:gd name="T43" fmla="*/ 2147483647 h 798"/>
                  <a:gd name="T44" fmla="*/ 2147483647 w 834"/>
                  <a:gd name="T45" fmla="*/ 2147483647 h 798"/>
                  <a:gd name="T46" fmla="*/ 2147483647 w 834"/>
                  <a:gd name="T47" fmla="*/ 2147483647 h 798"/>
                  <a:gd name="T48" fmla="*/ 2147483647 w 834"/>
                  <a:gd name="T49" fmla="*/ 2147483647 h 798"/>
                  <a:gd name="T50" fmla="*/ 2147483647 w 834"/>
                  <a:gd name="T51" fmla="*/ 2147483647 h 798"/>
                  <a:gd name="T52" fmla="*/ 2147483647 w 834"/>
                  <a:gd name="T53" fmla="*/ 2147483647 h 798"/>
                  <a:gd name="T54" fmla="*/ 2147483647 w 834"/>
                  <a:gd name="T55" fmla="*/ 2147483647 h 798"/>
                  <a:gd name="T56" fmla="*/ 2147483647 w 834"/>
                  <a:gd name="T57" fmla="*/ 2147483647 h 798"/>
                  <a:gd name="T58" fmla="*/ 2147483647 w 834"/>
                  <a:gd name="T59" fmla="*/ 2147483647 h 798"/>
                  <a:gd name="T60" fmla="*/ 2147483647 w 834"/>
                  <a:gd name="T61" fmla="*/ 2147483647 h 798"/>
                  <a:gd name="T62" fmla="*/ 2147483647 w 834"/>
                  <a:gd name="T63" fmla="*/ 2147483647 h 798"/>
                  <a:gd name="T64" fmla="*/ 2147483647 w 834"/>
                  <a:gd name="T65" fmla="*/ 2147483647 h 798"/>
                  <a:gd name="T66" fmla="*/ 2147483647 w 834"/>
                  <a:gd name="T67" fmla="*/ 2147483647 h 798"/>
                  <a:gd name="T68" fmla="*/ 2147483647 w 834"/>
                  <a:gd name="T69" fmla="*/ 2147483647 h 798"/>
                  <a:gd name="T70" fmla="*/ 2147483647 w 834"/>
                  <a:gd name="T71" fmla="*/ 2147483647 h 798"/>
                  <a:gd name="T72" fmla="*/ 2147483647 w 834"/>
                  <a:gd name="T73" fmla="*/ 2147483647 h 798"/>
                  <a:gd name="T74" fmla="*/ 2147483647 w 834"/>
                  <a:gd name="T75" fmla="*/ 2147483647 h 798"/>
                  <a:gd name="T76" fmla="*/ 2147483647 w 834"/>
                  <a:gd name="T77" fmla="*/ 2147483647 h 798"/>
                  <a:gd name="T78" fmla="*/ 2147483647 w 834"/>
                  <a:gd name="T79" fmla="*/ 2147483647 h 798"/>
                  <a:gd name="T80" fmla="*/ 2147483647 w 834"/>
                  <a:gd name="T81" fmla="*/ 2147483647 h 798"/>
                  <a:gd name="T82" fmla="*/ 2147483647 w 834"/>
                  <a:gd name="T83" fmla="*/ 2147483647 h 798"/>
                  <a:gd name="T84" fmla="*/ 2147483647 w 834"/>
                  <a:gd name="T85" fmla="*/ 2147483647 h 798"/>
                  <a:gd name="T86" fmla="*/ 2147483647 w 834"/>
                  <a:gd name="T87" fmla="*/ 2147483647 h 798"/>
                  <a:gd name="T88" fmla="*/ 2147483647 w 834"/>
                  <a:gd name="T89" fmla="*/ 2147483647 h 798"/>
                  <a:gd name="T90" fmla="*/ 2147483647 w 834"/>
                  <a:gd name="T91" fmla="*/ 2147483647 h 798"/>
                  <a:gd name="T92" fmla="*/ 2147483647 w 834"/>
                  <a:gd name="T93" fmla="*/ 2147483647 h 798"/>
                  <a:gd name="T94" fmla="*/ 2147483647 w 834"/>
                  <a:gd name="T95" fmla="*/ 2147483647 h 798"/>
                  <a:gd name="T96" fmla="*/ 2147483647 w 834"/>
                  <a:gd name="T97" fmla="*/ 2147483647 h 798"/>
                  <a:gd name="T98" fmla="*/ 2147483647 w 834"/>
                  <a:gd name="T99" fmla="*/ 2147483647 h 798"/>
                  <a:gd name="T100" fmla="*/ 2147483647 w 834"/>
                  <a:gd name="T101" fmla="*/ 2147483647 h 798"/>
                  <a:gd name="T102" fmla="*/ 2147483647 w 834"/>
                  <a:gd name="T103" fmla="*/ 2147483647 h 79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834"/>
                  <a:gd name="T157" fmla="*/ 0 h 798"/>
                  <a:gd name="T158" fmla="*/ 834 w 834"/>
                  <a:gd name="T159" fmla="*/ 798 h 79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834" h="798">
                    <a:moveTo>
                      <a:pt x="822" y="186"/>
                    </a:moveTo>
                    <a:lnTo>
                      <a:pt x="822" y="162"/>
                    </a:lnTo>
                    <a:lnTo>
                      <a:pt x="816" y="168"/>
                    </a:lnTo>
                    <a:lnTo>
                      <a:pt x="810" y="168"/>
                    </a:lnTo>
                    <a:lnTo>
                      <a:pt x="810" y="126"/>
                    </a:lnTo>
                    <a:lnTo>
                      <a:pt x="798" y="114"/>
                    </a:lnTo>
                    <a:lnTo>
                      <a:pt x="786" y="114"/>
                    </a:lnTo>
                    <a:lnTo>
                      <a:pt x="786" y="102"/>
                    </a:lnTo>
                    <a:lnTo>
                      <a:pt x="768" y="90"/>
                    </a:lnTo>
                    <a:lnTo>
                      <a:pt x="750" y="90"/>
                    </a:lnTo>
                    <a:lnTo>
                      <a:pt x="750" y="72"/>
                    </a:lnTo>
                    <a:lnTo>
                      <a:pt x="738" y="78"/>
                    </a:lnTo>
                    <a:lnTo>
                      <a:pt x="726" y="78"/>
                    </a:lnTo>
                    <a:lnTo>
                      <a:pt x="708" y="60"/>
                    </a:lnTo>
                    <a:lnTo>
                      <a:pt x="690" y="60"/>
                    </a:lnTo>
                    <a:lnTo>
                      <a:pt x="684" y="54"/>
                    </a:lnTo>
                    <a:lnTo>
                      <a:pt x="684" y="36"/>
                    </a:lnTo>
                    <a:lnTo>
                      <a:pt x="672" y="42"/>
                    </a:lnTo>
                    <a:lnTo>
                      <a:pt x="654" y="42"/>
                    </a:lnTo>
                    <a:lnTo>
                      <a:pt x="648" y="54"/>
                    </a:lnTo>
                    <a:lnTo>
                      <a:pt x="642" y="60"/>
                    </a:lnTo>
                    <a:lnTo>
                      <a:pt x="636" y="60"/>
                    </a:lnTo>
                    <a:lnTo>
                      <a:pt x="624" y="48"/>
                    </a:lnTo>
                    <a:lnTo>
                      <a:pt x="624" y="36"/>
                    </a:lnTo>
                    <a:lnTo>
                      <a:pt x="618" y="30"/>
                    </a:lnTo>
                    <a:lnTo>
                      <a:pt x="606" y="30"/>
                    </a:lnTo>
                    <a:lnTo>
                      <a:pt x="600" y="24"/>
                    </a:lnTo>
                    <a:lnTo>
                      <a:pt x="594" y="24"/>
                    </a:lnTo>
                    <a:lnTo>
                      <a:pt x="594" y="6"/>
                    </a:lnTo>
                    <a:lnTo>
                      <a:pt x="600" y="0"/>
                    </a:lnTo>
                    <a:lnTo>
                      <a:pt x="576" y="12"/>
                    </a:lnTo>
                    <a:lnTo>
                      <a:pt x="558" y="12"/>
                    </a:lnTo>
                    <a:lnTo>
                      <a:pt x="546" y="18"/>
                    </a:lnTo>
                    <a:lnTo>
                      <a:pt x="528" y="18"/>
                    </a:lnTo>
                    <a:lnTo>
                      <a:pt x="510" y="24"/>
                    </a:lnTo>
                    <a:lnTo>
                      <a:pt x="498" y="24"/>
                    </a:lnTo>
                    <a:lnTo>
                      <a:pt x="498" y="54"/>
                    </a:lnTo>
                    <a:lnTo>
                      <a:pt x="480" y="72"/>
                    </a:lnTo>
                    <a:lnTo>
                      <a:pt x="468" y="78"/>
                    </a:lnTo>
                    <a:lnTo>
                      <a:pt x="462" y="84"/>
                    </a:lnTo>
                    <a:lnTo>
                      <a:pt x="456" y="84"/>
                    </a:lnTo>
                    <a:lnTo>
                      <a:pt x="468" y="96"/>
                    </a:lnTo>
                    <a:lnTo>
                      <a:pt x="468" y="102"/>
                    </a:lnTo>
                    <a:lnTo>
                      <a:pt x="474" y="108"/>
                    </a:lnTo>
                    <a:lnTo>
                      <a:pt x="474" y="114"/>
                    </a:lnTo>
                    <a:lnTo>
                      <a:pt x="480" y="120"/>
                    </a:lnTo>
                    <a:lnTo>
                      <a:pt x="480" y="144"/>
                    </a:lnTo>
                    <a:lnTo>
                      <a:pt x="486" y="162"/>
                    </a:lnTo>
                    <a:lnTo>
                      <a:pt x="486" y="216"/>
                    </a:lnTo>
                    <a:lnTo>
                      <a:pt x="474" y="228"/>
                    </a:lnTo>
                    <a:lnTo>
                      <a:pt x="468" y="240"/>
                    </a:lnTo>
                    <a:lnTo>
                      <a:pt x="462" y="258"/>
                    </a:lnTo>
                    <a:lnTo>
                      <a:pt x="456" y="270"/>
                    </a:lnTo>
                    <a:lnTo>
                      <a:pt x="456" y="294"/>
                    </a:lnTo>
                    <a:lnTo>
                      <a:pt x="468" y="306"/>
                    </a:lnTo>
                    <a:lnTo>
                      <a:pt x="474" y="306"/>
                    </a:lnTo>
                    <a:lnTo>
                      <a:pt x="474" y="312"/>
                    </a:lnTo>
                    <a:lnTo>
                      <a:pt x="480" y="312"/>
                    </a:lnTo>
                    <a:lnTo>
                      <a:pt x="510" y="342"/>
                    </a:lnTo>
                    <a:lnTo>
                      <a:pt x="522" y="348"/>
                    </a:lnTo>
                    <a:lnTo>
                      <a:pt x="528" y="348"/>
                    </a:lnTo>
                    <a:lnTo>
                      <a:pt x="534" y="342"/>
                    </a:lnTo>
                    <a:lnTo>
                      <a:pt x="534" y="324"/>
                    </a:lnTo>
                    <a:lnTo>
                      <a:pt x="558" y="324"/>
                    </a:lnTo>
                    <a:lnTo>
                      <a:pt x="558" y="372"/>
                    </a:lnTo>
                    <a:lnTo>
                      <a:pt x="552" y="408"/>
                    </a:lnTo>
                    <a:lnTo>
                      <a:pt x="546" y="426"/>
                    </a:lnTo>
                    <a:lnTo>
                      <a:pt x="540" y="426"/>
                    </a:lnTo>
                    <a:lnTo>
                      <a:pt x="540" y="420"/>
                    </a:lnTo>
                    <a:lnTo>
                      <a:pt x="534" y="408"/>
                    </a:lnTo>
                    <a:lnTo>
                      <a:pt x="516" y="420"/>
                    </a:lnTo>
                    <a:lnTo>
                      <a:pt x="498" y="420"/>
                    </a:lnTo>
                    <a:lnTo>
                      <a:pt x="498" y="408"/>
                    </a:lnTo>
                    <a:lnTo>
                      <a:pt x="492" y="396"/>
                    </a:lnTo>
                    <a:lnTo>
                      <a:pt x="492" y="384"/>
                    </a:lnTo>
                    <a:lnTo>
                      <a:pt x="480" y="372"/>
                    </a:lnTo>
                    <a:lnTo>
                      <a:pt x="468" y="372"/>
                    </a:lnTo>
                    <a:lnTo>
                      <a:pt x="462" y="360"/>
                    </a:lnTo>
                    <a:lnTo>
                      <a:pt x="462" y="354"/>
                    </a:lnTo>
                    <a:lnTo>
                      <a:pt x="456" y="342"/>
                    </a:lnTo>
                    <a:lnTo>
                      <a:pt x="450" y="336"/>
                    </a:lnTo>
                    <a:lnTo>
                      <a:pt x="444" y="336"/>
                    </a:lnTo>
                    <a:lnTo>
                      <a:pt x="438" y="342"/>
                    </a:lnTo>
                    <a:lnTo>
                      <a:pt x="426" y="342"/>
                    </a:lnTo>
                    <a:lnTo>
                      <a:pt x="426" y="330"/>
                    </a:lnTo>
                    <a:lnTo>
                      <a:pt x="420" y="324"/>
                    </a:lnTo>
                    <a:lnTo>
                      <a:pt x="390" y="324"/>
                    </a:lnTo>
                    <a:lnTo>
                      <a:pt x="390" y="312"/>
                    </a:lnTo>
                    <a:lnTo>
                      <a:pt x="396" y="312"/>
                    </a:lnTo>
                    <a:lnTo>
                      <a:pt x="396" y="300"/>
                    </a:lnTo>
                    <a:lnTo>
                      <a:pt x="384" y="300"/>
                    </a:lnTo>
                    <a:lnTo>
                      <a:pt x="378" y="294"/>
                    </a:lnTo>
                    <a:lnTo>
                      <a:pt x="378" y="282"/>
                    </a:lnTo>
                    <a:lnTo>
                      <a:pt x="366" y="270"/>
                    </a:lnTo>
                    <a:lnTo>
                      <a:pt x="360" y="270"/>
                    </a:lnTo>
                    <a:lnTo>
                      <a:pt x="354" y="276"/>
                    </a:lnTo>
                    <a:lnTo>
                      <a:pt x="354" y="294"/>
                    </a:lnTo>
                    <a:lnTo>
                      <a:pt x="348" y="300"/>
                    </a:lnTo>
                    <a:lnTo>
                      <a:pt x="348" y="306"/>
                    </a:lnTo>
                    <a:lnTo>
                      <a:pt x="330" y="306"/>
                    </a:lnTo>
                    <a:lnTo>
                      <a:pt x="300" y="300"/>
                    </a:lnTo>
                    <a:lnTo>
                      <a:pt x="264" y="294"/>
                    </a:lnTo>
                    <a:lnTo>
                      <a:pt x="246" y="282"/>
                    </a:lnTo>
                    <a:lnTo>
                      <a:pt x="240" y="276"/>
                    </a:lnTo>
                    <a:lnTo>
                      <a:pt x="234" y="264"/>
                    </a:lnTo>
                    <a:lnTo>
                      <a:pt x="234" y="246"/>
                    </a:lnTo>
                    <a:lnTo>
                      <a:pt x="192" y="252"/>
                    </a:lnTo>
                    <a:lnTo>
                      <a:pt x="198" y="258"/>
                    </a:lnTo>
                    <a:lnTo>
                      <a:pt x="198" y="264"/>
                    </a:lnTo>
                    <a:lnTo>
                      <a:pt x="180" y="264"/>
                    </a:lnTo>
                    <a:lnTo>
                      <a:pt x="174" y="258"/>
                    </a:lnTo>
                    <a:lnTo>
                      <a:pt x="174" y="228"/>
                    </a:lnTo>
                    <a:lnTo>
                      <a:pt x="156" y="228"/>
                    </a:lnTo>
                    <a:lnTo>
                      <a:pt x="150" y="216"/>
                    </a:lnTo>
                    <a:lnTo>
                      <a:pt x="144" y="234"/>
                    </a:lnTo>
                    <a:lnTo>
                      <a:pt x="144" y="240"/>
                    </a:lnTo>
                    <a:lnTo>
                      <a:pt x="156" y="252"/>
                    </a:lnTo>
                    <a:lnTo>
                      <a:pt x="156" y="270"/>
                    </a:lnTo>
                    <a:lnTo>
                      <a:pt x="150" y="276"/>
                    </a:lnTo>
                    <a:lnTo>
                      <a:pt x="144" y="276"/>
                    </a:lnTo>
                    <a:lnTo>
                      <a:pt x="144" y="330"/>
                    </a:lnTo>
                    <a:lnTo>
                      <a:pt x="156" y="342"/>
                    </a:lnTo>
                    <a:lnTo>
                      <a:pt x="138" y="348"/>
                    </a:lnTo>
                    <a:lnTo>
                      <a:pt x="138" y="354"/>
                    </a:lnTo>
                    <a:lnTo>
                      <a:pt x="144" y="360"/>
                    </a:lnTo>
                    <a:lnTo>
                      <a:pt x="144" y="384"/>
                    </a:lnTo>
                    <a:lnTo>
                      <a:pt x="132" y="396"/>
                    </a:lnTo>
                    <a:lnTo>
                      <a:pt x="126" y="396"/>
                    </a:lnTo>
                    <a:lnTo>
                      <a:pt x="0" y="390"/>
                    </a:lnTo>
                    <a:lnTo>
                      <a:pt x="0" y="642"/>
                    </a:lnTo>
                    <a:lnTo>
                      <a:pt x="6" y="654"/>
                    </a:lnTo>
                    <a:lnTo>
                      <a:pt x="6" y="672"/>
                    </a:lnTo>
                    <a:lnTo>
                      <a:pt x="96" y="762"/>
                    </a:lnTo>
                    <a:lnTo>
                      <a:pt x="114" y="768"/>
                    </a:lnTo>
                    <a:lnTo>
                      <a:pt x="138" y="756"/>
                    </a:lnTo>
                    <a:lnTo>
                      <a:pt x="144" y="756"/>
                    </a:lnTo>
                    <a:lnTo>
                      <a:pt x="150" y="750"/>
                    </a:lnTo>
                    <a:lnTo>
                      <a:pt x="168" y="750"/>
                    </a:lnTo>
                    <a:lnTo>
                      <a:pt x="174" y="756"/>
                    </a:lnTo>
                    <a:lnTo>
                      <a:pt x="174" y="762"/>
                    </a:lnTo>
                    <a:lnTo>
                      <a:pt x="204" y="756"/>
                    </a:lnTo>
                    <a:lnTo>
                      <a:pt x="222" y="774"/>
                    </a:lnTo>
                    <a:lnTo>
                      <a:pt x="264" y="774"/>
                    </a:lnTo>
                    <a:lnTo>
                      <a:pt x="264" y="780"/>
                    </a:lnTo>
                    <a:lnTo>
                      <a:pt x="276" y="792"/>
                    </a:lnTo>
                    <a:lnTo>
                      <a:pt x="288" y="792"/>
                    </a:lnTo>
                    <a:lnTo>
                      <a:pt x="288" y="780"/>
                    </a:lnTo>
                    <a:lnTo>
                      <a:pt x="300" y="780"/>
                    </a:lnTo>
                    <a:lnTo>
                      <a:pt x="312" y="792"/>
                    </a:lnTo>
                    <a:lnTo>
                      <a:pt x="312" y="798"/>
                    </a:lnTo>
                    <a:lnTo>
                      <a:pt x="330" y="798"/>
                    </a:lnTo>
                    <a:lnTo>
                      <a:pt x="354" y="786"/>
                    </a:lnTo>
                    <a:lnTo>
                      <a:pt x="384" y="756"/>
                    </a:lnTo>
                    <a:lnTo>
                      <a:pt x="390" y="744"/>
                    </a:lnTo>
                    <a:lnTo>
                      <a:pt x="396" y="738"/>
                    </a:lnTo>
                    <a:lnTo>
                      <a:pt x="396" y="732"/>
                    </a:lnTo>
                    <a:lnTo>
                      <a:pt x="402" y="726"/>
                    </a:lnTo>
                    <a:lnTo>
                      <a:pt x="414" y="702"/>
                    </a:lnTo>
                    <a:lnTo>
                      <a:pt x="420" y="696"/>
                    </a:lnTo>
                    <a:lnTo>
                      <a:pt x="432" y="690"/>
                    </a:lnTo>
                    <a:lnTo>
                      <a:pt x="450" y="684"/>
                    </a:lnTo>
                    <a:lnTo>
                      <a:pt x="462" y="678"/>
                    </a:lnTo>
                    <a:lnTo>
                      <a:pt x="474" y="678"/>
                    </a:lnTo>
                    <a:lnTo>
                      <a:pt x="480" y="672"/>
                    </a:lnTo>
                    <a:lnTo>
                      <a:pt x="480" y="636"/>
                    </a:lnTo>
                    <a:lnTo>
                      <a:pt x="504" y="624"/>
                    </a:lnTo>
                    <a:lnTo>
                      <a:pt x="516" y="612"/>
                    </a:lnTo>
                    <a:lnTo>
                      <a:pt x="552" y="600"/>
                    </a:lnTo>
                    <a:lnTo>
                      <a:pt x="588" y="600"/>
                    </a:lnTo>
                    <a:lnTo>
                      <a:pt x="588" y="576"/>
                    </a:lnTo>
                    <a:lnTo>
                      <a:pt x="570" y="558"/>
                    </a:lnTo>
                    <a:lnTo>
                      <a:pt x="582" y="546"/>
                    </a:lnTo>
                    <a:lnTo>
                      <a:pt x="612" y="546"/>
                    </a:lnTo>
                    <a:lnTo>
                      <a:pt x="630" y="528"/>
                    </a:lnTo>
                    <a:lnTo>
                      <a:pt x="642" y="528"/>
                    </a:lnTo>
                    <a:lnTo>
                      <a:pt x="654" y="522"/>
                    </a:lnTo>
                    <a:lnTo>
                      <a:pt x="672" y="522"/>
                    </a:lnTo>
                    <a:lnTo>
                      <a:pt x="690" y="516"/>
                    </a:lnTo>
                    <a:lnTo>
                      <a:pt x="702" y="510"/>
                    </a:lnTo>
                    <a:lnTo>
                      <a:pt x="708" y="510"/>
                    </a:lnTo>
                    <a:lnTo>
                      <a:pt x="732" y="498"/>
                    </a:lnTo>
                    <a:lnTo>
                      <a:pt x="750" y="486"/>
                    </a:lnTo>
                    <a:lnTo>
                      <a:pt x="762" y="480"/>
                    </a:lnTo>
                    <a:lnTo>
                      <a:pt x="780" y="474"/>
                    </a:lnTo>
                    <a:lnTo>
                      <a:pt x="786" y="468"/>
                    </a:lnTo>
                    <a:lnTo>
                      <a:pt x="792" y="468"/>
                    </a:lnTo>
                    <a:lnTo>
                      <a:pt x="780" y="462"/>
                    </a:lnTo>
                    <a:lnTo>
                      <a:pt x="768" y="450"/>
                    </a:lnTo>
                    <a:lnTo>
                      <a:pt x="756" y="444"/>
                    </a:lnTo>
                    <a:lnTo>
                      <a:pt x="756" y="438"/>
                    </a:lnTo>
                    <a:lnTo>
                      <a:pt x="762" y="432"/>
                    </a:lnTo>
                    <a:lnTo>
                      <a:pt x="768" y="420"/>
                    </a:lnTo>
                    <a:lnTo>
                      <a:pt x="774" y="414"/>
                    </a:lnTo>
                    <a:lnTo>
                      <a:pt x="780" y="402"/>
                    </a:lnTo>
                    <a:lnTo>
                      <a:pt x="774" y="366"/>
                    </a:lnTo>
                    <a:lnTo>
                      <a:pt x="780" y="366"/>
                    </a:lnTo>
                    <a:lnTo>
                      <a:pt x="786" y="360"/>
                    </a:lnTo>
                    <a:lnTo>
                      <a:pt x="798" y="354"/>
                    </a:lnTo>
                    <a:lnTo>
                      <a:pt x="816" y="336"/>
                    </a:lnTo>
                    <a:lnTo>
                      <a:pt x="816" y="330"/>
                    </a:lnTo>
                    <a:lnTo>
                      <a:pt x="804" y="330"/>
                    </a:lnTo>
                    <a:lnTo>
                      <a:pt x="804" y="258"/>
                    </a:lnTo>
                    <a:lnTo>
                      <a:pt x="810" y="240"/>
                    </a:lnTo>
                    <a:lnTo>
                      <a:pt x="798" y="234"/>
                    </a:lnTo>
                    <a:lnTo>
                      <a:pt x="798" y="216"/>
                    </a:lnTo>
                    <a:lnTo>
                      <a:pt x="804" y="216"/>
                    </a:lnTo>
                    <a:lnTo>
                      <a:pt x="810" y="210"/>
                    </a:lnTo>
                    <a:lnTo>
                      <a:pt x="834" y="198"/>
                    </a:lnTo>
                    <a:lnTo>
                      <a:pt x="834" y="186"/>
                    </a:lnTo>
                    <a:lnTo>
                      <a:pt x="822" y="18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Yemen" descr="© INSCALE GmbH, 05.05.2010&#10;http://www.presentationload.com/"/>
              <p:cNvSpPr/>
              <p:nvPr/>
            </p:nvSpPr>
            <p:spPr bwMode="gray">
              <a:xfrm>
                <a:off x="11177" y="5260"/>
                <a:ext cx="543" cy="372"/>
              </a:xfrm>
              <a:custGeom>
                <a:avLst/>
                <a:gdLst>
                  <a:gd name="T0" fmla="*/ 2147483647 w 732"/>
                  <a:gd name="T1" fmla="*/ 2147483647 h 498"/>
                  <a:gd name="T2" fmla="*/ 2147483647 w 732"/>
                  <a:gd name="T3" fmla="*/ 2147483647 h 498"/>
                  <a:gd name="T4" fmla="*/ 2147483647 w 732"/>
                  <a:gd name="T5" fmla="*/ 2147483647 h 498"/>
                  <a:gd name="T6" fmla="*/ 2147483647 w 732"/>
                  <a:gd name="T7" fmla="*/ 2147483647 h 498"/>
                  <a:gd name="T8" fmla="*/ 2147483647 w 732"/>
                  <a:gd name="T9" fmla="*/ 2147483647 h 498"/>
                  <a:gd name="T10" fmla="*/ 2147483647 w 732"/>
                  <a:gd name="T11" fmla="*/ 2147483647 h 498"/>
                  <a:gd name="T12" fmla="*/ 2147483647 w 732"/>
                  <a:gd name="T13" fmla="*/ 2147483647 h 498"/>
                  <a:gd name="T14" fmla="*/ 2147483647 w 732"/>
                  <a:gd name="T15" fmla="*/ 2147483647 h 498"/>
                  <a:gd name="T16" fmla="*/ 2147483647 w 732"/>
                  <a:gd name="T17" fmla="*/ 2147483647 h 498"/>
                  <a:gd name="T18" fmla="*/ 2147483647 w 732"/>
                  <a:gd name="T19" fmla="*/ 2147483647 h 498"/>
                  <a:gd name="T20" fmla="*/ 2147483647 w 732"/>
                  <a:gd name="T21" fmla="*/ 2147483647 h 498"/>
                  <a:gd name="T22" fmla="*/ 2147483647 w 732"/>
                  <a:gd name="T23" fmla="*/ 2147483647 h 498"/>
                  <a:gd name="T24" fmla="*/ 2147483647 w 732"/>
                  <a:gd name="T25" fmla="*/ 2147483647 h 498"/>
                  <a:gd name="T26" fmla="*/ 2147483647 w 732"/>
                  <a:gd name="T27" fmla="*/ 2147483647 h 498"/>
                  <a:gd name="T28" fmla="*/ 2147483647 w 732"/>
                  <a:gd name="T29" fmla="*/ 2147483647 h 498"/>
                  <a:gd name="T30" fmla="*/ 0 w 732"/>
                  <a:gd name="T31" fmla="*/ 2147483647 h 498"/>
                  <a:gd name="T32" fmla="*/ 2147483647 w 732"/>
                  <a:gd name="T33" fmla="*/ 2147483647 h 498"/>
                  <a:gd name="T34" fmla="*/ 2147483647 w 732"/>
                  <a:gd name="T35" fmla="*/ 2147483647 h 498"/>
                  <a:gd name="T36" fmla="*/ 2147483647 w 732"/>
                  <a:gd name="T37" fmla="*/ 2147483647 h 498"/>
                  <a:gd name="T38" fmla="*/ 2147483647 w 732"/>
                  <a:gd name="T39" fmla="*/ 2147483647 h 498"/>
                  <a:gd name="T40" fmla="*/ 2147483647 w 732"/>
                  <a:gd name="T41" fmla="*/ 2147483647 h 498"/>
                  <a:gd name="T42" fmla="*/ 2147483647 w 732"/>
                  <a:gd name="T43" fmla="*/ 2147483647 h 498"/>
                  <a:gd name="T44" fmla="*/ 2147483647 w 732"/>
                  <a:gd name="T45" fmla="*/ 2147483647 h 498"/>
                  <a:gd name="T46" fmla="*/ 2147483647 w 732"/>
                  <a:gd name="T47" fmla="*/ 2147483647 h 498"/>
                  <a:gd name="T48" fmla="*/ 2147483647 w 732"/>
                  <a:gd name="T49" fmla="*/ 2147483647 h 498"/>
                  <a:gd name="T50" fmla="*/ 2147483647 w 732"/>
                  <a:gd name="T51" fmla="*/ 2147483647 h 498"/>
                  <a:gd name="T52" fmla="*/ 2147483647 w 732"/>
                  <a:gd name="T53" fmla="*/ 2147483647 h 498"/>
                  <a:gd name="T54" fmla="*/ 2147483647 w 732"/>
                  <a:gd name="T55" fmla="*/ 2147483647 h 498"/>
                  <a:gd name="T56" fmla="*/ 2147483647 w 732"/>
                  <a:gd name="T57" fmla="*/ 2147483647 h 498"/>
                  <a:gd name="T58" fmla="*/ 2147483647 w 732"/>
                  <a:gd name="T59" fmla="*/ 2147483647 h 498"/>
                  <a:gd name="T60" fmla="*/ 2147483647 w 732"/>
                  <a:gd name="T61" fmla="*/ 2147483647 h 498"/>
                  <a:gd name="T62" fmla="*/ 2147483647 w 732"/>
                  <a:gd name="T63" fmla="*/ 2147483647 h 498"/>
                  <a:gd name="T64" fmla="*/ 2147483647 w 732"/>
                  <a:gd name="T65" fmla="*/ 2147483647 h 498"/>
                  <a:gd name="T66" fmla="*/ 2147483647 w 732"/>
                  <a:gd name="T67" fmla="*/ 2147483647 h 498"/>
                  <a:gd name="T68" fmla="*/ 2147483647 w 732"/>
                  <a:gd name="T69" fmla="*/ 2147483647 h 498"/>
                  <a:gd name="T70" fmla="*/ 2147483647 w 732"/>
                  <a:gd name="T71" fmla="*/ 2147483647 h 498"/>
                  <a:gd name="T72" fmla="*/ 2147483647 w 732"/>
                  <a:gd name="T73" fmla="*/ 2147483647 h 498"/>
                  <a:gd name="T74" fmla="*/ 2147483647 w 732"/>
                  <a:gd name="T75" fmla="*/ 2147483647 h 498"/>
                  <a:gd name="T76" fmla="*/ 2147483647 w 732"/>
                  <a:gd name="T77" fmla="*/ 0 h 498"/>
                  <a:gd name="T78" fmla="*/ 2147483647 w 732"/>
                  <a:gd name="T79" fmla="*/ 2147483647 h 498"/>
                  <a:gd name="T80" fmla="*/ 2147483647 w 732"/>
                  <a:gd name="T81" fmla="*/ 2147483647 h 49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732"/>
                  <a:gd name="T124" fmla="*/ 0 h 498"/>
                  <a:gd name="T125" fmla="*/ 732 w 732"/>
                  <a:gd name="T126" fmla="*/ 498 h 49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732" h="498">
                    <a:moveTo>
                      <a:pt x="468" y="24"/>
                    </a:moveTo>
                    <a:lnTo>
                      <a:pt x="450" y="30"/>
                    </a:lnTo>
                    <a:lnTo>
                      <a:pt x="420" y="36"/>
                    </a:lnTo>
                    <a:lnTo>
                      <a:pt x="390" y="54"/>
                    </a:lnTo>
                    <a:lnTo>
                      <a:pt x="372" y="72"/>
                    </a:lnTo>
                    <a:lnTo>
                      <a:pt x="366" y="84"/>
                    </a:lnTo>
                    <a:lnTo>
                      <a:pt x="354" y="96"/>
                    </a:lnTo>
                    <a:lnTo>
                      <a:pt x="348" y="108"/>
                    </a:lnTo>
                    <a:lnTo>
                      <a:pt x="342" y="114"/>
                    </a:lnTo>
                    <a:lnTo>
                      <a:pt x="336" y="126"/>
                    </a:lnTo>
                    <a:lnTo>
                      <a:pt x="336" y="144"/>
                    </a:lnTo>
                    <a:lnTo>
                      <a:pt x="330" y="150"/>
                    </a:lnTo>
                    <a:lnTo>
                      <a:pt x="324" y="162"/>
                    </a:lnTo>
                    <a:lnTo>
                      <a:pt x="312" y="162"/>
                    </a:lnTo>
                    <a:lnTo>
                      <a:pt x="300" y="156"/>
                    </a:lnTo>
                    <a:lnTo>
                      <a:pt x="294" y="144"/>
                    </a:lnTo>
                    <a:lnTo>
                      <a:pt x="288" y="138"/>
                    </a:lnTo>
                    <a:lnTo>
                      <a:pt x="210" y="138"/>
                    </a:lnTo>
                    <a:lnTo>
                      <a:pt x="204" y="132"/>
                    </a:lnTo>
                    <a:lnTo>
                      <a:pt x="192" y="126"/>
                    </a:lnTo>
                    <a:lnTo>
                      <a:pt x="102" y="126"/>
                    </a:lnTo>
                    <a:lnTo>
                      <a:pt x="96" y="132"/>
                    </a:lnTo>
                    <a:lnTo>
                      <a:pt x="72" y="138"/>
                    </a:lnTo>
                    <a:lnTo>
                      <a:pt x="54" y="120"/>
                    </a:lnTo>
                    <a:lnTo>
                      <a:pt x="48" y="120"/>
                    </a:lnTo>
                    <a:lnTo>
                      <a:pt x="42" y="126"/>
                    </a:lnTo>
                    <a:lnTo>
                      <a:pt x="36" y="138"/>
                    </a:lnTo>
                    <a:lnTo>
                      <a:pt x="36" y="186"/>
                    </a:lnTo>
                    <a:lnTo>
                      <a:pt x="30" y="192"/>
                    </a:lnTo>
                    <a:lnTo>
                      <a:pt x="24" y="204"/>
                    </a:lnTo>
                    <a:lnTo>
                      <a:pt x="12" y="216"/>
                    </a:lnTo>
                    <a:lnTo>
                      <a:pt x="0" y="252"/>
                    </a:lnTo>
                    <a:lnTo>
                      <a:pt x="0" y="258"/>
                    </a:lnTo>
                    <a:lnTo>
                      <a:pt x="18" y="276"/>
                    </a:lnTo>
                    <a:lnTo>
                      <a:pt x="24" y="288"/>
                    </a:lnTo>
                    <a:lnTo>
                      <a:pt x="36" y="294"/>
                    </a:lnTo>
                    <a:lnTo>
                      <a:pt x="24" y="408"/>
                    </a:lnTo>
                    <a:lnTo>
                      <a:pt x="54" y="444"/>
                    </a:lnTo>
                    <a:lnTo>
                      <a:pt x="54" y="456"/>
                    </a:lnTo>
                    <a:lnTo>
                      <a:pt x="60" y="468"/>
                    </a:lnTo>
                    <a:lnTo>
                      <a:pt x="78" y="486"/>
                    </a:lnTo>
                    <a:lnTo>
                      <a:pt x="90" y="492"/>
                    </a:lnTo>
                    <a:lnTo>
                      <a:pt x="114" y="498"/>
                    </a:lnTo>
                    <a:lnTo>
                      <a:pt x="132" y="498"/>
                    </a:lnTo>
                    <a:lnTo>
                      <a:pt x="150" y="492"/>
                    </a:lnTo>
                    <a:lnTo>
                      <a:pt x="162" y="486"/>
                    </a:lnTo>
                    <a:lnTo>
                      <a:pt x="168" y="480"/>
                    </a:lnTo>
                    <a:lnTo>
                      <a:pt x="186" y="444"/>
                    </a:lnTo>
                    <a:lnTo>
                      <a:pt x="198" y="432"/>
                    </a:lnTo>
                    <a:lnTo>
                      <a:pt x="210" y="432"/>
                    </a:lnTo>
                    <a:lnTo>
                      <a:pt x="228" y="438"/>
                    </a:lnTo>
                    <a:lnTo>
                      <a:pt x="270" y="438"/>
                    </a:lnTo>
                    <a:lnTo>
                      <a:pt x="324" y="432"/>
                    </a:lnTo>
                    <a:lnTo>
                      <a:pt x="366" y="426"/>
                    </a:lnTo>
                    <a:lnTo>
                      <a:pt x="390" y="414"/>
                    </a:lnTo>
                    <a:lnTo>
                      <a:pt x="402" y="402"/>
                    </a:lnTo>
                    <a:lnTo>
                      <a:pt x="414" y="384"/>
                    </a:lnTo>
                    <a:lnTo>
                      <a:pt x="426" y="372"/>
                    </a:lnTo>
                    <a:lnTo>
                      <a:pt x="450" y="360"/>
                    </a:lnTo>
                    <a:lnTo>
                      <a:pt x="462" y="348"/>
                    </a:lnTo>
                    <a:lnTo>
                      <a:pt x="474" y="342"/>
                    </a:lnTo>
                    <a:lnTo>
                      <a:pt x="486" y="330"/>
                    </a:lnTo>
                    <a:lnTo>
                      <a:pt x="504" y="324"/>
                    </a:lnTo>
                    <a:lnTo>
                      <a:pt x="528" y="312"/>
                    </a:lnTo>
                    <a:lnTo>
                      <a:pt x="546" y="306"/>
                    </a:lnTo>
                    <a:lnTo>
                      <a:pt x="558" y="294"/>
                    </a:lnTo>
                    <a:lnTo>
                      <a:pt x="594" y="276"/>
                    </a:lnTo>
                    <a:lnTo>
                      <a:pt x="666" y="276"/>
                    </a:lnTo>
                    <a:lnTo>
                      <a:pt x="666" y="270"/>
                    </a:lnTo>
                    <a:lnTo>
                      <a:pt x="672" y="264"/>
                    </a:lnTo>
                    <a:lnTo>
                      <a:pt x="684" y="240"/>
                    </a:lnTo>
                    <a:lnTo>
                      <a:pt x="690" y="222"/>
                    </a:lnTo>
                    <a:lnTo>
                      <a:pt x="702" y="210"/>
                    </a:lnTo>
                    <a:lnTo>
                      <a:pt x="708" y="198"/>
                    </a:lnTo>
                    <a:lnTo>
                      <a:pt x="720" y="192"/>
                    </a:lnTo>
                    <a:lnTo>
                      <a:pt x="720" y="186"/>
                    </a:lnTo>
                    <a:lnTo>
                      <a:pt x="732" y="186"/>
                    </a:lnTo>
                    <a:lnTo>
                      <a:pt x="648" y="0"/>
                    </a:lnTo>
                    <a:lnTo>
                      <a:pt x="630" y="0"/>
                    </a:lnTo>
                    <a:lnTo>
                      <a:pt x="588" y="6"/>
                    </a:lnTo>
                    <a:lnTo>
                      <a:pt x="540" y="18"/>
                    </a:lnTo>
                    <a:lnTo>
                      <a:pt x="492" y="24"/>
                    </a:lnTo>
                    <a:lnTo>
                      <a:pt x="468" y="2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Western Sahara" descr="© INSCALE GmbH, 05.05.2010&#10;http://www.presentationload.com/"/>
              <p:cNvSpPr/>
              <p:nvPr/>
            </p:nvSpPr>
            <p:spPr bwMode="gray">
              <a:xfrm>
                <a:off x="8072" y="4744"/>
                <a:ext cx="444" cy="380"/>
              </a:xfrm>
              <a:custGeom>
                <a:avLst/>
                <a:gdLst>
                  <a:gd name="T0" fmla="*/ 2147483647 w 600"/>
                  <a:gd name="T1" fmla="*/ 0 h 510"/>
                  <a:gd name="T2" fmla="*/ 2147483647 w 600"/>
                  <a:gd name="T3" fmla="*/ 0 h 510"/>
                  <a:gd name="T4" fmla="*/ 2147483647 w 600"/>
                  <a:gd name="T5" fmla="*/ 2147483647 h 510"/>
                  <a:gd name="T6" fmla="*/ 2147483647 w 600"/>
                  <a:gd name="T7" fmla="*/ 2147483647 h 510"/>
                  <a:gd name="T8" fmla="*/ 2147483647 w 600"/>
                  <a:gd name="T9" fmla="*/ 2147483647 h 510"/>
                  <a:gd name="T10" fmla="*/ 2147483647 w 600"/>
                  <a:gd name="T11" fmla="*/ 2147483647 h 510"/>
                  <a:gd name="T12" fmla="*/ 2147483647 w 600"/>
                  <a:gd name="T13" fmla="*/ 2147483647 h 510"/>
                  <a:gd name="T14" fmla="*/ 2147483647 w 600"/>
                  <a:gd name="T15" fmla="*/ 2147483647 h 510"/>
                  <a:gd name="T16" fmla="*/ 2147483647 w 600"/>
                  <a:gd name="T17" fmla="*/ 2147483647 h 510"/>
                  <a:gd name="T18" fmla="*/ 2147483647 w 600"/>
                  <a:gd name="T19" fmla="*/ 2147483647 h 510"/>
                  <a:gd name="T20" fmla="*/ 2147483647 w 600"/>
                  <a:gd name="T21" fmla="*/ 2147483647 h 510"/>
                  <a:gd name="T22" fmla="*/ 2147483647 w 600"/>
                  <a:gd name="T23" fmla="*/ 2147483647 h 510"/>
                  <a:gd name="T24" fmla="*/ 2147483647 w 600"/>
                  <a:gd name="T25" fmla="*/ 2147483647 h 510"/>
                  <a:gd name="T26" fmla="*/ 2147483647 w 600"/>
                  <a:gd name="T27" fmla="*/ 2147483647 h 510"/>
                  <a:gd name="T28" fmla="*/ 2147483647 w 600"/>
                  <a:gd name="T29" fmla="*/ 2147483647 h 510"/>
                  <a:gd name="T30" fmla="*/ 2147483647 w 600"/>
                  <a:gd name="T31" fmla="*/ 2147483647 h 510"/>
                  <a:gd name="T32" fmla="*/ 2147483647 w 600"/>
                  <a:gd name="T33" fmla="*/ 2147483647 h 510"/>
                  <a:gd name="T34" fmla="*/ 2147483647 w 600"/>
                  <a:gd name="T35" fmla="*/ 2147483647 h 510"/>
                  <a:gd name="T36" fmla="*/ 2147483647 w 600"/>
                  <a:gd name="T37" fmla="*/ 2147483647 h 510"/>
                  <a:gd name="T38" fmla="*/ 2147483647 w 600"/>
                  <a:gd name="T39" fmla="*/ 2147483647 h 510"/>
                  <a:gd name="T40" fmla="*/ 2147483647 w 600"/>
                  <a:gd name="T41" fmla="*/ 2147483647 h 510"/>
                  <a:gd name="T42" fmla="*/ 2147483647 w 600"/>
                  <a:gd name="T43" fmla="*/ 2147483647 h 510"/>
                  <a:gd name="T44" fmla="*/ 2147483647 w 600"/>
                  <a:gd name="T45" fmla="*/ 2147483647 h 510"/>
                  <a:gd name="T46" fmla="*/ 2147483647 w 600"/>
                  <a:gd name="T47" fmla="*/ 2147483647 h 510"/>
                  <a:gd name="T48" fmla="*/ 2147483647 w 600"/>
                  <a:gd name="T49" fmla="*/ 2147483647 h 510"/>
                  <a:gd name="T50" fmla="*/ 2147483647 w 600"/>
                  <a:gd name="T51" fmla="*/ 2147483647 h 510"/>
                  <a:gd name="T52" fmla="*/ 2147483647 w 600"/>
                  <a:gd name="T53" fmla="*/ 2147483647 h 510"/>
                  <a:gd name="T54" fmla="*/ 2147483647 w 600"/>
                  <a:gd name="T55" fmla="*/ 2147483647 h 510"/>
                  <a:gd name="T56" fmla="*/ 2147483647 w 600"/>
                  <a:gd name="T57" fmla="*/ 2147483647 h 510"/>
                  <a:gd name="T58" fmla="*/ 2147483647 w 600"/>
                  <a:gd name="T59" fmla="*/ 2147483647 h 510"/>
                  <a:gd name="T60" fmla="*/ 2147483647 w 600"/>
                  <a:gd name="T61" fmla="*/ 2147483647 h 510"/>
                  <a:gd name="T62" fmla="*/ 2147483647 w 600"/>
                  <a:gd name="T63" fmla="*/ 2147483647 h 510"/>
                  <a:gd name="T64" fmla="*/ 2147483647 w 600"/>
                  <a:gd name="T65" fmla="*/ 2147483647 h 510"/>
                  <a:gd name="T66" fmla="*/ 2147483647 w 600"/>
                  <a:gd name="T67" fmla="*/ 2147483647 h 510"/>
                  <a:gd name="T68" fmla="*/ 2147483647 w 600"/>
                  <a:gd name="T69" fmla="*/ 2147483647 h 510"/>
                  <a:gd name="T70" fmla="*/ 2147483647 w 600"/>
                  <a:gd name="T71" fmla="*/ 2147483647 h 510"/>
                  <a:gd name="T72" fmla="*/ 2147483647 w 600"/>
                  <a:gd name="T73" fmla="*/ 2147483647 h 510"/>
                  <a:gd name="T74" fmla="*/ 2147483647 w 600"/>
                  <a:gd name="T75" fmla="*/ 2147483647 h 510"/>
                  <a:gd name="T76" fmla="*/ 2147483647 w 600"/>
                  <a:gd name="T77" fmla="*/ 2147483647 h 510"/>
                  <a:gd name="T78" fmla="*/ 0 w 600"/>
                  <a:gd name="T79" fmla="*/ 2147483647 h 510"/>
                  <a:gd name="T80" fmla="*/ 0 w 600"/>
                  <a:gd name="T81" fmla="*/ 2147483647 h 510"/>
                  <a:gd name="T82" fmla="*/ 2147483647 w 600"/>
                  <a:gd name="T83" fmla="*/ 2147483647 h 510"/>
                  <a:gd name="T84" fmla="*/ 2147483647 w 600"/>
                  <a:gd name="T85" fmla="*/ 2147483647 h 510"/>
                  <a:gd name="T86" fmla="*/ 2147483647 w 600"/>
                  <a:gd name="T87" fmla="*/ 2147483647 h 510"/>
                  <a:gd name="T88" fmla="*/ 2147483647 w 600"/>
                  <a:gd name="T89" fmla="*/ 2147483647 h 510"/>
                  <a:gd name="T90" fmla="*/ 2147483647 w 600"/>
                  <a:gd name="T91" fmla="*/ 2147483647 h 510"/>
                  <a:gd name="T92" fmla="*/ 2147483647 w 600"/>
                  <a:gd name="T93" fmla="*/ 2147483647 h 510"/>
                  <a:gd name="T94" fmla="*/ 2147483647 w 600"/>
                  <a:gd name="T95" fmla="*/ 2147483647 h 510"/>
                  <a:gd name="T96" fmla="*/ 2147483647 w 600"/>
                  <a:gd name="T97" fmla="*/ 2147483647 h 510"/>
                  <a:gd name="T98" fmla="*/ 2147483647 w 600"/>
                  <a:gd name="T99" fmla="*/ 2147483647 h 510"/>
                  <a:gd name="T100" fmla="*/ 2147483647 w 600"/>
                  <a:gd name="T101" fmla="*/ 2147483647 h 510"/>
                  <a:gd name="T102" fmla="*/ 2147483647 w 600"/>
                  <a:gd name="T103" fmla="*/ 2147483647 h 510"/>
                  <a:gd name="T104" fmla="*/ 2147483647 w 600"/>
                  <a:gd name="T105" fmla="*/ 2147483647 h 510"/>
                  <a:gd name="T106" fmla="*/ 2147483647 w 600"/>
                  <a:gd name="T107" fmla="*/ 2147483647 h 510"/>
                  <a:gd name="T108" fmla="*/ 2147483647 w 600"/>
                  <a:gd name="T109" fmla="*/ 2147483647 h 510"/>
                  <a:gd name="T110" fmla="*/ 2147483647 w 600"/>
                  <a:gd name="T111" fmla="*/ 2147483647 h 510"/>
                  <a:gd name="T112" fmla="*/ 2147483647 w 600"/>
                  <a:gd name="T113" fmla="*/ 0 h 510"/>
                  <a:gd name="T114" fmla="*/ 2147483647 w 600"/>
                  <a:gd name="T115" fmla="*/ 0 h 51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00"/>
                  <a:gd name="T175" fmla="*/ 0 h 510"/>
                  <a:gd name="T176" fmla="*/ 600 w 600"/>
                  <a:gd name="T177" fmla="*/ 510 h 51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00" h="510">
                    <a:moveTo>
                      <a:pt x="546" y="0"/>
                    </a:moveTo>
                    <a:lnTo>
                      <a:pt x="288" y="0"/>
                    </a:lnTo>
                    <a:lnTo>
                      <a:pt x="282" y="6"/>
                    </a:lnTo>
                    <a:lnTo>
                      <a:pt x="270" y="30"/>
                    </a:lnTo>
                    <a:lnTo>
                      <a:pt x="270" y="42"/>
                    </a:lnTo>
                    <a:lnTo>
                      <a:pt x="264" y="54"/>
                    </a:lnTo>
                    <a:lnTo>
                      <a:pt x="264" y="66"/>
                    </a:lnTo>
                    <a:lnTo>
                      <a:pt x="234" y="96"/>
                    </a:lnTo>
                    <a:lnTo>
                      <a:pt x="198" y="96"/>
                    </a:lnTo>
                    <a:lnTo>
                      <a:pt x="186" y="108"/>
                    </a:lnTo>
                    <a:lnTo>
                      <a:pt x="186" y="144"/>
                    </a:lnTo>
                    <a:lnTo>
                      <a:pt x="156" y="174"/>
                    </a:lnTo>
                    <a:lnTo>
                      <a:pt x="156" y="186"/>
                    </a:lnTo>
                    <a:lnTo>
                      <a:pt x="168" y="210"/>
                    </a:lnTo>
                    <a:lnTo>
                      <a:pt x="168" y="222"/>
                    </a:lnTo>
                    <a:lnTo>
                      <a:pt x="156" y="246"/>
                    </a:lnTo>
                    <a:lnTo>
                      <a:pt x="144" y="252"/>
                    </a:lnTo>
                    <a:lnTo>
                      <a:pt x="138" y="252"/>
                    </a:lnTo>
                    <a:lnTo>
                      <a:pt x="132" y="258"/>
                    </a:lnTo>
                    <a:lnTo>
                      <a:pt x="126" y="270"/>
                    </a:lnTo>
                    <a:lnTo>
                      <a:pt x="114" y="282"/>
                    </a:lnTo>
                    <a:lnTo>
                      <a:pt x="102" y="288"/>
                    </a:lnTo>
                    <a:lnTo>
                      <a:pt x="96" y="294"/>
                    </a:lnTo>
                    <a:lnTo>
                      <a:pt x="84" y="300"/>
                    </a:lnTo>
                    <a:lnTo>
                      <a:pt x="78" y="306"/>
                    </a:lnTo>
                    <a:lnTo>
                      <a:pt x="78" y="318"/>
                    </a:lnTo>
                    <a:lnTo>
                      <a:pt x="90" y="324"/>
                    </a:lnTo>
                    <a:lnTo>
                      <a:pt x="78" y="330"/>
                    </a:lnTo>
                    <a:lnTo>
                      <a:pt x="60" y="366"/>
                    </a:lnTo>
                    <a:lnTo>
                      <a:pt x="60" y="384"/>
                    </a:lnTo>
                    <a:lnTo>
                      <a:pt x="48" y="384"/>
                    </a:lnTo>
                    <a:lnTo>
                      <a:pt x="48" y="390"/>
                    </a:lnTo>
                    <a:lnTo>
                      <a:pt x="54" y="396"/>
                    </a:lnTo>
                    <a:lnTo>
                      <a:pt x="54" y="408"/>
                    </a:lnTo>
                    <a:lnTo>
                      <a:pt x="48" y="420"/>
                    </a:lnTo>
                    <a:lnTo>
                      <a:pt x="36" y="426"/>
                    </a:lnTo>
                    <a:lnTo>
                      <a:pt x="24" y="426"/>
                    </a:lnTo>
                    <a:lnTo>
                      <a:pt x="18" y="432"/>
                    </a:lnTo>
                    <a:lnTo>
                      <a:pt x="6" y="456"/>
                    </a:lnTo>
                    <a:lnTo>
                      <a:pt x="0" y="462"/>
                    </a:lnTo>
                    <a:lnTo>
                      <a:pt x="0" y="510"/>
                    </a:lnTo>
                    <a:lnTo>
                      <a:pt x="276" y="510"/>
                    </a:lnTo>
                    <a:lnTo>
                      <a:pt x="282" y="408"/>
                    </a:lnTo>
                    <a:lnTo>
                      <a:pt x="276" y="396"/>
                    </a:lnTo>
                    <a:lnTo>
                      <a:pt x="276" y="378"/>
                    </a:lnTo>
                    <a:lnTo>
                      <a:pt x="282" y="366"/>
                    </a:lnTo>
                    <a:lnTo>
                      <a:pt x="306" y="354"/>
                    </a:lnTo>
                    <a:lnTo>
                      <a:pt x="336" y="354"/>
                    </a:lnTo>
                    <a:lnTo>
                      <a:pt x="348" y="348"/>
                    </a:lnTo>
                    <a:lnTo>
                      <a:pt x="354" y="342"/>
                    </a:lnTo>
                    <a:lnTo>
                      <a:pt x="354" y="150"/>
                    </a:lnTo>
                    <a:lnTo>
                      <a:pt x="366" y="144"/>
                    </a:lnTo>
                    <a:lnTo>
                      <a:pt x="366" y="132"/>
                    </a:lnTo>
                    <a:lnTo>
                      <a:pt x="588" y="126"/>
                    </a:lnTo>
                    <a:lnTo>
                      <a:pt x="588" y="90"/>
                    </a:lnTo>
                    <a:lnTo>
                      <a:pt x="594" y="84"/>
                    </a:lnTo>
                    <a:lnTo>
                      <a:pt x="600" y="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West Bank" descr="© INSCALE GmbH, 05.05.2010&#10;http://www.presentationload.com/"/>
              <p:cNvSpPr/>
              <p:nvPr/>
            </p:nvSpPr>
            <p:spPr bwMode="gray">
              <a:xfrm>
                <a:off x="10733" y="4456"/>
                <a:ext cx="32" cy="70"/>
              </a:xfrm>
              <a:custGeom>
                <a:avLst/>
                <a:gdLst>
                  <a:gd name="T0" fmla="*/ 2147483647 w 42"/>
                  <a:gd name="T1" fmla="*/ 2147483647 h 96"/>
                  <a:gd name="T2" fmla="*/ 2147483647 w 42"/>
                  <a:gd name="T3" fmla="*/ 2147483647 h 96"/>
                  <a:gd name="T4" fmla="*/ 2147483647 w 42"/>
                  <a:gd name="T5" fmla="*/ 2147483647 h 96"/>
                  <a:gd name="T6" fmla="*/ 2147483647 w 42"/>
                  <a:gd name="T7" fmla="*/ 0 h 96"/>
                  <a:gd name="T8" fmla="*/ 2147483647 w 42"/>
                  <a:gd name="T9" fmla="*/ 0 h 96"/>
                  <a:gd name="T10" fmla="*/ 0 w 42"/>
                  <a:gd name="T11" fmla="*/ 2147483647 h 96"/>
                  <a:gd name="T12" fmla="*/ 0 w 42"/>
                  <a:gd name="T13" fmla="*/ 2147483647 h 96"/>
                  <a:gd name="T14" fmla="*/ 2147483647 w 42"/>
                  <a:gd name="T15" fmla="*/ 2147483647 h 96"/>
                  <a:gd name="T16" fmla="*/ 2147483647 w 42"/>
                  <a:gd name="T17" fmla="*/ 2147483647 h 96"/>
                  <a:gd name="T18" fmla="*/ 2147483647 w 42"/>
                  <a:gd name="T19" fmla="*/ 2147483647 h 96"/>
                  <a:gd name="T20" fmla="*/ 2147483647 w 42"/>
                  <a:gd name="T21" fmla="*/ 2147483647 h 96"/>
                  <a:gd name="T22" fmla="*/ 2147483647 w 42"/>
                  <a:gd name="T23" fmla="*/ 2147483647 h 9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2"/>
                  <a:gd name="T37" fmla="*/ 0 h 96"/>
                  <a:gd name="T38" fmla="*/ 42 w 42"/>
                  <a:gd name="T39" fmla="*/ 96 h 9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2" h="96">
                    <a:moveTo>
                      <a:pt x="24" y="78"/>
                    </a:moveTo>
                    <a:lnTo>
                      <a:pt x="30" y="84"/>
                    </a:lnTo>
                    <a:lnTo>
                      <a:pt x="42" y="72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90"/>
                    </a:lnTo>
                    <a:lnTo>
                      <a:pt x="6" y="96"/>
                    </a:lnTo>
                    <a:lnTo>
                      <a:pt x="12" y="90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24" y="7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Uzbekistan" descr="© INSCALE GmbH, 05.05.2010&#10;http://www.presentationload.com/"/>
              <p:cNvSpPr/>
              <p:nvPr/>
            </p:nvSpPr>
            <p:spPr bwMode="gray">
              <a:xfrm>
                <a:off x="11653" y="3681"/>
                <a:ext cx="880" cy="494"/>
              </a:xfrm>
              <a:custGeom>
                <a:avLst/>
                <a:gdLst>
                  <a:gd name="T0" fmla="*/ 2147483647 w 1182"/>
                  <a:gd name="T1" fmla="*/ 2147483647 h 666"/>
                  <a:gd name="T2" fmla="*/ 2147483647 w 1182"/>
                  <a:gd name="T3" fmla="*/ 2147483647 h 666"/>
                  <a:gd name="T4" fmla="*/ 2147483647 w 1182"/>
                  <a:gd name="T5" fmla="*/ 2147483647 h 666"/>
                  <a:gd name="T6" fmla="*/ 2147483647 w 1182"/>
                  <a:gd name="T7" fmla="*/ 2147483647 h 666"/>
                  <a:gd name="T8" fmla="*/ 2147483647 w 1182"/>
                  <a:gd name="T9" fmla="*/ 2147483647 h 666"/>
                  <a:gd name="T10" fmla="*/ 2147483647 w 1182"/>
                  <a:gd name="T11" fmla="*/ 2147483647 h 666"/>
                  <a:gd name="T12" fmla="*/ 2147483647 w 1182"/>
                  <a:gd name="T13" fmla="*/ 2147483647 h 666"/>
                  <a:gd name="T14" fmla="*/ 2147483647 w 1182"/>
                  <a:gd name="T15" fmla="*/ 2147483647 h 666"/>
                  <a:gd name="T16" fmla="*/ 2147483647 w 1182"/>
                  <a:gd name="T17" fmla="*/ 2147483647 h 666"/>
                  <a:gd name="T18" fmla="*/ 2147483647 w 1182"/>
                  <a:gd name="T19" fmla="*/ 2147483647 h 666"/>
                  <a:gd name="T20" fmla="*/ 2147483647 w 1182"/>
                  <a:gd name="T21" fmla="*/ 2147483647 h 666"/>
                  <a:gd name="T22" fmla="*/ 2147483647 w 1182"/>
                  <a:gd name="T23" fmla="*/ 2147483647 h 666"/>
                  <a:gd name="T24" fmla="*/ 2147483647 w 1182"/>
                  <a:gd name="T25" fmla="*/ 2147483647 h 666"/>
                  <a:gd name="T26" fmla="*/ 2147483647 w 1182"/>
                  <a:gd name="T27" fmla="*/ 2147483647 h 666"/>
                  <a:gd name="T28" fmla="*/ 2147483647 w 1182"/>
                  <a:gd name="T29" fmla="*/ 2147483647 h 666"/>
                  <a:gd name="T30" fmla="*/ 2147483647 w 1182"/>
                  <a:gd name="T31" fmla="*/ 2147483647 h 666"/>
                  <a:gd name="T32" fmla="*/ 2147483647 w 1182"/>
                  <a:gd name="T33" fmla="*/ 2147483647 h 666"/>
                  <a:gd name="T34" fmla="*/ 2147483647 w 1182"/>
                  <a:gd name="T35" fmla="*/ 2147483647 h 666"/>
                  <a:gd name="T36" fmla="*/ 2147483647 w 1182"/>
                  <a:gd name="T37" fmla="*/ 2147483647 h 666"/>
                  <a:gd name="T38" fmla="*/ 2147483647 w 1182"/>
                  <a:gd name="T39" fmla="*/ 2147483647 h 666"/>
                  <a:gd name="T40" fmla="*/ 2147483647 w 1182"/>
                  <a:gd name="T41" fmla="*/ 2147483647 h 666"/>
                  <a:gd name="T42" fmla="*/ 2147483647 w 1182"/>
                  <a:gd name="T43" fmla="*/ 2147483647 h 666"/>
                  <a:gd name="T44" fmla="*/ 2147483647 w 1182"/>
                  <a:gd name="T45" fmla="*/ 2147483647 h 666"/>
                  <a:gd name="T46" fmla="*/ 2147483647 w 1182"/>
                  <a:gd name="T47" fmla="*/ 2147483647 h 666"/>
                  <a:gd name="T48" fmla="*/ 2147483647 w 1182"/>
                  <a:gd name="T49" fmla="*/ 2147483647 h 666"/>
                  <a:gd name="T50" fmla="*/ 2147483647 w 1182"/>
                  <a:gd name="T51" fmla="*/ 2147483647 h 666"/>
                  <a:gd name="T52" fmla="*/ 2147483647 w 1182"/>
                  <a:gd name="T53" fmla="*/ 2147483647 h 666"/>
                  <a:gd name="T54" fmla="*/ 2147483647 w 1182"/>
                  <a:gd name="T55" fmla="*/ 2147483647 h 666"/>
                  <a:gd name="T56" fmla="*/ 2147483647 w 1182"/>
                  <a:gd name="T57" fmla="*/ 2147483647 h 666"/>
                  <a:gd name="T58" fmla="*/ 2147483647 w 1182"/>
                  <a:gd name="T59" fmla="*/ 2147483647 h 666"/>
                  <a:gd name="T60" fmla="*/ 2147483647 w 1182"/>
                  <a:gd name="T61" fmla="*/ 2147483647 h 666"/>
                  <a:gd name="T62" fmla="*/ 2147483647 w 1182"/>
                  <a:gd name="T63" fmla="*/ 2147483647 h 666"/>
                  <a:gd name="T64" fmla="*/ 2147483647 w 1182"/>
                  <a:gd name="T65" fmla="*/ 2147483647 h 666"/>
                  <a:gd name="T66" fmla="*/ 2147483647 w 1182"/>
                  <a:gd name="T67" fmla="*/ 2147483647 h 666"/>
                  <a:gd name="T68" fmla="*/ 2147483647 w 1182"/>
                  <a:gd name="T69" fmla="*/ 2147483647 h 666"/>
                  <a:gd name="T70" fmla="*/ 2147483647 w 1182"/>
                  <a:gd name="T71" fmla="*/ 2147483647 h 666"/>
                  <a:gd name="T72" fmla="*/ 2147483647 w 1182"/>
                  <a:gd name="T73" fmla="*/ 2147483647 h 666"/>
                  <a:gd name="T74" fmla="*/ 2147483647 w 1182"/>
                  <a:gd name="T75" fmla="*/ 2147483647 h 666"/>
                  <a:gd name="T76" fmla="*/ 2147483647 w 1182"/>
                  <a:gd name="T77" fmla="*/ 2147483647 h 666"/>
                  <a:gd name="T78" fmla="*/ 2147483647 w 1182"/>
                  <a:gd name="T79" fmla="*/ 2147483647 h 666"/>
                  <a:gd name="T80" fmla="*/ 2147483647 w 1182"/>
                  <a:gd name="T81" fmla="*/ 2147483647 h 666"/>
                  <a:gd name="T82" fmla="*/ 2147483647 w 1182"/>
                  <a:gd name="T83" fmla="*/ 2147483647 h 666"/>
                  <a:gd name="T84" fmla="*/ 2147483647 w 1182"/>
                  <a:gd name="T85" fmla="*/ 2147483647 h 666"/>
                  <a:gd name="T86" fmla="*/ 2147483647 w 1182"/>
                  <a:gd name="T87" fmla="*/ 2147483647 h 666"/>
                  <a:gd name="T88" fmla="*/ 2147483647 w 1182"/>
                  <a:gd name="T89" fmla="*/ 2147483647 h 666"/>
                  <a:gd name="T90" fmla="*/ 2147483647 w 1182"/>
                  <a:gd name="T91" fmla="*/ 2147483647 h 666"/>
                  <a:gd name="T92" fmla="*/ 2147483647 w 1182"/>
                  <a:gd name="T93" fmla="*/ 2147483647 h 666"/>
                  <a:gd name="T94" fmla="*/ 2147483647 w 1182"/>
                  <a:gd name="T95" fmla="*/ 2147483647 h 666"/>
                  <a:gd name="T96" fmla="*/ 2147483647 w 1182"/>
                  <a:gd name="T97" fmla="*/ 2147483647 h 666"/>
                  <a:gd name="T98" fmla="*/ 2147483647 w 1182"/>
                  <a:gd name="T99" fmla="*/ 2147483647 h 666"/>
                  <a:gd name="T100" fmla="*/ 2147483647 w 1182"/>
                  <a:gd name="T101" fmla="*/ 2147483647 h 666"/>
                  <a:gd name="T102" fmla="*/ 2147483647 w 1182"/>
                  <a:gd name="T103" fmla="*/ 2147483647 h 666"/>
                  <a:gd name="T104" fmla="*/ 2147483647 w 1182"/>
                  <a:gd name="T105" fmla="*/ 2147483647 h 666"/>
                  <a:gd name="T106" fmla="*/ 2147483647 w 1182"/>
                  <a:gd name="T107" fmla="*/ 2147483647 h 666"/>
                  <a:gd name="T108" fmla="*/ 2147483647 w 1182"/>
                  <a:gd name="T109" fmla="*/ 2147483647 h 666"/>
                  <a:gd name="T110" fmla="*/ 2147483647 w 1182"/>
                  <a:gd name="T111" fmla="*/ 2147483647 h 666"/>
                  <a:gd name="T112" fmla="*/ 2147483647 w 1182"/>
                  <a:gd name="T113" fmla="*/ 2147483647 h 666"/>
                  <a:gd name="T114" fmla="*/ 2147483647 w 1182"/>
                  <a:gd name="T115" fmla="*/ 2147483647 h 66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182"/>
                  <a:gd name="T175" fmla="*/ 0 h 666"/>
                  <a:gd name="T176" fmla="*/ 1182 w 1182"/>
                  <a:gd name="T177" fmla="*/ 666 h 66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182" h="666">
                    <a:moveTo>
                      <a:pt x="1152" y="372"/>
                    </a:moveTo>
                    <a:lnTo>
                      <a:pt x="1146" y="360"/>
                    </a:lnTo>
                    <a:lnTo>
                      <a:pt x="1122" y="360"/>
                    </a:lnTo>
                    <a:lnTo>
                      <a:pt x="1116" y="342"/>
                    </a:lnTo>
                    <a:lnTo>
                      <a:pt x="1098" y="342"/>
                    </a:lnTo>
                    <a:lnTo>
                      <a:pt x="1080" y="318"/>
                    </a:lnTo>
                    <a:lnTo>
                      <a:pt x="1080" y="330"/>
                    </a:lnTo>
                    <a:lnTo>
                      <a:pt x="1068" y="330"/>
                    </a:lnTo>
                    <a:lnTo>
                      <a:pt x="1068" y="342"/>
                    </a:lnTo>
                    <a:lnTo>
                      <a:pt x="1032" y="342"/>
                    </a:lnTo>
                    <a:lnTo>
                      <a:pt x="1020" y="330"/>
                    </a:lnTo>
                    <a:lnTo>
                      <a:pt x="990" y="318"/>
                    </a:lnTo>
                    <a:lnTo>
                      <a:pt x="1038" y="270"/>
                    </a:lnTo>
                    <a:lnTo>
                      <a:pt x="1038" y="264"/>
                    </a:lnTo>
                    <a:lnTo>
                      <a:pt x="1032" y="264"/>
                    </a:lnTo>
                    <a:lnTo>
                      <a:pt x="1032" y="258"/>
                    </a:lnTo>
                    <a:lnTo>
                      <a:pt x="1002" y="276"/>
                    </a:lnTo>
                    <a:lnTo>
                      <a:pt x="978" y="276"/>
                    </a:lnTo>
                    <a:lnTo>
                      <a:pt x="966" y="300"/>
                    </a:lnTo>
                    <a:lnTo>
                      <a:pt x="960" y="300"/>
                    </a:lnTo>
                    <a:lnTo>
                      <a:pt x="954" y="306"/>
                    </a:lnTo>
                    <a:lnTo>
                      <a:pt x="942" y="306"/>
                    </a:lnTo>
                    <a:lnTo>
                      <a:pt x="930" y="312"/>
                    </a:lnTo>
                    <a:lnTo>
                      <a:pt x="918" y="324"/>
                    </a:lnTo>
                    <a:lnTo>
                      <a:pt x="918" y="342"/>
                    </a:lnTo>
                    <a:lnTo>
                      <a:pt x="912" y="342"/>
                    </a:lnTo>
                    <a:lnTo>
                      <a:pt x="906" y="348"/>
                    </a:lnTo>
                    <a:lnTo>
                      <a:pt x="894" y="354"/>
                    </a:lnTo>
                    <a:lnTo>
                      <a:pt x="882" y="366"/>
                    </a:lnTo>
                    <a:lnTo>
                      <a:pt x="882" y="378"/>
                    </a:lnTo>
                    <a:lnTo>
                      <a:pt x="888" y="384"/>
                    </a:lnTo>
                    <a:lnTo>
                      <a:pt x="888" y="396"/>
                    </a:lnTo>
                    <a:lnTo>
                      <a:pt x="882" y="390"/>
                    </a:lnTo>
                    <a:lnTo>
                      <a:pt x="870" y="390"/>
                    </a:lnTo>
                    <a:lnTo>
                      <a:pt x="858" y="384"/>
                    </a:lnTo>
                    <a:lnTo>
                      <a:pt x="852" y="384"/>
                    </a:lnTo>
                    <a:lnTo>
                      <a:pt x="852" y="372"/>
                    </a:lnTo>
                    <a:lnTo>
                      <a:pt x="858" y="366"/>
                    </a:lnTo>
                    <a:lnTo>
                      <a:pt x="858" y="348"/>
                    </a:lnTo>
                    <a:lnTo>
                      <a:pt x="840" y="342"/>
                    </a:lnTo>
                    <a:lnTo>
                      <a:pt x="762" y="342"/>
                    </a:lnTo>
                    <a:lnTo>
                      <a:pt x="732" y="282"/>
                    </a:lnTo>
                    <a:lnTo>
                      <a:pt x="726" y="276"/>
                    </a:lnTo>
                    <a:lnTo>
                      <a:pt x="714" y="276"/>
                    </a:lnTo>
                    <a:lnTo>
                      <a:pt x="708" y="282"/>
                    </a:lnTo>
                    <a:lnTo>
                      <a:pt x="702" y="282"/>
                    </a:lnTo>
                    <a:lnTo>
                      <a:pt x="696" y="276"/>
                    </a:lnTo>
                    <a:lnTo>
                      <a:pt x="696" y="234"/>
                    </a:lnTo>
                    <a:lnTo>
                      <a:pt x="690" y="216"/>
                    </a:lnTo>
                    <a:lnTo>
                      <a:pt x="690" y="204"/>
                    </a:lnTo>
                    <a:lnTo>
                      <a:pt x="660" y="204"/>
                    </a:lnTo>
                    <a:lnTo>
                      <a:pt x="654" y="192"/>
                    </a:lnTo>
                    <a:lnTo>
                      <a:pt x="642" y="186"/>
                    </a:lnTo>
                    <a:lnTo>
                      <a:pt x="636" y="168"/>
                    </a:lnTo>
                    <a:lnTo>
                      <a:pt x="618" y="150"/>
                    </a:lnTo>
                    <a:lnTo>
                      <a:pt x="612" y="138"/>
                    </a:lnTo>
                    <a:lnTo>
                      <a:pt x="600" y="138"/>
                    </a:lnTo>
                    <a:lnTo>
                      <a:pt x="576" y="150"/>
                    </a:lnTo>
                    <a:lnTo>
                      <a:pt x="570" y="156"/>
                    </a:lnTo>
                    <a:lnTo>
                      <a:pt x="552" y="156"/>
                    </a:lnTo>
                    <a:lnTo>
                      <a:pt x="534" y="150"/>
                    </a:lnTo>
                    <a:lnTo>
                      <a:pt x="474" y="150"/>
                    </a:lnTo>
                    <a:lnTo>
                      <a:pt x="456" y="156"/>
                    </a:lnTo>
                    <a:lnTo>
                      <a:pt x="420" y="156"/>
                    </a:lnTo>
                    <a:lnTo>
                      <a:pt x="414" y="162"/>
                    </a:lnTo>
                    <a:lnTo>
                      <a:pt x="408" y="162"/>
                    </a:lnTo>
                    <a:lnTo>
                      <a:pt x="330" y="90"/>
                    </a:lnTo>
                    <a:lnTo>
                      <a:pt x="264" y="54"/>
                    </a:lnTo>
                    <a:lnTo>
                      <a:pt x="270" y="66"/>
                    </a:lnTo>
                    <a:lnTo>
                      <a:pt x="270" y="90"/>
                    </a:lnTo>
                    <a:lnTo>
                      <a:pt x="264" y="102"/>
                    </a:lnTo>
                    <a:lnTo>
                      <a:pt x="258" y="108"/>
                    </a:lnTo>
                    <a:lnTo>
                      <a:pt x="240" y="108"/>
                    </a:lnTo>
                    <a:lnTo>
                      <a:pt x="228" y="102"/>
                    </a:lnTo>
                    <a:lnTo>
                      <a:pt x="222" y="96"/>
                    </a:lnTo>
                    <a:lnTo>
                      <a:pt x="222" y="78"/>
                    </a:lnTo>
                    <a:lnTo>
                      <a:pt x="210" y="54"/>
                    </a:lnTo>
                    <a:lnTo>
                      <a:pt x="216" y="36"/>
                    </a:lnTo>
                    <a:lnTo>
                      <a:pt x="162" y="12"/>
                    </a:lnTo>
                    <a:lnTo>
                      <a:pt x="156" y="30"/>
                    </a:lnTo>
                    <a:lnTo>
                      <a:pt x="168" y="36"/>
                    </a:lnTo>
                    <a:lnTo>
                      <a:pt x="174" y="48"/>
                    </a:lnTo>
                    <a:lnTo>
                      <a:pt x="174" y="72"/>
                    </a:lnTo>
                    <a:lnTo>
                      <a:pt x="168" y="78"/>
                    </a:lnTo>
                    <a:lnTo>
                      <a:pt x="156" y="84"/>
                    </a:lnTo>
                    <a:lnTo>
                      <a:pt x="150" y="84"/>
                    </a:lnTo>
                    <a:lnTo>
                      <a:pt x="144" y="78"/>
                    </a:lnTo>
                    <a:lnTo>
                      <a:pt x="144" y="60"/>
                    </a:lnTo>
                    <a:lnTo>
                      <a:pt x="132" y="48"/>
                    </a:lnTo>
                    <a:lnTo>
                      <a:pt x="132" y="42"/>
                    </a:lnTo>
                    <a:lnTo>
                      <a:pt x="144" y="30"/>
                    </a:lnTo>
                    <a:lnTo>
                      <a:pt x="150" y="6"/>
                    </a:lnTo>
                    <a:lnTo>
                      <a:pt x="144" y="0"/>
                    </a:lnTo>
                    <a:lnTo>
                      <a:pt x="0" y="42"/>
                    </a:lnTo>
                    <a:lnTo>
                      <a:pt x="48" y="324"/>
                    </a:lnTo>
                    <a:lnTo>
                      <a:pt x="60" y="324"/>
                    </a:lnTo>
                    <a:lnTo>
                      <a:pt x="72" y="336"/>
                    </a:lnTo>
                    <a:lnTo>
                      <a:pt x="138" y="336"/>
                    </a:lnTo>
                    <a:lnTo>
                      <a:pt x="132" y="324"/>
                    </a:lnTo>
                    <a:lnTo>
                      <a:pt x="120" y="318"/>
                    </a:lnTo>
                    <a:lnTo>
                      <a:pt x="114" y="300"/>
                    </a:lnTo>
                    <a:lnTo>
                      <a:pt x="114" y="288"/>
                    </a:lnTo>
                    <a:lnTo>
                      <a:pt x="132" y="270"/>
                    </a:lnTo>
                    <a:lnTo>
                      <a:pt x="144" y="264"/>
                    </a:lnTo>
                    <a:lnTo>
                      <a:pt x="156" y="264"/>
                    </a:lnTo>
                    <a:lnTo>
                      <a:pt x="162" y="258"/>
                    </a:lnTo>
                    <a:lnTo>
                      <a:pt x="168" y="258"/>
                    </a:lnTo>
                    <a:lnTo>
                      <a:pt x="168" y="246"/>
                    </a:lnTo>
                    <a:lnTo>
                      <a:pt x="174" y="240"/>
                    </a:lnTo>
                    <a:lnTo>
                      <a:pt x="180" y="240"/>
                    </a:lnTo>
                    <a:lnTo>
                      <a:pt x="186" y="246"/>
                    </a:lnTo>
                    <a:lnTo>
                      <a:pt x="198" y="246"/>
                    </a:lnTo>
                    <a:lnTo>
                      <a:pt x="204" y="252"/>
                    </a:lnTo>
                    <a:lnTo>
                      <a:pt x="174" y="222"/>
                    </a:lnTo>
                    <a:lnTo>
                      <a:pt x="204" y="228"/>
                    </a:lnTo>
                    <a:lnTo>
                      <a:pt x="210" y="216"/>
                    </a:lnTo>
                    <a:lnTo>
                      <a:pt x="228" y="240"/>
                    </a:lnTo>
                    <a:lnTo>
                      <a:pt x="252" y="240"/>
                    </a:lnTo>
                    <a:lnTo>
                      <a:pt x="252" y="252"/>
                    </a:lnTo>
                    <a:lnTo>
                      <a:pt x="264" y="258"/>
                    </a:lnTo>
                    <a:lnTo>
                      <a:pt x="300" y="258"/>
                    </a:lnTo>
                    <a:lnTo>
                      <a:pt x="306" y="264"/>
                    </a:lnTo>
                    <a:lnTo>
                      <a:pt x="312" y="276"/>
                    </a:lnTo>
                    <a:lnTo>
                      <a:pt x="312" y="288"/>
                    </a:lnTo>
                    <a:lnTo>
                      <a:pt x="324" y="294"/>
                    </a:lnTo>
                    <a:lnTo>
                      <a:pt x="312" y="306"/>
                    </a:lnTo>
                    <a:lnTo>
                      <a:pt x="312" y="318"/>
                    </a:lnTo>
                    <a:lnTo>
                      <a:pt x="330" y="336"/>
                    </a:lnTo>
                    <a:lnTo>
                      <a:pt x="360" y="336"/>
                    </a:lnTo>
                    <a:lnTo>
                      <a:pt x="414" y="342"/>
                    </a:lnTo>
                    <a:lnTo>
                      <a:pt x="414" y="336"/>
                    </a:lnTo>
                    <a:lnTo>
                      <a:pt x="450" y="354"/>
                    </a:lnTo>
                    <a:lnTo>
                      <a:pt x="468" y="384"/>
                    </a:lnTo>
                    <a:lnTo>
                      <a:pt x="486" y="402"/>
                    </a:lnTo>
                    <a:lnTo>
                      <a:pt x="486" y="408"/>
                    </a:lnTo>
                    <a:lnTo>
                      <a:pt x="492" y="414"/>
                    </a:lnTo>
                    <a:lnTo>
                      <a:pt x="510" y="450"/>
                    </a:lnTo>
                    <a:lnTo>
                      <a:pt x="522" y="462"/>
                    </a:lnTo>
                    <a:lnTo>
                      <a:pt x="534" y="468"/>
                    </a:lnTo>
                    <a:lnTo>
                      <a:pt x="552" y="468"/>
                    </a:lnTo>
                    <a:lnTo>
                      <a:pt x="564" y="474"/>
                    </a:lnTo>
                    <a:lnTo>
                      <a:pt x="570" y="474"/>
                    </a:lnTo>
                    <a:lnTo>
                      <a:pt x="582" y="486"/>
                    </a:lnTo>
                    <a:lnTo>
                      <a:pt x="588" y="498"/>
                    </a:lnTo>
                    <a:lnTo>
                      <a:pt x="594" y="504"/>
                    </a:lnTo>
                    <a:lnTo>
                      <a:pt x="624" y="522"/>
                    </a:lnTo>
                    <a:lnTo>
                      <a:pt x="648" y="522"/>
                    </a:lnTo>
                    <a:lnTo>
                      <a:pt x="666" y="534"/>
                    </a:lnTo>
                    <a:lnTo>
                      <a:pt x="690" y="546"/>
                    </a:lnTo>
                    <a:lnTo>
                      <a:pt x="696" y="552"/>
                    </a:lnTo>
                    <a:lnTo>
                      <a:pt x="708" y="558"/>
                    </a:lnTo>
                    <a:lnTo>
                      <a:pt x="720" y="570"/>
                    </a:lnTo>
                    <a:lnTo>
                      <a:pt x="732" y="570"/>
                    </a:lnTo>
                    <a:lnTo>
                      <a:pt x="744" y="582"/>
                    </a:lnTo>
                    <a:lnTo>
                      <a:pt x="750" y="582"/>
                    </a:lnTo>
                    <a:lnTo>
                      <a:pt x="774" y="576"/>
                    </a:lnTo>
                    <a:lnTo>
                      <a:pt x="822" y="606"/>
                    </a:lnTo>
                    <a:lnTo>
                      <a:pt x="816" y="612"/>
                    </a:lnTo>
                    <a:lnTo>
                      <a:pt x="816" y="630"/>
                    </a:lnTo>
                    <a:lnTo>
                      <a:pt x="828" y="642"/>
                    </a:lnTo>
                    <a:lnTo>
                      <a:pt x="828" y="654"/>
                    </a:lnTo>
                    <a:lnTo>
                      <a:pt x="840" y="654"/>
                    </a:lnTo>
                    <a:lnTo>
                      <a:pt x="852" y="642"/>
                    </a:lnTo>
                    <a:lnTo>
                      <a:pt x="870" y="666"/>
                    </a:lnTo>
                    <a:lnTo>
                      <a:pt x="882" y="660"/>
                    </a:lnTo>
                    <a:lnTo>
                      <a:pt x="894" y="660"/>
                    </a:lnTo>
                    <a:lnTo>
                      <a:pt x="900" y="666"/>
                    </a:lnTo>
                    <a:lnTo>
                      <a:pt x="906" y="666"/>
                    </a:lnTo>
                    <a:lnTo>
                      <a:pt x="900" y="666"/>
                    </a:lnTo>
                    <a:lnTo>
                      <a:pt x="900" y="642"/>
                    </a:lnTo>
                    <a:lnTo>
                      <a:pt x="906" y="636"/>
                    </a:lnTo>
                    <a:lnTo>
                      <a:pt x="912" y="624"/>
                    </a:lnTo>
                    <a:lnTo>
                      <a:pt x="924" y="618"/>
                    </a:lnTo>
                    <a:lnTo>
                      <a:pt x="930" y="606"/>
                    </a:lnTo>
                    <a:lnTo>
                      <a:pt x="930" y="588"/>
                    </a:lnTo>
                    <a:lnTo>
                      <a:pt x="918" y="576"/>
                    </a:lnTo>
                    <a:lnTo>
                      <a:pt x="906" y="570"/>
                    </a:lnTo>
                    <a:lnTo>
                      <a:pt x="900" y="564"/>
                    </a:lnTo>
                    <a:lnTo>
                      <a:pt x="900" y="546"/>
                    </a:lnTo>
                    <a:lnTo>
                      <a:pt x="906" y="540"/>
                    </a:lnTo>
                    <a:lnTo>
                      <a:pt x="906" y="534"/>
                    </a:lnTo>
                    <a:lnTo>
                      <a:pt x="894" y="522"/>
                    </a:lnTo>
                    <a:lnTo>
                      <a:pt x="882" y="522"/>
                    </a:lnTo>
                    <a:lnTo>
                      <a:pt x="876" y="516"/>
                    </a:lnTo>
                    <a:lnTo>
                      <a:pt x="870" y="516"/>
                    </a:lnTo>
                    <a:lnTo>
                      <a:pt x="858" y="504"/>
                    </a:lnTo>
                    <a:lnTo>
                      <a:pt x="840" y="504"/>
                    </a:lnTo>
                    <a:lnTo>
                      <a:pt x="840" y="486"/>
                    </a:lnTo>
                    <a:lnTo>
                      <a:pt x="846" y="480"/>
                    </a:lnTo>
                    <a:lnTo>
                      <a:pt x="894" y="480"/>
                    </a:lnTo>
                    <a:lnTo>
                      <a:pt x="918" y="468"/>
                    </a:lnTo>
                    <a:lnTo>
                      <a:pt x="918" y="456"/>
                    </a:lnTo>
                    <a:lnTo>
                      <a:pt x="912" y="456"/>
                    </a:lnTo>
                    <a:lnTo>
                      <a:pt x="930" y="444"/>
                    </a:lnTo>
                    <a:lnTo>
                      <a:pt x="906" y="420"/>
                    </a:lnTo>
                    <a:lnTo>
                      <a:pt x="948" y="420"/>
                    </a:lnTo>
                    <a:lnTo>
                      <a:pt x="948" y="414"/>
                    </a:lnTo>
                    <a:lnTo>
                      <a:pt x="936" y="402"/>
                    </a:lnTo>
                    <a:lnTo>
                      <a:pt x="936" y="390"/>
                    </a:lnTo>
                    <a:lnTo>
                      <a:pt x="942" y="384"/>
                    </a:lnTo>
                    <a:lnTo>
                      <a:pt x="942" y="372"/>
                    </a:lnTo>
                    <a:lnTo>
                      <a:pt x="954" y="372"/>
                    </a:lnTo>
                    <a:lnTo>
                      <a:pt x="972" y="390"/>
                    </a:lnTo>
                    <a:lnTo>
                      <a:pt x="978" y="390"/>
                    </a:lnTo>
                    <a:lnTo>
                      <a:pt x="984" y="378"/>
                    </a:lnTo>
                    <a:lnTo>
                      <a:pt x="996" y="372"/>
                    </a:lnTo>
                    <a:lnTo>
                      <a:pt x="1002" y="360"/>
                    </a:lnTo>
                    <a:lnTo>
                      <a:pt x="1020" y="360"/>
                    </a:lnTo>
                    <a:lnTo>
                      <a:pt x="1032" y="366"/>
                    </a:lnTo>
                    <a:lnTo>
                      <a:pt x="1038" y="372"/>
                    </a:lnTo>
                    <a:lnTo>
                      <a:pt x="1014" y="408"/>
                    </a:lnTo>
                    <a:lnTo>
                      <a:pt x="1026" y="408"/>
                    </a:lnTo>
                    <a:lnTo>
                      <a:pt x="1032" y="414"/>
                    </a:lnTo>
                    <a:lnTo>
                      <a:pt x="1044" y="414"/>
                    </a:lnTo>
                    <a:lnTo>
                      <a:pt x="1050" y="420"/>
                    </a:lnTo>
                    <a:lnTo>
                      <a:pt x="1056" y="420"/>
                    </a:lnTo>
                    <a:lnTo>
                      <a:pt x="1068" y="414"/>
                    </a:lnTo>
                    <a:lnTo>
                      <a:pt x="1086" y="414"/>
                    </a:lnTo>
                    <a:lnTo>
                      <a:pt x="1092" y="420"/>
                    </a:lnTo>
                    <a:lnTo>
                      <a:pt x="1098" y="420"/>
                    </a:lnTo>
                    <a:lnTo>
                      <a:pt x="1104" y="426"/>
                    </a:lnTo>
                    <a:lnTo>
                      <a:pt x="1110" y="426"/>
                    </a:lnTo>
                    <a:lnTo>
                      <a:pt x="1128" y="408"/>
                    </a:lnTo>
                    <a:lnTo>
                      <a:pt x="1146" y="402"/>
                    </a:lnTo>
                    <a:lnTo>
                      <a:pt x="1146" y="396"/>
                    </a:lnTo>
                    <a:lnTo>
                      <a:pt x="1158" y="396"/>
                    </a:lnTo>
                    <a:lnTo>
                      <a:pt x="1170" y="390"/>
                    </a:lnTo>
                    <a:lnTo>
                      <a:pt x="1182" y="378"/>
                    </a:lnTo>
                    <a:lnTo>
                      <a:pt x="1182" y="366"/>
                    </a:lnTo>
                    <a:lnTo>
                      <a:pt x="1170" y="366"/>
                    </a:lnTo>
                    <a:lnTo>
                      <a:pt x="1158" y="372"/>
                    </a:lnTo>
                    <a:lnTo>
                      <a:pt x="1152" y="37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Vietnam" descr="© INSCALE GmbH, 05.05.2010&#10;http://www.presentationload.com/"/>
              <p:cNvSpPr/>
              <p:nvPr/>
            </p:nvSpPr>
            <p:spPr bwMode="gray">
              <a:xfrm>
                <a:off x="14244" y="4999"/>
                <a:ext cx="450" cy="886"/>
              </a:xfrm>
              <a:custGeom>
                <a:avLst/>
                <a:gdLst>
                  <a:gd name="T0" fmla="*/ 2147483647 w 606"/>
                  <a:gd name="T1" fmla="*/ 2147483647 h 1194"/>
                  <a:gd name="T2" fmla="*/ 2147483647 w 606"/>
                  <a:gd name="T3" fmla="*/ 2147483647 h 1194"/>
                  <a:gd name="T4" fmla="*/ 2147483647 w 606"/>
                  <a:gd name="T5" fmla="*/ 2147483647 h 1194"/>
                  <a:gd name="T6" fmla="*/ 2147483647 w 606"/>
                  <a:gd name="T7" fmla="*/ 2147483647 h 1194"/>
                  <a:gd name="T8" fmla="*/ 2147483647 w 606"/>
                  <a:gd name="T9" fmla="*/ 2147483647 h 1194"/>
                  <a:gd name="T10" fmla="*/ 2147483647 w 606"/>
                  <a:gd name="T11" fmla="*/ 2147483647 h 1194"/>
                  <a:gd name="T12" fmla="*/ 2147483647 w 606"/>
                  <a:gd name="T13" fmla="*/ 2147483647 h 1194"/>
                  <a:gd name="T14" fmla="*/ 2147483647 w 606"/>
                  <a:gd name="T15" fmla="*/ 2147483647 h 1194"/>
                  <a:gd name="T16" fmla="*/ 2147483647 w 606"/>
                  <a:gd name="T17" fmla="*/ 2147483647 h 1194"/>
                  <a:gd name="T18" fmla="*/ 2147483647 w 606"/>
                  <a:gd name="T19" fmla="*/ 2147483647 h 1194"/>
                  <a:gd name="T20" fmla="*/ 2147483647 w 606"/>
                  <a:gd name="T21" fmla="*/ 2147483647 h 1194"/>
                  <a:gd name="T22" fmla="*/ 2147483647 w 606"/>
                  <a:gd name="T23" fmla="*/ 2147483647 h 1194"/>
                  <a:gd name="T24" fmla="*/ 2147483647 w 606"/>
                  <a:gd name="T25" fmla="*/ 2147483647 h 1194"/>
                  <a:gd name="T26" fmla="*/ 2147483647 w 606"/>
                  <a:gd name="T27" fmla="*/ 2147483647 h 1194"/>
                  <a:gd name="T28" fmla="*/ 2147483647 w 606"/>
                  <a:gd name="T29" fmla="*/ 2147483647 h 1194"/>
                  <a:gd name="T30" fmla="*/ 2147483647 w 606"/>
                  <a:gd name="T31" fmla="*/ 2147483647 h 1194"/>
                  <a:gd name="T32" fmla="*/ 2147483647 w 606"/>
                  <a:gd name="T33" fmla="*/ 2147483647 h 1194"/>
                  <a:gd name="T34" fmla="*/ 2147483647 w 606"/>
                  <a:gd name="T35" fmla="*/ 2147483647 h 1194"/>
                  <a:gd name="T36" fmla="*/ 2147483647 w 606"/>
                  <a:gd name="T37" fmla="*/ 2147483647 h 1194"/>
                  <a:gd name="T38" fmla="*/ 2147483647 w 606"/>
                  <a:gd name="T39" fmla="*/ 2147483647 h 1194"/>
                  <a:gd name="T40" fmla="*/ 2147483647 w 606"/>
                  <a:gd name="T41" fmla="*/ 2147483647 h 1194"/>
                  <a:gd name="T42" fmla="*/ 2147483647 w 606"/>
                  <a:gd name="T43" fmla="*/ 2147483647 h 1194"/>
                  <a:gd name="T44" fmla="*/ 2147483647 w 606"/>
                  <a:gd name="T45" fmla="*/ 2147483647 h 1194"/>
                  <a:gd name="T46" fmla="*/ 2147483647 w 606"/>
                  <a:gd name="T47" fmla="*/ 2147483647 h 1194"/>
                  <a:gd name="T48" fmla="*/ 2147483647 w 606"/>
                  <a:gd name="T49" fmla="*/ 2147483647 h 1194"/>
                  <a:gd name="T50" fmla="*/ 2147483647 w 606"/>
                  <a:gd name="T51" fmla="*/ 2147483647 h 1194"/>
                  <a:gd name="T52" fmla="*/ 2147483647 w 606"/>
                  <a:gd name="T53" fmla="*/ 2147483647 h 1194"/>
                  <a:gd name="T54" fmla="*/ 2147483647 w 606"/>
                  <a:gd name="T55" fmla="*/ 2147483647 h 1194"/>
                  <a:gd name="T56" fmla="*/ 2147483647 w 606"/>
                  <a:gd name="T57" fmla="*/ 2147483647 h 1194"/>
                  <a:gd name="T58" fmla="*/ 2147483647 w 606"/>
                  <a:gd name="T59" fmla="*/ 2147483647 h 1194"/>
                  <a:gd name="T60" fmla="*/ 2147483647 w 606"/>
                  <a:gd name="T61" fmla="*/ 2147483647 h 1194"/>
                  <a:gd name="T62" fmla="*/ 2147483647 w 606"/>
                  <a:gd name="T63" fmla="*/ 2147483647 h 1194"/>
                  <a:gd name="T64" fmla="*/ 2147483647 w 606"/>
                  <a:gd name="T65" fmla="*/ 2147483647 h 1194"/>
                  <a:gd name="T66" fmla="*/ 2147483647 w 606"/>
                  <a:gd name="T67" fmla="*/ 2147483647 h 1194"/>
                  <a:gd name="T68" fmla="*/ 2147483647 w 606"/>
                  <a:gd name="T69" fmla="*/ 2147483647 h 1194"/>
                  <a:gd name="T70" fmla="*/ 2147483647 w 606"/>
                  <a:gd name="T71" fmla="*/ 2147483647 h 1194"/>
                  <a:gd name="T72" fmla="*/ 2147483647 w 606"/>
                  <a:gd name="T73" fmla="*/ 2147483647 h 1194"/>
                  <a:gd name="T74" fmla="*/ 2147483647 w 606"/>
                  <a:gd name="T75" fmla="*/ 2147483647 h 1194"/>
                  <a:gd name="T76" fmla="*/ 2147483647 w 606"/>
                  <a:gd name="T77" fmla="*/ 2147483647 h 1194"/>
                  <a:gd name="T78" fmla="*/ 2147483647 w 606"/>
                  <a:gd name="T79" fmla="*/ 2147483647 h 1194"/>
                  <a:gd name="T80" fmla="*/ 2147483647 w 606"/>
                  <a:gd name="T81" fmla="*/ 2147483647 h 1194"/>
                  <a:gd name="T82" fmla="*/ 2147483647 w 606"/>
                  <a:gd name="T83" fmla="*/ 2147483647 h 1194"/>
                  <a:gd name="T84" fmla="*/ 2147483647 w 606"/>
                  <a:gd name="T85" fmla="*/ 2147483647 h 1194"/>
                  <a:gd name="T86" fmla="*/ 2147483647 w 606"/>
                  <a:gd name="T87" fmla="*/ 2147483647 h 1194"/>
                  <a:gd name="T88" fmla="*/ 2147483647 w 606"/>
                  <a:gd name="T89" fmla="*/ 2147483647 h 1194"/>
                  <a:gd name="T90" fmla="*/ 2147483647 w 606"/>
                  <a:gd name="T91" fmla="*/ 2147483647 h 1194"/>
                  <a:gd name="T92" fmla="*/ 2147483647 w 606"/>
                  <a:gd name="T93" fmla="*/ 2147483647 h 1194"/>
                  <a:gd name="T94" fmla="*/ 2147483647 w 606"/>
                  <a:gd name="T95" fmla="*/ 2147483647 h 1194"/>
                  <a:gd name="T96" fmla="*/ 2147483647 w 606"/>
                  <a:gd name="T97" fmla="*/ 2147483647 h 1194"/>
                  <a:gd name="T98" fmla="*/ 2147483647 w 606"/>
                  <a:gd name="T99" fmla="*/ 2147483647 h 1194"/>
                  <a:gd name="T100" fmla="*/ 2147483647 w 606"/>
                  <a:gd name="T101" fmla="*/ 2147483647 h 1194"/>
                  <a:gd name="T102" fmla="*/ 2147483647 w 606"/>
                  <a:gd name="T103" fmla="*/ 2147483647 h 1194"/>
                  <a:gd name="T104" fmla="*/ 2147483647 w 606"/>
                  <a:gd name="T105" fmla="*/ 2147483647 h 1194"/>
                  <a:gd name="T106" fmla="*/ 2147483647 w 606"/>
                  <a:gd name="T107" fmla="*/ 2147483647 h 1194"/>
                  <a:gd name="T108" fmla="*/ 2147483647 w 606"/>
                  <a:gd name="T109" fmla="*/ 2147483647 h 1194"/>
                  <a:gd name="T110" fmla="*/ 2147483647 w 606"/>
                  <a:gd name="T111" fmla="*/ 2147483647 h 1194"/>
                  <a:gd name="T112" fmla="*/ 2147483647 w 606"/>
                  <a:gd name="T113" fmla="*/ 2147483647 h 1194"/>
                  <a:gd name="T114" fmla="*/ 2147483647 w 606"/>
                  <a:gd name="T115" fmla="*/ 2147483647 h 1194"/>
                  <a:gd name="T116" fmla="*/ 2147483647 w 606"/>
                  <a:gd name="T117" fmla="*/ 2147483647 h 1194"/>
                  <a:gd name="T118" fmla="*/ 2147483647 w 606"/>
                  <a:gd name="T119" fmla="*/ 2147483647 h 1194"/>
                  <a:gd name="T120" fmla="*/ 2147483647 w 606"/>
                  <a:gd name="T121" fmla="*/ 2147483647 h 1194"/>
                  <a:gd name="T122" fmla="*/ 2147483647 w 606"/>
                  <a:gd name="T123" fmla="*/ 2147483647 h 119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06"/>
                  <a:gd name="T187" fmla="*/ 0 h 1194"/>
                  <a:gd name="T188" fmla="*/ 606 w 606"/>
                  <a:gd name="T189" fmla="*/ 1194 h 119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06" h="1194">
                    <a:moveTo>
                      <a:pt x="6" y="48"/>
                    </a:moveTo>
                    <a:lnTo>
                      <a:pt x="0" y="60"/>
                    </a:lnTo>
                    <a:lnTo>
                      <a:pt x="0" y="72"/>
                    </a:lnTo>
                    <a:lnTo>
                      <a:pt x="12" y="96"/>
                    </a:lnTo>
                    <a:lnTo>
                      <a:pt x="18" y="102"/>
                    </a:lnTo>
                    <a:lnTo>
                      <a:pt x="24" y="114"/>
                    </a:lnTo>
                    <a:lnTo>
                      <a:pt x="36" y="120"/>
                    </a:lnTo>
                    <a:lnTo>
                      <a:pt x="42" y="132"/>
                    </a:lnTo>
                    <a:lnTo>
                      <a:pt x="48" y="126"/>
                    </a:lnTo>
                    <a:lnTo>
                      <a:pt x="54" y="126"/>
                    </a:lnTo>
                    <a:lnTo>
                      <a:pt x="54" y="156"/>
                    </a:lnTo>
                    <a:lnTo>
                      <a:pt x="66" y="180"/>
                    </a:lnTo>
                    <a:lnTo>
                      <a:pt x="84" y="198"/>
                    </a:lnTo>
                    <a:lnTo>
                      <a:pt x="90" y="210"/>
                    </a:lnTo>
                    <a:lnTo>
                      <a:pt x="108" y="210"/>
                    </a:lnTo>
                    <a:lnTo>
                      <a:pt x="108" y="216"/>
                    </a:lnTo>
                    <a:lnTo>
                      <a:pt x="120" y="228"/>
                    </a:lnTo>
                    <a:lnTo>
                      <a:pt x="126" y="222"/>
                    </a:lnTo>
                    <a:lnTo>
                      <a:pt x="132" y="210"/>
                    </a:lnTo>
                    <a:lnTo>
                      <a:pt x="132" y="204"/>
                    </a:lnTo>
                    <a:lnTo>
                      <a:pt x="138" y="192"/>
                    </a:lnTo>
                    <a:lnTo>
                      <a:pt x="150" y="192"/>
                    </a:lnTo>
                    <a:lnTo>
                      <a:pt x="162" y="198"/>
                    </a:lnTo>
                    <a:lnTo>
                      <a:pt x="186" y="222"/>
                    </a:lnTo>
                    <a:lnTo>
                      <a:pt x="180" y="222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98" y="246"/>
                    </a:lnTo>
                    <a:lnTo>
                      <a:pt x="216" y="252"/>
                    </a:lnTo>
                    <a:lnTo>
                      <a:pt x="228" y="258"/>
                    </a:lnTo>
                    <a:lnTo>
                      <a:pt x="228" y="270"/>
                    </a:lnTo>
                    <a:lnTo>
                      <a:pt x="222" y="282"/>
                    </a:lnTo>
                    <a:lnTo>
                      <a:pt x="210" y="288"/>
                    </a:lnTo>
                    <a:lnTo>
                      <a:pt x="204" y="300"/>
                    </a:lnTo>
                    <a:lnTo>
                      <a:pt x="198" y="306"/>
                    </a:lnTo>
                    <a:lnTo>
                      <a:pt x="180" y="306"/>
                    </a:lnTo>
                    <a:lnTo>
                      <a:pt x="174" y="300"/>
                    </a:lnTo>
                    <a:lnTo>
                      <a:pt x="150" y="300"/>
                    </a:lnTo>
                    <a:lnTo>
                      <a:pt x="156" y="306"/>
                    </a:lnTo>
                    <a:lnTo>
                      <a:pt x="156" y="324"/>
                    </a:lnTo>
                    <a:lnTo>
                      <a:pt x="168" y="330"/>
                    </a:lnTo>
                    <a:lnTo>
                      <a:pt x="174" y="336"/>
                    </a:lnTo>
                    <a:lnTo>
                      <a:pt x="210" y="354"/>
                    </a:lnTo>
                    <a:lnTo>
                      <a:pt x="222" y="366"/>
                    </a:lnTo>
                    <a:lnTo>
                      <a:pt x="234" y="372"/>
                    </a:lnTo>
                    <a:lnTo>
                      <a:pt x="240" y="378"/>
                    </a:lnTo>
                    <a:lnTo>
                      <a:pt x="252" y="378"/>
                    </a:lnTo>
                    <a:lnTo>
                      <a:pt x="252" y="408"/>
                    </a:lnTo>
                    <a:lnTo>
                      <a:pt x="258" y="414"/>
                    </a:lnTo>
                    <a:lnTo>
                      <a:pt x="270" y="414"/>
                    </a:lnTo>
                    <a:lnTo>
                      <a:pt x="282" y="420"/>
                    </a:lnTo>
                    <a:lnTo>
                      <a:pt x="288" y="426"/>
                    </a:lnTo>
                    <a:lnTo>
                      <a:pt x="294" y="426"/>
                    </a:lnTo>
                    <a:lnTo>
                      <a:pt x="294" y="450"/>
                    </a:lnTo>
                    <a:lnTo>
                      <a:pt x="306" y="474"/>
                    </a:lnTo>
                    <a:lnTo>
                      <a:pt x="324" y="486"/>
                    </a:lnTo>
                    <a:lnTo>
                      <a:pt x="342" y="504"/>
                    </a:lnTo>
                    <a:lnTo>
                      <a:pt x="348" y="522"/>
                    </a:lnTo>
                    <a:lnTo>
                      <a:pt x="366" y="522"/>
                    </a:lnTo>
                    <a:lnTo>
                      <a:pt x="366" y="528"/>
                    </a:lnTo>
                    <a:lnTo>
                      <a:pt x="372" y="534"/>
                    </a:lnTo>
                    <a:lnTo>
                      <a:pt x="384" y="558"/>
                    </a:lnTo>
                    <a:lnTo>
                      <a:pt x="396" y="570"/>
                    </a:lnTo>
                    <a:lnTo>
                      <a:pt x="408" y="570"/>
                    </a:lnTo>
                    <a:lnTo>
                      <a:pt x="414" y="576"/>
                    </a:lnTo>
                    <a:lnTo>
                      <a:pt x="426" y="582"/>
                    </a:lnTo>
                    <a:lnTo>
                      <a:pt x="432" y="588"/>
                    </a:lnTo>
                    <a:lnTo>
                      <a:pt x="432" y="600"/>
                    </a:lnTo>
                    <a:lnTo>
                      <a:pt x="426" y="606"/>
                    </a:lnTo>
                    <a:lnTo>
                      <a:pt x="420" y="606"/>
                    </a:lnTo>
                    <a:lnTo>
                      <a:pt x="414" y="612"/>
                    </a:lnTo>
                    <a:lnTo>
                      <a:pt x="408" y="612"/>
                    </a:lnTo>
                    <a:lnTo>
                      <a:pt x="432" y="636"/>
                    </a:lnTo>
                    <a:lnTo>
                      <a:pt x="456" y="648"/>
                    </a:lnTo>
                    <a:lnTo>
                      <a:pt x="462" y="654"/>
                    </a:lnTo>
                    <a:lnTo>
                      <a:pt x="468" y="654"/>
                    </a:lnTo>
                    <a:lnTo>
                      <a:pt x="450" y="690"/>
                    </a:lnTo>
                    <a:lnTo>
                      <a:pt x="456" y="690"/>
                    </a:lnTo>
                    <a:lnTo>
                      <a:pt x="468" y="702"/>
                    </a:lnTo>
                    <a:lnTo>
                      <a:pt x="468" y="708"/>
                    </a:lnTo>
                    <a:lnTo>
                      <a:pt x="456" y="720"/>
                    </a:lnTo>
                    <a:lnTo>
                      <a:pt x="450" y="720"/>
                    </a:lnTo>
                    <a:lnTo>
                      <a:pt x="450" y="762"/>
                    </a:lnTo>
                    <a:lnTo>
                      <a:pt x="456" y="762"/>
                    </a:lnTo>
                    <a:lnTo>
                      <a:pt x="468" y="774"/>
                    </a:lnTo>
                    <a:lnTo>
                      <a:pt x="480" y="798"/>
                    </a:lnTo>
                    <a:lnTo>
                      <a:pt x="480" y="804"/>
                    </a:lnTo>
                    <a:lnTo>
                      <a:pt x="468" y="816"/>
                    </a:lnTo>
                    <a:lnTo>
                      <a:pt x="462" y="816"/>
                    </a:lnTo>
                    <a:lnTo>
                      <a:pt x="462" y="828"/>
                    </a:lnTo>
                    <a:lnTo>
                      <a:pt x="468" y="834"/>
                    </a:lnTo>
                    <a:lnTo>
                      <a:pt x="468" y="864"/>
                    </a:lnTo>
                    <a:lnTo>
                      <a:pt x="474" y="870"/>
                    </a:lnTo>
                    <a:lnTo>
                      <a:pt x="474" y="900"/>
                    </a:lnTo>
                    <a:lnTo>
                      <a:pt x="462" y="894"/>
                    </a:lnTo>
                    <a:lnTo>
                      <a:pt x="444" y="894"/>
                    </a:lnTo>
                    <a:lnTo>
                      <a:pt x="438" y="900"/>
                    </a:lnTo>
                    <a:lnTo>
                      <a:pt x="438" y="918"/>
                    </a:lnTo>
                    <a:lnTo>
                      <a:pt x="408" y="918"/>
                    </a:lnTo>
                    <a:lnTo>
                      <a:pt x="408" y="942"/>
                    </a:lnTo>
                    <a:lnTo>
                      <a:pt x="366" y="942"/>
                    </a:lnTo>
                    <a:lnTo>
                      <a:pt x="366" y="966"/>
                    </a:lnTo>
                    <a:lnTo>
                      <a:pt x="378" y="990"/>
                    </a:lnTo>
                    <a:lnTo>
                      <a:pt x="396" y="1008"/>
                    </a:lnTo>
                    <a:lnTo>
                      <a:pt x="396" y="1020"/>
                    </a:lnTo>
                    <a:lnTo>
                      <a:pt x="390" y="1014"/>
                    </a:lnTo>
                    <a:lnTo>
                      <a:pt x="378" y="1008"/>
                    </a:lnTo>
                    <a:lnTo>
                      <a:pt x="372" y="1002"/>
                    </a:lnTo>
                    <a:lnTo>
                      <a:pt x="360" y="996"/>
                    </a:lnTo>
                    <a:lnTo>
                      <a:pt x="348" y="996"/>
                    </a:lnTo>
                    <a:lnTo>
                      <a:pt x="342" y="1002"/>
                    </a:lnTo>
                    <a:lnTo>
                      <a:pt x="342" y="1008"/>
                    </a:lnTo>
                    <a:lnTo>
                      <a:pt x="306" y="1008"/>
                    </a:lnTo>
                    <a:lnTo>
                      <a:pt x="312" y="1014"/>
                    </a:lnTo>
                    <a:lnTo>
                      <a:pt x="318" y="1014"/>
                    </a:lnTo>
                    <a:lnTo>
                      <a:pt x="324" y="1020"/>
                    </a:lnTo>
                    <a:lnTo>
                      <a:pt x="324" y="1026"/>
                    </a:lnTo>
                    <a:lnTo>
                      <a:pt x="312" y="1032"/>
                    </a:lnTo>
                    <a:lnTo>
                      <a:pt x="294" y="1032"/>
                    </a:lnTo>
                    <a:lnTo>
                      <a:pt x="276" y="1038"/>
                    </a:lnTo>
                    <a:lnTo>
                      <a:pt x="270" y="1050"/>
                    </a:lnTo>
                    <a:lnTo>
                      <a:pt x="270" y="1056"/>
                    </a:lnTo>
                    <a:lnTo>
                      <a:pt x="288" y="1074"/>
                    </a:lnTo>
                    <a:lnTo>
                      <a:pt x="300" y="1080"/>
                    </a:lnTo>
                    <a:lnTo>
                      <a:pt x="306" y="1086"/>
                    </a:lnTo>
                    <a:lnTo>
                      <a:pt x="312" y="1086"/>
                    </a:lnTo>
                    <a:lnTo>
                      <a:pt x="294" y="1104"/>
                    </a:lnTo>
                    <a:lnTo>
                      <a:pt x="294" y="1110"/>
                    </a:lnTo>
                    <a:lnTo>
                      <a:pt x="300" y="1116"/>
                    </a:lnTo>
                    <a:lnTo>
                      <a:pt x="300" y="1128"/>
                    </a:lnTo>
                    <a:lnTo>
                      <a:pt x="306" y="1140"/>
                    </a:lnTo>
                    <a:lnTo>
                      <a:pt x="306" y="1152"/>
                    </a:lnTo>
                    <a:lnTo>
                      <a:pt x="312" y="1158"/>
                    </a:lnTo>
                    <a:lnTo>
                      <a:pt x="294" y="1176"/>
                    </a:lnTo>
                    <a:lnTo>
                      <a:pt x="294" y="1188"/>
                    </a:lnTo>
                    <a:lnTo>
                      <a:pt x="306" y="1194"/>
                    </a:lnTo>
                    <a:lnTo>
                      <a:pt x="318" y="1194"/>
                    </a:lnTo>
                    <a:lnTo>
                      <a:pt x="330" y="1188"/>
                    </a:lnTo>
                    <a:lnTo>
                      <a:pt x="354" y="1164"/>
                    </a:lnTo>
                    <a:lnTo>
                      <a:pt x="366" y="1158"/>
                    </a:lnTo>
                    <a:lnTo>
                      <a:pt x="378" y="1158"/>
                    </a:lnTo>
                    <a:lnTo>
                      <a:pt x="384" y="1134"/>
                    </a:lnTo>
                    <a:lnTo>
                      <a:pt x="384" y="1110"/>
                    </a:lnTo>
                    <a:lnTo>
                      <a:pt x="396" y="1110"/>
                    </a:lnTo>
                    <a:lnTo>
                      <a:pt x="402" y="1116"/>
                    </a:lnTo>
                    <a:lnTo>
                      <a:pt x="414" y="1116"/>
                    </a:lnTo>
                    <a:lnTo>
                      <a:pt x="426" y="1104"/>
                    </a:lnTo>
                    <a:lnTo>
                      <a:pt x="426" y="1092"/>
                    </a:lnTo>
                    <a:lnTo>
                      <a:pt x="420" y="1086"/>
                    </a:lnTo>
                    <a:lnTo>
                      <a:pt x="414" y="1074"/>
                    </a:lnTo>
                    <a:lnTo>
                      <a:pt x="408" y="1068"/>
                    </a:lnTo>
                    <a:lnTo>
                      <a:pt x="408" y="1062"/>
                    </a:lnTo>
                    <a:lnTo>
                      <a:pt x="414" y="1056"/>
                    </a:lnTo>
                    <a:lnTo>
                      <a:pt x="426" y="1056"/>
                    </a:lnTo>
                    <a:lnTo>
                      <a:pt x="438" y="1050"/>
                    </a:lnTo>
                    <a:lnTo>
                      <a:pt x="444" y="1044"/>
                    </a:lnTo>
                    <a:lnTo>
                      <a:pt x="450" y="1044"/>
                    </a:lnTo>
                    <a:lnTo>
                      <a:pt x="456" y="1050"/>
                    </a:lnTo>
                    <a:lnTo>
                      <a:pt x="468" y="1050"/>
                    </a:lnTo>
                    <a:lnTo>
                      <a:pt x="480" y="1044"/>
                    </a:lnTo>
                    <a:lnTo>
                      <a:pt x="498" y="1038"/>
                    </a:lnTo>
                    <a:lnTo>
                      <a:pt x="546" y="1014"/>
                    </a:lnTo>
                    <a:lnTo>
                      <a:pt x="582" y="978"/>
                    </a:lnTo>
                    <a:lnTo>
                      <a:pt x="588" y="960"/>
                    </a:lnTo>
                    <a:lnTo>
                      <a:pt x="594" y="936"/>
                    </a:lnTo>
                    <a:lnTo>
                      <a:pt x="606" y="876"/>
                    </a:lnTo>
                    <a:lnTo>
                      <a:pt x="606" y="846"/>
                    </a:lnTo>
                    <a:lnTo>
                      <a:pt x="600" y="834"/>
                    </a:lnTo>
                    <a:lnTo>
                      <a:pt x="576" y="810"/>
                    </a:lnTo>
                    <a:lnTo>
                      <a:pt x="594" y="804"/>
                    </a:lnTo>
                    <a:lnTo>
                      <a:pt x="594" y="774"/>
                    </a:lnTo>
                    <a:lnTo>
                      <a:pt x="588" y="756"/>
                    </a:lnTo>
                    <a:lnTo>
                      <a:pt x="588" y="744"/>
                    </a:lnTo>
                    <a:lnTo>
                      <a:pt x="570" y="708"/>
                    </a:lnTo>
                    <a:lnTo>
                      <a:pt x="564" y="690"/>
                    </a:lnTo>
                    <a:lnTo>
                      <a:pt x="558" y="684"/>
                    </a:lnTo>
                    <a:lnTo>
                      <a:pt x="552" y="672"/>
                    </a:lnTo>
                    <a:lnTo>
                      <a:pt x="558" y="666"/>
                    </a:lnTo>
                    <a:lnTo>
                      <a:pt x="558" y="642"/>
                    </a:lnTo>
                    <a:lnTo>
                      <a:pt x="522" y="606"/>
                    </a:lnTo>
                    <a:lnTo>
                      <a:pt x="486" y="576"/>
                    </a:lnTo>
                    <a:lnTo>
                      <a:pt x="456" y="552"/>
                    </a:lnTo>
                    <a:lnTo>
                      <a:pt x="432" y="534"/>
                    </a:lnTo>
                    <a:lnTo>
                      <a:pt x="420" y="528"/>
                    </a:lnTo>
                    <a:lnTo>
                      <a:pt x="402" y="516"/>
                    </a:lnTo>
                    <a:lnTo>
                      <a:pt x="390" y="510"/>
                    </a:lnTo>
                    <a:lnTo>
                      <a:pt x="384" y="504"/>
                    </a:lnTo>
                    <a:lnTo>
                      <a:pt x="384" y="468"/>
                    </a:lnTo>
                    <a:lnTo>
                      <a:pt x="336" y="420"/>
                    </a:lnTo>
                    <a:lnTo>
                      <a:pt x="306" y="384"/>
                    </a:lnTo>
                    <a:lnTo>
                      <a:pt x="288" y="354"/>
                    </a:lnTo>
                    <a:lnTo>
                      <a:pt x="282" y="336"/>
                    </a:lnTo>
                    <a:lnTo>
                      <a:pt x="282" y="318"/>
                    </a:lnTo>
                    <a:lnTo>
                      <a:pt x="276" y="306"/>
                    </a:lnTo>
                    <a:lnTo>
                      <a:pt x="276" y="282"/>
                    </a:lnTo>
                    <a:lnTo>
                      <a:pt x="282" y="276"/>
                    </a:lnTo>
                    <a:lnTo>
                      <a:pt x="294" y="252"/>
                    </a:lnTo>
                    <a:lnTo>
                      <a:pt x="294" y="240"/>
                    </a:lnTo>
                    <a:lnTo>
                      <a:pt x="300" y="240"/>
                    </a:lnTo>
                    <a:lnTo>
                      <a:pt x="312" y="228"/>
                    </a:lnTo>
                    <a:lnTo>
                      <a:pt x="324" y="222"/>
                    </a:lnTo>
                    <a:lnTo>
                      <a:pt x="336" y="210"/>
                    </a:lnTo>
                    <a:lnTo>
                      <a:pt x="336" y="204"/>
                    </a:lnTo>
                    <a:lnTo>
                      <a:pt x="342" y="198"/>
                    </a:lnTo>
                    <a:lnTo>
                      <a:pt x="372" y="198"/>
                    </a:lnTo>
                    <a:lnTo>
                      <a:pt x="384" y="186"/>
                    </a:lnTo>
                    <a:lnTo>
                      <a:pt x="390" y="174"/>
                    </a:lnTo>
                    <a:lnTo>
                      <a:pt x="390" y="156"/>
                    </a:lnTo>
                    <a:lnTo>
                      <a:pt x="396" y="144"/>
                    </a:lnTo>
                    <a:lnTo>
                      <a:pt x="390" y="144"/>
                    </a:lnTo>
                    <a:lnTo>
                      <a:pt x="384" y="138"/>
                    </a:lnTo>
                    <a:lnTo>
                      <a:pt x="354" y="138"/>
                    </a:lnTo>
                    <a:lnTo>
                      <a:pt x="342" y="132"/>
                    </a:lnTo>
                    <a:lnTo>
                      <a:pt x="336" y="120"/>
                    </a:lnTo>
                    <a:lnTo>
                      <a:pt x="330" y="114"/>
                    </a:lnTo>
                    <a:lnTo>
                      <a:pt x="312" y="114"/>
                    </a:lnTo>
                    <a:lnTo>
                      <a:pt x="312" y="96"/>
                    </a:lnTo>
                    <a:lnTo>
                      <a:pt x="300" y="90"/>
                    </a:lnTo>
                    <a:lnTo>
                      <a:pt x="294" y="72"/>
                    </a:lnTo>
                    <a:lnTo>
                      <a:pt x="312" y="54"/>
                    </a:lnTo>
                    <a:lnTo>
                      <a:pt x="312" y="48"/>
                    </a:lnTo>
                    <a:lnTo>
                      <a:pt x="306" y="42"/>
                    </a:lnTo>
                    <a:lnTo>
                      <a:pt x="276" y="42"/>
                    </a:lnTo>
                    <a:lnTo>
                      <a:pt x="264" y="30"/>
                    </a:lnTo>
                    <a:lnTo>
                      <a:pt x="234" y="36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2" y="6"/>
                    </a:lnTo>
                    <a:lnTo>
                      <a:pt x="180" y="12"/>
                    </a:lnTo>
                    <a:lnTo>
                      <a:pt x="174" y="18"/>
                    </a:lnTo>
                    <a:lnTo>
                      <a:pt x="174" y="30"/>
                    </a:lnTo>
                    <a:lnTo>
                      <a:pt x="168" y="42"/>
                    </a:lnTo>
                    <a:lnTo>
                      <a:pt x="168" y="48"/>
                    </a:lnTo>
                    <a:lnTo>
                      <a:pt x="150" y="48"/>
                    </a:lnTo>
                    <a:lnTo>
                      <a:pt x="144" y="54"/>
                    </a:lnTo>
                    <a:lnTo>
                      <a:pt x="138" y="48"/>
                    </a:lnTo>
                    <a:lnTo>
                      <a:pt x="120" y="48"/>
                    </a:lnTo>
                    <a:lnTo>
                      <a:pt x="132" y="60"/>
                    </a:lnTo>
                    <a:lnTo>
                      <a:pt x="132" y="72"/>
                    </a:lnTo>
                    <a:lnTo>
                      <a:pt x="114" y="72"/>
                    </a:lnTo>
                    <a:lnTo>
                      <a:pt x="108" y="66"/>
                    </a:lnTo>
                    <a:lnTo>
                      <a:pt x="96" y="48"/>
                    </a:lnTo>
                    <a:lnTo>
                      <a:pt x="90" y="48"/>
                    </a:lnTo>
                    <a:lnTo>
                      <a:pt x="90" y="66"/>
                    </a:lnTo>
                    <a:lnTo>
                      <a:pt x="72" y="48"/>
                    </a:lnTo>
                    <a:lnTo>
                      <a:pt x="66" y="54"/>
                    </a:lnTo>
                    <a:lnTo>
                      <a:pt x="60" y="66"/>
                    </a:lnTo>
                    <a:lnTo>
                      <a:pt x="54" y="72"/>
                    </a:lnTo>
                    <a:lnTo>
                      <a:pt x="42" y="72"/>
                    </a:lnTo>
                    <a:lnTo>
                      <a:pt x="18" y="4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Venezuel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5081" y="5670"/>
                <a:ext cx="709" cy="691"/>
              </a:xfrm>
              <a:custGeom>
                <a:avLst/>
                <a:gdLst>
                  <a:gd name="T0" fmla="*/ 2147483647 w 954"/>
                  <a:gd name="T1" fmla="*/ 2147483647 h 930"/>
                  <a:gd name="T2" fmla="*/ 2147483647 w 954"/>
                  <a:gd name="T3" fmla="*/ 2147483647 h 930"/>
                  <a:gd name="T4" fmla="*/ 2147483647 w 954"/>
                  <a:gd name="T5" fmla="*/ 2147483647 h 930"/>
                  <a:gd name="T6" fmla="*/ 2147483647 w 954"/>
                  <a:gd name="T7" fmla="*/ 2147483647 h 930"/>
                  <a:gd name="T8" fmla="*/ 2147483647 w 954"/>
                  <a:gd name="T9" fmla="*/ 2147483647 h 930"/>
                  <a:gd name="T10" fmla="*/ 2147483647 w 954"/>
                  <a:gd name="T11" fmla="*/ 2147483647 h 930"/>
                  <a:gd name="T12" fmla="*/ 2147483647 w 954"/>
                  <a:gd name="T13" fmla="*/ 2147483647 h 930"/>
                  <a:gd name="T14" fmla="*/ 2147483647 w 954"/>
                  <a:gd name="T15" fmla="*/ 2147483647 h 930"/>
                  <a:gd name="T16" fmla="*/ 2147483647 w 954"/>
                  <a:gd name="T17" fmla="*/ 2147483647 h 930"/>
                  <a:gd name="T18" fmla="*/ 2147483647 w 954"/>
                  <a:gd name="T19" fmla="*/ 2147483647 h 930"/>
                  <a:gd name="T20" fmla="*/ 2147483647 w 954"/>
                  <a:gd name="T21" fmla="*/ 2147483647 h 930"/>
                  <a:gd name="T22" fmla="*/ 2147483647 w 954"/>
                  <a:gd name="T23" fmla="*/ 2147483647 h 930"/>
                  <a:gd name="T24" fmla="*/ 2147483647 w 954"/>
                  <a:gd name="T25" fmla="*/ 2147483647 h 930"/>
                  <a:gd name="T26" fmla="*/ 2147483647 w 954"/>
                  <a:gd name="T27" fmla="*/ 2147483647 h 930"/>
                  <a:gd name="T28" fmla="*/ 2147483647 w 954"/>
                  <a:gd name="T29" fmla="*/ 2147483647 h 930"/>
                  <a:gd name="T30" fmla="*/ 2147483647 w 954"/>
                  <a:gd name="T31" fmla="*/ 2147483647 h 930"/>
                  <a:gd name="T32" fmla="*/ 2147483647 w 954"/>
                  <a:gd name="T33" fmla="*/ 2147483647 h 930"/>
                  <a:gd name="T34" fmla="*/ 2147483647 w 954"/>
                  <a:gd name="T35" fmla="*/ 2147483647 h 930"/>
                  <a:gd name="T36" fmla="*/ 2147483647 w 954"/>
                  <a:gd name="T37" fmla="*/ 2147483647 h 930"/>
                  <a:gd name="T38" fmla="*/ 2147483647 w 954"/>
                  <a:gd name="T39" fmla="*/ 2147483647 h 930"/>
                  <a:gd name="T40" fmla="*/ 2147483647 w 954"/>
                  <a:gd name="T41" fmla="*/ 2147483647 h 930"/>
                  <a:gd name="T42" fmla="*/ 2147483647 w 954"/>
                  <a:gd name="T43" fmla="*/ 2147483647 h 930"/>
                  <a:gd name="T44" fmla="*/ 2147483647 w 954"/>
                  <a:gd name="T45" fmla="*/ 2147483647 h 930"/>
                  <a:gd name="T46" fmla="*/ 2147483647 w 954"/>
                  <a:gd name="T47" fmla="*/ 2147483647 h 930"/>
                  <a:gd name="T48" fmla="*/ 2147483647 w 954"/>
                  <a:gd name="T49" fmla="*/ 2147483647 h 930"/>
                  <a:gd name="T50" fmla="*/ 0 w 954"/>
                  <a:gd name="T51" fmla="*/ 2147483647 h 930"/>
                  <a:gd name="T52" fmla="*/ 2147483647 w 954"/>
                  <a:gd name="T53" fmla="*/ 2147483647 h 930"/>
                  <a:gd name="T54" fmla="*/ 2147483647 w 954"/>
                  <a:gd name="T55" fmla="*/ 2147483647 h 930"/>
                  <a:gd name="T56" fmla="*/ 2147483647 w 954"/>
                  <a:gd name="T57" fmla="*/ 2147483647 h 930"/>
                  <a:gd name="T58" fmla="*/ 2147483647 w 954"/>
                  <a:gd name="T59" fmla="*/ 2147483647 h 930"/>
                  <a:gd name="T60" fmla="*/ 2147483647 w 954"/>
                  <a:gd name="T61" fmla="*/ 2147483647 h 930"/>
                  <a:gd name="T62" fmla="*/ 2147483647 w 954"/>
                  <a:gd name="T63" fmla="*/ 2147483647 h 930"/>
                  <a:gd name="T64" fmla="*/ 2147483647 w 954"/>
                  <a:gd name="T65" fmla="*/ 2147483647 h 930"/>
                  <a:gd name="T66" fmla="*/ 2147483647 w 954"/>
                  <a:gd name="T67" fmla="*/ 2147483647 h 930"/>
                  <a:gd name="T68" fmla="*/ 2147483647 w 954"/>
                  <a:gd name="T69" fmla="*/ 2147483647 h 930"/>
                  <a:gd name="T70" fmla="*/ 2147483647 w 954"/>
                  <a:gd name="T71" fmla="*/ 2147483647 h 930"/>
                  <a:gd name="T72" fmla="*/ 2147483647 w 954"/>
                  <a:gd name="T73" fmla="*/ 2147483647 h 930"/>
                  <a:gd name="T74" fmla="*/ 2147483647 w 954"/>
                  <a:gd name="T75" fmla="*/ 2147483647 h 930"/>
                  <a:gd name="T76" fmla="*/ 2147483647 w 954"/>
                  <a:gd name="T77" fmla="*/ 2147483647 h 930"/>
                  <a:gd name="T78" fmla="*/ 2147483647 w 954"/>
                  <a:gd name="T79" fmla="*/ 2147483647 h 930"/>
                  <a:gd name="T80" fmla="*/ 2147483647 w 954"/>
                  <a:gd name="T81" fmla="*/ 2147483647 h 930"/>
                  <a:gd name="T82" fmla="*/ 2147483647 w 954"/>
                  <a:gd name="T83" fmla="*/ 2147483647 h 930"/>
                  <a:gd name="T84" fmla="*/ 2147483647 w 954"/>
                  <a:gd name="T85" fmla="*/ 2147483647 h 930"/>
                  <a:gd name="T86" fmla="*/ 2147483647 w 954"/>
                  <a:gd name="T87" fmla="*/ 2147483647 h 930"/>
                  <a:gd name="T88" fmla="*/ 2147483647 w 954"/>
                  <a:gd name="T89" fmla="*/ 2147483647 h 930"/>
                  <a:gd name="T90" fmla="*/ 2147483647 w 954"/>
                  <a:gd name="T91" fmla="*/ 2147483647 h 930"/>
                  <a:gd name="T92" fmla="*/ 2147483647 w 954"/>
                  <a:gd name="T93" fmla="*/ 2147483647 h 930"/>
                  <a:gd name="T94" fmla="*/ 2147483647 w 954"/>
                  <a:gd name="T95" fmla="*/ 2147483647 h 930"/>
                  <a:gd name="T96" fmla="*/ 2147483647 w 954"/>
                  <a:gd name="T97" fmla="*/ 2147483647 h 930"/>
                  <a:gd name="T98" fmla="*/ 2147483647 w 954"/>
                  <a:gd name="T99" fmla="*/ 2147483647 h 930"/>
                  <a:gd name="T100" fmla="*/ 2147483647 w 954"/>
                  <a:gd name="T101" fmla="*/ 2147483647 h 930"/>
                  <a:gd name="T102" fmla="*/ 2147483647 w 954"/>
                  <a:gd name="T103" fmla="*/ 2147483647 h 930"/>
                  <a:gd name="T104" fmla="*/ 2147483647 w 954"/>
                  <a:gd name="T105" fmla="*/ 2147483647 h 930"/>
                  <a:gd name="T106" fmla="*/ 2147483647 w 954"/>
                  <a:gd name="T107" fmla="*/ 2147483647 h 930"/>
                  <a:gd name="T108" fmla="*/ 2147483647 w 954"/>
                  <a:gd name="T109" fmla="*/ 2147483647 h 930"/>
                  <a:gd name="T110" fmla="*/ 2147483647 w 954"/>
                  <a:gd name="T111" fmla="*/ 2147483647 h 930"/>
                  <a:gd name="T112" fmla="*/ 2147483647 w 954"/>
                  <a:gd name="T113" fmla="*/ 2147483647 h 930"/>
                  <a:gd name="T114" fmla="*/ 2147483647 w 954"/>
                  <a:gd name="T115" fmla="*/ 2147483647 h 930"/>
                  <a:gd name="T116" fmla="*/ 2147483647 w 954"/>
                  <a:gd name="T117" fmla="*/ 2147483647 h 930"/>
                  <a:gd name="T118" fmla="*/ 2147483647 w 954"/>
                  <a:gd name="T119" fmla="*/ 2147483647 h 93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54"/>
                  <a:gd name="T181" fmla="*/ 0 h 930"/>
                  <a:gd name="T182" fmla="*/ 954 w 954"/>
                  <a:gd name="T183" fmla="*/ 930 h 93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54" h="930">
                    <a:moveTo>
                      <a:pt x="264" y="42"/>
                    </a:moveTo>
                    <a:lnTo>
                      <a:pt x="264" y="12"/>
                    </a:lnTo>
                    <a:lnTo>
                      <a:pt x="252" y="0"/>
                    </a:lnTo>
                    <a:lnTo>
                      <a:pt x="234" y="0"/>
                    </a:lnTo>
                    <a:lnTo>
                      <a:pt x="228" y="6"/>
                    </a:lnTo>
                    <a:lnTo>
                      <a:pt x="228" y="18"/>
                    </a:lnTo>
                    <a:lnTo>
                      <a:pt x="234" y="24"/>
                    </a:lnTo>
                    <a:lnTo>
                      <a:pt x="234" y="36"/>
                    </a:lnTo>
                    <a:lnTo>
                      <a:pt x="240" y="42"/>
                    </a:lnTo>
                    <a:lnTo>
                      <a:pt x="264" y="42"/>
                    </a:lnTo>
                    <a:close/>
                    <a:moveTo>
                      <a:pt x="936" y="276"/>
                    </a:moveTo>
                    <a:lnTo>
                      <a:pt x="930" y="276"/>
                    </a:lnTo>
                    <a:lnTo>
                      <a:pt x="924" y="282"/>
                    </a:lnTo>
                    <a:lnTo>
                      <a:pt x="912" y="288"/>
                    </a:lnTo>
                    <a:lnTo>
                      <a:pt x="906" y="294"/>
                    </a:lnTo>
                    <a:lnTo>
                      <a:pt x="900" y="288"/>
                    </a:lnTo>
                    <a:lnTo>
                      <a:pt x="888" y="288"/>
                    </a:lnTo>
                    <a:lnTo>
                      <a:pt x="882" y="282"/>
                    </a:lnTo>
                    <a:lnTo>
                      <a:pt x="876" y="282"/>
                    </a:lnTo>
                    <a:lnTo>
                      <a:pt x="852" y="306"/>
                    </a:lnTo>
                    <a:lnTo>
                      <a:pt x="822" y="282"/>
                    </a:lnTo>
                    <a:lnTo>
                      <a:pt x="846" y="282"/>
                    </a:lnTo>
                    <a:lnTo>
                      <a:pt x="858" y="276"/>
                    </a:lnTo>
                    <a:lnTo>
                      <a:pt x="864" y="276"/>
                    </a:lnTo>
                    <a:lnTo>
                      <a:pt x="870" y="264"/>
                    </a:lnTo>
                    <a:lnTo>
                      <a:pt x="870" y="246"/>
                    </a:lnTo>
                    <a:lnTo>
                      <a:pt x="882" y="234"/>
                    </a:lnTo>
                    <a:lnTo>
                      <a:pt x="888" y="222"/>
                    </a:lnTo>
                    <a:lnTo>
                      <a:pt x="876" y="210"/>
                    </a:lnTo>
                    <a:lnTo>
                      <a:pt x="846" y="210"/>
                    </a:lnTo>
                    <a:lnTo>
                      <a:pt x="846" y="204"/>
                    </a:lnTo>
                    <a:lnTo>
                      <a:pt x="840" y="198"/>
                    </a:lnTo>
                    <a:lnTo>
                      <a:pt x="840" y="192"/>
                    </a:lnTo>
                    <a:lnTo>
                      <a:pt x="834" y="186"/>
                    </a:lnTo>
                    <a:lnTo>
                      <a:pt x="828" y="186"/>
                    </a:lnTo>
                    <a:lnTo>
                      <a:pt x="822" y="192"/>
                    </a:lnTo>
                    <a:lnTo>
                      <a:pt x="822" y="210"/>
                    </a:lnTo>
                    <a:lnTo>
                      <a:pt x="816" y="198"/>
                    </a:lnTo>
                    <a:lnTo>
                      <a:pt x="816" y="180"/>
                    </a:lnTo>
                    <a:lnTo>
                      <a:pt x="792" y="180"/>
                    </a:lnTo>
                    <a:lnTo>
                      <a:pt x="786" y="210"/>
                    </a:lnTo>
                    <a:lnTo>
                      <a:pt x="780" y="204"/>
                    </a:lnTo>
                    <a:lnTo>
                      <a:pt x="774" y="192"/>
                    </a:lnTo>
                    <a:lnTo>
                      <a:pt x="774" y="186"/>
                    </a:lnTo>
                    <a:lnTo>
                      <a:pt x="768" y="180"/>
                    </a:lnTo>
                    <a:lnTo>
                      <a:pt x="768" y="156"/>
                    </a:lnTo>
                    <a:lnTo>
                      <a:pt x="738" y="168"/>
                    </a:lnTo>
                    <a:lnTo>
                      <a:pt x="744" y="162"/>
                    </a:lnTo>
                    <a:lnTo>
                      <a:pt x="756" y="156"/>
                    </a:lnTo>
                    <a:lnTo>
                      <a:pt x="762" y="156"/>
                    </a:lnTo>
                    <a:lnTo>
                      <a:pt x="762" y="144"/>
                    </a:lnTo>
                    <a:lnTo>
                      <a:pt x="750" y="138"/>
                    </a:lnTo>
                    <a:lnTo>
                      <a:pt x="744" y="138"/>
                    </a:lnTo>
                    <a:lnTo>
                      <a:pt x="744" y="132"/>
                    </a:lnTo>
                    <a:lnTo>
                      <a:pt x="750" y="132"/>
                    </a:lnTo>
                    <a:lnTo>
                      <a:pt x="762" y="126"/>
                    </a:lnTo>
                    <a:lnTo>
                      <a:pt x="774" y="126"/>
                    </a:lnTo>
                    <a:lnTo>
                      <a:pt x="792" y="120"/>
                    </a:lnTo>
                    <a:lnTo>
                      <a:pt x="804" y="120"/>
                    </a:lnTo>
                    <a:lnTo>
                      <a:pt x="810" y="114"/>
                    </a:lnTo>
                    <a:lnTo>
                      <a:pt x="726" y="114"/>
                    </a:lnTo>
                    <a:lnTo>
                      <a:pt x="690" y="120"/>
                    </a:lnTo>
                    <a:lnTo>
                      <a:pt x="678" y="120"/>
                    </a:lnTo>
                    <a:lnTo>
                      <a:pt x="690" y="132"/>
                    </a:lnTo>
                    <a:lnTo>
                      <a:pt x="678" y="132"/>
                    </a:lnTo>
                    <a:lnTo>
                      <a:pt x="666" y="138"/>
                    </a:lnTo>
                    <a:lnTo>
                      <a:pt x="654" y="138"/>
                    </a:lnTo>
                    <a:lnTo>
                      <a:pt x="642" y="144"/>
                    </a:lnTo>
                    <a:lnTo>
                      <a:pt x="636" y="144"/>
                    </a:lnTo>
                    <a:lnTo>
                      <a:pt x="624" y="150"/>
                    </a:lnTo>
                    <a:lnTo>
                      <a:pt x="606" y="168"/>
                    </a:lnTo>
                    <a:lnTo>
                      <a:pt x="594" y="174"/>
                    </a:lnTo>
                    <a:lnTo>
                      <a:pt x="576" y="174"/>
                    </a:lnTo>
                    <a:lnTo>
                      <a:pt x="564" y="162"/>
                    </a:lnTo>
                    <a:lnTo>
                      <a:pt x="546" y="156"/>
                    </a:lnTo>
                    <a:lnTo>
                      <a:pt x="534" y="144"/>
                    </a:lnTo>
                    <a:lnTo>
                      <a:pt x="522" y="138"/>
                    </a:lnTo>
                    <a:lnTo>
                      <a:pt x="510" y="126"/>
                    </a:lnTo>
                    <a:lnTo>
                      <a:pt x="492" y="126"/>
                    </a:lnTo>
                    <a:lnTo>
                      <a:pt x="450" y="132"/>
                    </a:lnTo>
                    <a:lnTo>
                      <a:pt x="372" y="132"/>
                    </a:lnTo>
                    <a:lnTo>
                      <a:pt x="360" y="120"/>
                    </a:lnTo>
                    <a:lnTo>
                      <a:pt x="354" y="108"/>
                    </a:lnTo>
                    <a:lnTo>
                      <a:pt x="354" y="84"/>
                    </a:lnTo>
                    <a:lnTo>
                      <a:pt x="348" y="72"/>
                    </a:lnTo>
                    <a:lnTo>
                      <a:pt x="336" y="60"/>
                    </a:lnTo>
                    <a:lnTo>
                      <a:pt x="324" y="54"/>
                    </a:lnTo>
                    <a:lnTo>
                      <a:pt x="276" y="54"/>
                    </a:lnTo>
                    <a:lnTo>
                      <a:pt x="240" y="60"/>
                    </a:lnTo>
                    <a:lnTo>
                      <a:pt x="222" y="72"/>
                    </a:lnTo>
                    <a:lnTo>
                      <a:pt x="210" y="78"/>
                    </a:lnTo>
                    <a:lnTo>
                      <a:pt x="204" y="78"/>
                    </a:lnTo>
                    <a:lnTo>
                      <a:pt x="180" y="90"/>
                    </a:lnTo>
                    <a:lnTo>
                      <a:pt x="162" y="96"/>
                    </a:lnTo>
                    <a:lnTo>
                      <a:pt x="144" y="108"/>
                    </a:lnTo>
                    <a:lnTo>
                      <a:pt x="138" y="120"/>
                    </a:lnTo>
                    <a:lnTo>
                      <a:pt x="138" y="144"/>
                    </a:lnTo>
                    <a:lnTo>
                      <a:pt x="150" y="168"/>
                    </a:lnTo>
                    <a:lnTo>
                      <a:pt x="156" y="186"/>
                    </a:lnTo>
                    <a:lnTo>
                      <a:pt x="162" y="198"/>
                    </a:lnTo>
                    <a:lnTo>
                      <a:pt x="156" y="210"/>
                    </a:lnTo>
                    <a:lnTo>
                      <a:pt x="150" y="228"/>
                    </a:lnTo>
                    <a:lnTo>
                      <a:pt x="138" y="234"/>
                    </a:lnTo>
                    <a:lnTo>
                      <a:pt x="132" y="246"/>
                    </a:lnTo>
                    <a:lnTo>
                      <a:pt x="126" y="252"/>
                    </a:lnTo>
                    <a:lnTo>
                      <a:pt x="120" y="252"/>
                    </a:lnTo>
                    <a:lnTo>
                      <a:pt x="126" y="222"/>
                    </a:lnTo>
                    <a:lnTo>
                      <a:pt x="114" y="222"/>
                    </a:lnTo>
                    <a:lnTo>
                      <a:pt x="108" y="216"/>
                    </a:lnTo>
                    <a:lnTo>
                      <a:pt x="96" y="210"/>
                    </a:lnTo>
                    <a:lnTo>
                      <a:pt x="90" y="204"/>
                    </a:lnTo>
                    <a:lnTo>
                      <a:pt x="84" y="192"/>
                    </a:lnTo>
                    <a:lnTo>
                      <a:pt x="96" y="168"/>
                    </a:lnTo>
                    <a:lnTo>
                      <a:pt x="108" y="156"/>
                    </a:lnTo>
                    <a:lnTo>
                      <a:pt x="120" y="132"/>
                    </a:lnTo>
                    <a:lnTo>
                      <a:pt x="120" y="78"/>
                    </a:lnTo>
                    <a:lnTo>
                      <a:pt x="114" y="66"/>
                    </a:lnTo>
                    <a:lnTo>
                      <a:pt x="114" y="54"/>
                    </a:lnTo>
                    <a:lnTo>
                      <a:pt x="108" y="48"/>
                    </a:lnTo>
                    <a:lnTo>
                      <a:pt x="108" y="54"/>
                    </a:lnTo>
                    <a:lnTo>
                      <a:pt x="102" y="66"/>
                    </a:lnTo>
                    <a:lnTo>
                      <a:pt x="90" y="78"/>
                    </a:lnTo>
                    <a:lnTo>
                      <a:pt x="72" y="84"/>
                    </a:lnTo>
                    <a:lnTo>
                      <a:pt x="48" y="108"/>
                    </a:lnTo>
                    <a:lnTo>
                      <a:pt x="36" y="144"/>
                    </a:lnTo>
                    <a:lnTo>
                      <a:pt x="36" y="162"/>
                    </a:lnTo>
                    <a:lnTo>
                      <a:pt x="30" y="168"/>
                    </a:lnTo>
                    <a:lnTo>
                      <a:pt x="30" y="192"/>
                    </a:lnTo>
                    <a:lnTo>
                      <a:pt x="6" y="216"/>
                    </a:lnTo>
                    <a:lnTo>
                      <a:pt x="0" y="228"/>
                    </a:lnTo>
                    <a:lnTo>
                      <a:pt x="0" y="240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18" y="228"/>
                    </a:lnTo>
                    <a:lnTo>
                      <a:pt x="24" y="228"/>
                    </a:lnTo>
                    <a:lnTo>
                      <a:pt x="36" y="240"/>
                    </a:lnTo>
                    <a:lnTo>
                      <a:pt x="42" y="252"/>
                    </a:lnTo>
                    <a:lnTo>
                      <a:pt x="42" y="288"/>
                    </a:lnTo>
                    <a:lnTo>
                      <a:pt x="48" y="294"/>
                    </a:lnTo>
                    <a:lnTo>
                      <a:pt x="60" y="300"/>
                    </a:lnTo>
                    <a:lnTo>
                      <a:pt x="66" y="306"/>
                    </a:lnTo>
                    <a:lnTo>
                      <a:pt x="66" y="318"/>
                    </a:lnTo>
                    <a:lnTo>
                      <a:pt x="54" y="342"/>
                    </a:lnTo>
                    <a:lnTo>
                      <a:pt x="54" y="384"/>
                    </a:lnTo>
                    <a:lnTo>
                      <a:pt x="66" y="384"/>
                    </a:lnTo>
                    <a:lnTo>
                      <a:pt x="66" y="396"/>
                    </a:lnTo>
                    <a:lnTo>
                      <a:pt x="72" y="408"/>
                    </a:lnTo>
                    <a:lnTo>
                      <a:pt x="78" y="414"/>
                    </a:lnTo>
                    <a:lnTo>
                      <a:pt x="102" y="414"/>
                    </a:lnTo>
                    <a:lnTo>
                      <a:pt x="108" y="408"/>
                    </a:lnTo>
                    <a:lnTo>
                      <a:pt x="120" y="408"/>
                    </a:lnTo>
                    <a:lnTo>
                      <a:pt x="132" y="414"/>
                    </a:lnTo>
                    <a:lnTo>
                      <a:pt x="138" y="414"/>
                    </a:lnTo>
                    <a:lnTo>
                      <a:pt x="150" y="420"/>
                    </a:lnTo>
                    <a:lnTo>
                      <a:pt x="162" y="420"/>
                    </a:lnTo>
                    <a:lnTo>
                      <a:pt x="168" y="414"/>
                    </a:lnTo>
                    <a:lnTo>
                      <a:pt x="168" y="408"/>
                    </a:lnTo>
                    <a:lnTo>
                      <a:pt x="180" y="408"/>
                    </a:lnTo>
                    <a:lnTo>
                      <a:pt x="186" y="414"/>
                    </a:lnTo>
                    <a:lnTo>
                      <a:pt x="198" y="420"/>
                    </a:lnTo>
                    <a:lnTo>
                      <a:pt x="222" y="420"/>
                    </a:lnTo>
                    <a:lnTo>
                      <a:pt x="222" y="426"/>
                    </a:lnTo>
                    <a:lnTo>
                      <a:pt x="228" y="432"/>
                    </a:lnTo>
                    <a:lnTo>
                      <a:pt x="234" y="444"/>
                    </a:lnTo>
                    <a:lnTo>
                      <a:pt x="240" y="462"/>
                    </a:lnTo>
                    <a:lnTo>
                      <a:pt x="264" y="486"/>
                    </a:lnTo>
                    <a:lnTo>
                      <a:pt x="288" y="486"/>
                    </a:lnTo>
                    <a:lnTo>
                      <a:pt x="288" y="480"/>
                    </a:lnTo>
                    <a:lnTo>
                      <a:pt x="306" y="480"/>
                    </a:lnTo>
                    <a:lnTo>
                      <a:pt x="312" y="486"/>
                    </a:lnTo>
                    <a:lnTo>
                      <a:pt x="336" y="486"/>
                    </a:lnTo>
                    <a:lnTo>
                      <a:pt x="342" y="480"/>
                    </a:lnTo>
                    <a:lnTo>
                      <a:pt x="366" y="486"/>
                    </a:lnTo>
                    <a:lnTo>
                      <a:pt x="372" y="480"/>
                    </a:lnTo>
                    <a:lnTo>
                      <a:pt x="384" y="474"/>
                    </a:lnTo>
                    <a:lnTo>
                      <a:pt x="402" y="474"/>
                    </a:lnTo>
                    <a:lnTo>
                      <a:pt x="408" y="480"/>
                    </a:lnTo>
                    <a:lnTo>
                      <a:pt x="408" y="492"/>
                    </a:lnTo>
                    <a:lnTo>
                      <a:pt x="390" y="510"/>
                    </a:lnTo>
                    <a:lnTo>
                      <a:pt x="390" y="534"/>
                    </a:lnTo>
                    <a:lnTo>
                      <a:pt x="384" y="540"/>
                    </a:lnTo>
                    <a:lnTo>
                      <a:pt x="378" y="540"/>
                    </a:lnTo>
                    <a:lnTo>
                      <a:pt x="366" y="552"/>
                    </a:lnTo>
                    <a:lnTo>
                      <a:pt x="366" y="576"/>
                    </a:lnTo>
                    <a:lnTo>
                      <a:pt x="372" y="588"/>
                    </a:lnTo>
                    <a:lnTo>
                      <a:pt x="372" y="618"/>
                    </a:lnTo>
                    <a:lnTo>
                      <a:pt x="366" y="630"/>
                    </a:lnTo>
                    <a:lnTo>
                      <a:pt x="366" y="642"/>
                    </a:lnTo>
                    <a:lnTo>
                      <a:pt x="372" y="648"/>
                    </a:lnTo>
                    <a:lnTo>
                      <a:pt x="384" y="648"/>
                    </a:lnTo>
                    <a:lnTo>
                      <a:pt x="384" y="672"/>
                    </a:lnTo>
                    <a:lnTo>
                      <a:pt x="390" y="684"/>
                    </a:lnTo>
                    <a:lnTo>
                      <a:pt x="402" y="690"/>
                    </a:lnTo>
                    <a:lnTo>
                      <a:pt x="408" y="702"/>
                    </a:lnTo>
                    <a:lnTo>
                      <a:pt x="408" y="708"/>
                    </a:lnTo>
                    <a:lnTo>
                      <a:pt x="402" y="720"/>
                    </a:lnTo>
                    <a:lnTo>
                      <a:pt x="372" y="750"/>
                    </a:lnTo>
                    <a:lnTo>
                      <a:pt x="366" y="750"/>
                    </a:lnTo>
                    <a:lnTo>
                      <a:pt x="390" y="762"/>
                    </a:lnTo>
                    <a:lnTo>
                      <a:pt x="402" y="774"/>
                    </a:lnTo>
                    <a:lnTo>
                      <a:pt x="414" y="774"/>
                    </a:lnTo>
                    <a:lnTo>
                      <a:pt x="414" y="798"/>
                    </a:lnTo>
                    <a:lnTo>
                      <a:pt x="420" y="804"/>
                    </a:lnTo>
                    <a:lnTo>
                      <a:pt x="420" y="822"/>
                    </a:lnTo>
                    <a:lnTo>
                      <a:pt x="426" y="828"/>
                    </a:lnTo>
                    <a:lnTo>
                      <a:pt x="426" y="846"/>
                    </a:lnTo>
                    <a:lnTo>
                      <a:pt x="432" y="858"/>
                    </a:lnTo>
                    <a:lnTo>
                      <a:pt x="432" y="876"/>
                    </a:lnTo>
                    <a:lnTo>
                      <a:pt x="444" y="888"/>
                    </a:lnTo>
                    <a:lnTo>
                      <a:pt x="450" y="900"/>
                    </a:lnTo>
                    <a:lnTo>
                      <a:pt x="450" y="906"/>
                    </a:lnTo>
                    <a:lnTo>
                      <a:pt x="462" y="918"/>
                    </a:lnTo>
                    <a:lnTo>
                      <a:pt x="468" y="918"/>
                    </a:lnTo>
                    <a:lnTo>
                      <a:pt x="480" y="924"/>
                    </a:lnTo>
                    <a:lnTo>
                      <a:pt x="486" y="924"/>
                    </a:lnTo>
                    <a:lnTo>
                      <a:pt x="498" y="918"/>
                    </a:lnTo>
                    <a:lnTo>
                      <a:pt x="504" y="912"/>
                    </a:lnTo>
                    <a:lnTo>
                      <a:pt x="516" y="906"/>
                    </a:lnTo>
                    <a:lnTo>
                      <a:pt x="522" y="900"/>
                    </a:lnTo>
                    <a:lnTo>
                      <a:pt x="528" y="906"/>
                    </a:lnTo>
                    <a:lnTo>
                      <a:pt x="528" y="930"/>
                    </a:lnTo>
                    <a:lnTo>
                      <a:pt x="534" y="930"/>
                    </a:lnTo>
                    <a:lnTo>
                      <a:pt x="546" y="918"/>
                    </a:lnTo>
                    <a:lnTo>
                      <a:pt x="558" y="894"/>
                    </a:lnTo>
                    <a:lnTo>
                      <a:pt x="570" y="882"/>
                    </a:lnTo>
                    <a:lnTo>
                      <a:pt x="588" y="882"/>
                    </a:lnTo>
                    <a:lnTo>
                      <a:pt x="594" y="876"/>
                    </a:lnTo>
                    <a:lnTo>
                      <a:pt x="630" y="858"/>
                    </a:lnTo>
                    <a:lnTo>
                      <a:pt x="636" y="846"/>
                    </a:lnTo>
                    <a:lnTo>
                      <a:pt x="636" y="816"/>
                    </a:lnTo>
                    <a:lnTo>
                      <a:pt x="678" y="816"/>
                    </a:lnTo>
                    <a:lnTo>
                      <a:pt x="684" y="810"/>
                    </a:lnTo>
                    <a:lnTo>
                      <a:pt x="690" y="798"/>
                    </a:lnTo>
                    <a:lnTo>
                      <a:pt x="690" y="792"/>
                    </a:lnTo>
                    <a:lnTo>
                      <a:pt x="684" y="786"/>
                    </a:lnTo>
                    <a:lnTo>
                      <a:pt x="636" y="780"/>
                    </a:lnTo>
                    <a:lnTo>
                      <a:pt x="636" y="750"/>
                    </a:lnTo>
                    <a:lnTo>
                      <a:pt x="630" y="738"/>
                    </a:lnTo>
                    <a:lnTo>
                      <a:pt x="618" y="726"/>
                    </a:lnTo>
                    <a:lnTo>
                      <a:pt x="624" y="720"/>
                    </a:lnTo>
                    <a:lnTo>
                      <a:pt x="624" y="690"/>
                    </a:lnTo>
                    <a:lnTo>
                      <a:pt x="618" y="684"/>
                    </a:lnTo>
                    <a:lnTo>
                      <a:pt x="606" y="678"/>
                    </a:lnTo>
                    <a:lnTo>
                      <a:pt x="588" y="660"/>
                    </a:lnTo>
                    <a:lnTo>
                      <a:pt x="588" y="630"/>
                    </a:lnTo>
                    <a:lnTo>
                      <a:pt x="594" y="636"/>
                    </a:lnTo>
                    <a:lnTo>
                      <a:pt x="594" y="642"/>
                    </a:lnTo>
                    <a:lnTo>
                      <a:pt x="636" y="642"/>
                    </a:lnTo>
                    <a:lnTo>
                      <a:pt x="642" y="648"/>
                    </a:lnTo>
                    <a:lnTo>
                      <a:pt x="642" y="666"/>
                    </a:lnTo>
                    <a:lnTo>
                      <a:pt x="654" y="666"/>
                    </a:lnTo>
                    <a:lnTo>
                      <a:pt x="666" y="660"/>
                    </a:lnTo>
                    <a:lnTo>
                      <a:pt x="678" y="666"/>
                    </a:lnTo>
                    <a:lnTo>
                      <a:pt x="684" y="660"/>
                    </a:lnTo>
                    <a:lnTo>
                      <a:pt x="696" y="660"/>
                    </a:lnTo>
                    <a:lnTo>
                      <a:pt x="702" y="666"/>
                    </a:lnTo>
                    <a:lnTo>
                      <a:pt x="708" y="678"/>
                    </a:lnTo>
                    <a:lnTo>
                      <a:pt x="720" y="690"/>
                    </a:lnTo>
                    <a:lnTo>
                      <a:pt x="732" y="696"/>
                    </a:lnTo>
                    <a:lnTo>
                      <a:pt x="738" y="690"/>
                    </a:lnTo>
                    <a:lnTo>
                      <a:pt x="738" y="672"/>
                    </a:lnTo>
                    <a:lnTo>
                      <a:pt x="744" y="660"/>
                    </a:lnTo>
                    <a:lnTo>
                      <a:pt x="744" y="648"/>
                    </a:lnTo>
                    <a:lnTo>
                      <a:pt x="750" y="642"/>
                    </a:lnTo>
                    <a:lnTo>
                      <a:pt x="768" y="642"/>
                    </a:lnTo>
                    <a:lnTo>
                      <a:pt x="774" y="648"/>
                    </a:lnTo>
                    <a:lnTo>
                      <a:pt x="792" y="648"/>
                    </a:lnTo>
                    <a:lnTo>
                      <a:pt x="804" y="642"/>
                    </a:lnTo>
                    <a:lnTo>
                      <a:pt x="828" y="618"/>
                    </a:lnTo>
                    <a:lnTo>
                      <a:pt x="840" y="612"/>
                    </a:lnTo>
                    <a:lnTo>
                      <a:pt x="864" y="612"/>
                    </a:lnTo>
                    <a:lnTo>
                      <a:pt x="864" y="600"/>
                    </a:lnTo>
                    <a:lnTo>
                      <a:pt x="876" y="600"/>
                    </a:lnTo>
                    <a:lnTo>
                      <a:pt x="882" y="594"/>
                    </a:lnTo>
                    <a:lnTo>
                      <a:pt x="882" y="558"/>
                    </a:lnTo>
                    <a:lnTo>
                      <a:pt x="846" y="522"/>
                    </a:lnTo>
                    <a:lnTo>
                      <a:pt x="840" y="510"/>
                    </a:lnTo>
                    <a:lnTo>
                      <a:pt x="834" y="504"/>
                    </a:lnTo>
                    <a:lnTo>
                      <a:pt x="834" y="492"/>
                    </a:lnTo>
                    <a:lnTo>
                      <a:pt x="846" y="486"/>
                    </a:lnTo>
                    <a:lnTo>
                      <a:pt x="852" y="486"/>
                    </a:lnTo>
                    <a:lnTo>
                      <a:pt x="864" y="480"/>
                    </a:lnTo>
                    <a:lnTo>
                      <a:pt x="864" y="462"/>
                    </a:lnTo>
                    <a:lnTo>
                      <a:pt x="846" y="444"/>
                    </a:lnTo>
                    <a:lnTo>
                      <a:pt x="846" y="438"/>
                    </a:lnTo>
                    <a:lnTo>
                      <a:pt x="876" y="438"/>
                    </a:lnTo>
                    <a:lnTo>
                      <a:pt x="888" y="432"/>
                    </a:lnTo>
                    <a:lnTo>
                      <a:pt x="900" y="432"/>
                    </a:lnTo>
                    <a:lnTo>
                      <a:pt x="912" y="426"/>
                    </a:lnTo>
                    <a:lnTo>
                      <a:pt x="918" y="420"/>
                    </a:lnTo>
                    <a:lnTo>
                      <a:pt x="918" y="402"/>
                    </a:lnTo>
                    <a:lnTo>
                      <a:pt x="894" y="402"/>
                    </a:lnTo>
                    <a:lnTo>
                      <a:pt x="894" y="360"/>
                    </a:lnTo>
                    <a:lnTo>
                      <a:pt x="906" y="348"/>
                    </a:lnTo>
                    <a:lnTo>
                      <a:pt x="918" y="348"/>
                    </a:lnTo>
                    <a:lnTo>
                      <a:pt x="924" y="342"/>
                    </a:lnTo>
                    <a:lnTo>
                      <a:pt x="930" y="342"/>
                    </a:lnTo>
                    <a:lnTo>
                      <a:pt x="936" y="336"/>
                    </a:lnTo>
                    <a:lnTo>
                      <a:pt x="954" y="300"/>
                    </a:lnTo>
                    <a:lnTo>
                      <a:pt x="948" y="294"/>
                    </a:lnTo>
                    <a:lnTo>
                      <a:pt x="942" y="282"/>
                    </a:lnTo>
                    <a:lnTo>
                      <a:pt x="936" y="276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USA (Alaska)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428" y="2263"/>
                <a:ext cx="2283" cy="987"/>
              </a:xfrm>
              <a:custGeom>
                <a:avLst/>
                <a:gdLst>
                  <a:gd name="T0" fmla="*/ 2147483647 w 3072"/>
                  <a:gd name="T1" fmla="*/ 2147483647 h 1332"/>
                  <a:gd name="T2" fmla="*/ 2147483647 w 3072"/>
                  <a:gd name="T3" fmla="*/ 2147483647 h 1332"/>
                  <a:gd name="T4" fmla="*/ 2147483647 w 3072"/>
                  <a:gd name="T5" fmla="*/ 2147483647 h 1332"/>
                  <a:gd name="T6" fmla="*/ 2147483647 w 3072"/>
                  <a:gd name="T7" fmla="*/ 2147483647 h 1332"/>
                  <a:gd name="T8" fmla="*/ 2147483647 w 3072"/>
                  <a:gd name="T9" fmla="*/ 2147483647 h 1332"/>
                  <a:gd name="T10" fmla="*/ 2147483647 w 3072"/>
                  <a:gd name="T11" fmla="*/ 2147483647 h 1332"/>
                  <a:gd name="T12" fmla="*/ 2147483647 w 3072"/>
                  <a:gd name="T13" fmla="*/ 2147483647 h 1332"/>
                  <a:gd name="T14" fmla="*/ 2147483647 w 3072"/>
                  <a:gd name="T15" fmla="*/ 2147483647 h 1332"/>
                  <a:gd name="T16" fmla="*/ 2147483647 w 3072"/>
                  <a:gd name="T17" fmla="*/ 2147483647 h 1332"/>
                  <a:gd name="T18" fmla="*/ 2147483647 w 3072"/>
                  <a:gd name="T19" fmla="*/ 2147483647 h 1332"/>
                  <a:gd name="T20" fmla="*/ 2147483647 w 3072"/>
                  <a:gd name="T21" fmla="*/ 2147483647 h 1332"/>
                  <a:gd name="T22" fmla="*/ 2147483647 w 3072"/>
                  <a:gd name="T23" fmla="*/ 0 h 1332"/>
                  <a:gd name="T24" fmla="*/ 2147483647 w 3072"/>
                  <a:gd name="T25" fmla="*/ 2147483647 h 1332"/>
                  <a:gd name="T26" fmla="*/ 2147483647 w 3072"/>
                  <a:gd name="T27" fmla="*/ 2147483647 h 1332"/>
                  <a:gd name="T28" fmla="*/ 2147483647 w 3072"/>
                  <a:gd name="T29" fmla="*/ 2147483647 h 1332"/>
                  <a:gd name="T30" fmla="*/ 2147483647 w 3072"/>
                  <a:gd name="T31" fmla="*/ 2147483647 h 1332"/>
                  <a:gd name="T32" fmla="*/ 2147483647 w 3072"/>
                  <a:gd name="T33" fmla="*/ 2147483647 h 1332"/>
                  <a:gd name="T34" fmla="*/ 2147483647 w 3072"/>
                  <a:gd name="T35" fmla="*/ 2147483647 h 1332"/>
                  <a:gd name="T36" fmla="*/ 2147483647 w 3072"/>
                  <a:gd name="T37" fmla="*/ 2147483647 h 1332"/>
                  <a:gd name="T38" fmla="*/ 2147483647 w 3072"/>
                  <a:gd name="T39" fmla="*/ 2147483647 h 1332"/>
                  <a:gd name="T40" fmla="*/ 2147483647 w 3072"/>
                  <a:gd name="T41" fmla="*/ 2147483647 h 1332"/>
                  <a:gd name="T42" fmla="*/ 2147483647 w 3072"/>
                  <a:gd name="T43" fmla="*/ 2147483647 h 1332"/>
                  <a:gd name="T44" fmla="*/ 2147483647 w 3072"/>
                  <a:gd name="T45" fmla="*/ 2147483647 h 1332"/>
                  <a:gd name="T46" fmla="*/ 2147483647 w 3072"/>
                  <a:gd name="T47" fmla="*/ 2147483647 h 1332"/>
                  <a:gd name="T48" fmla="*/ 2147483647 w 3072"/>
                  <a:gd name="T49" fmla="*/ 2147483647 h 1332"/>
                  <a:gd name="T50" fmla="*/ 2147483647 w 3072"/>
                  <a:gd name="T51" fmla="*/ 2147483647 h 1332"/>
                  <a:gd name="T52" fmla="*/ 2147483647 w 3072"/>
                  <a:gd name="T53" fmla="*/ 2147483647 h 1332"/>
                  <a:gd name="T54" fmla="*/ 2147483647 w 3072"/>
                  <a:gd name="T55" fmla="*/ 2147483647 h 1332"/>
                  <a:gd name="T56" fmla="*/ 2147483647 w 3072"/>
                  <a:gd name="T57" fmla="*/ 2147483647 h 1332"/>
                  <a:gd name="T58" fmla="*/ 2147483647 w 3072"/>
                  <a:gd name="T59" fmla="*/ 2147483647 h 1332"/>
                  <a:gd name="T60" fmla="*/ 2147483647 w 3072"/>
                  <a:gd name="T61" fmla="*/ 2147483647 h 1332"/>
                  <a:gd name="T62" fmla="*/ 2147483647 w 3072"/>
                  <a:gd name="T63" fmla="*/ 2147483647 h 1332"/>
                  <a:gd name="T64" fmla="*/ 2147483647 w 3072"/>
                  <a:gd name="T65" fmla="*/ 2147483647 h 1332"/>
                  <a:gd name="T66" fmla="*/ 2147483647 w 3072"/>
                  <a:gd name="T67" fmla="*/ 2147483647 h 1332"/>
                  <a:gd name="T68" fmla="*/ 2147483647 w 3072"/>
                  <a:gd name="T69" fmla="*/ 2147483647 h 1332"/>
                  <a:gd name="T70" fmla="*/ 2147483647 w 3072"/>
                  <a:gd name="T71" fmla="*/ 2147483647 h 1332"/>
                  <a:gd name="T72" fmla="*/ 2147483647 w 3072"/>
                  <a:gd name="T73" fmla="*/ 2147483647 h 1332"/>
                  <a:gd name="T74" fmla="*/ 2147483647 w 3072"/>
                  <a:gd name="T75" fmla="*/ 2147483647 h 1332"/>
                  <a:gd name="T76" fmla="*/ 2147483647 w 3072"/>
                  <a:gd name="T77" fmla="*/ 2147483647 h 1332"/>
                  <a:gd name="T78" fmla="*/ 2147483647 w 3072"/>
                  <a:gd name="T79" fmla="*/ 2147483647 h 1332"/>
                  <a:gd name="T80" fmla="*/ 2147483647 w 3072"/>
                  <a:gd name="T81" fmla="*/ 2147483647 h 1332"/>
                  <a:gd name="T82" fmla="*/ 2147483647 w 3072"/>
                  <a:gd name="T83" fmla="*/ 2147483647 h 1332"/>
                  <a:gd name="T84" fmla="*/ 2147483647 w 3072"/>
                  <a:gd name="T85" fmla="*/ 2147483647 h 1332"/>
                  <a:gd name="T86" fmla="*/ 2147483647 w 3072"/>
                  <a:gd name="T87" fmla="*/ 2147483647 h 1332"/>
                  <a:gd name="T88" fmla="*/ 2147483647 w 3072"/>
                  <a:gd name="T89" fmla="*/ 2147483647 h 1332"/>
                  <a:gd name="T90" fmla="*/ 2147483647 w 3072"/>
                  <a:gd name="T91" fmla="*/ 2147483647 h 1332"/>
                  <a:gd name="T92" fmla="*/ 2147483647 w 3072"/>
                  <a:gd name="T93" fmla="*/ 2147483647 h 1332"/>
                  <a:gd name="T94" fmla="*/ 2147483647 w 3072"/>
                  <a:gd name="T95" fmla="*/ 2147483647 h 1332"/>
                  <a:gd name="T96" fmla="*/ 2147483647 w 3072"/>
                  <a:gd name="T97" fmla="*/ 2147483647 h 1332"/>
                  <a:gd name="T98" fmla="*/ 2147483647 w 3072"/>
                  <a:gd name="T99" fmla="*/ 2147483647 h 1332"/>
                  <a:gd name="T100" fmla="*/ 2147483647 w 3072"/>
                  <a:gd name="T101" fmla="*/ 2147483647 h 1332"/>
                  <a:gd name="T102" fmla="*/ 2147483647 w 3072"/>
                  <a:gd name="T103" fmla="*/ 2147483647 h 1332"/>
                  <a:gd name="T104" fmla="*/ 2147483647 w 3072"/>
                  <a:gd name="T105" fmla="*/ 2147483647 h 1332"/>
                  <a:gd name="T106" fmla="*/ 2147483647 w 3072"/>
                  <a:gd name="T107" fmla="*/ 2147483647 h 1332"/>
                  <a:gd name="T108" fmla="*/ 2147483647 w 3072"/>
                  <a:gd name="T109" fmla="*/ 2147483647 h 1332"/>
                  <a:gd name="T110" fmla="*/ 2147483647 w 3072"/>
                  <a:gd name="T111" fmla="*/ 2147483647 h 1332"/>
                  <a:gd name="T112" fmla="*/ 2147483647 w 3072"/>
                  <a:gd name="T113" fmla="*/ 2147483647 h 1332"/>
                  <a:gd name="T114" fmla="*/ 2147483647 w 3072"/>
                  <a:gd name="T115" fmla="*/ 2147483647 h 1332"/>
                  <a:gd name="T116" fmla="*/ 2147483647 w 3072"/>
                  <a:gd name="T117" fmla="*/ 2147483647 h 1332"/>
                  <a:gd name="T118" fmla="*/ 2147483647 w 3072"/>
                  <a:gd name="T119" fmla="*/ 2147483647 h 1332"/>
                  <a:gd name="T120" fmla="*/ 2147483647 w 3072"/>
                  <a:gd name="T121" fmla="*/ 2147483647 h 13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072"/>
                  <a:gd name="T184" fmla="*/ 0 h 1332"/>
                  <a:gd name="T185" fmla="*/ 3072 w 3072"/>
                  <a:gd name="T186" fmla="*/ 1332 h 13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072" h="1332">
                    <a:moveTo>
                      <a:pt x="2454" y="930"/>
                    </a:moveTo>
                    <a:lnTo>
                      <a:pt x="2418" y="966"/>
                    </a:lnTo>
                    <a:lnTo>
                      <a:pt x="2400" y="1002"/>
                    </a:lnTo>
                    <a:lnTo>
                      <a:pt x="2412" y="1002"/>
                    </a:lnTo>
                    <a:lnTo>
                      <a:pt x="2448" y="984"/>
                    </a:lnTo>
                    <a:lnTo>
                      <a:pt x="2460" y="972"/>
                    </a:lnTo>
                    <a:lnTo>
                      <a:pt x="2460" y="954"/>
                    </a:lnTo>
                    <a:lnTo>
                      <a:pt x="2472" y="942"/>
                    </a:lnTo>
                    <a:lnTo>
                      <a:pt x="2460" y="930"/>
                    </a:lnTo>
                    <a:lnTo>
                      <a:pt x="2454" y="930"/>
                    </a:lnTo>
                    <a:close/>
                    <a:moveTo>
                      <a:pt x="2400" y="930"/>
                    </a:moveTo>
                    <a:lnTo>
                      <a:pt x="2388" y="930"/>
                    </a:lnTo>
                    <a:lnTo>
                      <a:pt x="2376" y="936"/>
                    </a:lnTo>
                    <a:lnTo>
                      <a:pt x="2364" y="948"/>
                    </a:lnTo>
                    <a:lnTo>
                      <a:pt x="2364" y="954"/>
                    </a:lnTo>
                    <a:lnTo>
                      <a:pt x="2370" y="966"/>
                    </a:lnTo>
                    <a:lnTo>
                      <a:pt x="2376" y="972"/>
                    </a:lnTo>
                    <a:lnTo>
                      <a:pt x="2406" y="972"/>
                    </a:lnTo>
                    <a:lnTo>
                      <a:pt x="2412" y="960"/>
                    </a:lnTo>
                    <a:lnTo>
                      <a:pt x="2418" y="954"/>
                    </a:lnTo>
                    <a:lnTo>
                      <a:pt x="2418" y="942"/>
                    </a:lnTo>
                    <a:lnTo>
                      <a:pt x="2406" y="936"/>
                    </a:lnTo>
                    <a:lnTo>
                      <a:pt x="2400" y="930"/>
                    </a:lnTo>
                    <a:close/>
                    <a:moveTo>
                      <a:pt x="2316" y="1188"/>
                    </a:moveTo>
                    <a:lnTo>
                      <a:pt x="2328" y="1188"/>
                    </a:lnTo>
                    <a:lnTo>
                      <a:pt x="2340" y="1152"/>
                    </a:lnTo>
                    <a:lnTo>
                      <a:pt x="2322" y="1158"/>
                    </a:lnTo>
                    <a:lnTo>
                      <a:pt x="2316" y="1188"/>
                    </a:lnTo>
                    <a:close/>
                    <a:moveTo>
                      <a:pt x="2388" y="1074"/>
                    </a:moveTo>
                    <a:lnTo>
                      <a:pt x="2370" y="1086"/>
                    </a:lnTo>
                    <a:lnTo>
                      <a:pt x="2382" y="1098"/>
                    </a:lnTo>
                    <a:lnTo>
                      <a:pt x="2388" y="1098"/>
                    </a:lnTo>
                    <a:lnTo>
                      <a:pt x="2382" y="1104"/>
                    </a:lnTo>
                    <a:lnTo>
                      <a:pt x="2376" y="1104"/>
                    </a:lnTo>
                    <a:lnTo>
                      <a:pt x="2364" y="1116"/>
                    </a:lnTo>
                    <a:lnTo>
                      <a:pt x="2358" y="1116"/>
                    </a:lnTo>
                    <a:lnTo>
                      <a:pt x="2352" y="1122"/>
                    </a:lnTo>
                    <a:lnTo>
                      <a:pt x="2352" y="1152"/>
                    </a:lnTo>
                    <a:lnTo>
                      <a:pt x="2358" y="1164"/>
                    </a:lnTo>
                    <a:lnTo>
                      <a:pt x="2358" y="1188"/>
                    </a:lnTo>
                    <a:lnTo>
                      <a:pt x="2370" y="1182"/>
                    </a:lnTo>
                    <a:lnTo>
                      <a:pt x="2376" y="1170"/>
                    </a:lnTo>
                    <a:lnTo>
                      <a:pt x="2388" y="1164"/>
                    </a:lnTo>
                    <a:lnTo>
                      <a:pt x="2394" y="1158"/>
                    </a:lnTo>
                    <a:lnTo>
                      <a:pt x="2394" y="1146"/>
                    </a:lnTo>
                    <a:lnTo>
                      <a:pt x="2382" y="1134"/>
                    </a:lnTo>
                    <a:lnTo>
                      <a:pt x="2394" y="1134"/>
                    </a:lnTo>
                    <a:lnTo>
                      <a:pt x="2412" y="1116"/>
                    </a:lnTo>
                    <a:lnTo>
                      <a:pt x="2412" y="1098"/>
                    </a:lnTo>
                    <a:lnTo>
                      <a:pt x="2388" y="1074"/>
                    </a:lnTo>
                    <a:close/>
                    <a:moveTo>
                      <a:pt x="2562" y="1080"/>
                    </a:moveTo>
                    <a:lnTo>
                      <a:pt x="2550" y="1080"/>
                    </a:lnTo>
                    <a:lnTo>
                      <a:pt x="2550" y="1074"/>
                    </a:lnTo>
                    <a:lnTo>
                      <a:pt x="2544" y="1068"/>
                    </a:lnTo>
                    <a:lnTo>
                      <a:pt x="2538" y="1068"/>
                    </a:lnTo>
                    <a:lnTo>
                      <a:pt x="2532" y="1062"/>
                    </a:lnTo>
                    <a:lnTo>
                      <a:pt x="2520" y="1056"/>
                    </a:lnTo>
                    <a:lnTo>
                      <a:pt x="2514" y="1050"/>
                    </a:lnTo>
                    <a:lnTo>
                      <a:pt x="2514" y="1044"/>
                    </a:lnTo>
                    <a:lnTo>
                      <a:pt x="2520" y="1032"/>
                    </a:lnTo>
                    <a:lnTo>
                      <a:pt x="2520" y="1020"/>
                    </a:lnTo>
                    <a:lnTo>
                      <a:pt x="2526" y="1008"/>
                    </a:lnTo>
                    <a:lnTo>
                      <a:pt x="2532" y="1002"/>
                    </a:lnTo>
                    <a:lnTo>
                      <a:pt x="2532" y="960"/>
                    </a:lnTo>
                    <a:lnTo>
                      <a:pt x="2550" y="924"/>
                    </a:lnTo>
                    <a:lnTo>
                      <a:pt x="2550" y="906"/>
                    </a:lnTo>
                    <a:lnTo>
                      <a:pt x="2544" y="894"/>
                    </a:lnTo>
                    <a:lnTo>
                      <a:pt x="2526" y="876"/>
                    </a:lnTo>
                    <a:lnTo>
                      <a:pt x="2538" y="864"/>
                    </a:lnTo>
                    <a:lnTo>
                      <a:pt x="2538" y="834"/>
                    </a:lnTo>
                    <a:lnTo>
                      <a:pt x="2544" y="828"/>
                    </a:lnTo>
                    <a:lnTo>
                      <a:pt x="2550" y="828"/>
                    </a:lnTo>
                    <a:lnTo>
                      <a:pt x="2556" y="822"/>
                    </a:lnTo>
                    <a:lnTo>
                      <a:pt x="2550" y="816"/>
                    </a:lnTo>
                    <a:lnTo>
                      <a:pt x="2532" y="810"/>
                    </a:lnTo>
                    <a:lnTo>
                      <a:pt x="2520" y="810"/>
                    </a:lnTo>
                    <a:lnTo>
                      <a:pt x="2502" y="816"/>
                    </a:lnTo>
                    <a:lnTo>
                      <a:pt x="2490" y="816"/>
                    </a:lnTo>
                    <a:lnTo>
                      <a:pt x="2484" y="822"/>
                    </a:lnTo>
                    <a:lnTo>
                      <a:pt x="2478" y="822"/>
                    </a:lnTo>
                    <a:lnTo>
                      <a:pt x="2478" y="834"/>
                    </a:lnTo>
                    <a:lnTo>
                      <a:pt x="2460" y="834"/>
                    </a:lnTo>
                    <a:lnTo>
                      <a:pt x="2454" y="840"/>
                    </a:lnTo>
                    <a:lnTo>
                      <a:pt x="2442" y="846"/>
                    </a:lnTo>
                    <a:lnTo>
                      <a:pt x="2430" y="846"/>
                    </a:lnTo>
                    <a:lnTo>
                      <a:pt x="2418" y="852"/>
                    </a:lnTo>
                    <a:lnTo>
                      <a:pt x="2406" y="852"/>
                    </a:lnTo>
                    <a:lnTo>
                      <a:pt x="2400" y="858"/>
                    </a:lnTo>
                    <a:lnTo>
                      <a:pt x="2394" y="858"/>
                    </a:lnTo>
                    <a:lnTo>
                      <a:pt x="2388" y="864"/>
                    </a:lnTo>
                    <a:lnTo>
                      <a:pt x="2376" y="870"/>
                    </a:lnTo>
                    <a:lnTo>
                      <a:pt x="2370" y="876"/>
                    </a:lnTo>
                    <a:lnTo>
                      <a:pt x="2364" y="876"/>
                    </a:lnTo>
                    <a:lnTo>
                      <a:pt x="2364" y="864"/>
                    </a:lnTo>
                    <a:lnTo>
                      <a:pt x="2382" y="846"/>
                    </a:lnTo>
                    <a:lnTo>
                      <a:pt x="2376" y="840"/>
                    </a:lnTo>
                    <a:lnTo>
                      <a:pt x="2364" y="834"/>
                    </a:lnTo>
                    <a:lnTo>
                      <a:pt x="2358" y="828"/>
                    </a:lnTo>
                    <a:lnTo>
                      <a:pt x="2358" y="810"/>
                    </a:lnTo>
                    <a:lnTo>
                      <a:pt x="2352" y="798"/>
                    </a:lnTo>
                    <a:lnTo>
                      <a:pt x="2352" y="792"/>
                    </a:lnTo>
                    <a:lnTo>
                      <a:pt x="2376" y="768"/>
                    </a:lnTo>
                    <a:lnTo>
                      <a:pt x="2340" y="768"/>
                    </a:lnTo>
                    <a:lnTo>
                      <a:pt x="2328" y="780"/>
                    </a:lnTo>
                    <a:lnTo>
                      <a:pt x="2274" y="780"/>
                    </a:lnTo>
                    <a:lnTo>
                      <a:pt x="2274" y="768"/>
                    </a:lnTo>
                    <a:lnTo>
                      <a:pt x="2280" y="756"/>
                    </a:lnTo>
                    <a:lnTo>
                      <a:pt x="2292" y="750"/>
                    </a:lnTo>
                    <a:lnTo>
                      <a:pt x="2298" y="744"/>
                    </a:lnTo>
                    <a:lnTo>
                      <a:pt x="3072" y="108"/>
                    </a:lnTo>
                    <a:lnTo>
                      <a:pt x="3054" y="108"/>
                    </a:lnTo>
                    <a:lnTo>
                      <a:pt x="3054" y="102"/>
                    </a:lnTo>
                    <a:lnTo>
                      <a:pt x="3048" y="90"/>
                    </a:lnTo>
                    <a:lnTo>
                      <a:pt x="3036" y="84"/>
                    </a:lnTo>
                    <a:lnTo>
                      <a:pt x="3030" y="78"/>
                    </a:lnTo>
                    <a:lnTo>
                      <a:pt x="3012" y="78"/>
                    </a:lnTo>
                    <a:lnTo>
                      <a:pt x="2988" y="84"/>
                    </a:lnTo>
                    <a:lnTo>
                      <a:pt x="2964" y="84"/>
                    </a:lnTo>
                    <a:lnTo>
                      <a:pt x="2928" y="96"/>
                    </a:lnTo>
                    <a:lnTo>
                      <a:pt x="2916" y="96"/>
                    </a:lnTo>
                    <a:lnTo>
                      <a:pt x="2892" y="84"/>
                    </a:lnTo>
                    <a:lnTo>
                      <a:pt x="2886" y="78"/>
                    </a:lnTo>
                    <a:lnTo>
                      <a:pt x="2874" y="72"/>
                    </a:lnTo>
                    <a:lnTo>
                      <a:pt x="2784" y="72"/>
                    </a:lnTo>
                    <a:lnTo>
                      <a:pt x="2772" y="66"/>
                    </a:lnTo>
                    <a:lnTo>
                      <a:pt x="2766" y="60"/>
                    </a:lnTo>
                    <a:lnTo>
                      <a:pt x="2748" y="60"/>
                    </a:lnTo>
                    <a:lnTo>
                      <a:pt x="2736" y="54"/>
                    </a:lnTo>
                    <a:lnTo>
                      <a:pt x="2598" y="54"/>
                    </a:lnTo>
                    <a:lnTo>
                      <a:pt x="2598" y="42"/>
                    </a:lnTo>
                    <a:lnTo>
                      <a:pt x="2604" y="36"/>
                    </a:lnTo>
                    <a:lnTo>
                      <a:pt x="2592" y="36"/>
                    </a:lnTo>
                    <a:lnTo>
                      <a:pt x="2574" y="30"/>
                    </a:lnTo>
                    <a:lnTo>
                      <a:pt x="2562" y="30"/>
                    </a:lnTo>
                    <a:lnTo>
                      <a:pt x="2550" y="24"/>
                    </a:lnTo>
                    <a:lnTo>
                      <a:pt x="2532" y="24"/>
                    </a:lnTo>
                    <a:lnTo>
                      <a:pt x="2520" y="30"/>
                    </a:lnTo>
                    <a:lnTo>
                      <a:pt x="2496" y="30"/>
                    </a:lnTo>
                    <a:lnTo>
                      <a:pt x="2490" y="36"/>
                    </a:lnTo>
                    <a:lnTo>
                      <a:pt x="2484" y="36"/>
                    </a:lnTo>
                    <a:lnTo>
                      <a:pt x="2514" y="0"/>
                    </a:lnTo>
                    <a:lnTo>
                      <a:pt x="2430" y="36"/>
                    </a:lnTo>
                    <a:lnTo>
                      <a:pt x="2460" y="0"/>
                    </a:lnTo>
                    <a:lnTo>
                      <a:pt x="2430" y="0"/>
                    </a:lnTo>
                    <a:lnTo>
                      <a:pt x="2418" y="6"/>
                    </a:lnTo>
                    <a:lnTo>
                      <a:pt x="2412" y="12"/>
                    </a:lnTo>
                    <a:lnTo>
                      <a:pt x="2358" y="30"/>
                    </a:lnTo>
                    <a:lnTo>
                      <a:pt x="2232" y="30"/>
                    </a:lnTo>
                    <a:lnTo>
                      <a:pt x="2214" y="36"/>
                    </a:lnTo>
                    <a:lnTo>
                      <a:pt x="2208" y="42"/>
                    </a:lnTo>
                    <a:lnTo>
                      <a:pt x="2184" y="54"/>
                    </a:lnTo>
                    <a:lnTo>
                      <a:pt x="2172" y="54"/>
                    </a:lnTo>
                    <a:lnTo>
                      <a:pt x="2166" y="60"/>
                    </a:lnTo>
                    <a:lnTo>
                      <a:pt x="2046" y="60"/>
                    </a:lnTo>
                    <a:lnTo>
                      <a:pt x="2004" y="72"/>
                    </a:lnTo>
                    <a:lnTo>
                      <a:pt x="1956" y="102"/>
                    </a:lnTo>
                    <a:lnTo>
                      <a:pt x="1902" y="132"/>
                    </a:lnTo>
                    <a:lnTo>
                      <a:pt x="1854" y="144"/>
                    </a:lnTo>
                    <a:lnTo>
                      <a:pt x="1758" y="156"/>
                    </a:lnTo>
                    <a:lnTo>
                      <a:pt x="1722" y="162"/>
                    </a:lnTo>
                    <a:lnTo>
                      <a:pt x="1704" y="162"/>
                    </a:lnTo>
                    <a:lnTo>
                      <a:pt x="1698" y="168"/>
                    </a:lnTo>
                    <a:lnTo>
                      <a:pt x="1644" y="186"/>
                    </a:lnTo>
                    <a:lnTo>
                      <a:pt x="1632" y="192"/>
                    </a:lnTo>
                    <a:lnTo>
                      <a:pt x="1620" y="192"/>
                    </a:lnTo>
                    <a:lnTo>
                      <a:pt x="1620" y="198"/>
                    </a:lnTo>
                    <a:lnTo>
                      <a:pt x="1626" y="204"/>
                    </a:lnTo>
                    <a:lnTo>
                      <a:pt x="1638" y="210"/>
                    </a:lnTo>
                    <a:lnTo>
                      <a:pt x="1650" y="222"/>
                    </a:lnTo>
                    <a:lnTo>
                      <a:pt x="1656" y="222"/>
                    </a:lnTo>
                    <a:lnTo>
                      <a:pt x="1662" y="234"/>
                    </a:lnTo>
                    <a:lnTo>
                      <a:pt x="1662" y="240"/>
                    </a:lnTo>
                    <a:lnTo>
                      <a:pt x="1668" y="252"/>
                    </a:lnTo>
                    <a:lnTo>
                      <a:pt x="1668" y="264"/>
                    </a:lnTo>
                    <a:lnTo>
                      <a:pt x="1662" y="264"/>
                    </a:lnTo>
                    <a:lnTo>
                      <a:pt x="1650" y="270"/>
                    </a:lnTo>
                    <a:lnTo>
                      <a:pt x="1644" y="282"/>
                    </a:lnTo>
                    <a:lnTo>
                      <a:pt x="1734" y="282"/>
                    </a:lnTo>
                    <a:lnTo>
                      <a:pt x="1704" y="318"/>
                    </a:lnTo>
                    <a:lnTo>
                      <a:pt x="1770" y="318"/>
                    </a:lnTo>
                    <a:lnTo>
                      <a:pt x="1764" y="336"/>
                    </a:lnTo>
                    <a:lnTo>
                      <a:pt x="1710" y="336"/>
                    </a:lnTo>
                    <a:lnTo>
                      <a:pt x="1698" y="348"/>
                    </a:lnTo>
                    <a:lnTo>
                      <a:pt x="1632" y="348"/>
                    </a:lnTo>
                    <a:lnTo>
                      <a:pt x="1614" y="354"/>
                    </a:lnTo>
                    <a:lnTo>
                      <a:pt x="1560" y="354"/>
                    </a:lnTo>
                    <a:lnTo>
                      <a:pt x="1554" y="348"/>
                    </a:lnTo>
                    <a:lnTo>
                      <a:pt x="1548" y="348"/>
                    </a:lnTo>
                    <a:lnTo>
                      <a:pt x="1554" y="342"/>
                    </a:lnTo>
                    <a:lnTo>
                      <a:pt x="1560" y="342"/>
                    </a:lnTo>
                    <a:lnTo>
                      <a:pt x="1572" y="330"/>
                    </a:lnTo>
                    <a:lnTo>
                      <a:pt x="1566" y="324"/>
                    </a:lnTo>
                    <a:lnTo>
                      <a:pt x="1458" y="324"/>
                    </a:lnTo>
                    <a:lnTo>
                      <a:pt x="1452" y="330"/>
                    </a:lnTo>
                    <a:lnTo>
                      <a:pt x="1452" y="348"/>
                    </a:lnTo>
                    <a:lnTo>
                      <a:pt x="1434" y="348"/>
                    </a:lnTo>
                    <a:lnTo>
                      <a:pt x="1422" y="354"/>
                    </a:lnTo>
                    <a:lnTo>
                      <a:pt x="1404" y="354"/>
                    </a:lnTo>
                    <a:lnTo>
                      <a:pt x="1386" y="360"/>
                    </a:lnTo>
                    <a:lnTo>
                      <a:pt x="1338" y="360"/>
                    </a:lnTo>
                    <a:lnTo>
                      <a:pt x="1308" y="366"/>
                    </a:lnTo>
                    <a:lnTo>
                      <a:pt x="1254" y="384"/>
                    </a:lnTo>
                    <a:lnTo>
                      <a:pt x="1254" y="390"/>
                    </a:lnTo>
                    <a:lnTo>
                      <a:pt x="1272" y="396"/>
                    </a:lnTo>
                    <a:lnTo>
                      <a:pt x="1284" y="402"/>
                    </a:lnTo>
                    <a:lnTo>
                      <a:pt x="1314" y="402"/>
                    </a:lnTo>
                    <a:lnTo>
                      <a:pt x="1272" y="420"/>
                    </a:lnTo>
                    <a:lnTo>
                      <a:pt x="1260" y="462"/>
                    </a:lnTo>
                    <a:lnTo>
                      <a:pt x="1272" y="462"/>
                    </a:lnTo>
                    <a:lnTo>
                      <a:pt x="1290" y="468"/>
                    </a:lnTo>
                    <a:lnTo>
                      <a:pt x="1338" y="468"/>
                    </a:lnTo>
                    <a:lnTo>
                      <a:pt x="1350" y="462"/>
                    </a:lnTo>
                    <a:lnTo>
                      <a:pt x="1362" y="462"/>
                    </a:lnTo>
                    <a:lnTo>
                      <a:pt x="1410" y="474"/>
                    </a:lnTo>
                    <a:lnTo>
                      <a:pt x="1422" y="456"/>
                    </a:lnTo>
                    <a:lnTo>
                      <a:pt x="1434" y="474"/>
                    </a:lnTo>
                    <a:lnTo>
                      <a:pt x="1446" y="468"/>
                    </a:lnTo>
                    <a:lnTo>
                      <a:pt x="1452" y="462"/>
                    </a:lnTo>
                    <a:lnTo>
                      <a:pt x="1476" y="450"/>
                    </a:lnTo>
                    <a:lnTo>
                      <a:pt x="1482" y="444"/>
                    </a:lnTo>
                    <a:lnTo>
                      <a:pt x="1494" y="444"/>
                    </a:lnTo>
                    <a:lnTo>
                      <a:pt x="1506" y="450"/>
                    </a:lnTo>
                    <a:lnTo>
                      <a:pt x="1524" y="450"/>
                    </a:lnTo>
                    <a:lnTo>
                      <a:pt x="1536" y="444"/>
                    </a:lnTo>
                    <a:lnTo>
                      <a:pt x="1542" y="438"/>
                    </a:lnTo>
                    <a:lnTo>
                      <a:pt x="1554" y="432"/>
                    </a:lnTo>
                    <a:lnTo>
                      <a:pt x="1560" y="432"/>
                    </a:lnTo>
                    <a:lnTo>
                      <a:pt x="1566" y="426"/>
                    </a:lnTo>
                    <a:lnTo>
                      <a:pt x="1566" y="450"/>
                    </a:lnTo>
                    <a:lnTo>
                      <a:pt x="1560" y="462"/>
                    </a:lnTo>
                    <a:lnTo>
                      <a:pt x="1554" y="468"/>
                    </a:lnTo>
                    <a:lnTo>
                      <a:pt x="1500" y="468"/>
                    </a:lnTo>
                    <a:lnTo>
                      <a:pt x="1506" y="498"/>
                    </a:lnTo>
                    <a:lnTo>
                      <a:pt x="1494" y="504"/>
                    </a:lnTo>
                    <a:lnTo>
                      <a:pt x="1488" y="516"/>
                    </a:lnTo>
                    <a:lnTo>
                      <a:pt x="1476" y="522"/>
                    </a:lnTo>
                    <a:lnTo>
                      <a:pt x="1464" y="534"/>
                    </a:lnTo>
                    <a:lnTo>
                      <a:pt x="1446" y="540"/>
                    </a:lnTo>
                    <a:lnTo>
                      <a:pt x="1380" y="540"/>
                    </a:lnTo>
                    <a:lnTo>
                      <a:pt x="1362" y="522"/>
                    </a:lnTo>
                    <a:lnTo>
                      <a:pt x="1344" y="534"/>
                    </a:lnTo>
                    <a:lnTo>
                      <a:pt x="1344" y="546"/>
                    </a:lnTo>
                    <a:lnTo>
                      <a:pt x="1338" y="546"/>
                    </a:lnTo>
                    <a:lnTo>
                      <a:pt x="1332" y="552"/>
                    </a:lnTo>
                    <a:lnTo>
                      <a:pt x="1320" y="558"/>
                    </a:lnTo>
                    <a:lnTo>
                      <a:pt x="1302" y="564"/>
                    </a:lnTo>
                    <a:lnTo>
                      <a:pt x="1290" y="570"/>
                    </a:lnTo>
                    <a:lnTo>
                      <a:pt x="1266" y="570"/>
                    </a:lnTo>
                    <a:lnTo>
                      <a:pt x="1242" y="558"/>
                    </a:lnTo>
                    <a:lnTo>
                      <a:pt x="1236" y="558"/>
                    </a:lnTo>
                    <a:lnTo>
                      <a:pt x="1140" y="606"/>
                    </a:lnTo>
                    <a:lnTo>
                      <a:pt x="1122" y="624"/>
                    </a:lnTo>
                    <a:lnTo>
                      <a:pt x="1116" y="606"/>
                    </a:lnTo>
                    <a:lnTo>
                      <a:pt x="1080" y="624"/>
                    </a:lnTo>
                    <a:lnTo>
                      <a:pt x="1068" y="624"/>
                    </a:lnTo>
                    <a:lnTo>
                      <a:pt x="1044" y="636"/>
                    </a:lnTo>
                    <a:lnTo>
                      <a:pt x="1020" y="660"/>
                    </a:lnTo>
                    <a:lnTo>
                      <a:pt x="990" y="648"/>
                    </a:lnTo>
                    <a:lnTo>
                      <a:pt x="990" y="672"/>
                    </a:lnTo>
                    <a:lnTo>
                      <a:pt x="984" y="666"/>
                    </a:lnTo>
                    <a:lnTo>
                      <a:pt x="972" y="666"/>
                    </a:lnTo>
                    <a:lnTo>
                      <a:pt x="966" y="672"/>
                    </a:lnTo>
                    <a:lnTo>
                      <a:pt x="966" y="690"/>
                    </a:lnTo>
                    <a:lnTo>
                      <a:pt x="954" y="708"/>
                    </a:lnTo>
                    <a:lnTo>
                      <a:pt x="1014" y="684"/>
                    </a:lnTo>
                    <a:lnTo>
                      <a:pt x="990" y="702"/>
                    </a:lnTo>
                    <a:lnTo>
                      <a:pt x="990" y="714"/>
                    </a:lnTo>
                    <a:lnTo>
                      <a:pt x="972" y="726"/>
                    </a:lnTo>
                    <a:lnTo>
                      <a:pt x="1026" y="726"/>
                    </a:lnTo>
                    <a:lnTo>
                      <a:pt x="1032" y="732"/>
                    </a:lnTo>
                    <a:lnTo>
                      <a:pt x="1032" y="738"/>
                    </a:lnTo>
                    <a:lnTo>
                      <a:pt x="1020" y="744"/>
                    </a:lnTo>
                    <a:lnTo>
                      <a:pt x="984" y="744"/>
                    </a:lnTo>
                    <a:lnTo>
                      <a:pt x="960" y="750"/>
                    </a:lnTo>
                    <a:lnTo>
                      <a:pt x="972" y="738"/>
                    </a:lnTo>
                    <a:lnTo>
                      <a:pt x="960" y="732"/>
                    </a:lnTo>
                    <a:lnTo>
                      <a:pt x="954" y="732"/>
                    </a:lnTo>
                    <a:lnTo>
                      <a:pt x="948" y="738"/>
                    </a:lnTo>
                    <a:lnTo>
                      <a:pt x="936" y="744"/>
                    </a:lnTo>
                    <a:lnTo>
                      <a:pt x="930" y="750"/>
                    </a:lnTo>
                    <a:lnTo>
                      <a:pt x="924" y="750"/>
                    </a:lnTo>
                    <a:lnTo>
                      <a:pt x="918" y="756"/>
                    </a:lnTo>
                    <a:lnTo>
                      <a:pt x="924" y="756"/>
                    </a:lnTo>
                    <a:lnTo>
                      <a:pt x="930" y="762"/>
                    </a:lnTo>
                    <a:lnTo>
                      <a:pt x="930" y="768"/>
                    </a:lnTo>
                    <a:lnTo>
                      <a:pt x="924" y="774"/>
                    </a:lnTo>
                    <a:lnTo>
                      <a:pt x="924" y="780"/>
                    </a:lnTo>
                    <a:lnTo>
                      <a:pt x="918" y="792"/>
                    </a:lnTo>
                    <a:lnTo>
                      <a:pt x="918" y="804"/>
                    </a:lnTo>
                    <a:lnTo>
                      <a:pt x="990" y="804"/>
                    </a:lnTo>
                    <a:lnTo>
                      <a:pt x="1038" y="774"/>
                    </a:lnTo>
                    <a:lnTo>
                      <a:pt x="1104" y="750"/>
                    </a:lnTo>
                    <a:lnTo>
                      <a:pt x="1098" y="750"/>
                    </a:lnTo>
                    <a:lnTo>
                      <a:pt x="1092" y="756"/>
                    </a:lnTo>
                    <a:lnTo>
                      <a:pt x="1080" y="762"/>
                    </a:lnTo>
                    <a:lnTo>
                      <a:pt x="1062" y="768"/>
                    </a:lnTo>
                    <a:lnTo>
                      <a:pt x="1050" y="780"/>
                    </a:lnTo>
                    <a:lnTo>
                      <a:pt x="1038" y="786"/>
                    </a:lnTo>
                    <a:lnTo>
                      <a:pt x="1026" y="798"/>
                    </a:lnTo>
                    <a:lnTo>
                      <a:pt x="1026" y="816"/>
                    </a:lnTo>
                    <a:lnTo>
                      <a:pt x="1020" y="828"/>
                    </a:lnTo>
                    <a:lnTo>
                      <a:pt x="990" y="828"/>
                    </a:lnTo>
                    <a:lnTo>
                      <a:pt x="978" y="834"/>
                    </a:lnTo>
                    <a:lnTo>
                      <a:pt x="972" y="852"/>
                    </a:lnTo>
                    <a:lnTo>
                      <a:pt x="966" y="864"/>
                    </a:lnTo>
                    <a:lnTo>
                      <a:pt x="954" y="870"/>
                    </a:lnTo>
                    <a:lnTo>
                      <a:pt x="942" y="882"/>
                    </a:lnTo>
                    <a:lnTo>
                      <a:pt x="930" y="888"/>
                    </a:lnTo>
                    <a:lnTo>
                      <a:pt x="924" y="894"/>
                    </a:lnTo>
                    <a:lnTo>
                      <a:pt x="978" y="888"/>
                    </a:lnTo>
                    <a:lnTo>
                      <a:pt x="972" y="906"/>
                    </a:lnTo>
                    <a:lnTo>
                      <a:pt x="978" y="894"/>
                    </a:lnTo>
                    <a:lnTo>
                      <a:pt x="990" y="888"/>
                    </a:lnTo>
                    <a:lnTo>
                      <a:pt x="1002" y="876"/>
                    </a:lnTo>
                    <a:lnTo>
                      <a:pt x="1026" y="864"/>
                    </a:lnTo>
                    <a:lnTo>
                      <a:pt x="1038" y="864"/>
                    </a:lnTo>
                    <a:lnTo>
                      <a:pt x="1050" y="870"/>
                    </a:lnTo>
                    <a:lnTo>
                      <a:pt x="1056" y="870"/>
                    </a:lnTo>
                    <a:lnTo>
                      <a:pt x="1056" y="876"/>
                    </a:lnTo>
                    <a:lnTo>
                      <a:pt x="1050" y="876"/>
                    </a:lnTo>
                    <a:lnTo>
                      <a:pt x="1074" y="870"/>
                    </a:lnTo>
                    <a:lnTo>
                      <a:pt x="1068" y="876"/>
                    </a:lnTo>
                    <a:lnTo>
                      <a:pt x="1068" y="906"/>
                    </a:lnTo>
                    <a:lnTo>
                      <a:pt x="1074" y="912"/>
                    </a:lnTo>
                    <a:lnTo>
                      <a:pt x="1092" y="912"/>
                    </a:lnTo>
                    <a:lnTo>
                      <a:pt x="1098" y="900"/>
                    </a:lnTo>
                    <a:lnTo>
                      <a:pt x="1110" y="894"/>
                    </a:lnTo>
                    <a:lnTo>
                      <a:pt x="1116" y="888"/>
                    </a:lnTo>
                    <a:lnTo>
                      <a:pt x="1122" y="876"/>
                    </a:lnTo>
                    <a:lnTo>
                      <a:pt x="1164" y="858"/>
                    </a:lnTo>
                    <a:lnTo>
                      <a:pt x="1176" y="870"/>
                    </a:lnTo>
                    <a:lnTo>
                      <a:pt x="1146" y="870"/>
                    </a:lnTo>
                    <a:lnTo>
                      <a:pt x="1140" y="876"/>
                    </a:lnTo>
                    <a:lnTo>
                      <a:pt x="1140" y="882"/>
                    </a:lnTo>
                    <a:lnTo>
                      <a:pt x="1134" y="888"/>
                    </a:lnTo>
                    <a:lnTo>
                      <a:pt x="1134" y="894"/>
                    </a:lnTo>
                    <a:lnTo>
                      <a:pt x="1152" y="894"/>
                    </a:lnTo>
                    <a:lnTo>
                      <a:pt x="1164" y="888"/>
                    </a:lnTo>
                    <a:lnTo>
                      <a:pt x="1182" y="888"/>
                    </a:lnTo>
                    <a:lnTo>
                      <a:pt x="1200" y="882"/>
                    </a:lnTo>
                    <a:lnTo>
                      <a:pt x="1218" y="882"/>
                    </a:lnTo>
                    <a:lnTo>
                      <a:pt x="1224" y="876"/>
                    </a:lnTo>
                    <a:lnTo>
                      <a:pt x="1230" y="876"/>
                    </a:lnTo>
                    <a:lnTo>
                      <a:pt x="1272" y="858"/>
                    </a:lnTo>
                    <a:lnTo>
                      <a:pt x="1224" y="882"/>
                    </a:lnTo>
                    <a:lnTo>
                      <a:pt x="1224" y="894"/>
                    </a:lnTo>
                    <a:lnTo>
                      <a:pt x="1212" y="894"/>
                    </a:lnTo>
                    <a:lnTo>
                      <a:pt x="1200" y="900"/>
                    </a:lnTo>
                    <a:lnTo>
                      <a:pt x="1188" y="900"/>
                    </a:lnTo>
                    <a:lnTo>
                      <a:pt x="1176" y="906"/>
                    </a:lnTo>
                    <a:lnTo>
                      <a:pt x="1170" y="912"/>
                    </a:lnTo>
                    <a:lnTo>
                      <a:pt x="1158" y="918"/>
                    </a:lnTo>
                    <a:lnTo>
                      <a:pt x="1152" y="930"/>
                    </a:lnTo>
                    <a:lnTo>
                      <a:pt x="1122" y="930"/>
                    </a:lnTo>
                    <a:lnTo>
                      <a:pt x="1086" y="960"/>
                    </a:lnTo>
                    <a:lnTo>
                      <a:pt x="1086" y="978"/>
                    </a:lnTo>
                    <a:lnTo>
                      <a:pt x="1038" y="978"/>
                    </a:lnTo>
                    <a:lnTo>
                      <a:pt x="1032" y="984"/>
                    </a:lnTo>
                    <a:lnTo>
                      <a:pt x="1020" y="984"/>
                    </a:lnTo>
                    <a:lnTo>
                      <a:pt x="1002" y="990"/>
                    </a:lnTo>
                    <a:lnTo>
                      <a:pt x="990" y="996"/>
                    </a:lnTo>
                    <a:lnTo>
                      <a:pt x="978" y="996"/>
                    </a:lnTo>
                    <a:lnTo>
                      <a:pt x="966" y="1008"/>
                    </a:lnTo>
                    <a:lnTo>
                      <a:pt x="966" y="1020"/>
                    </a:lnTo>
                    <a:lnTo>
                      <a:pt x="960" y="1026"/>
                    </a:lnTo>
                    <a:lnTo>
                      <a:pt x="960" y="1038"/>
                    </a:lnTo>
                    <a:lnTo>
                      <a:pt x="876" y="1038"/>
                    </a:lnTo>
                    <a:lnTo>
                      <a:pt x="858" y="1044"/>
                    </a:lnTo>
                    <a:lnTo>
                      <a:pt x="828" y="1062"/>
                    </a:lnTo>
                    <a:lnTo>
                      <a:pt x="804" y="1080"/>
                    </a:lnTo>
                    <a:lnTo>
                      <a:pt x="780" y="1092"/>
                    </a:lnTo>
                    <a:lnTo>
                      <a:pt x="774" y="1098"/>
                    </a:lnTo>
                    <a:lnTo>
                      <a:pt x="750" y="1104"/>
                    </a:lnTo>
                    <a:lnTo>
                      <a:pt x="738" y="1122"/>
                    </a:lnTo>
                    <a:lnTo>
                      <a:pt x="732" y="1104"/>
                    </a:lnTo>
                    <a:lnTo>
                      <a:pt x="672" y="1104"/>
                    </a:lnTo>
                    <a:lnTo>
                      <a:pt x="648" y="1116"/>
                    </a:lnTo>
                    <a:lnTo>
                      <a:pt x="630" y="1122"/>
                    </a:lnTo>
                    <a:lnTo>
                      <a:pt x="624" y="1128"/>
                    </a:lnTo>
                    <a:lnTo>
                      <a:pt x="606" y="1128"/>
                    </a:lnTo>
                    <a:lnTo>
                      <a:pt x="606" y="1140"/>
                    </a:lnTo>
                    <a:lnTo>
                      <a:pt x="576" y="1146"/>
                    </a:lnTo>
                    <a:lnTo>
                      <a:pt x="564" y="1152"/>
                    </a:lnTo>
                    <a:lnTo>
                      <a:pt x="540" y="1152"/>
                    </a:lnTo>
                    <a:lnTo>
                      <a:pt x="516" y="1170"/>
                    </a:lnTo>
                    <a:lnTo>
                      <a:pt x="522" y="1182"/>
                    </a:lnTo>
                    <a:lnTo>
                      <a:pt x="540" y="1164"/>
                    </a:lnTo>
                    <a:lnTo>
                      <a:pt x="558" y="1176"/>
                    </a:lnTo>
                    <a:lnTo>
                      <a:pt x="582" y="1158"/>
                    </a:lnTo>
                    <a:lnTo>
                      <a:pt x="582" y="1170"/>
                    </a:lnTo>
                    <a:lnTo>
                      <a:pt x="594" y="1170"/>
                    </a:lnTo>
                    <a:lnTo>
                      <a:pt x="606" y="1164"/>
                    </a:lnTo>
                    <a:lnTo>
                      <a:pt x="618" y="1164"/>
                    </a:lnTo>
                    <a:lnTo>
                      <a:pt x="642" y="1140"/>
                    </a:lnTo>
                    <a:lnTo>
                      <a:pt x="654" y="1134"/>
                    </a:lnTo>
                    <a:lnTo>
                      <a:pt x="666" y="1122"/>
                    </a:lnTo>
                    <a:lnTo>
                      <a:pt x="684" y="1122"/>
                    </a:lnTo>
                    <a:lnTo>
                      <a:pt x="684" y="1134"/>
                    </a:lnTo>
                    <a:lnTo>
                      <a:pt x="690" y="1140"/>
                    </a:lnTo>
                    <a:lnTo>
                      <a:pt x="708" y="1140"/>
                    </a:lnTo>
                    <a:lnTo>
                      <a:pt x="732" y="1128"/>
                    </a:lnTo>
                    <a:lnTo>
                      <a:pt x="744" y="1128"/>
                    </a:lnTo>
                    <a:lnTo>
                      <a:pt x="756" y="1122"/>
                    </a:lnTo>
                    <a:lnTo>
                      <a:pt x="762" y="1116"/>
                    </a:lnTo>
                    <a:lnTo>
                      <a:pt x="768" y="1116"/>
                    </a:lnTo>
                    <a:lnTo>
                      <a:pt x="804" y="1128"/>
                    </a:lnTo>
                    <a:lnTo>
                      <a:pt x="822" y="1110"/>
                    </a:lnTo>
                    <a:lnTo>
                      <a:pt x="834" y="1110"/>
                    </a:lnTo>
                    <a:lnTo>
                      <a:pt x="852" y="1104"/>
                    </a:lnTo>
                    <a:lnTo>
                      <a:pt x="870" y="1104"/>
                    </a:lnTo>
                    <a:lnTo>
                      <a:pt x="894" y="1092"/>
                    </a:lnTo>
                    <a:lnTo>
                      <a:pt x="918" y="1068"/>
                    </a:lnTo>
                    <a:lnTo>
                      <a:pt x="942" y="1056"/>
                    </a:lnTo>
                    <a:lnTo>
                      <a:pt x="972" y="1056"/>
                    </a:lnTo>
                    <a:lnTo>
                      <a:pt x="978" y="1044"/>
                    </a:lnTo>
                    <a:lnTo>
                      <a:pt x="1014" y="1044"/>
                    </a:lnTo>
                    <a:lnTo>
                      <a:pt x="1026" y="1038"/>
                    </a:lnTo>
                    <a:lnTo>
                      <a:pt x="1032" y="1038"/>
                    </a:lnTo>
                    <a:lnTo>
                      <a:pt x="1038" y="1032"/>
                    </a:lnTo>
                    <a:lnTo>
                      <a:pt x="1050" y="1032"/>
                    </a:lnTo>
                    <a:lnTo>
                      <a:pt x="1086" y="1020"/>
                    </a:lnTo>
                    <a:lnTo>
                      <a:pt x="1110" y="1008"/>
                    </a:lnTo>
                    <a:lnTo>
                      <a:pt x="1122" y="996"/>
                    </a:lnTo>
                    <a:lnTo>
                      <a:pt x="1134" y="990"/>
                    </a:lnTo>
                    <a:lnTo>
                      <a:pt x="1140" y="984"/>
                    </a:lnTo>
                    <a:lnTo>
                      <a:pt x="1206" y="972"/>
                    </a:lnTo>
                    <a:lnTo>
                      <a:pt x="1260" y="942"/>
                    </a:lnTo>
                    <a:lnTo>
                      <a:pt x="1296" y="942"/>
                    </a:lnTo>
                    <a:lnTo>
                      <a:pt x="1314" y="936"/>
                    </a:lnTo>
                    <a:lnTo>
                      <a:pt x="1326" y="936"/>
                    </a:lnTo>
                    <a:lnTo>
                      <a:pt x="1338" y="930"/>
                    </a:lnTo>
                    <a:lnTo>
                      <a:pt x="1368" y="900"/>
                    </a:lnTo>
                    <a:lnTo>
                      <a:pt x="1380" y="900"/>
                    </a:lnTo>
                    <a:lnTo>
                      <a:pt x="1404" y="888"/>
                    </a:lnTo>
                    <a:lnTo>
                      <a:pt x="1416" y="888"/>
                    </a:lnTo>
                    <a:lnTo>
                      <a:pt x="1428" y="882"/>
                    </a:lnTo>
                    <a:lnTo>
                      <a:pt x="1434" y="876"/>
                    </a:lnTo>
                    <a:lnTo>
                      <a:pt x="1434" y="864"/>
                    </a:lnTo>
                    <a:lnTo>
                      <a:pt x="1422" y="864"/>
                    </a:lnTo>
                    <a:lnTo>
                      <a:pt x="1428" y="858"/>
                    </a:lnTo>
                    <a:lnTo>
                      <a:pt x="1452" y="846"/>
                    </a:lnTo>
                    <a:lnTo>
                      <a:pt x="1458" y="840"/>
                    </a:lnTo>
                    <a:lnTo>
                      <a:pt x="1470" y="834"/>
                    </a:lnTo>
                    <a:lnTo>
                      <a:pt x="1476" y="828"/>
                    </a:lnTo>
                    <a:lnTo>
                      <a:pt x="1488" y="828"/>
                    </a:lnTo>
                    <a:lnTo>
                      <a:pt x="1500" y="822"/>
                    </a:lnTo>
                    <a:lnTo>
                      <a:pt x="1512" y="822"/>
                    </a:lnTo>
                    <a:lnTo>
                      <a:pt x="1518" y="816"/>
                    </a:lnTo>
                    <a:lnTo>
                      <a:pt x="1524" y="816"/>
                    </a:lnTo>
                    <a:lnTo>
                      <a:pt x="1596" y="786"/>
                    </a:lnTo>
                    <a:lnTo>
                      <a:pt x="1590" y="768"/>
                    </a:lnTo>
                    <a:lnTo>
                      <a:pt x="1602" y="768"/>
                    </a:lnTo>
                    <a:lnTo>
                      <a:pt x="1608" y="774"/>
                    </a:lnTo>
                    <a:lnTo>
                      <a:pt x="1626" y="774"/>
                    </a:lnTo>
                    <a:lnTo>
                      <a:pt x="1638" y="762"/>
                    </a:lnTo>
                    <a:lnTo>
                      <a:pt x="1650" y="762"/>
                    </a:lnTo>
                    <a:lnTo>
                      <a:pt x="1674" y="750"/>
                    </a:lnTo>
                    <a:lnTo>
                      <a:pt x="1680" y="744"/>
                    </a:lnTo>
                    <a:lnTo>
                      <a:pt x="1704" y="732"/>
                    </a:lnTo>
                    <a:lnTo>
                      <a:pt x="1740" y="720"/>
                    </a:lnTo>
                    <a:lnTo>
                      <a:pt x="1770" y="708"/>
                    </a:lnTo>
                    <a:lnTo>
                      <a:pt x="1794" y="702"/>
                    </a:lnTo>
                    <a:lnTo>
                      <a:pt x="1812" y="702"/>
                    </a:lnTo>
                    <a:lnTo>
                      <a:pt x="1818" y="708"/>
                    </a:lnTo>
                    <a:lnTo>
                      <a:pt x="1842" y="720"/>
                    </a:lnTo>
                    <a:lnTo>
                      <a:pt x="1848" y="726"/>
                    </a:lnTo>
                    <a:lnTo>
                      <a:pt x="1812" y="726"/>
                    </a:lnTo>
                    <a:lnTo>
                      <a:pt x="1794" y="714"/>
                    </a:lnTo>
                    <a:lnTo>
                      <a:pt x="1758" y="738"/>
                    </a:lnTo>
                    <a:lnTo>
                      <a:pt x="1728" y="738"/>
                    </a:lnTo>
                    <a:lnTo>
                      <a:pt x="1722" y="744"/>
                    </a:lnTo>
                    <a:lnTo>
                      <a:pt x="1710" y="750"/>
                    </a:lnTo>
                    <a:lnTo>
                      <a:pt x="1704" y="762"/>
                    </a:lnTo>
                    <a:lnTo>
                      <a:pt x="1692" y="768"/>
                    </a:lnTo>
                    <a:lnTo>
                      <a:pt x="1686" y="774"/>
                    </a:lnTo>
                    <a:lnTo>
                      <a:pt x="1680" y="774"/>
                    </a:lnTo>
                    <a:lnTo>
                      <a:pt x="1668" y="780"/>
                    </a:lnTo>
                    <a:lnTo>
                      <a:pt x="1656" y="780"/>
                    </a:lnTo>
                    <a:lnTo>
                      <a:pt x="1638" y="786"/>
                    </a:lnTo>
                    <a:lnTo>
                      <a:pt x="1614" y="798"/>
                    </a:lnTo>
                    <a:lnTo>
                      <a:pt x="1614" y="804"/>
                    </a:lnTo>
                    <a:lnTo>
                      <a:pt x="1620" y="810"/>
                    </a:lnTo>
                    <a:lnTo>
                      <a:pt x="1632" y="816"/>
                    </a:lnTo>
                    <a:lnTo>
                      <a:pt x="1650" y="816"/>
                    </a:lnTo>
                    <a:lnTo>
                      <a:pt x="1644" y="816"/>
                    </a:lnTo>
                    <a:lnTo>
                      <a:pt x="1638" y="822"/>
                    </a:lnTo>
                    <a:lnTo>
                      <a:pt x="1632" y="822"/>
                    </a:lnTo>
                    <a:lnTo>
                      <a:pt x="1620" y="828"/>
                    </a:lnTo>
                    <a:lnTo>
                      <a:pt x="1572" y="828"/>
                    </a:lnTo>
                    <a:lnTo>
                      <a:pt x="1566" y="834"/>
                    </a:lnTo>
                    <a:lnTo>
                      <a:pt x="1560" y="834"/>
                    </a:lnTo>
                    <a:lnTo>
                      <a:pt x="1560" y="846"/>
                    </a:lnTo>
                    <a:lnTo>
                      <a:pt x="1572" y="858"/>
                    </a:lnTo>
                    <a:lnTo>
                      <a:pt x="1584" y="858"/>
                    </a:lnTo>
                    <a:lnTo>
                      <a:pt x="1596" y="852"/>
                    </a:lnTo>
                    <a:lnTo>
                      <a:pt x="1638" y="834"/>
                    </a:lnTo>
                    <a:lnTo>
                      <a:pt x="1680" y="810"/>
                    </a:lnTo>
                    <a:lnTo>
                      <a:pt x="1722" y="798"/>
                    </a:lnTo>
                    <a:lnTo>
                      <a:pt x="1788" y="798"/>
                    </a:lnTo>
                    <a:lnTo>
                      <a:pt x="1818" y="792"/>
                    </a:lnTo>
                    <a:lnTo>
                      <a:pt x="1824" y="786"/>
                    </a:lnTo>
                    <a:lnTo>
                      <a:pt x="1848" y="774"/>
                    </a:lnTo>
                    <a:lnTo>
                      <a:pt x="1854" y="762"/>
                    </a:lnTo>
                    <a:lnTo>
                      <a:pt x="1866" y="756"/>
                    </a:lnTo>
                    <a:lnTo>
                      <a:pt x="1872" y="750"/>
                    </a:lnTo>
                    <a:lnTo>
                      <a:pt x="1866" y="738"/>
                    </a:lnTo>
                    <a:lnTo>
                      <a:pt x="1878" y="732"/>
                    </a:lnTo>
                    <a:lnTo>
                      <a:pt x="1908" y="720"/>
                    </a:lnTo>
                    <a:lnTo>
                      <a:pt x="1944" y="714"/>
                    </a:lnTo>
                    <a:lnTo>
                      <a:pt x="1962" y="708"/>
                    </a:lnTo>
                    <a:lnTo>
                      <a:pt x="1968" y="708"/>
                    </a:lnTo>
                    <a:lnTo>
                      <a:pt x="1980" y="720"/>
                    </a:lnTo>
                    <a:lnTo>
                      <a:pt x="1980" y="726"/>
                    </a:lnTo>
                    <a:lnTo>
                      <a:pt x="2046" y="702"/>
                    </a:lnTo>
                    <a:lnTo>
                      <a:pt x="2004" y="738"/>
                    </a:lnTo>
                    <a:lnTo>
                      <a:pt x="2022" y="744"/>
                    </a:lnTo>
                    <a:lnTo>
                      <a:pt x="2022" y="762"/>
                    </a:lnTo>
                    <a:lnTo>
                      <a:pt x="2028" y="762"/>
                    </a:lnTo>
                    <a:lnTo>
                      <a:pt x="2034" y="756"/>
                    </a:lnTo>
                    <a:lnTo>
                      <a:pt x="2094" y="726"/>
                    </a:lnTo>
                    <a:lnTo>
                      <a:pt x="2082" y="732"/>
                    </a:lnTo>
                    <a:lnTo>
                      <a:pt x="2076" y="744"/>
                    </a:lnTo>
                    <a:lnTo>
                      <a:pt x="2064" y="750"/>
                    </a:lnTo>
                    <a:lnTo>
                      <a:pt x="2058" y="762"/>
                    </a:lnTo>
                    <a:lnTo>
                      <a:pt x="2046" y="774"/>
                    </a:lnTo>
                    <a:lnTo>
                      <a:pt x="2052" y="780"/>
                    </a:lnTo>
                    <a:lnTo>
                      <a:pt x="2064" y="780"/>
                    </a:lnTo>
                    <a:lnTo>
                      <a:pt x="2076" y="786"/>
                    </a:lnTo>
                    <a:lnTo>
                      <a:pt x="2106" y="786"/>
                    </a:lnTo>
                    <a:lnTo>
                      <a:pt x="2208" y="798"/>
                    </a:lnTo>
                    <a:lnTo>
                      <a:pt x="2238" y="780"/>
                    </a:lnTo>
                    <a:lnTo>
                      <a:pt x="2232" y="786"/>
                    </a:lnTo>
                    <a:lnTo>
                      <a:pt x="2232" y="810"/>
                    </a:lnTo>
                    <a:lnTo>
                      <a:pt x="2298" y="810"/>
                    </a:lnTo>
                    <a:lnTo>
                      <a:pt x="2334" y="804"/>
                    </a:lnTo>
                    <a:lnTo>
                      <a:pt x="2328" y="804"/>
                    </a:lnTo>
                    <a:lnTo>
                      <a:pt x="2322" y="810"/>
                    </a:lnTo>
                    <a:lnTo>
                      <a:pt x="2310" y="810"/>
                    </a:lnTo>
                    <a:lnTo>
                      <a:pt x="2286" y="822"/>
                    </a:lnTo>
                    <a:lnTo>
                      <a:pt x="2280" y="828"/>
                    </a:lnTo>
                    <a:lnTo>
                      <a:pt x="2280" y="834"/>
                    </a:lnTo>
                    <a:lnTo>
                      <a:pt x="2292" y="846"/>
                    </a:lnTo>
                    <a:lnTo>
                      <a:pt x="2304" y="852"/>
                    </a:lnTo>
                    <a:lnTo>
                      <a:pt x="2310" y="858"/>
                    </a:lnTo>
                    <a:lnTo>
                      <a:pt x="2310" y="882"/>
                    </a:lnTo>
                    <a:lnTo>
                      <a:pt x="2316" y="888"/>
                    </a:lnTo>
                    <a:lnTo>
                      <a:pt x="2316" y="900"/>
                    </a:lnTo>
                    <a:lnTo>
                      <a:pt x="2322" y="912"/>
                    </a:lnTo>
                    <a:lnTo>
                      <a:pt x="2358" y="912"/>
                    </a:lnTo>
                    <a:lnTo>
                      <a:pt x="2370" y="906"/>
                    </a:lnTo>
                    <a:lnTo>
                      <a:pt x="2388" y="906"/>
                    </a:lnTo>
                    <a:lnTo>
                      <a:pt x="2382" y="876"/>
                    </a:lnTo>
                    <a:lnTo>
                      <a:pt x="2400" y="870"/>
                    </a:lnTo>
                    <a:lnTo>
                      <a:pt x="2412" y="888"/>
                    </a:lnTo>
                    <a:lnTo>
                      <a:pt x="2442" y="876"/>
                    </a:lnTo>
                    <a:lnTo>
                      <a:pt x="2430" y="888"/>
                    </a:lnTo>
                    <a:lnTo>
                      <a:pt x="2430" y="900"/>
                    </a:lnTo>
                    <a:lnTo>
                      <a:pt x="2424" y="906"/>
                    </a:lnTo>
                    <a:lnTo>
                      <a:pt x="2424" y="912"/>
                    </a:lnTo>
                    <a:lnTo>
                      <a:pt x="2430" y="918"/>
                    </a:lnTo>
                    <a:lnTo>
                      <a:pt x="2436" y="918"/>
                    </a:lnTo>
                    <a:lnTo>
                      <a:pt x="2448" y="912"/>
                    </a:lnTo>
                    <a:lnTo>
                      <a:pt x="2454" y="906"/>
                    </a:lnTo>
                    <a:lnTo>
                      <a:pt x="2460" y="894"/>
                    </a:lnTo>
                    <a:lnTo>
                      <a:pt x="2466" y="888"/>
                    </a:lnTo>
                    <a:lnTo>
                      <a:pt x="2472" y="876"/>
                    </a:lnTo>
                    <a:lnTo>
                      <a:pt x="2502" y="834"/>
                    </a:lnTo>
                    <a:lnTo>
                      <a:pt x="2478" y="900"/>
                    </a:lnTo>
                    <a:lnTo>
                      <a:pt x="2484" y="924"/>
                    </a:lnTo>
                    <a:lnTo>
                      <a:pt x="2520" y="912"/>
                    </a:lnTo>
                    <a:lnTo>
                      <a:pt x="2496" y="936"/>
                    </a:lnTo>
                    <a:lnTo>
                      <a:pt x="2520" y="954"/>
                    </a:lnTo>
                    <a:lnTo>
                      <a:pt x="2502" y="954"/>
                    </a:lnTo>
                    <a:lnTo>
                      <a:pt x="2502" y="972"/>
                    </a:lnTo>
                    <a:lnTo>
                      <a:pt x="2472" y="990"/>
                    </a:lnTo>
                    <a:lnTo>
                      <a:pt x="2454" y="1002"/>
                    </a:lnTo>
                    <a:lnTo>
                      <a:pt x="2484" y="1020"/>
                    </a:lnTo>
                    <a:lnTo>
                      <a:pt x="2478" y="1050"/>
                    </a:lnTo>
                    <a:lnTo>
                      <a:pt x="2460" y="1068"/>
                    </a:lnTo>
                    <a:lnTo>
                      <a:pt x="2478" y="1080"/>
                    </a:lnTo>
                    <a:lnTo>
                      <a:pt x="2460" y="1098"/>
                    </a:lnTo>
                    <a:lnTo>
                      <a:pt x="2490" y="1098"/>
                    </a:lnTo>
                    <a:lnTo>
                      <a:pt x="2526" y="1086"/>
                    </a:lnTo>
                    <a:lnTo>
                      <a:pt x="2496" y="1122"/>
                    </a:lnTo>
                    <a:lnTo>
                      <a:pt x="2478" y="1140"/>
                    </a:lnTo>
                    <a:lnTo>
                      <a:pt x="2502" y="1146"/>
                    </a:lnTo>
                    <a:lnTo>
                      <a:pt x="2454" y="1164"/>
                    </a:lnTo>
                    <a:lnTo>
                      <a:pt x="2436" y="1176"/>
                    </a:lnTo>
                    <a:lnTo>
                      <a:pt x="2454" y="1188"/>
                    </a:lnTo>
                    <a:lnTo>
                      <a:pt x="2454" y="1200"/>
                    </a:lnTo>
                    <a:lnTo>
                      <a:pt x="2472" y="1188"/>
                    </a:lnTo>
                    <a:lnTo>
                      <a:pt x="2490" y="1182"/>
                    </a:lnTo>
                    <a:lnTo>
                      <a:pt x="2502" y="1170"/>
                    </a:lnTo>
                    <a:lnTo>
                      <a:pt x="2514" y="1164"/>
                    </a:lnTo>
                    <a:lnTo>
                      <a:pt x="2532" y="1146"/>
                    </a:lnTo>
                    <a:lnTo>
                      <a:pt x="2538" y="1134"/>
                    </a:lnTo>
                    <a:lnTo>
                      <a:pt x="2538" y="1122"/>
                    </a:lnTo>
                    <a:lnTo>
                      <a:pt x="2550" y="1116"/>
                    </a:lnTo>
                    <a:lnTo>
                      <a:pt x="2562" y="1104"/>
                    </a:lnTo>
                    <a:lnTo>
                      <a:pt x="2574" y="1098"/>
                    </a:lnTo>
                    <a:lnTo>
                      <a:pt x="2574" y="1086"/>
                    </a:lnTo>
                    <a:lnTo>
                      <a:pt x="2568" y="1080"/>
                    </a:lnTo>
                    <a:lnTo>
                      <a:pt x="2562" y="1080"/>
                    </a:lnTo>
                    <a:close/>
                    <a:moveTo>
                      <a:pt x="2394" y="1056"/>
                    </a:moveTo>
                    <a:lnTo>
                      <a:pt x="2400" y="1062"/>
                    </a:lnTo>
                    <a:lnTo>
                      <a:pt x="2418" y="1062"/>
                    </a:lnTo>
                    <a:lnTo>
                      <a:pt x="2436" y="1044"/>
                    </a:lnTo>
                    <a:lnTo>
                      <a:pt x="2460" y="1038"/>
                    </a:lnTo>
                    <a:lnTo>
                      <a:pt x="2454" y="1020"/>
                    </a:lnTo>
                    <a:lnTo>
                      <a:pt x="2430" y="1020"/>
                    </a:lnTo>
                    <a:lnTo>
                      <a:pt x="2418" y="1026"/>
                    </a:lnTo>
                    <a:lnTo>
                      <a:pt x="2412" y="1032"/>
                    </a:lnTo>
                    <a:lnTo>
                      <a:pt x="2406" y="1044"/>
                    </a:lnTo>
                    <a:lnTo>
                      <a:pt x="2394" y="1050"/>
                    </a:lnTo>
                    <a:lnTo>
                      <a:pt x="2394" y="1056"/>
                    </a:lnTo>
                    <a:close/>
                    <a:moveTo>
                      <a:pt x="2376" y="984"/>
                    </a:moveTo>
                    <a:lnTo>
                      <a:pt x="2358" y="984"/>
                    </a:lnTo>
                    <a:lnTo>
                      <a:pt x="2346" y="990"/>
                    </a:lnTo>
                    <a:lnTo>
                      <a:pt x="2334" y="1002"/>
                    </a:lnTo>
                    <a:lnTo>
                      <a:pt x="2334" y="1014"/>
                    </a:lnTo>
                    <a:lnTo>
                      <a:pt x="2322" y="1026"/>
                    </a:lnTo>
                    <a:lnTo>
                      <a:pt x="2322" y="1044"/>
                    </a:lnTo>
                    <a:lnTo>
                      <a:pt x="2310" y="1056"/>
                    </a:lnTo>
                    <a:lnTo>
                      <a:pt x="2310" y="1074"/>
                    </a:lnTo>
                    <a:lnTo>
                      <a:pt x="2316" y="1080"/>
                    </a:lnTo>
                    <a:lnTo>
                      <a:pt x="2322" y="1074"/>
                    </a:lnTo>
                    <a:lnTo>
                      <a:pt x="2328" y="1062"/>
                    </a:lnTo>
                    <a:lnTo>
                      <a:pt x="2340" y="1050"/>
                    </a:lnTo>
                    <a:lnTo>
                      <a:pt x="2352" y="1044"/>
                    </a:lnTo>
                    <a:lnTo>
                      <a:pt x="2376" y="1020"/>
                    </a:lnTo>
                    <a:lnTo>
                      <a:pt x="2382" y="1008"/>
                    </a:lnTo>
                    <a:lnTo>
                      <a:pt x="2382" y="990"/>
                    </a:lnTo>
                    <a:lnTo>
                      <a:pt x="2376" y="984"/>
                    </a:lnTo>
                    <a:close/>
                    <a:moveTo>
                      <a:pt x="786" y="810"/>
                    </a:moveTo>
                    <a:lnTo>
                      <a:pt x="798" y="810"/>
                    </a:lnTo>
                    <a:lnTo>
                      <a:pt x="834" y="798"/>
                    </a:lnTo>
                    <a:lnTo>
                      <a:pt x="858" y="786"/>
                    </a:lnTo>
                    <a:lnTo>
                      <a:pt x="864" y="780"/>
                    </a:lnTo>
                    <a:lnTo>
                      <a:pt x="870" y="780"/>
                    </a:lnTo>
                    <a:lnTo>
                      <a:pt x="864" y="774"/>
                    </a:lnTo>
                    <a:lnTo>
                      <a:pt x="828" y="762"/>
                    </a:lnTo>
                    <a:lnTo>
                      <a:pt x="810" y="762"/>
                    </a:lnTo>
                    <a:lnTo>
                      <a:pt x="798" y="768"/>
                    </a:lnTo>
                    <a:lnTo>
                      <a:pt x="792" y="774"/>
                    </a:lnTo>
                    <a:lnTo>
                      <a:pt x="786" y="768"/>
                    </a:lnTo>
                    <a:lnTo>
                      <a:pt x="774" y="768"/>
                    </a:lnTo>
                    <a:lnTo>
                      <a:pt x="768" y="774"/>
                    </a:lnTo>
                    <a:lnTo>
                      <a:pt x="768" y="804"/>
                    </a:lnTo>
                    <a:lnTo>
                      <a:pt x="774" y="810"/>
                    </a:lnTo>
                    <a:lnTo>
                      <a:pt x="786" y="810"/>
                    </a:lnTo>
                    <a:close/>
                    <a:moveTo>
                      <a:pt x="0" y="1332"/>
                    </a:moveTo>
                    <a:lnTo>
                      <a:pt x="60" y="1320"/>
                    </a:lnTo>
                    <a:lnTo>
                      <a:pt x="72" y="1302"/>
                    </a:lnTo>
                    <a:lnTo>
                      <a:pt x="132" y="1296"/>
                    </a:lnTo>
                    <a:lnTo>
                      <a:pt x="114" y="1272"/>
                    </a:lnTo>
                    <a:lnTo>
                      <a:pt x="0" y="1332"/>
                    </a:lnTo>
                    <a:close/>
                    <a:moveTo>
                      <a:pt x="1362" y="954"/>
                    </a:moveTo>
                    <a:lnTo>
                      <a:pt x="1350" y="954"/>
                    </a:lnTo>
                    <a:lnTo>
                      <a:pt x="1338" y="960"/>
                    </a:lnTo>
                    <a:lnTo>
                      <a:pt x="1332" y="954"/>
                    </a:lnTo>
                    <a:lnTo>
                      <a:pt x="1314" y="954"/>
                    </a:lnTo>
                    <a:lnTo>
                      <a:pt x="1314" y="978"/>
                    </a:lnTo>
                    <a:lnTo>
                      <a:pt x="1290" y="996"/>
                    </a:lnTo>
                    <a:lnTo>
                      <a:pt x="1290" y="972"/>
                    </a:lnTo>
                    <a:lnTo>
                      <a:pt x="1278" y="966"/>
                    </a:lnTo>
                    <a:lnTo>
                      <a:pt x="1272" y="966"/>
                    </a:lnTo>
                    <a:lnTo>
                      <a:pt x="1248" y="978"/>
                    </a:lnTo>
                    <a:lnTo>
                      <a:pt x="1242" y="978"/>
                    </a:lnTo>
                    <a:lnTo>
                      <a:pt x="1230" y="990"/>
                    </a:lnTo>
                    <a:lnTo>
                      <a:pt x="1224" y="1002"/>
                    </a:lnTo>
                    <a:lnTo>
                      <a:pt x="1218" y="1008"/>
                    </a:lnTo>
                    <a:lnTo>
                      <a:pt x="1218" y="1014"/>
                    </a:lnTo>
                    <a:lnTo>
                      <a:pt x="1224" y="1014"/>
                    </a:lnTo>
                    <a:lnTo>
                      <a:pt x="1230" y="1020"/>
                    </a:lnTo>
                    <a:lnTo>
                      <a:pt x="1278" y="1020"/>
                    </a:lnTo>
                    <a:lnTo>
                      <a:pt x="1296" y="1014"/>
                    </a:lnTo>
                    <a:lnTo>
                      <a:pt x="1308" y="1014"/>
                    </a:lnTo>
                    <a:lnTo>
                      <a:pt x="1320" y="1008"/>
                    </a:lnTo>
                    <a:lnTo>
                      <a:pt x="1320" y="996"/>
                    </a:lnTo>
                    <a:lnTo>
                      <a:pt x="1350" y="990"/>
                    </a:lnTo>
                    <a:lnTo>
                      <a:pt x="1350" y="984"/>
                    </a:lnTo>
                    <a:lnTo>
                      <a:pt x="1386" y="978"/>
                    </a:lnTo>
                    <a:lnTo>
                      <a:pt x="1398" y="954"/>
                    </a:lnTo>
                    <a:lnTo>
                      <a:pt x="1380" y="960"/>
                    </a:lnTo>
                    <a:lnTo>
                      <a:pt x="1374" y="954"/>
                    </a:lnTo>
                    <a:lnTo>
                      <a:pt x="1362" y="954"/>
                    </a:lnTo>
                    <a:close/>
                    <a:moveTo>
                      <a:pt x="162" y="1290"/>
                    </a:moveTo>
                    <a:lnTo>
                      <a:pt x="204" y="1290"/>
                    </a:lnTo>
                    <a:lnTo>
                      <a:pt x="240" y="1260"/>
                    </a:lnTo>
                    <a:lnTo>
                      <a:pt x="228" y="1242"/>
                    </a:lnTo>
                    <a:lnTo>
                      <a:pt x="162" y="1290"/>
                    </a:lnTo>
                    <a:close/>
                    <a:moveTo>
                      <a:pt x="2466" y="1140"/>
                    </a:moveTo>
                    <a:lnTo>
                      <a:pt x="2472" y="1128"/>
                    </a:lnTo>
                    <a:lnTo>
                      <a:pt x="2454" y="1110"/>
                    </a:lnTo>
                    <a:lnTo>
                      <a:pt x="2448" y="1110"/>
                    </a:lnTo>
                    <a:lnTo>
                      <a:pt x="2436" y="1122"/>
                    </a:lnTo>
                    <a:lnTo>
                      <a:pt x="2430" y="1134"/>
                    </a:lnTo>
                    <a:lnTo>
                      <a:pt x="2424" y="1152"/>
                    </a:lnTo>
                    <a:lnTo>
                      <a:pt x="2418" y="1164"/>
                    </a:lnTo>
                    <a:lnTo>
                      <a:pt x="2418" y="1176"/>
                    </a:lnTo>
                    <a:lnTo>
                      <a:pt x="2436" y="1158"/>
                    </a:lnTo>
                    <a:lnTo>
                      <a:pt x="2454" y="1158"/>
                    </a:lnTo>
                    <a:lnTo>
                      <a:pt x="2460" y="1152"/>
                    </a:lnTo>
                    <a:lnTo>
                      <a:pt x="2466" y="1140"/>
                    </a:lnTo>
                    <a:close/>
                    <a:moveTo>
                      <a:pt x="1428" y="912"/>
                    </a:moveTo>
                    <a:lnTo>
                      <a:pt x="1404" y="924"/>
                    </a:lnTo>
                    <a:lnTo>
                      <a:pt x="1386" y="942"/>
                    </a:lnTo>
                    <a:lnTo>
                      <a:pt x="1386" y="948"/>
                    </a:lnTo>
                    <a:lnTo>
                      <a:pt x="1398" y="954"/>
                    </a:lnTo>
                    <a:lnTo>
                      <a:pt x="1410" y="954"/>
                    </a:lnTo>
                    <a:lnTo>
                      <a:pt x="1422" y="948"/>
                    </a:lnTo>
                    <a:lnTo>
                      <a:pt x="1428" y="948"/>
                    </a:lnTo>
                    <a:lnTo>
                      <a:pt x="1440" y="942"/>
                    </a:lnTo>
                    <a:lnTo>
                      <a:pt x="1446" y="930"/>
                    </a:lnTo>
                    <a:lnTo>
                      <a:pt x="1470" y="930"/>
                    </a:lnTo>
                    <a:lnTo>
                      <a:pt x="1470" y="924"/>
                    </a:lnTo>
                    <a:lnTo>
                      <a:pt x="1458" y="912"/>
                    </a:lnTo>
                    <a:lnTo>
                      <a:pt x="1452" y="912"/>
                    </a:lnTo>
                    <a:lnTo>
                      <a:pt x="1440" y="906"/>
                    </a:lnTo>
                    <a:lnTo>
                      <a:pt x="1428" y="912"/>
                    </a:lnTo>
                    <a:close/>
                    <a:moveTo>
                      <a:pt x="498" y="1164"/>
                    </a:moveTo>
                    <a:lnTo>
                      <a:pt x="486" y="1164"/>
                    </a:lnTo>
                    <a:lnTo>
                      <a:pt x="474" y="1170"/>
                    </a:lnTo>
                    <a:lnTo>
                      <a:pt x="462" y="1170"/>
                    </a:lnTo>
                    <a:lnTo>
                      <a:pt x="450" y="1176"/>
                    </a:lnTo>
                    <a:lnTo>
                      <a:pt x="444" y="1182"/>
                    </a:lnTo>
                    <a:lnTo>
                      <a:pt x="432" y="1182"/>
                    </a:lnTo>
                    <a:lnTo>
                      <a:pt x="426" y="1188"/>
                    </a:lnTo>
                    <a:lnTo>
                      <a:pt x="414" y="1188"/>
                    </a:lnTo>
                    <a:lnTo>
                      <a:pt x="390" y="1200"/>
                    </a:lnTo>
                    <a:lnTo>
                      <a:pt x="384" y="1206"/>
                    </a:lnTo>
                    <a:lnTo>
                      <a:pt x="384" y="1218"/>
                    </a:lnTo>
                    <a:lnTo>
                      <a:pt x="402" y="1218"/>
                    </a:lnTo>
                    <a:lnTo>
                      <a:pt x="420" y="1212"/>
                    </a:lnTo>
                    <a:lnTo>
                      <a:pt x="432" y="1206"/>
                    </a:lnTo>
                    <a:lnTo>
                      <a:pt x="504" y="1206"/>
                    </a:lnTo>
                    <a:lnTo>
                      <a:pt x="510" y="1200"/>
                    </a:lnTo>
                    <a:lnTo>
                      <a:pt x="510" y="1176"/>
                    </a:lnTo>
                    <a:lnTo>
                      <a:pt x="498" y="1164"/>
                    </a:lnTo>
                    <a:close/>
                    <a:moveTo>
                      <a:pt x="330" y="1242"/>
                    </a:moveTo>
                    <a:lnTo>
                      <a:pt x="330" y="1224"/>
                    </a:lnTo>
                    <a:lnTo>
                      <a:pt x="276" y="1242"/>
                    </a:lnTo>
                    <a:lnTo>
                      <a:pt x="330" y="124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US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2921" y="3451"/>
                <a:ext cx="2910" cy="1443"/>
              </a:xfrm>
              <a:custGeom>
                <a:avLst/>
                <a:gdLst>
                  <a:gd name="T0" fmla="*/ 2147483647 w 3918"/>
                  <a:gd name="T1" fmla="*/ 2147483647 h 1944"/>
                  <a:gd name="T2" fmla="*/ 2147483647 w 3918"/>
                  <a:gd name="T3" fmla="*/ 2147483647 h 1944"/>
                  <a:gd name="T4" fmla="*/ 2147483647 w 3918"/>
                  <a:gd name="T5" fmla="*/ 2147483647 h 1944"/>
                  <a:gd name="T6" fmla="*/ 2147483647 w 3918"/>
                  <a:gd name="T7" fmla="*/ 2147483647 h 1944"/>
                  <a:gd name="T8" fmla="*/ 2147483647 w 3918"/>
                  <a:gd name="T9" fmla="*/ 2147483647 h 1944"/>
                  <a:gd name="T10" fmla="*/ 2147483647 w 3918"/>
                  <a:gd name="T11" fmla="*/ 2147483647 h 1944"/>
                  <a:gd name="T12" fmla="*/ 2147483647 w 3918"/>
                  <a:gd name="T13" fmla="*/ 2147483647 h 1944"/>
                  <a:gd name="T14" fmla="*/ 2147483647 w 3918"/>
                  <a:gd name="T15" fmla="*/ 2147483647 h 1944"/>
                  <a:gd name="T16" fmla="*/ 2147483647 w 3918"/>
                  <a:gd name="T17" fmla="*/ 2147483647 h 1944"/>
                  <a:gd name="T18" fmla="*/ 2147483647 w 3918"/>
                  <a:gd name="T19" fmla="*/ 2147483647 h 1944"/>
                  <a:gd name="T20" fmla="*/ 2147483647 w 3918"/>
                  <a:gd name="T21" fmla="*/ 2147483647 h 1944"/>
                  <a:gd name="T22" fmla="*/ 2147483647 w 3918"/>
                  <a:gd name="T23" fmla="*/ 2147483647 h 1944"/>
                  <a:gd name="T24" fmla="*/ 2147483647 w 3918"/>
                  <a:gd name="T25" fmla="*/ 2147483647 h 1944"/>
                  <a:gd name="T26" fmla="*/ 2147483647 w 3918"/>
                  <a:gd name="T27" fmla="*/ 2147483647 h 1944"/>
                  <a:gd name="T28" fmla="*/ 2147483647 w 3918"/>
                  <a:gd name="T29" fmla="*/ 2147483647 h 1944"/>
                  <a:gd name="T30" fmla="*/ 2147483647 w 3918"/>
                  <a:gd name="T31" fmla="*/ 2147483647 h 1944"/>
                  <a:gd name="T32" fmla="*/ 2147483647 w 3918"/>
                  <a:gd name="T33" fmla="*/ 2147483647 h 1944"/>
                  <a:gd name="T34" fmla="*/ 2147483647 w 3918"/>
                  <a:gd name="T35" fmla="*/ 2147483647 h 1944"/>
                  <a:gd name="T36" fmla="*/ 2147483647 w 3918"/>
                  <a:gd name="T37" fmla="*/ 2147483647 h 1944"/>
                  <a:gd name="T38" fmla="*/ 2147483647 w 3918"/>
                  <a:gd name="T39" fmla="*/ 2147483647 h 1944"/>
                  <a:gd name="T40" fmla="*/ 2147483647 w 3918"/>
                  <a:gd name="T41" fmla="*/ 2147483647 h 1944"/>
                  <a:gd name="T42" fmla="*/ 2147483647 w 3918"/>
                  <a:gd name="T43" fmla="*/ 2147483647 h 1944"/>
                  <a:gd name="T44" fmla="*/ 2147483647 w 3918"/>
                  <a:gd name="T45" fmla="*/ 2147483647 h 1944"/>
                  <a:gd name="T46" fmla="*/ 2147483647 w 3918"/>
                  <a:gd name="T47" fmla="*/ 2147483647 h 1944"/>
                  <a:gd name="T48" fmla="*/ 2147483647 w 3918"/>
                  <a:gd name="T49" fmla="*/ 2147483647 h 1944"/>
                  <a:gd name="T50" fmla="*/ 2147483647 w 3918"/>
                  <a:gd name="T51" fmla="*/ 2147483647 h 1944"/>
                  <a:gd name="T52" fmla="*/ 2147483647 w 3918"/>
                  <a:gd name="T53" fmla="*/ 2147483647 h 1944"/>
                  <a:gd name="T54" fmla="*/ 2147483647 w 3918"/>
                  <a:gd name="T55" fmla="*/ 2147483647 h 1944"/>
                  <a:gd name="T56" fmla="*/ 2147483647 w 3918"/>
                  <a:gd name="T57" fmla="*/ 2147483647 h 1944"/>
                  <a:gd name="T58" fmla="*/ 2147483647 w 3918"/>
                  <a:gd name="T59" fmla="*/ 2147483647 h 1944"/>
                  <a:gd name="T60" fmla="*/ 2147483647 w 3918"/>
                  <a:gd name="T61" fmla="*/ 2147483647 h 1944"/>
                  <a:gd name="T62" fmla="*/ 2147483647 w 3918"/>
                  <a:gd name="T63" fmla="*/ 2147483647 h 1944"/>
                  <a:gd name="T64" fmla="*/ 2147483647 w 3918"/>
                  <a:gd name="T65" fmla="*/ 2147483647 h 1944"/>
                  <a:gd name="T66" fmla="*/ 2147483647 w 3918"/>
                  <a:gd name="T67" fmla="*/ 2147483647 h 1944"/>
                  <a:gd name="T68" fmla="*/ 2147483647 w 3918"/>
                  <a:gd name="T69" fmla="*/ 2147483647 h 1944"/>
                  <a:gd name="T70" fmla="*/ 2147483647 w 3918"/>
                  <a:gd name="T71" fmla="*/ 2147483647 h 1944"/>
                  <a:gd name="T72" fmla="*/ 2147483647 w 3918"/>
                  <a:gd name="T73" fmla="*/ 2147483647 h 1944"/>
                  <a:gd name="T74" fmla="*/ 2147483647 w 3918"/>
                  <a:gd name="T75" fmla="*/ 2147483647 h 1944"/>
                  <a:gd name="T76" fmla="*/ 2147483647 w 3918"/>
                  <a:gd name="T77" fmla="*/ 2147483647 h 1944"/>
                  <a:gd name="T78" fmla="*/ 2147483647 w 3918"/>
                  <a:gd name="T79" fmla="*/ 2147483647 h 1944"/>
                  <a:gd name="T80" fmla="*/ 2147483647 w 3918"/>
                  <a:gd name="T81" fmla="*/ 2147483647 h 1944"/>
                  <a:gd name="T82" fmla="*/ 2147483647 w 3918"/>
                  <a:gd name="T83" fmla="*/ 2147483647 h 1944"/>
                  <a:gd name="T84" fmla="*/ 2147483647 w 3918"/>
                  <a:gd name="T85" fmla="*/ 2147483647 h 1944"/>
                  <a:gd name="T86" fmla="*/ 2147483647 w 3918"/>
                  <a:gd name="T87" fmla="*/ 2147483647 h 1944"/>
                  <a:gd name="T88" fmla="*/ 2147483647 w 3918"/>
                  <a:gd name="T89" fmla="*/ 2147483647 h 1944"/>
                  <a:gd name="T90" fmla="*/ 2147483647 w 3918"/>
                  <a:gd name="T91" fmla="*/ 2147483647 h 1944"/>
                  <a:gd name="T92" fmla="*/ 2147483647 w 3918"/>
                  <a:gd name="T93" fmla="*/ 2147483647 h 1944"/>
                  <a:gd name="T94" fmla="*/ 2147483647 w 3918"/>
                  <a:gd name="T95" fmla="*/ 2147483647 h 1944"/>
                  <a:gd name="T96" fmla="*/ 2147483647 w 3918"/>
                  <a:gd name="T97" fmla="*/ 2147483647 h 1944"/>
                  <a:gd name="T98" fmla="*/ 2147483647 w 3918"/>
                  <a:gd name="T99" fmla="*/ 2147483647 h 1944"/>
                  <a:gd name="T100" fmla="*/ 2147483647 w 3918"/>
                  <a:gd name="T101" fmla="*/ 2147483647 h 1944"/>
                  <a:gd name="T102" fmla="*/ 2147483647 w 3918"/>
                  <a:gd name="T103" fmla="*/ 2147483647 h 1944"/>
                  <a:gd name="T104" fmla="*/ 2147483647 w 3918"/>
                  <a:gd name="T105" fmla="*/ 2147483647 h 1944"/>
                  <a:gd name="T106" fmla="*/ 2147483647 w 3918"/>
                  <a:gd name="T107" fmla="*/ 2147483647 h 1944"/>
                  <a:gd name="T108" fmla="*/ 2147483647 w 3918"/>
                  <a:gd name="T109" fmla="*/ 2147483647 h 1944"/>
                  <a:gd name="T110" fmla="*/ 2147483647 w 3918"/>
                  <a:gd name="T111" fmla="*/ 2147483647 h 1944"/>
                  <a:gd name="T112" fmla="*/ 2147483647 w 3918"/>
                  <a:gd name="T113" fmla="*/ 2147483647 h 1944"/>
                  <a:gd name="T114" fmla="*/ 2147483647 w 3918"/>
                  <a:gd name="T115" fmla="*/ 2147483647 h 1944"/>
                  <a:gd name="T116" fmla="*/ 2147483647 w 3918"/>
                  <a:gd name="T117" fmla="*/ 2147483647 h 1944"/>
                  <a:gd name="T118" fmla="*/ 2147483647 w 3918"/>
                  <a:gd name="T119" fmla="*/ 2147483647 h 1944"/>
                  <a:gd name="T120" fmla="*/ 2147483647 w 3918"/>
                  <a:gd name="T121" fmla="*/ 2147483647 h 1944"/>
                  <a:gd name="T122" fmla="*/ 2147483647 w 3918"/>
                  <a:gd name="T123" fmla="*/ 2147483647 h 1944"/>
                  <a:gd name="T124" fmla="*/ 2147483647 w 3918"/>
                  <a:gd name="T125" fmla="*/ 2147483647 h 194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918"/>
                  <a:gd name="T190" fmla="*/ 0 h 1944"/>
                  <a:gd name="T191" fmla="*/ 3918 w 3918"/>
                  <a:gd name="T192" fmla="*/ 1944 h 194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918" h="1944">
                    <a:moveTo>
                      <a:pt x="3858" y="168"/>
                    </a:moveTo>
                    <a:lnTo>
                      <a:pt x="3852" y="168"/>
                    </a:lnTo>
                    <a:lnTo>
                      <a:pt x="3846" y="162"/>
                    </a:lnTo>
                    <a:lnTo>
                      <a:pt x="3846" y="156"/>
                    </a:lnTo>
                    <a:lnTo>
                      <a:pt x="3840" y="150"/>
                    </a:lnTo>
                    <a:lnTo>
                      <a:pt x="3828" y="150"/>
                    </a:lnTo>
                    <a:lnTo>
                      <a:pt x="3804" y="174"/>
                    </a:lnTo>
                    <a:lnTo>
                      <a:pt x="3798" y="186"/>
                    </a:lnTo>
                    <a:lnTo>
                      <a:pt x="3756" y="210"/>
                    </a:lnTo>
                    <a:lnTo>
                      <a:pt x="3756" y="234"/>
                    </a:lnTo>
                    <a:lnTo>
                      <a:pt x="3744" y="246"/>
                    </a:lnTo>
                    <a:lnTo>
                      <a:pt x="3738" y="246"/>
                    </a:lnTo>
                    <a:lnTo>
                      <a:pt x="3726" y="258"/>
                    </a:lnTo>
                    <a:lnTo>
                      <a:pt x="3720" y="270"/>
                    </a:lnTo>
                    <a:lnTo>
                      <a:pt x="3720" y="294"/>
                    </a:lnTo>
                    <a:lnTo>
                      <a:pt x="3714" y="294"/>
                    </a:lnTo>
                    <a:lnTo>
                      <a:pt x="3708" y="288"/>
                    </a:lnTo>
                    <a:lnTo>
                      <a:pt x="3696" y="288"/>
                    </a:lnTo>
                    <a:lnTo>
                      <a:pt x="3690" y="294"/>
                    </a:lnTo>
                    <a:lnTo>
                      <a:pt x="3678" y="300"/>
                    </a:lnTo>
                    <a:lnTo>
                      <a:pt x="3666" y="312"/>
                    </a:lnTo>
                    <a:lnTo>
                      <a:pt x="3666" y="318"/>
                    </a:lnTo>
                    <a:lnTo>
                      <a:pt x="3660" y="318"/>
                    </a:lnTo>
                    <a:lnTo>
                      <a:pt x="3648" y="324"/>
                    </a:lnTo>
                    <a:lnTo>
                      <a:pt x="3630" y="324"/>
                    </a:lnTo>
                    <a:lnTo>
                      <a:pt x="3618" y="336"/>
                    </a:lnTo>
                    <a:lnTo>
                      <a:pt x="3618" y="342"/>
                    </a:lnTo>
                    <a:lnTo>
                      <a:pt x="3384" y="342"/>
                    </a:lnTo>
                    <a:lnTo>
                      <a:pt x="3372" y="354"/>
                    </a:lnTo>
                    <a:lnTo>
                      <a:pt x="3360" y="360"/>
                    </a:lnTo>
                    <a:lnTo>
                      <a:pt x="3336" y="384"/>
                    </a:lnTo>
                    <a:lnTo>
                      <a:pt x="3324" y="390"/>
                    </a:lnTo>
                    <a:lnTo>
                      <a:pt x="3312" y="402"/>
                    </a:lnTo>
                    <a:lnTo>
                      <a:pt x="3282" y="402"/>
                    </a:lnTo>
                    <a:lnTo>
                      <a:pt x="3282" y="408"/>
                    </a:lnTo>
                    <a:lnTo>
                      <a:pt x="3276" y="408"/>
                    </a:lnTo>
                    <a:lnTo>
                      <a:pt x="3282" y="414"/>
                    </a:lnTo>
                    <a:lnTo>
                      <a:pt x="3282" y="420"/>
                    </a:lnTo>
                    <a:lnTo>
                      <a:pt x="3288" y="426"/>
                    </a:lnTo>
                    <a:lnTo>
                      <a:pt x="3282" y="432"/>
                    </a:lnTo>
                    <a:lnTo>
                      <a:pt x="3282" y="438"/>
                    </a:lnTo>
                    <a:lnTo>
                      <a:pt x="3276" y="444"/>
                    </a:lnTo>
                    <a:lnTo>
                      <a:pt x="3270" y="456"/>
                    </a:lnTo>
                    <a:lnTo>
                      <a:pt x="3264" y="462"/>
                    </a:lnTo>
                    <a:lnTo>
                      <a:pt x="3264" y="468"/>
                    </a:lnTo>
                    <a:lnTo>
                      <a:pt x="3246" y="468"/>
                    </a:lnTo>
                    <a:lnTo>
                      <a:pt x="3246" y="474"/>
                    </a:lnTo>
                    <a:lnTo>
                      <a:pt x="3240" y="474"/>
                    </a:lnTo>
                    <a:lnTo>
                      <a:pt x="3228" y="480"/>
                    </a:lnTo>
                    <a:lnTo>
                      <a:pt x="3204" y="480"/>
                    </a:lnTo>
                    <a:lnTo>
                      <a:pt x="3198" y="474"/>
                    </a:lnTo>
                    <a:lnTo>
                      <a:pt x="3186" y="486"/>
                    </a:lnTo>
                    <a:lnTo>
                      <a:pt x="3162" y="486"/>
                    </a:lnTo>
                    <a:lnTo>
                      <a:pt x="3150" y="480"/>
                    </a:lnTo>
                    <a:lnTo>
                      <a:pt x="3144" y="474"/>
                    </a:lnTo>
                    <a:lnTo>
                      <a:pt x="3114" y="474"/>
                    </a:lnTo>
                    <a:lnTo>
                      <a:pt x="3096" y="486"/>
                    </a:lnTo>
                    <a:lnTo>
                      <a:pt x="3078" y="492"/>
                    </a:lnTo>
                    <a:lnTo>
                      <a:pt x="3072" y="492"/>
                    </a:lnTo>
                    <a:lnTo>
                      <a:pt x="3072" y="516"/>
                    </a:lnTo>
                    <a:lnTo>
                      <a:pt x="3066" y="522"/>
                    </a:lnTo>
                    <a:lnTo>
                      <a:pt x="3078" y="522"/>
                    </a:lnTo>
                    <a:lnTo>
                      <a:pt x="3066" y="528"/>
                    </a:lnTo>
                    <a:lnTo>
                      <a:pt x="3036" y="546"/>
                    </a:lnTo>
                    <a:lnTo>
                      <a:pt x="3000" y="564"/>
                    </a:lnTo>
                    <a:lnTo>
                      <a:pt x="2964" y="576"/>
                    </a:lnTo>
                    <a:lnTo>
                      <a:pt x="2946" y="588"/>
                    </a:lnTo>
                    <a:lnTo>
                      <a:pt x="2934" y="594"/>
                    </a:lnTo>
                    <a:lnTo>
                      <a:pt x="2928" y="594"/>
                    </a:lnTo>
                    <a:lnTo>
                      <a:pt x="2856" y="618"/>
                    </a:lnTo>
                    <a:lnTo>
                      <a:pt x="2850" y="624"/>
                    </a:lnTo>
                    <a:lnTo>
                      <a:pt x="2838" y="624"/>
                    </a:lnTo>
                    <a:lnTo>
                      <a:pt x="2826" y="630"/>
                    </a:lnTo>
                    <a:lnTo>
                      <a:pt x="2808" y="630"/>
                    </a:lnTo>
                    <a:lnTo>
                      <a:pt x="2802" y="636"/>
                    </a:lnTo>
                    <a:lnTo>
                      <a:pt x="2778" y="636"/>
                    </a:lnTo>
                    <a:lnTo>
                      <a:pt x="2772" y="630"/>
                    </a:lnTo>
                    <a:lnTo>
                      <a:pt x="2772" y="624"/>
                    </a:lnTo>
                    <a:lnTo>
                      <a:pt x="2760" y="624"/>
                    </a:lnTo>
                    <a:lnTo>
                      <a:pt x="2748" y="618"/>
                    </a:lnTo>
                    <a:lnTo>
                      <a:pt x="2736" y="606"/>
                    </a:lnTo>
                    <a:lnTo>
                      <a:pt x="2742" y="606"/>
                    </a:lnTo>
                    <a:lnTo>
                      <a:pt x="2748" y="600"/>
                    </a:lnTo>
                    <a:lnTo>
                      <a:pt x="2772" y="588"/>
                    </a:lnTo>
                    <a:lnTo>
                      <a:pt x="2772" y="582"/>
                    </a:lnTo>
                    <a:lnTo>
                      <a:pt x="2796" y="558"/>
                    </a:lnTo>
                    <a:lnTo>
                      <a:pt x="2832" y="540"/>
                    </a:lnTo>
                    <a:lnTo>
                      <a:pt x="2838" y="540"/>
                    </a:lnTo>
                    <a:lnTo>
                      <a:pt x="2844" y="534"/>
                    </a:lnTo>
                    <a:lnTo>
                      <a:pt x="2844" y="510"/>
                    </a:lnTo>
                    <a:lnTo>
                      <a:pt x="2850" y="504"/>
                    </a:lnTo>
                    <a:lnTo>
                      <a:pt x="2856" y="492"/>
                    </a:lnTo>
                    <a:lnTo>
                      <a:pt x="2850" y="486"/>
                    </a:lnTo>
                    <a:lnTo>
                      <a:pt x="2850" y="480"/>
                    </a:lnTo>
                    <a:lnTo>
                      <a:pt x="2856" y="468"/>
                    </a:lnTo>
                    <a:lnTo>
                      <a:pt x="2856" y="444"/>
                    </a:lnTo>
                    <a:lnTo>
                      <a:pt x="2862" y="432"/>
                    </a:lnTo>
                    <a:lnTo>
                      <a:pt x="2862" y="426"/>
                    </a:lnTo>
                    <a:lnTo>
                      <a:pt x="2856" y="420"/>
                    </a:lnTo>
                    <a:lnTo>
                      <a:pt x="2850" y="420"/>
                    </a:lnTo>
                    <a:lnTo>
                      <a:pt x="2844" y="426"/>
                    </a:lnTo>
                    <a:lnTo>
                      <a:pt x="2832" y="426"/>
                    </a:lnTo>
                    <a:lnTo>
                      <a:pt x="2814" y="444"/>
                    </a:lnTo>
                    <a:lnTo>
                      <a:pt x="2802" y="450"/>
                    </a:lnTo>
                    <a:lnTo>
                      <a:pt x="2796" y="456"/>
                    </a:lnTo>
                    <a:lnTo>
                      <a:pt x="2778" y="456"/>
                    </a:lnTo>
                    <a:lnTo>
                      <a:pt x="2772" y="450"/>
                    </a:lnTo>
                    <a:lnTo>
                      <a:pt x="2778" y="444"/>
                    </a:lnTo>
                    <a:lnTo>
                      <a:pt x="2784" y="432"/>
                    </a:lnTo>
                    <a:lnTo>
                      <a:pt x="2808" y="420"/>
                    </a:lnTo>
                    <a:lnTo>
                      <a:pt x="2826" y="402"/>
                    </a:lnTo>
                    <a:lnTo>
                      <a:pt x="2850" y="390"/>
                    </a:lnTo>
                    <a:lnTo>
                      <a:pt x="2856" y="384"/>
                    </a:lnTo>
                    <a:lnTo>
                      <a:pt x="2856" y="366"/>
                    </a:lnTo>
                    <a:lnTo>
                      <a:pt x="2850" y="360"/>
                    </a:lnTo>
                    <a:lnTo>
                      <a:pt x="2850" y="348"/>
                    </a:lnTo>
                    <a:lnTo>
                      <a:pt x="2856" y="348"/>
                    </a:lnTo>
                    <a:lnTo>
                      <a:pt x="2862" y="342"/>
                    </a:lnTo>
                    <a:lnTo>
                      <a:pt x="2868" y="330"/>
                    </a:lnTo>
                    <a:lnTo>
                      <a:pt x="2868" y="318"/>
                    </a:lnTo>
                    <a:lnTo>
                      <a:pt x="2862" y="312"/>
                    </a:lnTo>
                    <a:lnTo>
                      <a:pt x="2850" y="312"/>
                    </a:lnTo>
                    <a:lnTo>
                      <a:pt x="2838" y="306"/>
                    </a:lnTo>
                    <a:lnTo>
                      <a:pt x="2832" y="306"/>
                    </a:lnTo>
                    <a:lnTo>
                      <a:pt x="2826" y="294"/>
                    </a:lnTo>
                    <a:lnTo>
                      <a:pt x="2820" y="288"/>
                    </a:lnTo>
                    <a:lnTo>
                      <a:pt x="2820" y="282"/>
                    </a:lnTo>
                    <a:lnTo>
                      <a:pt x="2814" y="288"/>
                    </a:lnTo>
                    <a:lnTo>
                      <a:pt x="2808" y="288"/>
                    </a:lnTo>
                    <a:lnTo>
                      <a:pt x="2808" y="264"/>
                    </a:lnTo>
                    <a:lnTo>
                      <a:pt x="2844" y="270"/>
                    </a:lnTo>
                    <a:lnTo>
                      <a:pt x="2850" y="264"/>
                    </a:lnTo>
                    <a:lnTo>
                      <a:pt x="2850" y="246"/>
                    </a:lnTo>
                    <a:lnTo>
                      <a:pt x="2862" y="246"/>
                    </a:lnTo>
                    <a:lnTo>
                      <a:pt x="2868" y="228"/>
                    </a:lnTo>
                    <a:lnTo>
                      <a:pt x="2850" y="228"/>
                    </a:lnTo>
                    <a:lnTo>
                      <a:pt x="2844" y="240"/>
                    </a:lnTo>
                    <a:lnTo>
                      <a:pt x="2820" y="228"/>
                    </a:lnTo>
                    <a:lnTo>
                      <a:pt x="2820" y="210"/>
                    </a:lnTo>
                    <a:lnTo>
                      <a:pt x="2802" y="210"/>
                    </a:lnTo>
                    <a:lnTo>
                      <a:pt x="2790" y="216"/>
                    </a:lnTo>
                    <a:lnTo>
                      <a:pt x="2736" y="216"/>
                    </a:lnTo>
                    <a:lnTo>
                      <a:pt x="2724" y="222"/>
                    </a:lnTo>
                    <a:lnTo>
                      <a:pt x="2712" y="222"/>
                    </a:lnTo>
                    <a:lnTo>
                      <a:pt x="2700" y="228"/>
                    </a:lnTo>
                    <a:lnTo>
                      <a:pt x="2682" y="228"/>
                    </a:lnTo>
                    <a:lnTo>
                      <a:pt x="2658" y="216"/>
                    </a:lnTo>
                    <a:lnTo>
                      <a:pt x="2658" y="210"/>
                    </a:lnTo>
                    <a:lnTo>
                      <a:pt x="2652" y="204"/>
                    </a:lnTo>
                    <a:lnTo>
                      <a:pt x="2652" y="198"/>
                    </a:lnTo>
                    <a:lnTo>
                      <a:pt x="2646" y="192"/>
                    </a:lnTo>
                    <a:lnTo>
                      <a:pt x="2628" y="192"/>
                    </a:lnTo>
                    <a:lnTo>
                      <a:pt x="2622" y="198"/>
                    </a:lnTo>
                    <a:lnTo>
                      <a:pt x="2616" y="198"/>
                    </a:lnTo>
                    <a:lnTo>
                      <a:pt x="2610" y="192"/>
                    </a:lnTo>
                    <a:lnTo>
                      <a:pt x="2670" y="162"/>
                    </a:lnTo>
                    <a:lnTo>
                      <a:pt x="2658" y="150"/>
                    </a:lnTo>
                    <a:lnTo>
                      <a:pt x="2640" y="150"/>
                    </a:lnTo>
                    <a:lnTo>
                      <a:pt x="2628" y="162"/>
                    </a:lnTo>
                    <a:lnTo>
                      <a:pt x="2616" y="168"/>
                    </a:lnTo>
                    <a:lnTo>
                      <a:pt x="2610" y="174"/>
                    </a:lnTo>
                    <a:lnTo>
                      <a:pt x="2604" y="174"/>
                    </a:lnTo>
                    <a:lnTo>
                      <a:pt x="2580" y="186"/>
                    </a:lnTo>
                    <a:lnTo>
                      <a:pt x="2562" y="192"/>
                    </a:lnTo>
                    <a:lnTo>
                      <a:pt x="2538" y="204"/>
                    </a:lnTo>
                    <a:lnTo>
                      <a:pt x="2508" y="204"/>
                    </a:lnTo>
                    <a:lnTo>
                      <a:pt x="2496" y="216"/>
                    </a:lnTo>
                    <a:lnTo>
                      <a:pt x="2448" y="216"/>
                    </a:lnTo>
                    <a:lnTo>
                      <a:pt x="2448" y="210"/>
                    </a:lnTo>
                    <a:lnTo>
                      <a:pt x="2454" y="204"/>
                    </a:lnTo>
                    <a:lnTo>
                      <a:pt x="2460" y="204"/>
                    </a:lnTo>
                    <a:lnTo>
                      <a:pt x="2472" y="192"/>
                    </a:lnTo>
                    <a:lnTo>
                      <a:pt x="2460" y="192"/>
                    </a:lnTo>
                    <a:lnTo>
                      <a:pt x="2448" y="198"/>
                    </a:lnTo>
                    <a:lnTo>
                      <a:pt x="2412" y="198"/>
                    </a:lnTo>
                    <a:lnTo>
                      <a:pt x="2400" y="204"/>
                    </a:lnTo>
                    <a:lnTo>
                      <a:pt x="2394" y="210"/>
                    </a:lnTo>
                    <a:lnTo>
                      <a:pt x="2370" y="210"/>
                    </a:lnTo>
                    <a:lnTo>
                      <a:pt x="2370" y="198"/>
                    </a:lnTo>
                    <a:lnTo>
                      <a:pt x="2400" y="180"/>
                    </a:lnTo>
                    <a:lnTo>
                      <a:pt x="2442" y="168"/>
                    </a:lnTo>
                    <a:lnTo>
                      <a:pt x="2502" y="138"/>
                    </a:lnTo>
                    <a:lnTo>
                      <a:pt x="2520" y="126"/>
                    </a:lnTo>
                    <a:lnTo>
                      <a:pt x="2544" y="120"/>
                    </a:lnTo>
                    <a:lnTo>
                      <a:pt x="2574" y="114"/>
                    </a:lnTo>
                    <a:lnTo>
                      <a:pt x="2580" y="114"/>
                    </a:lnTo>
                    <a:lnTo>
                      <a:pt x="2592" y="108"/>
                    </a:lnTo>
                    <a:lnTo>
                      <a:pt x="2574" y="108"/>
                    </a:lnTo>
                    <a:lnTo>
                      <a:pt x="2562" y="102"/>
                    </a:lnTo>
                    <a:lnTo>
                      <a:pt x="2556" y="102"/>
                    </a:lnTo>
                    <a:lnTo>
                      <a:pt x="2556" y="96"/>
                    </a:lnTo>
                    <a:lnTo>
                      <a:pt x="2508" y="102"/>
                    </a:lnTo>
                    <a:lnTo>
                      <a:pt x="2508" y="84"/>
                    </a:lnTo>
                    <a:lnTo>
                      <a:pt x="2502" y="90"/>
                    </a:lnTo>
                    <a:lnTo>
                      <a:pt x="2490" y="96"/>
                    </a:lnTo>
                    <a:lnTo>
                      <a:pt x="2478" y="108"/>
                    </a:lnTo>
                    <a:lnTo>
                      <a:pt x="2466" y="108"/>
                    </a:lnTo>
                    <a:lnTo>
                      <a:pt x="2448" y="90"/>
                    </a:lnTo>
                    <a:lnTo>
                      <a:pt x="2418" y="90"/>
                    </a:lnTo>
                    <a:lnTo>
                      <a:pt x="2412" y="84"/>
                    </a:lnTo>
                    <a:lnTo>
                      <a:pt x="2412" y="78"/>
                    </a:lnTo>
                    <a:lnTo>
                      <a:pt x="2400" y="66"/>
                    </a:lnTo>
                    <a:lnTo>
                      <a:pt x="2388" y="60"/>
                    </a:lnTo>
                    <a:lnTo>
                      <a:pt x="2376" y="60"/>
                    </a:lnTo>
                    <a:lnTo>
                      <a:pt x="2364" y="72"/>
                    </a:lnTo>
                    <a:lnTo>
                      <a:pt x="2364" y="78"/>
                    </a:lnTo>
                    <a:lnTo>
                      <a:pt x="2352" y="78"/>
                    </a:lnTo>
                    <a:lnTo>
                      <a:pt x="2334" y="60"/>
                    </a:lnTo>
                    <a:lnTo>
                      <a:pt x="2322" y="60"/>
                    </a:lnTo>
                    <a:lnTo>
                      <a:pt x="2304" y="54"/>
                    </a:lnTo>
                    <a:lnTo>
                      <a:pt x="2292" y="48"/>
                    </a:lnTo>
                    <a:lnTo>
                      <a:pt x="2292" y="36"/>
                    </a:lnTo>
                    <a:lnTo>
                      <a:pt x="2298" y="24"/>
                    </a:lnTo>
                    <a:lnTo>
                      <a:pt x="2310" y="12"/>
                    </a:lnTo>
                    <a:lnTo>
                      <a:pt x="2298" y="0"/>
                    </a:lnTo>
                    <a:lnTo>
                      <a:pt x="2286" y="6"/>
                    </a:lnTo>
                    <a:lnTo>
                      <a:pt x="2280" y="12"/>
                    </a:lnTo>
                    <a:lnTo>
                      <a:pt x="2274" y="24"/>
                    </a:lnTo>
                    <a:lnTo>
                      <a:pt x="2274" y="30"/>
                    </a:lnTo>
                    <a:lnTo>
                      <a:pt x="2268" y="42"/>
                    </a:lnTo>
                    <a:lnTo>
                      <a:pt x="558" y="42"/>
                    </a:lnTo>
                    <a:lnTo>
                      <a:pt x="552" y="54"/>
                    </a:lnTo>
                    <a:lnTo>
                      <a:pt x="552" y="60"/>
                    </a:lnTo>
                    <a:lnTo>
                      <a:pt x="546" y="60"/>
                    </a:lnTo>
                    <a:lnTo>
                      <a:pt x="546" y="72"/>
                    </a:lnTo>
                    <a:lnTo>
                      <a:pt x="540" y="84"/>
                    </a:lnTo>
                    <a:lnTo>
                      <a:pt x="540" y="108"/>
                    </a:lnTo>
                    <a:lnTo>
                      <a:pt x="510" y="126"/>
                    </a:lnTo>
                    <a:lnTo>
                      <a:pt x="504" y="144"/>
                    </a:lnTo>
                    <a:lnTo>
                      <a:pt x="486" y="168"/>
                    </a:lnTo>
                    <a:lnTo>
                      <a:pt x="438" y="180"/>
                    </a:lnTo>
                    <a:lnTo>
                      <a:pt x="474" y="162"/>
                    </a:lnTo>
                    <a:lnTo>
                      <a:pt x="450" y="162"/>
                    </a:lnTo>
                    <a:lnTo>
                      <a:pt x="456" y="156"/>
                    </a:lnTo>
                    <a:lnTo>
                      <a:pt x="462" y="144"/>
                    </a:lnTo>
                    <a:lnTo>
                      <a:pt x="486" y="120"/>
                    </a:lnTo>
                    <a:lnTo>
                      <a:pt x="492" y="120"/>
                    </a:lnTo>
                    <a:lnTo>
                      <a:pt x="504" y="108"/>
                    </a:lnTo>
                    <a:lnTo>
                      <a:pt x="504" y="102"/>
                    </a:lnTo>
                    <a:lnTo>
                      <a:pt x="456" y="102"/>
                    </a:lnTo>
                    <a:lnTo>
                      <a:pt x="450" y="96"/>
                    </a:lnTo>
                    <a:lnTo>
                      <a:pt x="438" y="90"/>
                    </a:lnTo>
                    <a:lnTo>
                      <a:pt x="432" y="84"/>
                    </a:lnTo>
                    <a:lnTo>
                      <a:pt x="420" y="78"/>
                    </a:lnTo>
                    <a:lnTo>
                      <a:pt x="402" y="78"/>
                    </a:lnTo>
                    <a:lnTo>
                      <a:pt x="390" y="90"/>
                    </a:lnTo>
                    <a:lnTo>
                      <a:pt x="384" y="102"/>
                    </a:lnTo>
                    <a:lnTo>
                      <a:pt x="384" y="150"/>
                    </a:lnTo>
                    <a:lnTo>
                      <a:pt x="378" y="156"/>
                    </a:lnTo>
                    <a:lnTo>
                      <a:pt x="378" y="162"/>
                    </a:lnTo>
                    <a:lnTo>
                      <a:pt x="360" y="180"/>
                    </a:lnTo>
                    <a:lnTo>
                      <a:pt x="390" y="186"/>
                    </a:lnTo>
                    <a:lnTo>
                      <a:pt x="360" y="192"/>
                    </a:lnTo>
                    <a:lnTo>
                      <a:pt x="366" y="210"/>
                    </a:lnTo>
                    <a:lnTo>
                      <a:pt x="348" y="234"/>
                    </a:lnTo>
                    <a:lnTo>
                      <a:pt x="354" y="234"/>
                    </a:lnTo>
                    <a:lnTo>
                      <a:pt x="366" y="246"/>
                    </a:lnTo>
                    <a:lnTo>
                      <a:pt x="372" y="246"/>
                    </a:lnTo>
                    <a:lnTo>
                      <a:pt x="378" y="252"/>
                    </a:lnTo>
                    <a:lnTo>
                      <a:pt x="330" y="252"/>
                    </a:lnTo>
                    <a:lnTo>
                      <a:pt x="324" y="264"/>
                    </a:lnTo>
                    <a:lnTo>
                      <a:pt x="306" y="282"/>
                    </a:lnTo>
                    <a:lnTo>
                      <a:pt x="270" y="342"/>
                    </a:lnTo>
                    <a:lnTo>
                      <a:pt x="258" y="360"/>
                    </a:lnTo>
                    <a:lnTo>
                      <a:pt x="216" y="402"/>
                    </a:lnTo>
                    <a:lnTo>
                      <a:pt x="192" y="432"/>
                    </a:lnTo>
                    <a:lnTo>
                      <a:pt x="174" y="456"/>
                    </a:lnTo>
                    <a:lnTo>
                      <a:pt x="168" y="462"/>
                    </a:lnTo>
                    <a:lnTo>
                      <a:pt x="174" y="480"/>
                    </a:lnTo>
                    <a:lnTo>
                      <a:pt x="168" y="480"/>
                    </a:lnTo>
                    <a:lnTo>
                      <a:pt x="162" y="486"/>
                    </a:lnTo>
                    <a:lnTo>
                      <a:pt x="150" y="492"/>
                    </a:lnTo>
                    <a:lnTo>
                      <a:pt x="126" y="516"/>
                    </a:lnTo>
                    <a:lnTo>
                      <a:pt x="120" y="534"/>
                    </a:lnTo>
                    <a:lnTo>
                      <a:pt x="120" y="546"/>
                    </a:lnTo>
                    <a:lnTo>
                      <a:pt x="102" y="570"/>
                    </a:lnTo>
                    <a:lnTo>
                      <a:pt x="96" y="618"/>
                    </a:lnTo>
                    <a:lnTo>
                      <a:pt x="90" y="630"/>
                    </a:lnTo>
                    <a:lnTo>
                      <a:pt x="72" y="648"/>
                    </a:lnTo>
                    <a:lnTo>
                      <a:pt x="60" y="672"/>
                    </a:lnTo>
                    <a:lnTo>
                      <a:pt x="54" y="678"/>
                    </a:lnTo>
                    <a:lnTo>
                      <a:pt x="42" y="684"/>
                    </a:lnTo>
                    <a:lnTo>
                      <a:pt x="18" y="708"/>
                    </a:lnTo>
                    <a:lnTo>
                      <a:pt x="12" y="720"/>
                    </a:lnTo>
                    <a:lnTo>
                      <a:pt x="18" y="732"/>
                    </a:lnTo>
                    <a:lnTo>
                      <a:pt x="36" y="750"/>
                    </a:lnTo>
                    <a:lnTo>
                      <a:pt x="36" y="762"/>
                    </a:lnTo>
                    <a:lnTo>
                      <a:pt x="30" y="774"/>
                    </a:lnTo>
                    <a:lnTo>
                      <a:pt x="18" y="786"/>
                    </a:lnTo>
                    <a:lnTo>
                      <a:pt x="12" y="798"/>
                    </a:lnTo>
                    <a:lnTo>
                      <a:pt x="6" y="816"/>
                    </a:lnTo>
                    <a:lnTo>
                      <a:pt x="0" y="828"/>
                    </a:lnTo>
                    <a:lnTo>
                      <a:pt x="0" y="840"/>
                    </a:lnTo>
                    <a:lnTo>
                      <a:pt x="6" y="852"/>
                    </a:lnTo>
                    <a:lnTo>
                      <a:pt x="12" y="870"/>
                    </a:lnTo>
                    <a:lnTo>
                      <a:pt x="12" y="882"/>
                    </a:lnTo>
                    <a:lnTo>
                      <a:pt x="18" y="900"/>
                    </a:lnTo>
                    <a:lnTo>
                      <a:pt x="24" y="906"/>
                    </a:lnTo>
                    <a:lnTo>
                      <a:pt x="24" y="912"/>
                    </a:lnTo>
                    <a:lnTo>
                      <a:pt x="48" y="894"/>
                    </a:lnTo>
                    <a:lnTo>
                      <a:pt x="114" y="900"/>
                    </a:lnTo>
                    <a:lnTo>
                      <a:pt x="78" y="900"/>
                    </a:lnTo>
                    <a:lnTo>
                      <a:pt x="66" y="906"/>
                    </a:lnTo>
                    <a:lnTo>
                      <a:pt x="60" y="906"/>
                    </a:lnTo>
                    <a:lnTo>
                      <a:pt x="48" y="918"/>
                    </a:lnTo>
                    <a:lnTo>
                      <a:pt x="48" y="942"/>
                    </a:lnTo>
                    <a:lnTo>
                      <a:pt x="30" y="924"/>
                    </a:lnTo>
                    <a:lnTo>
                      <a:pt x="24" y="924"/>
                    </a:lnTo>
                    <a:lnTo>
                      <a:pt x="18" y="936"/>
                    </a:lnTo>
                    <a:lnTo>
                      <a:pt x="18" y="942"/>
                    </a:lnTo>
                    <a:lnTo>
                      <a:pt x="12" y="960"/>
                    </a:lnTo>
                    <a:lnTo>
                      <a:pt x="12" y="978"/>
                    </a:lnTo>
                    <a:lnTo>
                      <a:pt x="18" y="984"/>
                    </a:lnTo>
                    <a:lnTo>
                      <a:pt x="30" y="990"/>
                    </a:lnTo>
                    <a:lnTo>
                      <a:pt x="42" y="990"/>
                    </a:lnTo>
                    <a:lnTo>
                      <a:pt x="42" y="1002"/>
                    </a:lnTo>
                    <a:lnTo>
                      <a:pt x="36" y="1008"/>
                    </a:lnTo>
                    <a:lnTo>
                      <a:pt x="36" y="1014"/>
                    </a:lnTo>
                    <a:lnTo>
                      <a:pt x="18" y="1032"/>
                    </a:lnTo>
                    <a:lnTo>
                      <a:pt x="12" y="1044"/>
                    </a:lnTo>
                    <a:lnTo>
                      <a:pt x="12" y="1056"/>
                    </a:lnTo>
                    <a:lnTo>
                      <a:pt x="18" y="1068"/>
                    </a:lnTo>
                    <a:lnTo>
                      <a:pt x="24" y="1074"/>
                    </a:lnTo>
                    <a:lnTo>
                      <a:pt x="36" y="1098"/>
                    </a:lnTo>
                    <a:lnTo>
                      <a:pt x="42" y="1104"/>
                    </a:lnTo>
                    <a:lnTo>
                      <a:pt x="54" y="1128"/>
                    </a:lnTo>
                    <a:lnTo>
                      <a:pt x="60" y="1134"/>
                    </a:lnTo>
                    <a:lnTo>
                      <a:pt x="60" y="1146"/>
                    </a:lnTo>
                    <a:lnTo>
                      <a:pt x="54" y="1152"/>
                    </a:lnTo>
                    <a:lnTo>
                      <a:pt x="42" y="1176"/>
                    </a:lnTo>
                    <a:lnTo>
                      <a:pt x="36" y="1182"/>
                    </a:lnTo>
                    <a:lnTo>
                      <a:pt x="36" y="1188"/>
                    </a:lnTo>
                    <a:lnTo>
                      <a:pt x="42" y="1194"/>
                    </a:lnTo>
                    <a:lnTo>
                      <a:pt x="54" y="1194"/>
                    </a:lnTo>
                    <a:lnTo>
                      <a:pt x="72" y="1200"/>
                    </a:lnTo>
                    <a:lnTo>
                      <a:pt x="102" y="1200"/>
                    </a:lnTo>
                    <a:lnTo>
                      <a:pt x="102" y="1212"/>
                    </a:lnTo>
                    <a:lnTo>
                      <a:pt x="120" y="1230"/>
                    </a:lnTo>
                    <a:lnTo>
                      <a:pt x="132" y="1230"/>
                    </a:lnTo>
                    <a:lnTo>
                      <a:pt x="144" y="1224"/>
                    </a:lnTo>
                    <a:lnTo>
                      <a:pt x="150" y="1224"/>
                    </a:lnTo>
                    <a:lnTo>
                      <a:pt x="162" y="1218"/>
                    </a:lnTo>
                    <a:lnTo>
                      <a:pt x="168" y="1248"/>
                    </a:lnTo>
                    <a:lnTo>
                      <a:pt x="174" y="1248"/>
                    </a:lnTo>
                    <a:lnTo>
                      <a:pt x="180" y="1254"/>
                    </a:lnTo>
                    <a:lnTo>
                      <a:pt x="204" y="1266"/>
                    </a:lnTo>
                    <a:lnTo>
                      <a:pt x="216" y="1290"/>
                    </a:lnTo>
                    <a:lnTo>
                      <a:pt x="216" y="1314"/>
                    </a:lnTo>
                    <a:lnTo>
                      <a:pt x="210" y="1338"/>
                    </a:lnTo>
                    <a:lnTo>
                      <a:pt x="216" y="1344"/>
                    </a:lnTo>
                    <a:lnTo>
                      <a:pt x="360" y="1338"/>
                    </a:lnTo>
                    <a:lnTo>
                      <a:pt x="354" y="1344"/>
                    </a:lnTo>
                    <a:lnTo>
                      <a:pt x="354" y="1350"/>
                    </a:lnTo>
                    <a:lnTo>
                      <a:pt x="360" y="1350"/>
                    </a:lnTo>
                    <a:lnTo>
                      <a:pt x="570" y="1446"/>
                    </a:lnTo>
                    <a:lnTo>
                      <a:pt x="774" y="1446"/>
                    </a:lnTo>
                    <a:lnTo>
                      <a:pt x="774" y="1440"/>
                    </a:lnTo>
                    <a:lnTo>
                      <a:pt x="780" y="1428"/>
                    </a:lnTo>
                    <a:lnTo>
                      <a:pt x="780" y="1410"/>
                    </a:lnTo>
                    <a:lnTo>
                      <a:pt x="786" y="1404"/>
                    </a:lnTo>
                    <a:lnTo>
                      <a:pt x="900" y="1404"/>
                    </a:lnTo>
                    <a:lnTo>
                      <a:pt x="912" y="1416"/>
                    </a:lnTo>
                    <a:lnTo>
                      <a:pt x="912" y="1440"/>
                    </a:lnTo>
                    <a:lnTo>
                      <a:pt x="942" y="1452"/>
                    </a:lnTo>
                    <a:lnTo>
                      <a:pt x="948" y="1482"/>
                    </a:lnTo>
                    <a:lnTo>
                      <a:pt x="960" y="1482"/>
                    </a:lnTo>
                    <a:lnTo>
                      <a:pt x="972" y="1488"/>
                    </a:lnTo>
                    <a:lnTo>
                      <a:pt x="984" y="1500"/>
                    </a:lnTo>
                    <a:lnTo>
                      <a:pt x="990" y="1512"/>
                    </a:lnTo>
                    <a:lnTo>
                      <a:pt x="990" y="1554"/>
                    </a:lnTo>
                    <a:lnTo>
                      <a:pt x="984" y="1566"/>
                    </a:lnTo>
                    <a:lnTo>
                      <a:pt x="984" y="1578"/>
                    </a:lnTo>
                    <a:lnTo>
                      <a:pt x="1014" y="1608"/>
                    </a:lnTo>
                    <a:lnTo>
                      <a:pt x="1026" y="1614"/>
                    </a:lnTo>
                    <a:lnTo>
                      <a:pt x="1044" y="1626"/>
                    </a:lnTo>
                    <a:lnTo>
                      <a:pt x="1056" y="1626"/>
                    </a:lnTo>
                    <a:lnTo>
                      <a:pt x="1080" y="1614"/>
                    </a:lnTo>
                    <a:lnTo>
                      <a:pt x="1092" y="1602"/>
                    </a:lnTo>
                    <a:lnTo>
                      <a:pt x="1104" y="1578"/>
                    </a:lnTo>
                    <a:lnTo>
                      <a:pt x="1116" y="1566"/>
                    </a:lnTo>
                    <a:lnTo>
                      <a:pt x="1134" y="1566"/>
                    </a:lnTo>
                    <a:lnTo>
                      <a:pt x="1134" y="1560"/>
                    </a:lnTo>
                    <a:lnTo>
                      <a:pt x="1152" y="1566"/>
                    </a:lnTo>
                    <a:lnTo>
                      <a:pt x="1194" y="1566"/>
                    </a:lnTo>
                    <a:lnTo>
                      <a:pt x="1200" y="1578"/>
                    </a:lnTo>
                    <a:lnTo>
                      <a:pt x="1206" y="1584"/>
                    </a:lnTo>
                    <a:lnTo>
                      <a:pt x="1212" y="1596"/>
                    </a:lnTo>
                    <a:lnTo>
                      <a:pt x="1224" y="1608"/>
                    </a:lnTo>
                    <a:lnTo>
                      <a:pt x="1230" y="1620"/>
                    </a:lnTo>
                    <a:lnTo>
                      <a:pt x="1242" y="1632"/>
                    </a:lnTo>
                    <a:lnTo>
                      <a:pt x="1242" y="1656"/>
                    </a:lnTo>
                    <a:lnTo>
                      <a:pt x="1236" y="1668"/>
                    </a:lnTo>
                    <a:lnTo>
                      <a:pt x="1236" y="1680"/>
                    </a:lnTo>
                    <a:lnTo>
                      <a:pt x="1242" y="1692"/>
                    </a:lnTo>
                    <a:lnTo>
                      <a:pt x="1254" y="1698"/>
                    </a:lnTo>
                    <a:lnTo>
                      <a:pt x="1254" y="1722"/>
                    </a:lnTo>
                    <a:lnTo>
                      <a:pt x="1260" y="1728"/>
                    </a:lnTo>
                    <a:lnTo>
                      <a:pt x="1272" y="1734"/>
                    </a:lnTo>
                    <a:lnTo>
                      <a:pt x="1284" y="1746"/>
                    </a:lnTo>
                    <a:lnTo>
                      <a:pt x="1284" y="1752"/>
                    </a:lnTo>
                    <a:lnTo>
                      <a:pt x="1278" y="1758"/>
                    </a:lnTo>
                    <a:lnTo>
                      <a:pt x="1272" y="1758"/>
                    </a:lnTo>
                    <a:lnTo>
                      <a:pt x="1272" y="1794"/>
                    </a:lnTo>
                    <a:lnTo>
                      <a:pt x="1284" y="1806"/>
                    </a:lnTo>
                    <a:lnTo>
                      <a:pt x="1284" y="1836"/>
                    </a:lnTo>
                    <a:lnTo>
                      <a:pt x="1296" y="1848"/>
                    </a:lnTo>
                    <a:lnTo>
                      <a:pt x="1314" y="1854"/>
                    </a:lnTo>
                    <a:lnTo>
                      <a:pt x="1326" y="1854"/>
                    </a:lnTo>
                    <a:lnTo>
                      <a:pt x="1338" y="1866"/>
                    </a:lnTo>
                    <a:lnTo>
                      <a:pt x="1380" y="1866"/>
                    </a:lnTo>
                    <a:lnTo>
                      <a:pt x="1380" y="1872"/>
                    </a:lnTo>
                    <a:lnTo>
                      <a:pt x="1386" y="1884"/>
                    </a:lnTo>
                    <a:lnTo>
                      <a:pt x="1410" y="1884"/>
                    </a:lnTo>
                    <a:lnTo>
                      <a:pt x="1410" y="1878"/>
                    </a:lnTo>
                    <a:lnTo>
                      <a:pt x="1398" y="1806"/>
                    </a:lnTo>
                    <a:lnTo>
                      <a:pt x="1416" y="1788"/>
                    </a:lnTo>
                    <a:lnTo>
                      <a:pt x="1398" y="1776"/>
                    </a:lnTo>
                    <a:lnTo>
                      <a:pt x="1398" y="1758"/>
                    </a:lnTo>
                    <a:lnTo>
                      <a:pt x="1404" y="1764"/>
                    </a:lnTo>
                    <a:lnTo>
                      <a:pt x="1422" y="1764"/>
                    </a:lnTo>
                    <a:lnTo>
                      <a:pt x="1428" y="1758"/>
                    </a:lnTo>
                    <a:lnTo>
                      <a:pt x="1428" y="1728"/>
                    </a:lnTo>
                    <a:lnTo>
                      <a:pt x="1452" y="1722"/>
                    </a:lnTo>
                    <a:lnTo>
                      <a:pt x="1458" y="1698"/>
                    </a:lnTo>
                    <a:lnTo>
                      <a:pt x="1476" y="1704"/>
                    </a:lnTo>
                    <a:lnTo>
                      <a:pt x="1494" y="1692"/>
                    </a:lnTo>
                    <a:lnTo>
                      <a:pt x="1488" y="1668"/>
                    </a:lnTo>
                    <a:lnTo>
                      <a:pt x="1500" y="1680"/>
                    </a:lnTo>
                    <a:lnTo>
                      <a:pt x="1500" y="1668"/>
                    </a:lnTo>
                    <a:lnTo>
                      <a:pt x="1506" y="1656"/>
                    </a:lnTo>
                    <a:lnTo>
                      <a:pt x="1512" y="1650"/>
                    </a:lnTo>
                    <a:lnTo>
                      <a:pt x="1518" y="1650"/>
                    </a:lnTo>
                    <a:lnTo>
                      <a:pt x="1524" y="1656"/>
                    </a:lnTo>
                    <a:lnTo>
                      <a:pt x="1524" y="1668"/>
                    </a:lnTo>
                    <a:lnTo>
                      <a:pt x="1542" y="1668"/>
                    </a:lnTo>
                    <a:lnTo>
                      <a:pt x="1554" y="1662"/>
                    </a:lnTo>
                    <a:lnTo>
                      <a:pt x="1572" y="1656"/>
                    </a:lnTo>
                    <a:lnTo>
                      <a:pt x="1596" y="1644"/>
                    </a:lnTo>
                    <a:lnTo>
                      <a:pt x="1602" y="1638"/>
                    </a:lnTo>
                    <a:lnTo>
                      <a:pt x="1608" y="1626"/>
                    </a:lnTo>
                    <a:lnTo>
                      <a:pt x="1620" y="1620"/>
                    </a:lnTo>
                    <a:lnTo>
                      <a:pt x="1626" y="1608"/>
                    </a:lnTo>
                    <a:lnTo>
                      <a:pt x="1632" y="1602"/>
                    </a:lnTo>
                    <a:lnTo>
                      <a:pt x="1632" y="1590"/>
                    </a:lnTo>
                    <a:lnTo>
                      <a:pt x="1626" y="1584"/>
                    </a:lnTo>
                    <a:lnTo>
                      <a:pt x="1626" y="1566"/>
                    </a:lnTo>
                    <a:lnTo>
                      <a:pt x="1632" y="1566"/>
                    </a:lnTo>
                    <a:lnTo>
                      <a:pt x="1656" y="1578"/>
                    </a:lnTo>
                    <a:lnTo>
                      <a:pt x="1662" y="1584"/>
                    </a:lnTo>
                    <a:lnTo>
                      <a:pt x="1674" y="1590"/>
                    </a:lnTo>
                    <a:lnTo>
                      <a:pt x="1686" y="1590"/>
                    </a:lnTo>
                    <a:lnTo>
                      <a:pt x="1692" y="1584"/>
                    </a:lnTo>
                    <a:lnTo>
                      <a:pt x="1710" y="1548"/>
                    </a:lnTo>
                    <a:lnTo>
                      <a:pt x="1716" y="1548"/>
                    </a:lnTo>
                    <a:lnTo>
                      <a:pt x="1734" y="1566"/>
                    </a:lnTo>
                    <a:lnTo>
                      <a:pt x="1746" y="1566"/>
                    </a:lnTo>
                    <a:lnTo>
                      <a:pt x="1752" y="1560"/>
                    </a:lnTo>
                    <a:lnTo>
                      <a:pt x="1758" y="1548"/>
                    </a:lnTo>
                    <a:lnTo>
                      <a:pt x="1764" y="1542"/>
                    </a:lnTo>
                    <a:lnTo>
                      <a:pt x="1770" y="1554"/>
                    </a:lnTo>
                    <a:lnTo>
                      <a:pt x="1776" y="1560"/>
                    </a:lnTo>
                    <a:lnTo>
                      <a:pt x="1782" y="1572"/>
                    </a:lnTo>
                    <a:lnTo>
                      <a:pt x="1794" y="1578"/>
                    </a:lnTo>
                    <a:lnTo>
                      <a:pt x="1800" y="1584"/>
                    </a:lnTo>
                    <a:lnTo>
                      <a:pt x="1818" y="1584"/>
                    </a:lnTo>
                    <a:lnTo>
                      <a:pt x="1824" y="1578"/>
                    </a:lnTo>
                    <a:lnTo>
                      <a:pt x="1830" y="1566"/>
                    </a:lnTo>
                    <a:lnTo>
                      <a:pt x="1842" y="1554"/>
                    </a:lnTo>
                    <a:lnTo>
                      <a:pt x="1848" y="1554"/>
                    </a:lnTo>
                    <a:lnTo>
                      <a:pt x="1860" y="1560"/>
                    </a:lnTo>
                    <a:lnTo>
                      <a:pt x="1872" y="1572"/>
                    </a:lnTo>
                    <a:lnTo>
                      <a:pt x="1872" y="1584"/>
                    </a:lnTo>
                    <a:lnTo>
                      <a:pt x="1878" y="1596"/>
                    </a:lnTo>
                    <a:lnTo>
                      <a:pt x="1878" y="1614"/>
                    </a:lnTo>
                    <a:lnTo>
                      <a:pt x="1914" y="1614"/>
                    </a:lnTo>
                    <a:lnTo>
                      <a:pt x="1920" y="1620"/>
                    </a:lnTo>
                    <a:lnTo>
                      <a:pt x="1926" y="1620"/>
                    </a:lnTo>
                    <a:lnTo>
                      <a:pt x="1926" y="1608"/>
                    </a:lnTo>
                    <a:lnTo>
                      <a:pt x="1932" y="1602"/>
                    </a:lnTo>
                    <a:lnTo>
                      <a:pt x="1932" y="1608"/>
                    </a:lnTo>
                    <a:lnTo>
                      <a:pt x="1956" y="1632"/>
                    </a:lnTo>
                    <a:lnTo>
                      <a:pt x="1962" y="1626"/>
                    </a:lnTo>
                    <a:lnTo>
                      <a:pt x="1968" y="1614"/>
                    </a:lnTo>
                    <a:lnTo>
                      <a:pt x="1968" y="1596"/>
                    </a:lnTo>
                    <a:lnTo>
                      <a:pt x="1962" y="1584"/>
                    </a:lnTo>
                    <a:lnTo>
                      <a:pt x="1980" y="1590"/>
                    </a:lnTo>
                    <a:lnTo>
                      <a:pt x="1992" y="1608"/>
                    </a:lnTo>
                    <a:lnTo>
                      <a:pt x="2004" y="1614"/>
                    </a:lnTo>
                    <a:lnTo>
                      <a:pt x="2004" y="1626"/>
                    </a:lnTo>
                    <a:lnTo>
                      <a:pt x="2010" y="1626"/>
                    </a:lnTo>
                    <a:lnTo>
                      <a:pt x="2016" y="1632"/>
                    </a:lnTo>
                    <a:lnTo>
                      <a:pt x="2028" y="1632"/>
                    </a:lnTo>
                    <a:lnTo>
                      <a:pt x="2034" y="1626"/>
                    </a:lnTo>
                    <a:lnTo>
                      <a:pt x="2034" y="1620"/>
                    </a:lnTo>
                    <a:lnTo>
                      <a:pt x="2028" y="1608"/>
                    </a:lnTo>
                    <a:lnTo>
                      <a:pt x="2022" y="1602"/>
                    </a:lnTo>
                    <a:lnTo>
                      <a:pt x="2010" y="1596"/>
                    </a:lnTo>
                    <a:lnTo>
                      <a:pt x="2004" y="1590"/>
                    </a:lnTo>
                    <a:lnTo>
                      <a:pt x="1998" y="1578"/>
                    </a:lnTo>
                    <a:lnTo>
                      <a:pt x="2010" y="1578"/>
                    </a:lnTo>
                    <a:lnTo>
                      <a:pt x="2022" y="1566"/>
                    </a:lnTo>
                    <a:lnTo>
                      <a:pt x="2022" y="1554"/>
                    </a:lnTo>
                    <a:lnTo>
                      <a:pt x="2016" y="1548"/>
                    </a:lnTo>
                    <a:lnTo>
                      <a:pt x="1968" y="1548"/>
                    </a:lnTo>
                    <a:lnTo>
                      <a:pt x="1962" y="1542"/>
                    </a:lnTo>
                    <a:lnTo>
                      <a:pt x="1962" y="1530"/>
                    </a:lnTo>
                    <a:lnTo>
                      <a:pt x="1968" y="1524"/>
                    </a:lnTo>
                    <a:lnTo>
                      <a:pt x="1986" y="1524"/>
                    </a:lnTo>
                    <a:lnTo>
                      <a:pt x="1998" y="1530"/>
                    </a:lnTo>
                    <a:lnTo>
                      <a:pt x="2004" y="1530"/>
                    </a:lnTo>
                    <a:lnTo>
                      <a:pt x="2016" y="1536"/>
                    </a:lnTo>
                    <a:lnTo>
                      <a:pt x="2028" y="1536"/>
                    </a:lnTo>
                    <a:lnTo>
                      <a:pt x="2064" y="1518"/>
                    </a:lnTo>
                    <a:lnTo>
                      <a:pt x="2070" y="1512"/>
                    </a:lnTo>
                    <a:lnTo>
                      <a:pt x="2082" y="1512"/>
                    </a:lnTo>
                    <a:lnTo>
                      <a:pt x="2082" y="1518"/>
                    </a:lnTo>
                    <a:lnTo>
                      <a:pt x="2106" y="1518"/>
                    </a:lnTo>
                    <a:lnTo>
                      <a:pt x="2118" y="1512"/>
                    </a:lnTo>
                    <a:lnTo>
                      <a:pt x="2124" y="1512"/>
                    </a:lnTo>
                    <a:lnTo>
                      <a:pt x="2130" y="1506"/>
                    </a:lnTo>
                    <a:lnTo>
                      <a:pt x="2130" y="1500"/>
                    </a:lnTo>
                    <a:lnTo>
                      <a:pt x="2136" y="1488"/>
                    </a:lnTo>
                    <a:lnTo>
                      <a:pt x="2136" y="1482"/>
                    </a:lnTo>
                    <a:lnTo>
                      <a:pt x="2142" y="1482"/>
                    </a:lnTo>
                    <a:lnTo>
                      <a:pt x="2142" y="1488"/>
                    </a:lnTo>
                    <a:lnTo>
                      <a:pt x="2148" y="1500"/>
                    </a:lnTo>
                    <a:lnTo>
                      <a:pt x="2148" y="1524"/>
                    </a:lnTo>
                    <a:lnTo>
                      <a:pt x="2154" y="1524"/>
                    </a:lnTo>
                    <a:lnTo>
                      <a:pt x="2160" y="1518"/>
                    </a:lnTo>
                    <a:lnTo>
                      <a:pt x="2172" y="1512"/>
                    </a:lnTo>
                    <a:lnTo>
                      <a:pt x="2190" y="1512"/>
                    </a:lnTo>
                    <a:lnTo>
                      <a:pt x="2202" y="1506"/>
                    </a:lnTo>
                    <a:lnTo>
                      <a:pt x="2214" y="1506"/>
                    </a:lnTo>
                    <a:lnTo>
                      <a:pt x="2226" y="1512"/>
                    </a:lnTo>
                    <a:lnTo>
                      <a:pt x="2232" y="1524"/>
                    </a:lnTo>
                    <a:lnTo>
                      <a:pt x="2232" y="1506"/>
                    </a:lnTo>
                    <a:lnTo>
                      <a:pt x="2244" y="1506"/>
                    </a:lnTo>
                    <a:lnTo>
                      <a:pt x="2256" y="1518"/>
                    </a:lnTo>
                    <a:lnTo>
                      <a:pt x="2256" y="1530"/>
                    </a:lnTo>
                    <a:lnTo>
                      <a:pt x="2286" y="1524"/>
                    </a:lnTo>
                    <a:lnTo>
                      <a:pt x="2280" y="1536"/>
                    </a:lnTo>
                    <a:lnTo>
                      <a:pt x="2280" y="1548"/>
                    </a:lnTo>
                    <a:lnTo>
                      <a:pt x="2286" y="1554"/>
                    </a:lnTo>
                    <a:lnTo>
                      <a:pt x="2286" y="1566"/>
                    </a:lnTo>
                    <a:lnTo>
                      <a:pt x="2298" y="1578"/>
                    </a:lnTo>
                    <a:lnTo>
                      <a:pt x="2310" y="1578"/>
                    </a:lnTo>
                    <a:lnTo>
                      <a:pt x="2328" y="1572"/>
                    </a:lnTo>
                    <a:lnTo>
                      <a:pt x="2352" y="1548"/>
                    </a:lnTo>
                    <a:lnTo>
                      <a:pt x="2370" y="1542"/>
                    </a:lnTo>
                    <a:lnTo>
                      <a:pt x="2382" y="1542"/>
                    </a:lnTo>
                    <a:lnTo>
                      <a:pt x="2394" y="1548"/>
                    </a:lnTo>
                    <a:lnTo>
                      <a:pt x="2400" y="1554"/>
                    </a:lnTo>
                    <a:lnTo>
                      <a:pt x="2418" y="1590"/>
                    </a:lnTo>
                    <a:lnTo>
                      <a:pt x="2418" y="1602"/>
                    </a:lnTo>
                    <a:lnTo>
                      <a:pt x="2424" y="1608"/>
                    </a:lnTo>
                    <a:lnTo>
                      <a:pt x="2436" y="1614"/>
                    </a:lnTo>
                    <a:lnTo>
                      <a:pt x="2466" y="1614"/>
                    </a:lnTo>
                    <a:lnTo>
                      <a:pt x="2460" y="1656"/>
                    </a:lnTo>
                    <a:lnTo>
                      <a:pt x="2460" y="1662"/>
                    </a:lnTo>
                    <a:lnTo>
                      <a:pt x="2454" y="1668"/>
                    </a:lnTo>
                    <a:lnTo>
                      <a:pt x="2436" y="1704"/>
                    </a:lnTo>
                    <a:lnTo>
                      <a:pt x="2436" y="1710"/>
                    </a:lnTo>
                    <a:lnTo>
                      <a:pt x="2448" y="1722"/>
                    </a:lnTo>
                    <a:lnTo>
                      <a:pt x="2454" y="1722"/>
                    </a:lnTo>
                    <a:lnTo>
                      <a:pt x="2460" y="1734"/>
                    </a:lnTo>
                    <a:lnTo>
                      <a:pt x="2436" y="1758"/>
                    </a:lnTo>
                    <a:lnTo>
                      <a:pt x="2454" y="1806"/>
                    </a:lnTo>
                    <a:lnTo>
                      <a:pt x="2472" y="1788"/>
                    </a:lnTo>
                    <a:lnTo>
                      <a:pt x="2478" y="1788"/>
                    </a:lnTo>
                    <a:lnTo>
                      <a:pt x="2478" y="1794"/>
                    </a:lnTo>
                    <a:lnTo>
                      <a:pt x="2472" y="1800"/>
                    </a:lnTo>
                    <a:lnTo>
                      <a:pt x="2466" y="1812"/>
                    </a:lnTo>
                    <a:lnTo>
                      <a:pt x="2466" y="1818"/>
                    </a:lnTo>
                    <a:lnTo>
                      <a:pt x="2460" y="1830"/>
                    </a:lnTo>
                    <a:lnTo>
                      <a:pt x="2478" y="1830"/>
                    </a:lnTo>
                    <a:lnTo>
                      <a:pt x="2478" y="1878"/>
                    </a:lnTo>
                    <a:lnTo>
                      <a:pt x="2496" y="1878"/>
                    </a:lnTo>
                    <a:lnTo>
                      <a:pt x="2502" y="1884"/>
                    </a:lnTo>
                    <a:lnTo>
                      <a:pt x="2508" y="1884"/>
                    </a:lnTo>
                    <a:lnTo>
                      <a:pt x="2508" y="1896"/>
                    </a:lnTo>
                    <a:lnTo>
                      <a:pt x="2502" y="1908"/>
                    </a:lnTo>
                    <a:lnTo>
                      <a:pt x="2502" y="1920"/>
                    </a:lnTo>
                    <a:lnTo>
                      <a:pt x="2526" y="1944"/>
                    </a:lnTo>
                    <a:lnTo>
                      <a:pt x="2532" y="1944"/>
                    </a:lnTo>
                    <a:lnTo>
                      <a:pt x="2538" y="1938"/>
                    </a:lnTo>
                    <a:lnTo>
                      <a:pt x="2550" y="1932"/>
                    </a:lnTo>
                    <a:lnTo>
                      <a:pt x="2556" y="1932"/>
                    </a:lnTo>
                    <a:lnTo>
                      <a:pt x="2562" y="1926"/>
                    </a:lnTo>
                    <a:lnTo>
                      <a:pt x="2568" y="1914"/>
                    </a:lnTo>
                    <a:lnTo>
                      <a:pt x="2568" y="1896"/>
                    </a:lnTo>
                    <a:lnTo>
                      <a:pt x="2586" y="1896"/>
                    </a:lnTo>
                    <a:lnTo>
                      <a:pt x="2586" y="1872"/>
                    </a:lnTo>
                    <a:lnTo>
                      <a:pt x="2604" y="1836"/>
                    </a:lnTo>
                    <a:lnTo>
                      <a:pt x="2604" y="1818"/>
                    </a:lnTo>
                    <a:lnTo>
                      <a:pt x="2610" y="1806"/>
                    </a:lnTo>
                    <a:lnTo>
                      <a:pt x="2610" y="1794"/>
                    </a:lnTo>
                    <a:lnTo>
                      <a:pt x="2604" y="1782"/>
                    </a:lnTo>
                    <a:lnTo>
                      <a:pt x="2604" y="1770"/>
                    </a:lnTo>
                    <a:lnTo>
                      <a:pt x="2598" y="1752"/>
                    </a:lnTo>
                    <a:lnTo>
                      <a:pt x="2592" y="1740"/>
                    </a:lnTo>
                    <a:lnTo>
                      <a:pt x="2586" y="1722"/>
                    </a:lnTo>
                    <a:lnTo>
                      <a:pt x="2586" y="1704"/>
                    </a:lnTo>
                    <a:lnTo>
                      <a:pt x="2592" y="1686"/>
                    </a:lnTo>
                    <a:lnTo>
                      <a:pt x="2598" y="1674"/>
                    </a:lnTo>
                    <a:lnTo>
                      <a:pt x="2598" y="1644"/>
                    </a:lnTo>
                    <a:lnTo>
                      <a:pt x="2592" y="1626"/>
                    </a:lnTo>
                    <a:lnTo>
                      <a:pt x="2586" y="1614"/>
                    </a:lnTo>
                    <a:lnTo>
                      <a:pt x="2580" y="1596"/>
                    </a:lnTo>
                    <a:lnTo>
                      <a:pt x="2574" y="1584"/>
                    </a:lnTo>
                    <a:lnTo>
                      <a:pt x="2574" y="1518"/>
                    </a:lnTo>
                    <a:lnTo>
                      <a:pt x="2580" y="1488"/>
                    </a:lnTo>
                    <a:lnTo>
                      <a:pt x="2586" y="1470"/>
                    </a:lnTo>
                    <a:lnTo>
                      <a:pt x="2598" y="1452"/>
                    </a:lnTo>
                    <a:lnTo>
                      <a:pt x="2604" y="1440"/>
                    </a:lnTo>
                    <a:lnTo>
                      <a:pt x="2610" y="1422"/>
                    </a:lnTo>
                    <a:lnTo>
                      <a:pt x="2616" y="1416"/>
                    </a:lnTo>
                    <a:lnTo>
                      <a:pt x="2616" y="1410"/>
                    </a:lnTo>
                    <a:lnTo>
                      <a:pt x="2628" y="1398"/>
                    </a:lnTo>
                    <a:lnTo>
                      <a:pt x="2652" y="1380"/>
                    </a:lnTo>
                    <a:lnTo>
                      <a:pt x="2658" y="1356"/>
                    </a:lnTo>
                    <a:lnTo>
                      <a:pt x="2670" y="1368"/>
                    </a:lnTo>
                    <a:lnTo>
                      <a:pt x="2676" y="1344"/>
                    </a:lnTo>
                    <a:lnTo>
                      <a:pt x="2730" y="1344"/>
                    </a:lnTo>
                    <a:lnTo>
                      <a:pt x="2730" y="1314"/>
                    </a:lnTo>
                    <a:lnTo>
                      <a:pt x="2748" y="1320"/>
                    </a:lnTo>
                    <a:lnTo>
                      <a:pt x="2754" y="1308"/>
                    </a:lnTo>
                    <a:lnTo>
                      <a:pt x="2772" y="1308"/>
                    </a:lnTo>
                    <a:lnTo>
                      <a:pt x="2796" y="1278"/>
                    </a:lnTo>
                    <a:lnTo>
                      <a:pt x="2796" y="1272"/>
                    </a:lnTo>
                    <a:lnTo>
                      <a:pt x="2802" y="1266"/>
                    </a:lnTo>
                    <a:lnTo>
                      <a:pt x="2814" y="1242"/>
                    </a:lnTo>
                    <a:lnTo>
                      <a:pt x="2832" y="1236"/>
                    </a:lnTo>
                    <a:lnTo>
                      <a:pt x="2862" y="1236"/>
                    </a:lnTo>
                    <a:lnTo>
                      <a:pt x="2874" y="1242"/>
                    </a:lnTo>
                    <a:lnTo>
                      <a:pt x="2886" y="1242"/>
                    </a:lnTo>
                    <a:lnTo>
                      <a:pt x="2892" y="1236"/>
                    </a:lnTo>
                    <a:lnTo>
                      <a:pt x="2904" y="1212"/>
                    </a:lnTo>
                    <a:lnTo>
                      <a:pt x="2910" y="1206"/>
                    </a:lnTo>
                    <a:lnTo>
                      <a:pt x="2916" y="1194"/>
                    </a:lnTo>
                    <a:lnTo>
                      <a:pt x="2928" y="1200"/>
                    </a:lnTo>
                    <a:lnTo>
                      <a:pt x="2934" y="1176"/>
                    </a:lnTo>
                    <a:lnTo>
                      <a:pt x="3018" y="1170"/>
                    </a:lnTo>
                    <a:lnTo>
                      <a:pt x="3024" y="1146"/>
                    </a:lnTo>
                    <a:lnTo>
                      <a:pt x="2982" y="1152"/>
                    </a:lnTo>
                    <a:lnTo>
                      <a:pt x="2988" y="1146"/>
                    </a:lnTo>
                    <a:lnTo>
                      <a:pt x="3000" y="1140"/>
                    </a:lnTo>
                    <a:lnTo>
                      <a:pt x="3006" y="1140"/>
                    </a:lnTo>
                    <a:lnTo>
                      <a:pt x="3006" y="1134"/>
                    </a:lnTo>
                    <a:lnTo>
                      <a:pt x="3000" y="1128"/>
                    </a:lnTo>
                    <a:lnTo>
                      <a:pt x="2994" y="1116"/>
                    </a:lnTo>
                    <a:lnTo>
                      <a:pt x="2988" y="1110"/>
                    </a:lnTo>
                    <a:lnTo>
                      <a:pt x="3024" y="1104"/>
                    </a:lnTo>
                    <a:lnTo>
                      <a:pt x="3048" y="1116"/>
                    </a:lnTo>
                    <a:lnTo>
                      <a:pt x="3078" y="1080"/>
                    </a:lnTo>
                    <a:lnTo>
                      <a:pt x="3024" y="1074"/>
                    </a:lnTo>
                    <a:lnTo>
                      <a:pt x="3024" y="1050"/>
                    </a:lnTo>
                    <a:lnTo>
                      <a:pt x="3036" y="1062"/>
                    </a:lnTo>
                    <a:lnTo>
                      <a:pt x="3078" y="1050"/>
                    </a:lnTo>
                    <a:lnTo>
                      <a:pt x="3084" y="990"/>
                    </a:lnTo>
                    <a:lnTo>
                      <a:pt x="3054" y="1002"/>
                    </a:lnTo>
                    <a:lnTo>
                      <a:pt x="3048" y="972"/>
                    </a:lnTo>
                    <a:lnTo>
                      <a:pt x="3024" y="960"/>
                    </a:lnTo>
                    <a:lnTo>
                      <a:pt x="3072" y="978"/>
                    </a:lnTo>
                    <a:lnTo>
                      <a:pt x="3078" y="972"/>
                    </a:lnTo>
                    <a:lnTo>
                      <a:pt x="3060" y="954"/>
                    </a:lnTo>
                    <a:lnTo>
                      <a:pt x="3090" y="954"/>
                    </a:lnTo>
                    <a:lnTo>
                      <a:pt x="3084" y="948"/>
                    </a:lnTo>
                    <a:lnTo>
                      <a:pt x="3078" y="936"/>
                    </a:lnTo>
                    <a:lnTo>
                      <a:pt x="3060" y="918"/>
                    </a:lnTo>
                    <a:lnTo>
                      <a:pt x="3054" y="906"/>
                    </a:lnTo>
                    <a:lnTo>
                      <a:pt x="3054" y="894"/>
                    </a:lnTo>
                    <a:lnTo>
                      <a:pt x="3060" y="888"/>
                    </a:lnTo>
                    <a:lnTo>
                      <a:pt x="3042" y="870"/>
                    </a:lnTo>
                    <a:lnTo>
                      <a:pt x="3042" y="864"/>
                    </a:lnTo>
                    <a:lnTo>
                      <a:pt x="3048" y="864"/>
                    </a:lnTo>
                    <a:lnTo>
                      <a:pt x="3066" y="846"/>
                    </a:lnTo>
                    <a:lnTo>
                      <a:pt x="3072" y="846"/>
                    </a:lnTo>
                    <a:lnTo>
                      <a:pt x="3066" y="870"/>
                    </a:lnTo>
                    <a:lnTo>
                      <a:pt x="3096" y="894"/>
                    </a:lnTo>
                    <a:lnTo>
                      <a:pt x="3096" y="888"/>
                    </a:lnTo>
                    <a:lnTo>
                      <a:pt x="3102" y="882"/>
                    </a:lnTo>
                    <a:lnTo>
                      <a:pt x="3102" y="864"/>
                    </a:lnTo>
                    <a:lnTo>
                      <a:pt x="3108" y="852"/>
                    </a:lnTo>
                    <a:lnTo>
                      <a:pt x="3108" y="834"/>
                    </a:lnTo>
                    <a:lnTo>
                      <a:pt x="3114" y="822"/>
                    </a:lnTo>
                    <a:lnTo>
                      <a:pt x="3144" y="792"/>
                    </a:lnTo>
                    <a:lnTo>
                      <a:pt x="3156" y="786"/>
                    </a:lnTo>
                    <a:lnTo>
                      <a:pt x="3162" y="786"/>
                    </a:lnTo>
                    <a:lnTo>
                      <a:pt x="3162" y="792"/>
                    </a:lnTo>
                    <a:lnTo>
                      <a:pt x="3150" y="816"/>
                    </a:lnTo>
                    <a:lnTo>
                      <a:pt x="3132" y="834"/>
                    </a:lnTo>
                    <a:lnTo>
                      <a:pt x="3126" y="846"/>
                    </a:lnTo>
                    <a:lnTo>
                      <a:pt x="3120" y="882"/>
                    </a:lnTo>
                    <a:lnTo>
                      <a:pt x="3138" y="882"/>
                    </a:lnTo>
                    <a:lnTo>
                      <a:pt x="3138" y="894"/>
                    </a:lnTo>
                    <a:lnTo>
                      <a:pt x="3132" y="906"/>
                    </a:lnTo>
                    <a:lnTo>
                      <a:pt x="3132" y="918"/>
                    </a:lnTo>
                    <a:lnTo>
                      <a:pt x="3114" y="936"/>
                    </a:lnTo>
                    <a:lnTo>
                      <a:pt x="3102" y="960"/>
                    </a:lnTo>
                    <a:lnTo>
                      <a:pt x="3102" y="978"/>
                    </a:lnTo>
                    <a:lnTo>
                      <a:pt x="3126" y="954"/>
                    </a:lnTo>
                    <a:lnTo>
                      <a:pt x="3132" y="942"/>
                    </a:lnTo>
                    <a:lnTo>
                      <a:pt x="3144" y="930"/>
                    </a:lnTo>
                    <a:lnTo>
                      <a:pt x="3168" y="918"/>
                    </a:lnTo>
                    <a:lnTo>
                      <a:pt x="3180" y="906"/>
                    </a:lnTo>
                    <a:lnTo>
                      <a:pt x="3192" y="882"/>
                    </a:lnTo>
                    <a:lnTo>
                      <a:pt x="3192" y="798"/>
                    </a:lnTo>
                    <a:lnTo>
                      <a:pt x="3198" y="780"/>
                    </a:lnTo>
                    <a:lnTo>
                      <a:pt x="3198" y="768"/>
                    </a:lnTo>
                    <a:lnTo>
                      <a:pt x="3204" y="756"/>
                    </a:lnTo>
                    <a:lnTo>
                      <a:pt x="3210" y="756"/>
                    </a:lnTo>
                    <a:lnTo>
                      <a:pt x="3210" y="768"/>
                    </a:lnTo>
                    <a:lnTo>
                      <a:pt x="3204" y="780"/>
                    </a:lnTo>
                    <a:lnTo>
                      <a:pt x="3204" y="798"/>
                    </a:lnTo>
                    <a:lnTo>
                      <a:pt x="3210" y="798"/>
                    </a:lnTo>
                    <a:lnTo>
                      <a:pt x="3216" y="804"/>
                    </a:lnTo>
                    <a:lnTo>
                      <a:pt x="3216" y="840"/>
                    </a:lnTo>
                    <a:lnTo>
                      <a:pt x="3234" y="822"/>
                    </a:lnTo>
                    <a:lnTo>
                      <a:pt x="3240" y="810"/>
                    </a:lnTo>
                    <a:lnTo>
                      <a:pt x="3288" y="762"/>
                    </a:lnTo>
                    <a:lnTo>
                      <a:pt x="3300" y="756"/>
                    </a:lnTo>
                    <a:lnTo>
                      <a:pt x="3324" y="732"/>
                    </a:lnTo>
                    <a:lnTo>
                      <a:pt x="3324" y="726"/>
                    </a:lnTo>
                    <a:lnTo>
                      <a:pt x="3318" y="720"/>
                    </a:lnTo>
                    <a:lnTo>
                      <a:pt x="3312" y="720"/>
                    </a:lnTo>
                    <a:lnTo>
                      <a:pt x="3306" y="714"/>
                    </a:lnTo>
                    <a:lnTo>
                      <a:pt x="3306" y="702"/>
                    </a:lnTo>
                    <a:lnTo>
                      <a:pt x="3312" y="696"/>
                    </a:lnTo>
                    <a:lnTo>
                      <a:pt x="3324" y="696"/>
                    </a:lnTo>
                    <a:lnTo>
                      <a:pt x="3330" y="702"/>
                    </a:lnTo>
                    <a:lnTo>
                      <a:pt x="3360" y="702"/>
                    </a:lnTo>
                    <a:lnTo>
                      <a:pt x="3390" y="696"/>
                    </a:lnTo>
                    <a:lnTo>
                      <a:pt x="3450" y="672"/>
                    </a:lnTo>
                    <a:lnTo>
                      <a:pt x="3462" y="666"/>
                    </a:lnTo>
                    <a:lnTo>
                      <a:pt x="3444" y="660"/>
                    </a:lnTo>
                    <a:lnTo>
                      <a:pt x="3438" y="660"/>
                    </a:lnTo>
                    <a:lnTo>
                      <a:pt x="3432" y="666"/>
                    </a:lnTo>
                    <a:lnTo>
                      <a:pt x="3414" y="672"/>
                    </a:lnTo>
                    <a:lnTo>
                      <a:pt x="3402" y="672"/>
                    </a:lnTo>
                    <a:lnTo>
                      <a:pt x="3390" y="678"/>
                    </a:lnTo>
                    <a:lnTo>
                      <a:pt x="3372" y="678"/>
                    </a:lnTo>
                    <a:lnTo>
                      <a:pt x="3360" y="684"/>
                    </a:lnTo>
                    <a:lnTo>
                      <a:pt x="3348" y="684"/>
                    </a:lnTo>
                    <a:lnTo>
                      <a:pt x="3342" y="678"/>
                    </a:lnTo>
                    <a:lnTo>
                      <a:pt x="3342" y="672"/>
                    </a:lnTo>
                    <a:lnTo>
                      <a:pt x="3348" y="666"/>
                    </a:lnTo>
                    <a:lnTo>
                      <a:pt x="3354" y="654"/>
                    </a:lnTo>
                    <a:lnTo>
                      <a:pt x="3366" y="654"/>
                    </a:lnTo>
                    <a:lnTo>
                      <a:pt x="3378" y="648"/>
                    </a:lnTo>
                    <a:lnTo>
                      <a:pt x="3402" y="648"/>
                    </a:lnTo>
                    <a:lnTo>
                      <a:pt x="3492" y="642"/>
                    </a:lnTo>
                    <a:lnTo>
                      <a:pt x="3534" y="606"/>
                    </a:lnTo>
                    <a:lnTo>
                      <a:pt x="3546" y="618"/>
                    </a:lnTo>
                    <a:lnTo>
                      <a:pt x="3570" y="606"/>
                    </a:lnTo>
                    <a:lnTo>
                      <a:pt x="3570" y="642"/>
                    </a:lnTo>
                    <a:lnTo>
                      <a:pt x="3600" y="618"/>
                    </a:lnTo>
                    <a:lnTo>
                      <a:pt x="3624" y="612"/>
                    </a:lnTo>
                    <a:lnTo>
                      <a:pt x="3630" y="582"/>
                    </a:lnTo>
                    <a:lnTo>
                      <a:pt x="3618" y="570"/>
                    </a:lnTo>
                    <a:lnTo>
                      <a:pt x="3612" y="600"/>
                    </a:lnTo>
                    <a:lnTo>
                      <a:pt x="3588" y="600"/>
                    </a:lnTo>
                    <a:lnTo>
                      <a:pt x="3588" y="576"/>
                    </a:lnTo>
                    <a:lnTo>
                      <a:pt x="3570" y="552"/>
                    </a:lnTo>
                    <a:lnTo>
                      <a:pt x="3594" y="540"/>
                    </a:lnTo>
                    <a:lnTo>
                      <a:pt x="3600" y="504"/>
                    </a:lnTo>
                    <a:lnTo>
                      <a:pt x="3612" y="498"/>
                    </a:lnTo>
                    <a:lnTo>
                      <a:pt x="3618" y="486"/>
                    </a:lnTo>
                    <a:lnTo>
                      <a:pt x="3630" y="480"/>
                    </a:lnTo>
                    <a:lnTo>
                      <a:pt x="3636" y="474"/>
                    </a:lnTo>
                    <a:lnTo>
                      <a:pt x="3648" y="468"/>
                    </a:lnTo>
                    <a:lnTo>
                      <a:pt x="3654" y="456"/>
                    </a:lnTo>
                    <a:lnTo>
                      <a:pt x="3654" y="450"/>
                    </a:lnTo>
                    <a:lnTo>
                      <a:pt x="3660" y="444"/>
                    </a:lnTo>
                    <a:lnTo>
                      <a:pt x="3660" y="438"/>
                    </a:lnTo>
                    <a:lnTo>
                      <a:pt x="3690" y="444"/>
                    </a:lnTo>
                    <a:lnTo>
                      <a:pt x="3702" y="426"/>
                    </a:lnTo>
                    <a:lnTo>
                      <a:pt x="3708" y="432"/>
                    </a:lnTo>
                    <a:lnTo>
                      <a:pt x="3720" y="432"/>
                    </a:lnTo>
                    <a:lnTo>
                      <a:pt x="3726" y="426"/>
                    </a:lnTo>
                    <a:lnTo>
                      <a:pt x="3738" y="420"/>
                    </a:lnTo>
                    <a:lnTo>
                      <a:pt x="3744" y="408"/>
                    </a:lnTo>
                    <a:lnTo>
                      <a:pt x="3756" y="402"/>
                    </a:lnTo>
                    <a:lnTo>
                      <a:pt x="3774" y="384"/>
                    </a:lnTo>
                    <a:lnTo>
                      <a:pt x="3774" y="414"/>
                    </a:lnTo>
                    <a:lnTo>
                      <a:pt x="3786" y="408"/>
                    </a:lnTo>
                    <a:lnTo>
                      <a:pt x="3792" y="402"/>
                    </a:lnTo>
                    <a:lnTo>
                      <a:pt x="3828" y="384"/>
                    </a:lnTo>
                    <a:lnTo>
                      <a:pt x="3834" y="378"/>
                    </a:lnTo>
                    <a:lnTo>
                      <a:pt x="3846" y="378"/>
                    </a:lnTo>
                    <a:lnTo>
                      <a:pt x="3858" y="372"/>
                    </a:lnTo>
                    <a:lnTo>
                      <a:pt x="3876" y="372"/>
                    </a:lnTo>
                    <a:lnTo>
                      <a:pt x="3888" y="366"/>
                    </a:lnTo>
                    <a:lnTo>
                      <a:pt x="3900" y="366"/>
                    </a:lnTo>
                    <a:lnTo>
                      <a:pt x="3900" y="330"/>
                    </a:lnTo>
                    <a:lnTo>
                      <a:pt x="3876" y="330"/>
                    </a:lnTo>
                    <a:lnTo>
                      <a:pt x="3876" y="324"/>
                    </a:lnTo>
                    <a:lnTo>
                      <a:pt x="3882" y="312"/>
                    </a:lnTo>
                    <a:lnTo>
                      <a:pt x="3894" y="300"/>
                    </a:lnTo>
                    <a:lnTo>
                      <a:pt x="3888" y="294"/>
                    </a:lnTo>
                    <a:lnTo>
                      <a:pt x="3882" y="294"/>
                    </a:lnTo>
                    <a:lnTo>
                      <a:pt x="3876" y="288"/>
                    </a:lnTo>
                    <a:lnTo>
                      <a:pt x="3876" y="276"/>
                    </a:lnTo>
                    <a:lnTo>
                      <a:pt x="3888" y="252"/>
                    </a:lnTo>
                    <a:lnTo>
                      <a:pt x="3900" y="222"/>
                    </a:lnTo>
                    <a:lnTo>
                      <a:pt x="3912" y="198"/>
                    </a:lnTo>
                    <a:lnTo>
                      <a:pt x="3918" y="174"/>
                    </a:lnTo>
                    <a:lnTo>
                      <a:pt x="3918" y="168"/>
                    </a:lnTo>
                    <a:lnTo>
                      <a:pt x="3912" y="162"/>
                    </a:lnTo>
                    <a:lnTo>
                      <a:pt x="3876" y="162"/>
                    </a:lnTo>
                    <a:lnTo>
                      <a:pt x="3864" y="168"/>
                    </a:lnTo>
                    <a:lnTo>
                      <a:pt x="3858" y="168"/>
                    </a:lnTo>
                    <a:close/>
                    <a:moveTo>
                      <a:pt x="2718" y="366"/>
                    </a:moveTo>
                    <a:lnTo>
                      <a:pt x="2712" y="366"/>
                    </a:lnTo>
                    <a:lnTo>
                      <a:pt x="2712" y="354"/>
                    </a:lnTo>
                    <a:lnTo>
                      <a:pt x="2718" y="348"/>
                    </a:lnTo>
                    <a:lnTo>
                      <a:pt x="2718" y="336"/>
                    </a:lnTo>
                    <a:lnTo>
                      <a:pt x="2712" y="336"/>
                    </a:lnTo>
                    <a:lnTo>
                      <a:pt x="2700" y="342"/>
                    </a:lnTo>
                    <a:lnTo>
                      <a:pt x="2694" y="348"/>
                    </a:lnTo>
                    <a:lnTo>
                      <a:pt x="2682" y="354"/>
                    </a:lnTo>
                    <a:lnTo>
                      <a:pt x="2676" y="372"/>
                    </a:lnTo>
                    <a:lnTo>
                      <a:pt x="2664" y="366"/>
                    </a:lnTo>
                    <a:lnTo>
                      <a:pt x="2664" y="378"/>
                    </a:lnTo>
                    <a:lnTo>
                      <a:pt x="2652" y="402"/>
                    </a:lnTo>
                    <a:lnTo>
                      <a:pt x="2628" y="414"/>
                    </a:lnTo>
                    <a:lnTo>
                      <a:pt x="2628" y="426"/>
                    </a:lnTo>
                    <a:lnTo>
                      <a:pt x="2634" y="432"/>
                    </a:lnTo>
                    <a:lnTo>
                      <a:pt x="2628" y="432"/>
                    </a:lnTo>
                    <a:lnTo>
                      <a:pt x="2598" y="462"/>
                    </a:lnTo>
                    <a:lnTo>
                      <a:pt x="2598" y="468"/>
                    </a:lnTo>
                    <a:lnTo>
                      <a:pt x="2604" y="474"/>
                    </a:lnTo>
                    <a:lnTo>
                      <a:pt x="2610" y="474"/>
                    </a:lnTo>
                    <a:lnTo>
                      <a:pt x="2616" y="480"/>
                    </a:lnTo>
                    <a:lnTo>
                      <a:pt x="2616" y="492"/>
                    </a:lnTo>
                    <a:lnTo>
                      <a:pt x="2610" y="498"/>
                    </a:lnTo>
                    <a:lnTo>
                      <a:pt x="2604" y="498"/>
                    </a:lnTo>
                    <a:lnTo>
                      <a:pt x="2604" y="510"/>
                    </a:lnTo>
                    <a:lnTo>
                      <a:pt x="2592" y="534"/>
                    </a:lnTo>
                    <a:lnTo>
                      <a:pt x="2580" y="552"/>
                    </a:lnTo>
                    <a:lnTo>
                      <a:pt x="2550" y="582"/>
                    </a:lnTo>
                    <a:lnTo>
                      <a:pt x="2478" y="618"/>
                    </a:lnTo>
                    <a:lnTo>
                      <a:pt x="2484" y="588"/>
                    </a:lnTo>
                    <a:lnTo>
                      <a:pt x="2478" y="582"/>
                    </a:lnTo>
                    <a:lnTo>
                      <a:pt x="2478" y="576"/>
                    </a:lnTo>
                    <a:lnTo>
                      <a:pt x="2472" y="570"/>
                    </a:lnTo>
                    <a:lnTo>
                      <a:pt x="2472" y="564"/>
                    </a:lnTo>
                    <a:lnTo>
                      <a:pt x="2478" y="552"/>
                    </a:lnTo>
                    <a:lnTo>
                      <a:pt x="2496" y="534"/>
                    </a:lnTo>
                    <a:lnTo>
                      <a:pt x="2502" y="522"/>
                    </a:lnTo>
                    <a:lnTo>
                      <a:pt x="2502" y="516"/>
                    </a:lnTo>
                    <a:lnTo>
                      <a:pt x="2496" y="510"/>
                    </a:lnTo>
                    <a:lnTo>
                      <a:pt x="2496" y="492"/>
                    </a:lnTo>
                    <a:lnTo>
                      <a:pt x="2502" y="480"/>
                    </a:lnTo>
                    <a:lnTo>
                      <a:pt x="2508" y="474"/>
                    </a:lnTo>
                    <a:lnTo>
                      <a:pt x="2514" y="462"/>
                    </a:lnTo>
                    <a:lnTo>
                      <a:pt x="2526" y="456"/>
                    </a:lnTo>
                    <a:lnTo>
                      <a:pt x="2532" y="450"/>
                    </a:lnTo>
                    <a:lnTo>
                      <a:pt x="2532" y="432"/>
                    </a:lnTo>
                    <a:lnTo>
                      <a:pt x="2538" y="432"/>
                    </a:lnTo>
                    <a:lnTo>
                      <a:pt x="2622" y="348"/>
                    </a:lnTo>
                    <a:lnTo>
                      <a:pt x="2592" y="354"/>
                    </a:lnTo>
                    <a:lnTo>
                      <a:pt x="2580" y="360"/>
                    </a:lnTo>
                    <a:lnTo>
                      <a:pt x="2574" y="366"/>
                    </a:lnTo>
                    <a:lnTo>
                      <a:pt x="2562" y="372"/>
                    </a:lnTo>
                    <a:lnTo>
                      <a:pt x="2556" y="378"/>
                    </a:lnTo>
                    <a:lnTo>
                      <a:pt x="2550" y="378"/>
                    </a:lnTo>
                    <a:lnTo>
                      <a:pt x="2550" y="372"/>
                    </a:lnTo>
                    <a:lnTo>
                      <a:pt x="2556" y="366"/>
                    </a:lnTo>
                    <a:lnTo>
                      <a:pt x="2568" y="360"/>
                    </a:lnTo>
                    <a:lnTo>
                      <a:pt x="2592" y="336"/>
                    </a:lnTo>
                    <a:lnTo>
                      <a:pt x="2604" y="330"/>
                    </a:lnTo>
                    <a:lnTo>
                      <a:pt x="2658" y="276"/>
                    </a:lnTo>
                    <a:lnTo>
                      <a:pt x="2670" y="288"/>
                    </a:lnTo>
                    <a:lnTo>
                      <a:pt x="2682" y="276"/>
                    </a:lnTo>
                    <a:lnTo>
                      <a:pt x="2682" y="288"/>
                    </a:lnTo>
                    <a:lnTo>
                      <a:pt x="2694" y="288"/>
                    </a:lnTo>
                    <a:lnTo>
                      <a:pt x="2700" y="282"/>
                    </a:lnTo>
                    <a:lnTo>
                      <a:pt x="2700" y="270"/>
                    </a:lnTo>
                    <a:lnTo>
                      <a:pt x="2724" y="276"/>
                    </a:lnTo>
                    <a:lnTo>
                      <a:pt x="2736" y="270"/>
                    </a:lnTo>
                    <a:lnTo>
                      <a:pt x="2742" y="270"/>
                    </a:lnTo>
                    <a:lnTo>
                      <a:pt x="2754" y="264"/>
                    </a:lnTo>
                    <a:lnTo>
                      <a:pt x="2772" y="264"/>
                    </a:lnTo>
                    <a:lnTo>
                      <a:pt x="2784" y="270"/>
                    </a:lnTo>
                    <a:lnTo>
                      <a:pt x="2790" y="276"/>
                    </a:lnTo>
                    <a:lnTo>
                      <a:pt x="2796" y="288"/>
                    </a:lnTo>
                    <a:lnTo>
                      <a:pt x="2772" y="294"/>
                    </a:lnTo>
                    <a:lnTo>
                      <a:pt x="2772" y="318"/>
                    </a:lnTo>
                    <a:lnTo>
                      <a:pt x="2742" y="318"/>
                    </a:lnTo>
                    <a:lnTo>
                      <a:pt x="2736" y="324"/>
                    </a:lnTo>
                    <a:lnTo>
                      <a:pt x="2736" y="360"/>
                    </a:lnTo>
                    <a:lnTo>
                      <a:pt x="2730" y="366"/>
                    </a:lnTo>
                    <a:lnTo>
                      <a:pt x="2718" y="36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Uruguay" descr="© INSCALE GmbH, 05.05.2010&#10;http://www.presentationload.com/"/>
              <p:cNvSpPr/>
              <p:nvPr/>
            </p:nvSpPr>
            <p:spPr bwMode="gray">
              <a:xfrm>
                <a:off x="6025" y="8202"/>
                <a:ext cx="273" cy="285"/>
              </a:xfrm>
              <a:custGeom>
                <a:avLst/>
                <a:gdLst>
                  <a:gd name="T0" fmla="*/ 2147483647 w 366"/>
                  <a:gd name="T1" fmla="*/ 2147483647 h 384"/>
                  <a:gd name="T2" fmla="*/ 2147483647 w 366"/>
                  <a:gd name="T3" fmla="*/ 2147483647 h 384"/>
                  <a:gd name="T4" fmla="*/ 2147483647 w 366"/>
                  <a:gd name="T5" fmla="*/ 2147483647 h 384"/>
                  <a:gd name="T6" fmla="*/ 2147483647 w 366"/>
                  <a:gd name="T7" fmla="*/ 2147483647 h 384"/>
                  <a:gd name="T8" fmla="*/ 2147483647 w 366"/>
                  <a:gd name="T9" fmla="*/ 2147483647 h 384"/>
                  <a:gd name="T10" fmla="*/ 2147483647 w 366"/>
                  <a:gd name="T11" fmla="*/ 2147483647 h 384"/>
                  <a:gd name="T12" fmla="*/ 2147483647 w 366"/>
                  <a:gd name="T13" fmla="*/ 2147483647 h 384"/>
                  <a:gd name="T14" fmla="*/ 2147483647 w 366"/>
                  <a:gd name="T15" fmla="*/ 2147483647 h 384"/>
                  <a:gd name="T16" fmla="*/ 2147483647 w 366"/>
                  <a:gd name="T17" fmla="*/ 2147483647 h 384"/>
                  <a:gd name="T18" fmla="*/ 2147483647 w 366"/>
                  <a:gd name="T19" fmla="*/ 2147483647 h 384"/>
                  <a:gd name="T20" fmla="*/ 2147483647 w 366"/>
                  <a:gd name="T21" fmla="*/ 2147483647 h 384"/>
                  <a:gd name="T22" fmla="*/ 2147483647 w 366"/>
                  <a:gd name="T23" fmla="*/ 2147483647 h 384"/>
                  <a:gd name="T24" fmla="*/ 2147483647 w 366"/>
                  <a:gd name="T25" fmla="*/ 2147483647 h 384"/>
                  <a:gd name="T26" fmla="*/ 2147483647 w 366"/>
                  <a:gd name="T27" fmla="*/ 2147483647 h 384"/>
                  <a:gd name="T28" fmla="*/ 2147483647 w 366"/>
                  <a:gd name="T29" fmla="*/ 2147483647 h 384"/>
                  <a:gd name="T30" fmla="*/ 2147483647 w 366"/>
                  <a:gd name="T31" fmla="*/ 2147483647 h 384"/>
                  <a:gd name="T32" fmla="*/ 2147483647 w 366"/>
                  <a:gd name="T33" fmla="*/ 2147483647 h 384"/>
                  <a:gd name="T34" fmla="*/ 2147483647 w 366"/>
                  <a:gd name="T35" fmla="*/ 2147483647 h 384"/>
                  <a:gd name="T36" fmla="*/ 2147483647 w 366"/>
                  <a:gd name="T37" fmla="*/ 2147483647 h 384"/>
                  <a:gd name="T38" fmla="*/ 2147483647 w 366"/>
                  <a:gd name="T39" fmla="*/ 2147483647 h 384"/>
                  <a:gd name="T40" fmla="*/ 2147483647 w 366"/>
                  <a:gd name="T41" fmla="*/ 2147483647 h 384"/>
                  <a:gd name="T42" fmla="*/ 2147483647 w 366"/>
                  <a:gd name="T43" fmla="*/ 2147483647 h 384"/>
                  <a:gd name="T44" fmla="*/ 2147483647 w 366"/>
                  <a:gd name="T45" fmla="*/ 0 h 384"/>
                  <a:gd name="T46" fmla="*/ 2147483647 w 366"/>
                  <a:gd name="T47" fmla="*/ 2147483647 h 384"/>
                  <a:gd name="T48" fmla="*/ 2147483647 w 366"/>
                  <a:gd name="T49" fmla="*/ 2147483647 h 384"/>
                  <a:gd name="T50" fmla="*/ 0 w 366"/>
                  <a:gd name="T51" fmla="*/ 2147483647 h 384"/>
                  <a:gd name="T52" fmla="*/ 2147483647 w 366"/>
                  <a:gd name="T53" fmla="*/ 2147483647 h 384"/>
                  <a:gd name="T54" fmla="*/ 2147483647 w 366"/>
                  <a:gd name="T55" fmla="*/ 2147483647 h 384"/>
                  <a:gd name="T56" fmla="*/ 2147483647 w 366"/>
                  <a:gd name="T57" fmla="*/ 2147483647 h 384"/>
                  <a:gd name="T58" fmla="*/ 2147483647 w 366"/>
                  <a:gd name="T59" fmla="*/ 2147483647 h 384"/>
                  <a:gd name="T60" fmla="*/ 2147483647 w 366"/>
                  <a:gd name="T61" fmla="*/ 2147483647 h 384"/>
                  <a:gd name="T62" fmla="*/ 2147483647 w 366"/>
                  <a:gd name="T63" fmla="*/ 2147483647 h 384"/>
                  <a:gd name="T64" fmla="*/ 2147483647 w 366"/>
                  <a:gd name="T65" fmla="*/ 2147483647 h 384"/>
                  <a:gd name="T66" fmla="*/ 2147483647 w 366"/>
                  <a:gd name="T67" fmla="*/ 2147483647 h 384"/>
                  <a:gd name="T68" fmla="*/ 2147483647 w 366"/>
                  <a:gd name="T69" fmla="*/ 2147483647 h 384"/>
                  <a:gd name="T70" fmla="*/ 2147483647 w 366"/>
                  <a:gd name="T71" fmla="*/ 2147483647 h 384"/>
                  <a:gd name="T72" fmla="*/ 2147483647 w 366"/>
                  <a:gd name="T73" fmla="*/ 2147483647 h 384"/>
                  <a:gd name="T74" fmla="*/ 2147483647 w 366"/>
                  <a:gd name="T75" fmla="*/ 2147483647 h 384"/>
                  <a:gd name="T76" fmla="*/ 2147483647 w 366"/>
                  <a:gd name="T77" fmla="*/ 2147483647 h 38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66"/>
                  <a:gd name="T118" fmla="*/ 0 h 384"/>
                  <a:gd name="T119" fmla="*/ 366 w 366"/>
                  <a:gd name="T120" fmla="*/ 384 h 38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66" h="384">
                    <a:moveTo>
                      <a:pt x="138" y="372"/>
                    </a:moveTo>
                    <a:lnTo>
                      <a:pt x="174" y="372"/>
                    </a:lnTo>
                    <a:lnTo>
                      <a:pt x="198" y="378"/>
                    </a:lnTo>
                    <a:lnTo>
                      <a:pt x="228" y="378"/>
                    </a:lnTo>
                    <a:lnTo>
                      <a:pt x="288" y="384"/>
                    </a:lnTo>
                    <a:lnTo>
                      <a:pt x="330" y="366"/>
                    </a:lnTo>
                    <a:lnTo>
                      <a:pt x="342" y="354"/>
                    </a:lnTo>
                    <a:lnTo>
                      <a:pt x="360" y="300"/>
                    </a:lnTo>
                    <a:lnTo>
                      <a:pt x="366" y="294"/>
                    </a:lnTo>
                    <a:lnTo>
                      <a:pt x="348" y="294"/>
                    </a:lnTo>
                    <a:lnTo>
                      <a:pt x="348" y="264"/>
                    </a:lnTo>
                    <a:lnTo>
                      <a:pt x="342" y="264"/>
                    </a:lnTo>
                    <a:lnTo>
                      <a:pt x="342" y="240"/>
                    </a:lnTo>
                    <a:lnTo>
                      <a:pt x="348" y="234"/>
                    </a:lnTo>
                    <a:lnTo>
                      <a:pt x="360" y="210"/>
                    </a:lnTo>
                    <a:lnTo>
                      <a:pt x="360" y="198"/>
                    </a:lnTo>
                    <a:lnTo>
                      <a:pt x="354" y="198"/>
                    </a:lnTo>
                    <a:lnTo>
                      <a:pt x="342" y="192"/>
                    </a:lnTo>
                    <a:lnTo>
                      <a:pt x="336" y="192"/>
                    </a:lnTo>
                    <a:lnTo>
                      <a:pt x="318" y="174"/>
                    </a:lnTo>
                    <a:lnTo>
                      <a:pt x="312" y="162"/>
                    </a:lnTo>
                    <a:lnTo>
                      <a:pt x="306" y="156"/>
                    </a:lnTo>
                    <a:lnTo>
                      <a:pt x="300" y="144"/>
                    </a:lnTo>
                    <a:lnTo>
                      <a:pt x="288" y="144"/>
                    </a:lnTo>
                    <a:lnTo>
                      <a:pt x="270" y="138"/>
                    </a:lnTo>
                    <a:lnTo>
                      <a:pt x="258" y="132"/>
                    </a:lnTo>
                    <a:lnTo>
                      <a:pt x="252" y="126"/>
                    </a:lnTo>
                    <a:lnTo>
                      <a:pt x="252" y="114"/>
                    </a:lnTo>
                    <a:lnTo>
                      <a:pt x="246" y="114"/>
                    </a:lnTo>
                    <a:lnTo>
                      <a:pt x="228" y="96"/>
                    </a:lnTo>
                    <a:lnTo>
                      <a:pt x="210" y="96"/>
                    </a:lnTo>
                    <a:lnTo>
                      <a:pt x="192" y="78"/>
                    </a:lnTo>
                    <a:lnTo>
                      <a:pt x="186" y="66"/>
                    </a:lnTo>
                    <a:lnTo>
                      <a:pt x="174" y="60"/>
                    </a:lnTo>
                    <a:lnTo>
                      <a:pt x="168" y="60"/>
                    </a:lnTo>
                    <a:lnTo>
                      <a:pt x="156" y="72"/>
                    </a:lnTo>
                    <a:lnTo>
                      <a:pt x="156" y="78"/>
                    </a:lnTo>
                    <a:lnTo>
                      <a:pt x="144" y="78"/>
                    </a:lnTo>
                    <a:lnTo>
                      <a:pt x="144" y="66"/>
                    </a:lnTo>
                    <a:lnTo>
                      <a:pt x="132" y="54"/>
                    </a:lnTo>
                    <a:lnTo>
                      <a:pt x="126" y="42"/>
                    </a:lnTo>
                    <a:lnTo>
                      <a:pt x="120" y="36"/>
                    </a:lnTo>
                    <a:lnTo>
                      <a:pt x="108" y="30"/>
                    </a:lnTo>
                    <a:lnTo>
                      <a:pt x="102" y="18"/>
                    </a:lnTo>
                    <a:lnTo>
                      <a:pt x="78" y="6"/>
                    </a:lnTo>
                    <a:lnTo>
                      <a:pt x="72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42" y="12"/>
                    </a:lnTo>
                    <a:lnTo>
                      <a:pt x="18" y="12"/>
                    </a:lnTo>
                    <a:lnTo>
                      <a:pt x="0" y="30"/>
                    </a:lnTo>
                    <a:lnTo>
                      <a:pt x="0" y="36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6" y="72"/>
                    </a:lnTo>
                    <a:lnTo>
                      <a:pt x="6" y="108"/>
                    </a:lnTo>
                    <a:lnTo>
                      <a:pt x="30" y="126"/>
                    </a:lnTo>
                    <a:lnTo>
                      <a:pt x="12" y="126"/>
                    </a:lnTo>
                    <a:lnTo>
                      <a:pt x="0" y="138"/>
                    </a:lnTo>
                    <a:lnTo>
                      <a:pt x="6" y="144"/>
                    </a:lnTo>
                    <a:lnTo>
                      <a:pt x="12" y="156"/>
                    </a:lnTo>
                    <a:lnTo>
                      <a:pt x="24" y="168"/>
                    </a:lnTo>
                    <a:lnTo>
                      <a:pt x="12" y="186"/>
                    </a:lnTo>
                    <a:lnTo>
                      <a:pt x="18" y="192"/>
                    </a:lnTo>
                    <a:lnTo>
                      <a:pt x="24" y="204"/>
                    </a:lnTo>
                    <a:lnTo>
                      <a:pt x="36" y="210"/>
                    </a:lnTo>
                    <a:lnTo>
                      <a:pt x="42" y="222"/>
                    </a:lnTo>
                    <a:lnTo>
                      <a:pt x="42" y="228"/>
                    </a:lnTo>
                    <a:lnTo>
                      <a:pt x="36" y="228"/>
                    </a:lnTo>
                    <a:lnTo>
                      <a:pt x="30" y="234"/>
                    </a:lnTo>
                    <a:lnTo>
                      <a:pt x="6" y="234"/>
                    </a:lnTo>
                    <a:lnTo>
                      <a:pt x="6" y="282"/>
                    </a:lnTo>
                    <a:lnTo>
                      <a:pt x="36" y="318"/>
                    </a:lnTo>
                    <a:lnTo>
                      <a:pt x="42" y="318"/>
                    </a:lnTo>
                    <a:lnTo>
                      <a:pt x="54" y="324"/>
                    </a:lnTo>
                    <a:lnTo>
                      <a:pt x="78" y="348"/>
                    </a:lnTo>
                    <a:lnTo>
                      <a:pt x="90" y="354"/>
                    </a:lnTo>
                    <a:lnTo>
                      <a:pt x="126" y="354"/>
                    </a:lnTo>
                    <a:lnTo>
                      <a:pt x="138" y="372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United Arab Emirates" descr="© INSCALE GmbH, 05.05.2010&#10;http://www.presentationload.com/"/>
              <p:cNvSpPr/>
              <p:nvPr/>
            </p:nvSpPr>
            <p:spPr bwMode="gray">
              <a:xfrm>
                <a:off x="11615" y="4810"/>
                <a:ext cx="250" cy="238"/>
              </a:xfrm>
              <a:custGeom>
                <a:avLst/>
                <a:gdLst>
                  <a:gd name="T0" fmla="*/ 2147483647 w 336"/>
                  <a:gd name="T1" fmla="*/ 2147483647 h 318"/>
                  <a:gd name="T2" fmla="*/ 2147483647 w 336"/>
                  <a:gd name="T3" fmla="*/ 2147483647 h 318"/>
                  <a:gd name="T4" fmla="*/ 2147483647 w 336"/>
                  <a:gd name="T5" fmla="*/ 2147483647 h 318"/>
                  <a:gd name="T6" fmla="*/ 2147483647 w 336"/>
                  <a:gd name="T7" fmla="*/ 2147483647 h 318"/>
                  <a:gd name="T8" fmla="*/ 2147483647 w 336"/>
                  <a:gd name="T9" fmla="*/ 2147483647 h 318"/>
                  <a:gd name="T10" fmla="*/ 2147483647 w 336"/>
                  <a:gd name="T11" fmla="*/ 0 h 318"/>
                  <a:gd name="T12" fmla="*/ 2147483647 w 336"/>
                  <a:gd name="T13" fmla="*/ 2147483647 h 318"/>
                  <a:gd name="T14" fmla="*/ 2147483647 w 336"/>
                  <a:gd name="T15" fmla="*/ 2147483647 h 318"/>
                  <a:gd name="T16" fmla="*/ 2147483647 w 336"/>
                  <a:gd name="T17" fmla="*/ 2147483647 h 318"/>
                  <a:gd name="T18" fmla="*/ 2147483647 w 336"/>
                  <a:gd name="T19" fmla="*/ 2147483647 h 318"/>
                  <a:gd name="T20" fmla="*/ 2147483647 w 336"/>
                  <a:gd name="T21" fmla="*/ 2147483647 h 318"/>
                  <a:gd name="T22" fmla="*/ 2147483647 w 336"/>
                  <a:gd name="T23" fmla="*/ 2147483647 h 318"/>
                  <a:gd name="T24" fmla="*/ 2147483647 w 336"/>
                  <a:gd name="T25" fmla="*/ 2147483647 h 318"/>
                  <a:gd name="T26" fmla="*/ 2147483647 w 336"/>
                  <a:gd name="T27" fmla="*/ 2147483647 h 318"/>
                  <a:gd name="T28" fmla="*/ 2147483647 w 336"/>
                  <a:gd name="T29" fmla="*/ 2147483647 h 318"/>
                  <a:gd name="T30" fmla="*/ 2147483647 w 336"/>
                  <a:gd name="T31" fmla="*/ 2147483647 h 318"/>
                  <a:gd name="T32" fmla="*/ 2147483647 w 336"/>
                  <a:gd name="T33" fmla="*/ 2147483647 h 318"/>
                  <a:gd name="T34" fmla="*/ 2147483647 w 336"/>
                  <a:gd name="T35" fmla="*/ 2147483647 h 318"/>
                  <a:gd name="T36" fmla="*/ 0 w 336"/>
                  <a:gd name="T37" fmla="*/ 2147483647 h 318"/>
                  <a:gd name="T38" fmla="*/ 2147483647 w 336"/>
                  <a:gd name="T39" fmla="*/ 2147483647 h 318"/>
                  <a:gd name="T40" fmla="*/ 2147483647 w 336"/>
                  <a:gd name="T41" fmla="*/ 2147483647 h 318"/>
                  <a:gd name="T42" fmla="*/ 2147483647 w 336"/>
                  <a:gd name="T43" fmla="*/ 2147483647 h 318"/>
                  <a:gd name="T44" fmla="*/ 2147483647 w 336"/>
                  <a:gd name="T45" fmla="*/ 2147483647 h 318"/>
                  <a:gd name="T46" fmla="*/ 2147483647 w 336"/>
                  <a:gd name="T47" fmla="*/ 2147483647 h 318"/>
                  <a:gd name="T48" fmla="*/ 2147483647 w 336"/>
                  <a:gd name="T49" fmla="*/ 2147483647 h 318"/>
                  <a:gd name="T50" fmla="*/ 2147483647 w 336"/>
                  <a:gd name="T51" fmla="*/ 2147483647 h 318"/>
                  <a:gd name="T52" fmla="*/ 2147483647 w 336"/>
                  <a:gd name="T53" fmla="*/ 2147483647 h 318"/>
                  <a:gd name="T54" fmla="*/ 2147483647 w 336"/>
                  <a:gd name="T55" fmla="*/ 2147483647 h 318"/>
                  <a:gd name="T56" fmla="*/ 2147483647 w 336"/>
                  <a:gd name="T57" fmla="*/ 2147483647 h 318"/>
                  <a:gd name="T58" fmla="*/ 2147483647 w 336"/>
                  <a:gd name="T59" fmla="*/ 2147483647 h 318"/>
                  <a:gd name="T60" fmla="*/ 2147483647 w 336"/>
                  <a:gd name="T61" fmla="*/ 2147483647 h 318"/>
                  <a:gd name="T62" fmla="*/ 2147483647 w 336"/>
                  <a:gd name="T63" fmla="*/ 2147483647 h 318"/>
                  <a:gd name="T64" fmla="*/ 2147483647 w 336"/>
                  <a:gd name="T65" fmla="*/ 2147483647 h 318"/>
                  <a:gd name="T66" fmla="*/ 2147483647 w 336"/>
                  <a:gd name="T67" fmla="*/ 2147483647 h 318"/>
                  <a:gd name="T68" fmla="*/ 2147483647 w 336"/>
                  <a:gd name="T69" fmla="*/ 2147483647 h 31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6"/>
                  <a:gd name="T106" fmla="*/ 0 h 318"/>
                  <a:gd name="T107" fmla="*/ 336 w 336"/>
                  <a:gd name="T108" fmla="*/ 318 h 31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6" h="318">
                    <a:moveTo>
                      <a:pt x="300" y="120"/>
                    </a:moveTo>
                    <a:lnTo>
                      <a:pt x="306" y="120"/>
                    </a:lnTo>
                    <a:lnTo>
                      <a:pt x="306" y="126"/>
                    </a:lnTo>
                    <a:lnTo>
                      <a:pt x="312" y="138"/>
                    </a:lnTo>
                    <a:lnTo>
                      <a:pt x="336" y="132"/>
                    </a:lnTo>
                    <a:lnTo>
                      <a:pt x="330" y="120"/>
                    </a:lnTo>
                    <a:lnTo>
                      <a:pt x="324" y="102"/>
                    </a:lnTo>
                    <a:lnTo>
                      <a:pt x="324" y="60"/>
                    </a:lnTo>
                    <a:lnTo>
                      <a:pt x="330" y="42"/>
                    </a:lnTo>
                    <a:lnTo>
                      <a:pt x="330" y="6"/>
                    </a:lnTo>
                    <a:lnTo>
                      <a:pt x="324" y="0"/>
                    </a:lnTo>
                    <a:lnTo>
                      <a:pt x="318" y="0"/>
                    </a:lnTo>
                    <a:lnTo>
                      <a:pt x="312" y="6"/>
                    </a:lnTo>
                    <a:lnTo>
                      <a:pt x="306" y="18"/>
                    </a:lnTo>
                    <a:lnTo>
                      <a:pt x="300" y="36"/>
                    </a:lnTo>
                    <a:lnTo>
                      <a:pt x="288" y="60"/>
                    </a:lnTo>
                    <a:lnTo>
                      <a:pt x="282" y="66"/>
                    </a:lnTo>
                    <a:lnTo>
                      <a:pt x="282" y="72"/>
                    </a:lnTo>
                    <a:lnTo>
                      <a:pt x="276" y="72"/>
                    </a:lnTo>
                    <a:lnTo>
                      <a:pt x="264" y="78"/>
                    </a:lnTo>
                    <a:lnTo>
                      <a:pt x="234" y="108"/>
                    </a:lnTo>
                    <a:lnTo>
                      <a:pt x="228" y="120"/>
                    </a:lnTo>
                    <a:lnTo>
                      <a:pt x="216" y="132"/>
                    </a:lnTo>
                    <a:lnTo>
                      <a:pt x="204" y="138"/>
                    </a:lnTo>
                    <a:lnTo>
                      <a:pt x="198" y="150"/>
                    </a:lnTo>
                    <a:lnTo>
                      <a:pt x="198" y="168"/>
                    </a:lnTo>
                    <a:lnTo>
                      <a:pt x="192" y="180"/>
                    </a:lnTo>
                    <a:lnTo>
                      <a:pt x="192" y="186"/>
                    </a:lnTo>
                    <a:lnTo>
                      <a:pt x="186" y="192"/>
                    </a:lnTo>
                    <a:lnTo>
                      <a:pt x="150" y="192"/>
                    </a:lnTo>
                    <a:lnTo>
                      <a:pt x="132" y="186"/>
                    </a:lnTo>
                    <a:lnTo>
                      <a:pt x="90" y="186"/>
                    </a:lnTo>
                    <a:lnTo>
                      <a:pt x="72" y="192"/>
                    </a:lnTo>
                    <a:lnTo>
                      <a:pt x="48" y="204"/>
                    </a:lnTo>
                    <a:lnTo>
                      <a:pt x="24" y="204"/>
                    </a:lnTo>
                    <a:lnTo>
                      <a:pt x="12" y="192"/>
                    </a:lnTo>
                    <a:lnTo>
                      <a:pt x="0" y="186"/>
                    </a:lnTo>
                    <a:lnTo>
                      <a:pt x="0" y="198"/>
                    </a:lnTo>
                    <a:lnTo>
                      <a:pt x="18" y="216"/>
                    </a:lnTo>
                    <a:lnTo>
                      <a:pt x="30" y="240"/>
                    </a:lnTo>
                    <a:lnTo>
                      <a:pt x="54" y="264"/>
                    </a:lnTo>
                    <a:lnTo>
                      <a:pt x="60" y="276"/>
                    </a:lnTo>
                    <a:lnTo>
                      <a:pt x="72" y="282"/>
                    </a:lnTo>
                    <a:lnTo>
                      <a:pt x="78" y="294"/>
                    </a:lnTo>
                    <a:lnTo>
                      <a:pt x="96" y="294"/>
                    </a:lnTo>
                    <a:lnTo>
                      <a:pt x="132" y="300"/>
                    </a:lnTo>
                    <a:lnTo>
                      <a:pt x="228" y="312"/>
                    </a:lnTo>
                    <a:lnTo>
                      <a:pt x="270" y="318"/>
                    </a:lnTo>
                    <a:lnTo>
                      <a:pt x="264" y="306"/>
                    </a:lnTo>
                    <a:lnTo>
                      <a:pt x="258" y="300"/>
                    </a:lnTo>
                    <a:lnTo>
                      <a:pt x="252" y="288"/>
                    </a:lnTo>
                    <a:lnTo>
                      <a:pt x="252" y="276"/>
                    </a:lnTo>
                    <a:lnTo>
                      <a:pt x="258" y="270"/>
                    </a:lnTo>
                    <a:lnTo>
                      <a:pt x="264" y="258"/>
                    </a:lnTo>
                    <a:lnTo>
                      <a:pt x="270" y="252"/>
                    </a:lnTo>
                    <a:lnTo>
                      <a:pt x="276" y="240"/>
                    </a:lnTo>
                    <a:lnTo>
                      <a:pt x="276" y="228"/>
                    </a:lnTo>
                    <a:lnTo>
                      <a:pt x="282" y="216"/>
                    </a:lnTo>
                    <a:lnTo>
                      <a:pt x="282" y="204"/>
                    </a:lnTo>
                    <a:lnTo>
                      <a:pt x="288" y="198"/>
                    </a:lnTo>
                    <a:lnTo>
                      <a:pt x="288" y="192"/>
                    </a:lnTo>
                    <a:lnTo>
                      <a:pt x="300" y="192"/>
                    </a:lnTo>
                    <a:lnTo>
                      <a:pt x="300" y="198"/>
                    </a:lnTo>
                    <a:lnTo>
                      <a:pt x="306" y="198"/>
                    </a:lnTo>
                    <a:lnTo>
                      <a:pt x="306" y="192"/>
                    </a:lnTo>
                    <a:lnTo>
                      <a:pt x="288" y="174"/>
                    </a:lnTo>
                    <a:lnTo>
                      <a:pt x="288" y="144"/>
                    </a:lnTo>
                    <a:lnTo>
                      <a:pt x="294" y="132"/>
                    </a:lnTo>
                    <a:lnTo>
                      <a:pt x="294" y="126"/>
                    </a:lnTo>
                    <a:lnTo>
                      <a:pt x="300" y="12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Ukraine" descr="© INSCALE GmbH, 05.05.2010&#10;http://www.presentationload.com/"/>
              <p:cNvSpPr/>
              <p:nvPr/>
            </p:nvSpPr>
            <p:spPr bwMode="gray">
              <a:xfrm>
                <a:off x="10036" y="3283"/>
                <a:ext cx="831" cy="465"/>
              </a:xfrm>
              <a:custGeom>
                <a:avLst/>
                <a:gdLst>
                  <a:gd name="T0" fmla="*/ 2147483647 w 1116"/>
                  <a:gd name="T1" fmla="*/ 2147483647 h 624"/>
                  <a:gd name="T2" fmla="*/ 2147483647 w 1116"/>
                  <a:gd name="T3" fmla="*/ 2147483647 h 624"/>
                  <a:gd name="T4" fmla="*/ 2147483647 w 1116"/>
                  <a:gd name="T5" fmla="*/ 2147483647 h 624"/>
                  <a:gd name="T6" fmla="*/ 2147483647 w 1116"/>
                  <a:gd name="T7" fmla="*/ 2147483647 h 624"/>
                  <a:gd name="T8" fmla="*/ 2147483647 w 1116"/>
                  <a:gd name="T9" fmla="*/ 2147483647 h 624"/>
                  <a:gd name="T10" fmla="*/ 2147483647 w 1116"/>
                  <a:gd name="T11" fmla="*/ 2147483647 h 624"/>
                  <a:gd name="T12" fmla="*/ 2147483647 w 1116"/>
                  <a:gd name="T13" fmla="*/ 2147483647 h 624"/>
                  <a:gd name="T14" fmla="*/ 2147483647 w 1116"/>
                  <a:gd name="T15" fmla="*/ 2147483647 h 624"/>
                  <a:gd name="T16" fmla="*/ 2147483647 w 1116"/>
                  <a:gd name="T17" fmla="*/ 2147483647 h 624"/>
                  <a:gd name="T18" fmla="*/ 2147483647 w 1116"/>
                  <a:gd name="T19" fmla="*/ 2147483647 h 624"/>
                  <a:gd name="T20" fmla="*/ 2147483647 w 1116"/>
                  <a:gd name="T21" fmla="*/ 2147483647 h 624"/>
                  <a:gd name="T22" fmla="*/ 2147483647 w 1116"/>
                  <a:gd name="T23" fmla="*/ 2147483647 h 624"/>
                  <a:gd name="T24" fmla="*/ 2147483647 w 1116"/>
                  <a:gd name="T25" fmla="*/ 2147483647 h 624"/>
                  <a:gd name="T26" fmla="*/ 2147483647 w 1116"/>
                  <a:gd name="T27" fmla="*/ 2147483647 h 624"/>
                  <a:gd name="T28" fmla="*/ 2147483647 w 1116"/>
                  <a:gd name="T29" fmla="*/ 2147483647 h 624"/>
                  <a:gd name="T30" fmla="*/ 2147483647 w 1116"/>
                  <a:gd name="T31" fmla="*/ 2147483647 h 624"/>
                  <a:gd name="T32" fmla="*/ 2147483647 w 1116"/>
                  <a:gd name="T33" fmla="*/ 2147483647 h 624"/>
                  <a:gd name="T34" fmla="*/ 2147483647 w 1116"/>
                  <a:gd name="T35" fmla="*/ 2147483647 h 624"/>
                  <a:gd name="T36" fmla="*/ 2147483647 w 1116"/>
                  <a:gd name="T37" fmla="*/ 2147483647 h 624"/>
                  <a:gd name="T38" fmla="*/ 2147483647 w 1116"/>
                  <a:gd name="T39" fmla="*/ 2147483647 h 624"/>
                  <a:gd name="T40" fmla="*/ 2147483647 w 1116"/>
                  <a:gd name="T41" fmla="*/ 2147483647 h 624"/>
                  <a:gd name="T42" fmla="*/ 2147483647 w 1116"/>
                  <a:gd name="T43" fmla="*/ 2147483647 h 624"/>
                  <a:gd name="T44" fmla="*/ 2147483647 w 1116"/>
                  <a:gd name="T45" fmla="*/ 2147483647 h 624"/>
                  <a:gd name="T46" fmla="*/ 2147483647 w 1116"/>
                  <a:gd name="T47" fmla="*/ 2147483647 h 624"/>
                  <a:gd name="T48" fmla="*/ 2147483647 w 1116"/>
                  <a:gd name="T49" fmla="*/ 2147483647 h 624"/>
                  <a:gd name="T50" fmla="*/ 2147483647 w 1116"/>
                  <a:gd name="T51" fmla="*/ 2147483647 h 624"/>
                  <a:gd name="T52" fmla="*/ 2147483647 w 1116"/>
                  <a:gd name="T53" fmla="*/ 2147483647 h 624"/>
                  <a:gd name="T54" fmla="*/ 2147483647 w 1116"/>
                  <a:gd name="T55" fmla="*/ 2147483647 h 624"/>
                  <a:gd name="T56" fmla="*/ 2147483647 w 1116"/>
                  <a:gd name="T57" fmla="*/ 2147483647 h 624"/>
                  <a:gd name="T58" fmla="*/ 2147483647 w 1116"/>
                  <a:gd name="T59" fmla="*/ 2147483647 h 624"/>
                  <a:gd name="T60" fmla="*/ 2147483647 w 1116"/>
                  <a:gd name="T61" fmla="*/ 2147483647 h 624"/>
                  <a:gd name="T62" fmla="*/ 2147483647 w 1116"/>
                  <a:gd name="T63" fmla="*/ 2147483647 h 624"/>
                  <a:gd name="T64" fmla="*/ 2147483647 w 1116"/>
                  <a:gd name="T65" fmla="*/ 2147483647 h 624"/>
                  <a:gd name="T66" fmla="*/ 2147483647 w 1116"/>
                  <a:gd name="T67" fmla="*/ 2147483647 h 624"/>
                  <a:gd name="T68" fmla="*/ 2147483647 w 1116"/>
                  <a:gd name="T69" fmla="*/ 2147483647 h 624"/>
                  <a:gd name="T70" fmla="*/ 2147483647 w 1116"/>
                  <a:gd name="T71" fmla="*/ 2147483647 h 624"/>
                  <a:gd name="T72" fmla="*/ 2147483647 w 1116"/>
                  <a:gd name="T73" fmla="*/ 2147483647 h 624"/>
                  <a:gd name="T74" fmla="*/ 2147483647 w 1116"/>
                  <a:gd name="T75" fmla="*/ 2147483647 h 624"/>
                  <a:gd name="T76" fmla="*/ 2147483647 w 1116"/>
                  <a:gd name="T77" fmla="*/ 2147483647 h 624"/>
                  <a:gd name="T78" fmla="*/ 2147483647 w 1116"/>
                  <a:gd name="T79" fmla="*/ 2147483647 h 624"/>
                  <a:gd name="T80" fmla="*/ 2147483647 w 1116"/>
                  <a:gd name="T81" fmla="*/ 2147483647 h 624"/>
                  <a:gd name="T82" fmla="*/ 2147483647 w 1116"/>
                  <a:gd name="T83" fmla="*/ 2147483647 h 624"/>
                  <a:gd name="T84" fmla="*/ 2147483647 w 1116"/>
                  <a:gd name="T85" fmla="*/ 2147483647 h 624"/>
                  <a:gd name="T86" fmla="*/ 2147483647 w 1116"/>
                  <a:gd name="T87" fmla="*/ 2147483647 h 624"/>
                  <a:gd name="T88" fmla="*/ 2147483647 w 1116"/>
                  <a:gd name="T89" fmla="*/ 0 h 624"/>
                  <a:gd name="T90" fmla="*/ 2147483647 w 1116"/>
                  <a:gd name="T91" fmla="*/ 2147483647 h 624"/>
                  <a:gd name="T92" fmla="*/ 2147483647 w 1116"/>
                  <a:gd name="T93" fmla="*/ 2147483647 h 624"/>
                  <a:gd name="T94" fmla="*/ 2147483647 w 1116"/>
                  <a:gd name="T95" fmla="*/ 2147483647 h 624"/>
                  <a:gd name="T96" fmla="*/ 2147483647 w 1116"/>
                  <a:gd name="T97" fmla="*/ 2147483647 h 624"/>
                  <a:gd name="T98" fmla="*/ 2147483647 w 1116"/>
                  <a:gd name="T99" fmla="*/ 2147483647 h 624"/>
                  <a:gd name="T100" fmla="*/ 2147483647 w 1116"/>
                  <a:gd name="T101" fmla="*/ 2147483647 h 624"/>
                  <a:gd name="T102" fmla="*/ 2147483647 w 1116"/>
                  <a:gd name="T103" fmla="*/ 2147483647 h 624"/>
                  <a:gd name="T104" fmla="*/ 2147483647 w 1116"/>
                  <a:gd name="T105" fmla="*/ 2147483647 h 624"/>
                  <a:gd name="T106" fmla="*/ 2147483647 w 1116"/>
                  <a:gd name="T107" fmla="*/ 2147483647 h 624"/>
                  <a:gd name="T108" fmla="*/ 2147483647 w 1116"/>
                  <a:gd name="T109" fmla="*/ 2147483647 h 624"/>
                  <a:gd name="T110" fmla="*/ 2147483647 w 1116"/>
                  <a:gd name="T111" fmla="*/ 2147483647 h 624"/>
                  <a:gd name="T112" fmla="*/ 2147483647 w 1116"/>
                  <a:gd name="T113" fmla="*/ 2147483647 h 624"/>
                  <a:gd name="T114" fmla="*/ 2147483647 w 1116"/>
                  <a:gd name="T115" fmla="*/ 2147483647 h 624"/>
                  <a:gd name="T116" fmla="*/ 2147483647 w 1116"/>
                  <a:gd name="T117" fmla="*/ 2147483647 h 62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116"/>
                  <a:gd name="T178" fmla="*/ 0 h 624"/>
                  <a:gd name="T179" fmla="*/ 1116 w 1116"/>
                  <a:gd name="T180" fmla="*/ 624 h 62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116" h="624">
                    <a:moveTo>
                      <a:pt x="24" y="324"/>
                    </a:moveTo>
                    <a:lnTo>
                      <a:pt x="30" y="324"/>
                    </a:lnTo>
                    <a:lnTo>
                      <a:pt x="36" y="330"/>
                    </a:lnTo>
                    <a:lnTo>
                      <a:pt x="48" y="330"/>
                    </a:lnTo>
                    <a:lnTo>
                      <a:pt x="54" y="336"/>
                    </a:lnTo>
                    <a:lnTo>
                      <a:pt x="78" y="336"/>
                    </a:lnTo>
                    <a:lnTo>
                      <a:pt x="84" y="342"/>
                    </a:lnTo>
                    <a:lnTo>
                      <a:pt x="108" y="342"/>
                    </a:lnTo>
                    <a:lnTo>
                      <a:pt x="114" y="348"/>
                    </a:lnTo>
                    <a:lnTo>
                      <a:pt x="126" y="342"/>
                    </a:lnTo>
                    <a:lnTo>
                      <a:pt x="132" y="342"/>
                    </a:lnTo>
                    <a:lnTo>
                      <a:pt x="144" y="336"/>
                    </a:lnTo>
                    <a:lnTo>
                      <a:pt x="150" y="336"/>
                    </a:lnTo>
                    <a:lnTo>
                      <a:pt x="174" y="360"/>
                    </a:lnTo>
                    <a:lnTo>
                      <a:pt x="186" y="360"/>
                    </a:lnTo>
                    <a:lnTo>
                      <a:pt x="198" y="348"/>
                    </a:lnTo>
                    <a:lnTo>
                      <a:pt x="198" y="342"/>
                    </a:lnTo>
                    <a:lnTo>
                      <a:pt x="222" y="348"/>
                    </a:lnTo>
                    <a:lnTo>
                      <a:pt x="228" y="336"/>
                    </a:lnTo>
                    <a:lnTo>
                      <a:pt x="234" y="342"/>
                    </a:lnTo>
                    <a:lnTo>
                      <a:pt x="252" y="342"/>
                    </a:lnTo>
                    <a:lnTo>
                      <a:pt x="258" y="336"/>
                    </a:lnTo>
                    <a:lnTo>
                      <a:pt x="258" y="330"/>
                    </a:lnTo>
                    <a:lnTo>
                      <a:pt x="270" y="318"/>
                    </a:lnTo>
                    <a:lnTo>
                      <a:pt x="282" y="318"/>
                    </a:lnTo>
                    <a:lnTo>
                      <a:pt x="288" y="306"/>
                    </a:lnTo>
                    <a:lnTo>
                      <a:pt x="294" y="306"/>
                    </a:lnTo>
                    <a:lnTo>
                      <a:pt x="306" y="312"/>
                    </a:lnTo>
                    <a:lnTo>
                      <a:pt x="318" y="312"/>
                    </a:lnTo>
                    <a:lnTo>
                      <a:pt x="318" y="306"/>
                    </a:lnTo>
                    <a:lnTo>
                      <a:pt x="324" y="306"/>
                    </a:lnTo>
                    <a:lnTo>
                      <a:pt x="336" y="300"/>
                    </a:lnTo>
                    <a:lnTo>
                      <a:pt x="342" y="300"/>
                    </a:lnTo>
                    <a:lnTo>
                      <a:pt x="354" y="312"/>
                    </a:lnTo>
                    <a:lnTo>
                      <a:pt x="360" y="312"/>
                    </a:lnTo>
                    <a:lnTo>
                      <a:pt x="360" y="318"/>
                    </a:lnTo>
                    <a:lnTo>
                      <a:pt x="402" y="318"/>
                    </a:lnTo>
                    <a:lnTo>
                      <a:pt x="408" y="324"/>
                    </a:lnTo>
                    <a:lnTo>
                      <a:pt x="408" y="336"/>
                    </a:lnTo>
                    <a:lnTo>
                      <a:pt x="426" y="336"/>
                    </a:lnTo>
                    <a:lnTo>
                      <a:pt x="438" y="342"/>
                    </a:lnTo>
                    <a:lnTo>
                      <a:pt x="444" y="348"/>
                    </a:lnTo>
                    <a:lnTo>
                      <a:pt x="450" y="360"/>
                    </a:lnTo>
                    <a:lnTo>
                      <a:pt x="444" y="366"/>
                    </a:lnTo>
                    <a:lnTo>
                      <a:pt x="444" y="390"/>
                    </a:lnTo>
                    <a:lnTo>
                      <a:pt x="456" y="384"/>
                    </a:lnTo>
                    <a:lnTo>
                      <a:pt x="462" y="384"/>
                    </a:lnTo>
                    <a:lnTo>
                      <a:pt x="468" y="390"/>
                    </a:lnTo>
                    <a:lnTo>
                      <a:pt x="462" y="396"/>
                    </a:lnTo>
                    <a:lnTo>
                      <a:pt x="462" y="414"/>
                    </a:lnTo>
                    <a:lnTo>
                      <a:pt x="474" y="414"/>
                    </a:lnTo>
                    <a:lnTo>
                      <a:pt x="480" y="420"/>
                    </a:lnTo>
                    <a:lnTo>
                      <a:pt x="492" y="420"/>
                    </a:lnTo>
                    <a:lnTo>
                      <a:pt x="498" y="426"/>
                    </a:lnTo>
                    <a:lnTo>
                      <a:pt x="498" y="456"/>
                    </a:lnTo>
                    <a:lnTo>
                      <a:pt x="492" y="456"/>
                    </a:lnTo>
                    <a:lnTo>
                      <a:pt x="480" y="462"/>
                    </a:lnTo>
                    <a:lnTo>
                      <a:pt x="462" y="462"/>
                    </a:lnTo>
                    <a:lnTo>
                      <a:pt x="456" y="456"/>
                    </a:lnTo>
                    <a:lnTo>
                      <a:pt x="438" y="456"/>
                    </a:lnTo>
                    <a:lnTo>
                      <a:pt x="432" y="462"/>
                    </a:lnTo>
                    <a:lnTo>
                      <a:pt x="432" y="468"/>
                    </a:lnTo>
                    <a:lnTo>
                      <a:pt x="438" y="468"/>
                    </a:lnTo>
                    <a:lnTo>
                      <a:pt x="450" y="474"/>
                    </a:lnTo>
                    <a:lnTo>
                      <a:pt x="456" y="480"/>
                    </a:lnTo>
                    <a:lnTo>
                      <a:pt x="438" y="492"/>
                    </a:lnTo>
                    <a:lnTo>
                      <a:pt x="432" y="498"/>
                    </a:lnTo>
                    <a:lnTo>
                      <a:pt x="420" y="504"/>
                    </a:lnTo>
                    <a:lnTo>
                      <a:pt x="414" y="504"/>
                    </a:lnTo>
                    <a:lnTo>
                      <a:pt x="414" y="516"/>
                    </a:lnTo>
                    <a:lnTo>
                      <a:pt x="420" y="522"/>
                    </a:lnTo>
                    <a:lnTo>
                      <a:pt x="420" y="534"/>
                    </a:lnTo>
                    <a:lnTo>
                      <a:pt x="396" y="540"/>
                    </a:lnTo>
                    <a:lnTo>
                      <a:pt x="390" y="528"/>
                    </a:lnTo>
                    <a:lnTo>
                      <a:pt x="390" y="516"/>
                    </a:lnTo>
                    <a:lnTo>
                      <a:pt x="390" y="528"/>
                    </a:lnTo>
                    <a:lnTo>
                      <a:pt x="396" y="540"/>
                    </a:lnTo>
                    <a:lnTo>
                      <a:pt x="396" y="546"/>
                    </a:lnTo>
                    <a:lnTo>
                      <a:pt x="408" y="552"/>
                    </a:lnTo>
                    <a:lnTo>
                      <a:pt x="438" y="552"/>
                    </a:lnTo>
                    <a:lnTo>
                      <a:pt x="444" y="546"/>
                    </a:lnTo>
                    <a:lnTo>
                      <a:pt x="450" y="546"/>
                    </a:lnTo>
                    <a:lnTo>
                      <a:pt x="456" y="540"/>
                    </a:lnTo>
                    <a:lnTo>
                      <a:pt x="474" y="540"/>
                    </a:lnTo>
                    <a:lnTo>
                      <a:pt x="480" y="534"/>
                    </a:lnTo>
                    <a:lnTo>
                      <a:pt x="486" y="534"/>
                    </a:lnTo>
                    <a:lnTo>
                      <a:pt x="480" y="528"/>
                    </a:lnTo>
                    <a:lnTo>
                      <a:pt x="486" y="528"/>
                    </a:lnTo>
                    <a:lnTo>
                      <a:pt x="492" y="522"/>
                    </a:lnTo>
                    <a:lnTo>
                      <a:pt x="510" y="516"/>
                    </a:lnTo>
                    <a:lnTo>
                      <a:pt x="522" y="510"/>
                    </a:lnTo>
                    <a:lnTo>
                      <a:pt x="528" y="504"/>
                    </a:lnTo>
                    <a:lnTo>
                      <a:pt x="534" y="492"/>
                    </a:lnTo>
                    <a:lnTo>
                      <a:pt x="540" y="486"/>
                    </a:lnTo>
                    <a:lnTo>
                      <a:pt x="546" y="474"/>
                    </a:lnTo>
                    <a:lnTo>
                      <a:pt x="552" y="468"/>
                    </a:lnTo>
                    <a:lnTo>
                      <a:pt x="552" y="462"/>
                    </a:lnTo>
                    <a:lnTo>
                      <a:pt x="582" y="450"/>
                    </a:lnTo>
                    <a:lnTo>
                      <a:pt x="600" y="438"/>
                    </a:lnTo>
                    <a:lnTo>
                      <a:pt x="612" y="444"/>
                    </a:lnTo>
                    <a:lnTo>
                      <a:pt x="624" y="444"/>
                    </a:lnTo>
                    <a:lnTo>
                      <a:pt x="636" y="450"/>
                    </a:lnTo>
                    <a:lnTo>
                      <a:pt x="654" y="450"/>
                    </a:lnTo>
                    <a:lnTo>
                      <a:pt x="666" y="438"/>
                    </a:lnTo>
                    <a:lnTo>
                      <a:pt x="648" y="462"/>
                    </a:lnTo>
                    <a:lnTo>
                      <a:pt x="624" y="462"/>
                    </a:lnTo>
                    <a:lnTo>
                      <a:pt x="630" y="468"/>
                    </a:lnTo>
                    <a:lnTo>
                      <a:pt x="642" y="474"/>
                    </a:lnTo>
                    <a:lnTo>
                      <a:pt x="654" y="486"/>
                    </a:lnTo>
                    <a:lnTo>
                      <a:pt x="726" y="486"/>
                    </a:lnTo>
                    <a:lnTo>
                      <a:pt x="738" y="504"/>
                    </a:lnTo>
                    <a:lnTo>
                      <a:pt x="726" y="510"/>
                    </a:lnTo>
                    <a:lnTo>
                      <a:pt x="720" y="516"/>
                    </a:lnTo>
                    <a:lnTo>
                      <a:pt x="684" y="534"/>
                    </a:lnTo>
                    <a:lnTo>
                      <a:pt x="678" y="540"/>
                    </a:lnTo>
                    <a:lnTo>
                      <a:pt x="678" y="546"/>
                    </a:lnTo>
                    <a:lnTo>
                      <a:pt x="684" y="546"/>
                    </a:lnTo>
                    <a:lnTo>
                      <a:pt x="690" y="552"/>
                    </a:lnTo>
                    <a:lnTo>
                      <a:pt x="720" y="552"/>
                    </a:lnTo>
                    <a:lnTo>
                      <a:pt x="732" y="558"/>
                    </a:lnTo>
                    <a:lnTo>
                      <a:pt x="744" y="570"/>
                    </a:lnTo>
                    <a:lnTo>
                      <a:pt x="744" y="594"/>
                    </a:lnTo>
                    <a:lnTo>
                      <a:pt x="738" y="606"/>
                    </a:lnTo>
                    <a:lnTo>
                      <a:pt x="738" y="618"/>
                    </a:lnTo>
                    <a:lnTo>
                      <a:pt x="756" y="618"/>
                    </a:lnTo>
                    <a:lnTo>
                      <a:pt x="768" y="624"/>
                    </a:lnTo>
                    <a:lnTo>
                      <a:pt x="780" y="624"/>
                    </a:lnTo>
                    <a:lnTo>
                      <a:pt x="780" y="618"/>
                    </a:lnTo>
                    <a:lnTo>
                      <a:pt x="792" y="606"/>
                    </a:lnTo>
                    <a:lnTo>
                      <a:pt x="804" y="600"/>
                    </a:lnTo>
                    <a:lnTo>
                      <a:pt x="810" y="594"/>
                    </a:lnTo>
                    <a:lnTo>
                      <a:pt x="840" y="594"/>
                    </a:lnTo>
                    <a:lnTo>
                      <a:pt x="858" y="576"/>
                    </a:lnTo>
                    <a:lnTo>
                      <a:pt x="858" y="570"/>
                    </a:lnTo>
                    <a:lnTo>
                      <a:pt x="864" y="564"/>
                    </a:lnTo>
                    <a:lnTo>
                      <a:pt x="870" y="564"/>
                    </a:lnTo>
                    <a:lnTo>
                      <a:pt x="882" y="576"/>
                    </a:lnTo>
                    <a:lnTo>
                      <a:pt x="918" y="570"/>
                    </a:lnTo>
                    <a:lnTo>
                      <a:pt x="918" y="552"/>
                    </a:lnTo>
                    <a:lnTo>
                      <a:pt x="930" y="540"/>
                    </a:lnTo>
                    <a:lnTo>
                      <a:pt x="900" y="540"/>
                    </a:lnTo>
                    <a:lnTo>
                      <a:pt x="894" y="546"/>
                    </a:lnTo>
                    <a:lnTo>
                      <a:pt x="882" y="552"/>
                    </a:lnTo>
                    <a:lnTo>
                      <a:pt x="852" y="552"/>
                    </a:lnTo>
                    <a:lnTo>
                      <a:pt x="846" y="546"/>
                    </a:lnTo>
                    <a:lnTo>
                      <a:pt x="834" y="540"/>
                    </a:lnTo>
                    <a:lnTo>
                      <a:pt x="828" y="534"/>
                    </a:lnTo>
                    <a:lnTo>
                      <a:pt x="828" y="522"/>
                    </a:lnTo>
                    <a:lnTo>
                      <a:pt x="822" y="516"/>
                    </a:lnTo>
                    <a:lnTo>
                      <a:pt x="810" y="516"/>
                    </a:lnTo>
                    <a:lnTo>
                      <a:pt x="786" y="498"/>
                    </a:lnTo>
                    <a:lnTo>
                      <a:pt x="750" y="492"/>
                    </a:lnTo>
                    <a:lnTo>
                      <a:pt x="744" y="480"/>
                    </a:lnTo>
                    <a:lnTo>
                      <a:pt x="810" y="480"/>
                    </a:lnTo>
                    <a:lnTo>
                      <a:pt x="822" y="474"/>
                    </a:lnTo>
                    <a:lnTo>
                      <a:pt x="834" y="462"/>
                    </a:lnTo>
                    <a:lnTo>
                      <a:pt x="846" y="468"/>
                    </a:lnTo>
                    <a:lnTo>
                      <a:pt x="852" y="462"/>
                    </a:lnTo>
                    <a:lnTo>
                      <a:pt x="864" y="456"/>
                    </a:lnTo>
                    <a:lnTo>
                      <a:pt x="870" y="450"/>
                    </a:lnTo>
                    <a:lnTo>
                      <a:pt x="882" y="444"/>
                    </a:lnTo>
                    <a:lnTo>
                      <a:pt x="906" y="444"/>
                    </a:lnTo>
                    <a:lnTo>
                      <a:pt x="918" y="438"/>
                    </a:lnTo>
                    <a:lnTo>
                      <a:pt x="930" y="438"/>
                    </a:lnTo>
                    <a:lnTo>
                      <a:pt x="978" y="408"/>
                    </a:lnTo>
                    <a:lnTo>
                      <a:pt x="1014" y="408"/>
                    </a:lnTo>
                    <a:lnTo>
                      <a:pt x="1014" y="372"/>
                    </a:lnTo>
                    <a:lnTo>
                      <a:pt x="1032" y="372"/>
                    </a:lnTo>
                    <a:lnTo>
                      <a:pt x="1038" y="366"/>
                    </a:lnTo>
                    <a:lnTo>
                      <a:pt x="1038" y="360"/>
                    </a:lnTo>
                    <a:lnTo>
                      <a:pt x="1050" y="348"/>
                    </a:lnTo>
                    <a:lnTo>
                      <a:pt x="1080" y="348"/>
                    </a:lnTo>
                    <a:lnTo>
                      <a:pt x="1092" y="342"/>
                    </a:lnTo>
                    <a:lnTo>
                      <a:pt x="1104" y="342"/>
                    </a:lnTo>
                    <a:lnTo>
                      <a:pt x="1116" y="330"/>
                    </a:lnTo>
                    <a:lnTo>
                      <a:pt x="1116" y="324"/>
                    </a:lnTo>
                    <a:lnTo>
                      <a:pt x="1110" y="312"/>
                    </a:lnTo>
                    <a:lnTo>
                      <a:pt x="1110" y="300"/>
                    </a:lnTo>
                    <a:lnTo>
                      <a:pt x="1098" y="294"/>
                    </a:lnTo>
                    <a:lnTo>
                      <a:pt x="1086" y="282"/>
                    </a:lnTo>
                    <a:lnTo>
                      <a:pt x="1092" y="276"/>
                    </a:lnTo>
                    <a:lnTo>
                      <a:pt x="1110" y="276"/>
                    </a:lnTo>
                    <a:lnTo>
                      <a:pt x="1116" y="270"/>
                    </a:lnTo>
                    <a:lnTo>
                      <a:pt x="1110" y="264"/>
                    </a:lnTo>
                    <a:lnTo>
                      <a:pt x="1104" y="264"/>
                    </a:lnTo>
                    <a:lnTo>
                      <a:pt x="1098" y="258"/>
                    </a:lnTo>
                    <a:lnTo>
                      <a:pt x="1092" y="258"/>
                    </a:lnTo>
                    <a:lnTo>
                      <a:pt x="1110" y="246"/>
                    </a:lnTo>
                    <a:lnTo>
                      <a:pt x="1110" y="222"/>
                    </a:lnTo>
                    <a:lnTo>
                      <a:pt x="1104" y="216"/>
                    </a:lnTo>
                    <a:lnTo>
                      <a:pt x="1080" y="216"/>
                    </a:lnTo>
                    <a:lnTo>
                      <a:pt x="1062" y="204"/>
                    </a:lnTo>
                    <a:lnTo>
                      <a:pt x="1056" y="198"/>
                    </a:lnTo>
                    <a:lnTo>
                      <a:pt x="1056" y="192"/>
                    </a:lnTo>
                    <a:lnTo>
                      <a:pt x="1014" y="192"/>
                    </a:lnTo>
                    <a:lnTo>
                      <a:pt x="1002" y="186"/>
                    </a:lnTo>
                    <a:lnTo>
                      <a:pt x="996" y="180"/>
                    </a:lnTo>
                    <a:lnTo>
                      <a:pt x="978" y="180"/>
                    </a:lnTo>
                    <a:lnTo>
                      <a:pt x="966" y="186"/>
                    </a:lnTo>
                    <a:lnTo>
                      <a:pt x="942" y="162"/>
                    </a:lnTo>
                    <a:lnTo>
                      <a:pt x="936" y="150"/>
                    </a:lnTo>
                    <a:lnTo>
                      <a:pt x="924" y="150"/>
                    </a:lnTo>
                    <a:lnTo>
                      <a:pt x="918" y="156"/>
                    </a:lnTo>
                    <a:lnTo>
                      <a:pt x="918" y="162"/>
                    </a:lnTo>
                    <a:lnTo>
                      <a:pt x="912" y="156"/>
                    </a:lnTo>
                    <a:lnTo>
                      <a:pt x="864" y="156"/>
                    </a:lnTo>
                    <a:lnTo>
                      <a:pt x="858" y="150"/>
                    </a:lnTo>
                    <a:lnTo>
                      <a:pt x="846" y="150"/>
                    </a:lnTo>
                    <a:lnTo>
                      <a:pt x="840" y="144"/>
                    </a:lnTo>
                    <a:lnTo>
                      <a:pt x="816" y="150"/>
                    </a:lnTo>
                    <a:lnTo>
                      <a:pt x="810" y="150"/>
                    </a:lnTo>
                    <a:lnTo>
                      <a:pt x="798" y="102"/>
                    </a:lnTo>
                    <a:lnTo>
                      <a:pt x="756" y="84"/>
                    </a:lnTo>
                    <a:lnTo>
                      <a:pt x="720" y="84"/>
                    </a:lnTo>
                    <a:lnTo>
                      <a:pt x="720" y="66"/>
                    </a:lnTo>
                    <a:lnTo>
                      <a:pt x="714" y="48"/>
                    </a:lnTo>
                    <a:lnTo>
                      <a:pt x="720" y="48"/>
                    </a:lnTo>
                    <a:lnTo>
                      <a:pt x="726" y="42"/>
                    </a:lnTo>
                    <a:lnTo>
                      <a:pt x="726" y="30"/>
                    </a:lnTo>
                    <a:lnTo>
                      <a:pt x="720" y="30"/>
                    </a:lnTo>
                    <a:lnTo>
                      <a:pt x="708" y="24"/>
                    </a:lnTo>
                    <a:lnTo>
                      <a:pt x="702" y="18"/>
                    </a:lnTo>
                    <a:lnTo>
                      <a:pt x="696" y="18"/>
                    </a:lnTo>
                    <a:lnTo>
                      <a:pt x="690" y="0"/>
                    </a:lnTo>
                    <a:lnTo>
                      <a:pt x="642" y="0"/>
                    </a:lnTo>
                    <a:lnTo>
                      <a:pt x="630" y="6"/>
                    </a:lnTo>
                    <a:lnTo>
                      <a:pt x="600" y="6"/>
                    </a:lnTo>
                    <a:lnTo>
                      <a:pt x="600" y="18"/>
                    </a:lnTo>
                    <a:lnTo>
                      <a:pt x="594" y="24"/>
                    </a:lnTo>
                    <a:lnTo>
                      <a:pt x="558" y="24"/>
                    </a:lnTo>
                    <a:lnTo>
                      <a:pt x="546" y="18"/>
                    </a:lnTo>
                    <a:lnTo>
                      <a:pt x="516" y="18"/>
                    </a:lnTo>
                    <a:lnTo>
                      <a:pt x="510" y="30"/>
                    </a:lnTo>
                    <a:lnTo>
                      <a:pt x="498" y="36"/>
                    </a:lnTo>
                    <a:lnTo>
                      <a:pt x="492" y="42"/>
                    </a:lnTo>
                    <a:lnTo>
                      <a:pt x="486" y="54"/>
                    </a:lnTo>
                    <a:lnTo>
                      <a:pt x="492" y="60"/>
                    </a:lnTo>
                    <a:lnTo>
                      <a:pt x="492" y="72"/>
                    </a:lnTo>
                    <a:lnTo>
                      <a:pt x="486" y="78"/>
                    </a:lnTo>
                    <a:lnTo>
                      <a:pt x="468" y="78"/>
                    </a:lnTo>
                    <a:lnTo>
                      <a:pt x="462" y="72"/>
                    </a:lnTo>
                    <a:lnTo>
                      <a:pt x="438" y="72"/>
                    </a:lnTo>
                    <a:lnTo>
                      <a:pt x="426" y="78"/>
                    </a:lnTo>
                    <a:lnTo>
                      <a:pt x="420" y="78"/>
                    </a:lnTo>
                    <a:lnTo>
                      <a:pt x="420" y="66"/>
                    </a:lnTo>
                    <a:lnTo>
                      <a:pt x="414" y="60"/>
                    </a:lnTo>
                    <a:lnTo>
                      <a:pt x="396" y="60"/>
                    </a:lnTo>
                    <a:lnTo>
                      <a:pt x="390" y="66"/>
                    </a:lnTo>
                    <a:lnTo>
                      <a:pt x="390" y="72"/>
                    </a:lnTo>
                    <a:lnTo>
                      <a:pt x="378" y="60"/>
                    </a:lnTo>
                    <a:lnTo>
                      <a:pt x="366" y="66"/>
                    </a:lnTo>
                    <a:lnTo>
                      <a:pt x="360" y="60"/>
                    </a:lnTo>
                    <a:lnTo>
                      <a:pt x="342" y="66"/>
                    </a:lnTo>
                    <a:lnTo>
                      <a:pt x="336" y="54"/>
                    </a:lnTo>
                    <a:lnTo>
                      <a:pt x="324" y="66"/>
                    </a:lnTo>
                    <a:lnTo>
                      <a:pt x="306" y="54"/>
                    </a:lnTo>
                    <a:lnTo>
                      <a:pt x="300" y="60"/>
                    </a:lnTo>
                    <a:lnTo>
                      <a:pt x="282" y="48"/>
                    </a:lnTo>
                    <a:lnTo>
                      <a:pt x="258" y="42"/>
                    </a:lnTo>
                    <a:lnTo>
                      <a:pt x="222" y="42"/>
                    </a:lnTo>
                    <a:lnTo>
                      <a:pt x="216" y="36"/>
                    </a:lnTo>
                    <a:lnTo>
                      <a:pt x="216" y="30"/>
                    </a:lnTo>
                    <a:lnTo>
                      <a:pt x="168" y="30"/>
                    </a:lnTo>
                    <a:lnTo>
                      <a:pt x="162" y="36"/>
                    </a:lnTo>
                    <a:lnTo>
                      <a:pt x="150" y="42"/>
                    </a:lnTo>
                    <a:lnTo>
                      <a:pt x="114" y="42"/>
                    </a:lnTo>
                    <a:lnTo>
                      <a:pt x="114" y="48"/>
                    </a:lnTo>
                    <a:lnTo>
                      <a:pt x="96" y="66"/>
                    </a:lnTo>
                    <a:lnTo>
                      <a:pt x="78" y="66"/>
                    </a:lnTo>
                    <a:lnTo>
                      <a:pt x="66" y="60"/>
                    </a:lnTo>
                    <a:lnTo>
                      <a:pt x="72" y="78"/>
                    </a:lnTo>
                    <a:lnTo>
                      <a:pt x="90" y="96"/>
                    </a:lnTo>
                    <a:lnTo>
                      <a:pt x="90" y="102"/>
                    </a:lnTo>
                    <a:lnTo>
                      <a:pt x="102" y="108"/>
                    </a:lnTo>
                    <a:lnTo>
                      <a:pt x="108" y="114"/>
                    </a:lnTo>
                    <a:lnTo>
                      <a:pt x="102" y="126"/>
                    </a:lnTo>
                    <a:lnTo>
                      <a:pt x="108" y="132"/>
                    </a:lnTo>
                    <a:lnTo>
                      <a:pt x="108" y="138"/>
                    </a:lnTo>
                    <a:lnTo>
                      <a:pt x="114" y="144"/>
                    </a:lnTo>
                    <a:lnTo>
                      <a:pt x="108" y="150"/>
                    </a:lnTo>
                    <a:lnTo>
                      <a:pt x="102" y="150"/>
                    </a:lnTo>
                    <a:lnTo>
                      <a:pt x="96" y="156"/>
                    </a:lnTo>
                    <a:lnTo>
                      <a:pt x="84" y="156"/>
                    </a:lnTo>
                    <a:lnTo>
                      <a:pt x="30" y="204"/>
                    </a:lnTo>
                    <a:lnTo>
                      <a:pt x="30" y="246"/>
                    </a:lnTo>
                    <a:lnTo>
                      <a:pt x="42" y="258"/>
                    </a:lnTo>
                    <a:lnTo>
                      <a:pt x="18" y="258"/>
                    </a:lnTo>
                    <a:lnTo>
                      <a:pt x="18" y="270"/>
                    </a:lnTo>
                    <a:lnTo>
                      <a:pt x="12" y="276"/>
                    </a:lnTo>
                    <a:lnTo>
                      <a:pt x="12" y="282"/>
                    </a:lnTo>
                    <a:lnTo>
                      <a:pt x="6" y="288"/>
                    </a:lnTo>
                    <a:lnTo>
                      <a:pt x="0" y="288"/>
                    </a:lnTo>
                    <a:lnTo>
                      <a:pt x="0" y="306"/>
                    </a:lnTo>
                    <a:lnTo>
                      <a:pt x="6" y="306"/>
                    </a:lnTo>
                    <a:lnTo>
                      <a:pt x="24" y="32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Ugand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0509" y="6149"/>
                <a:ext cx="290" cy="343"/>
              </a:xfrm>
              <a:custGeom>
                <a:avLst/>
                <a:gdLst>
                  <a:gd name="T0" fmla="*/ 2147483647 w 390"/>
                  <a:gd name="T1" fmla="*/ 2147483647 h 462"/>
                  <a:gd name="T2" fmla="*/ 2147483647 w 390"/>
                  <a:gd name="T3" fmla="*/ 2147483647 h 462"/>
                  <a:gd name="T4" fmla="*/ 2147483647 w 390"/>
                  <a:gd name="T5" fmla="*/ 2147483647 h 462"/>
                  <a:gd name="T6" fmla="*/ 2147483647 w 390"/>
                  <a:gd name="T7" fmla="*/ 2147483647 h 462"/>
                  <a:gd name="T8" fmla="*/ 2147483647 w 390"/>
                  <a:gd name="T9" fmla="*/ 2147483647 h 462"/>
                  <a:gd name="T10" fmla="*/ 2147483647 w 390"/>
                  <a:gd name="T11" fmla="*/ 2147483647 h 462"/>
                  <a:gd name="T12" fmla="*/ 2147483647 w 390"/>
                  <a:gd name="T13" fmla="*/ 2147483647 h 462"/>
                  <a:gd name="T14" fmla="*/ 2147483647 w 390"/>
                  <a:gd name="T15" fmla="*/ 2147483647 h 462"/>
                  <a:gd name="T16" fmla="*/ 2147483647 w 390"/>
                  <a:gd name="T17" fmla="*/ 2147483647 h 462"/>
                  <a:gd name="T18" fmla="*/ 2147483647 w 390"/>
                  <a:gd name="T19" fmla="*/ 2147483647 h 462"/>
                  <a:gd name="T20" fmla="*/ 2147483647 w 390"/>
                  <a:gd name="T21" fmla="*/ 2147483647 h 462"/>
                  <a:gd name="T22" fmla="*/ 2147483647 w 390"/>
                  <a:gd name="T23" fmla="*/ 2147483647 h 462"/>
                  <a:gd name="T24" fmla="*/ 2147483647 w 390"/>
                  <a:gd name="T25" fmla="*/ 0 h 462"/>
                  <a:gd name="T26" fmla="*/ 2147483647 w 390"/>
                  <a:gd name="T27" fmla="*/ 2147483647 h 462"/>
                  <a:gd name="T28" fmla="*/ 2147483647 w 390"/>
                  <a:gd name="T29" fmla="*/ 2147483647 h 462"/>
                  <a:gd name="T30" fmla="*/ 2147483647 w 390"/>
                  <a:gd name="T31" fmla="*/ 2147483647 h 462"/>
                  <a:gd name="T32" fmla="*/ 2147483647 w 390"/>
                  <a:gd name="T33" fmla="*/ 2147483647 h 462"/>
                  <a:gd name="T34" fmla="*/ 2147483647 w 390"/>
                  <a:gd name="T35" fmla="*/ 2147483647 h 462"/>
                  <a:gd name="T36" fmla="*/ 2147483647 w 390"/>
                  <a:gd name="T37" fmla="*/ 2147483647 h 462"/>
                  <a:gd name="T38" fmla="*/ 2147483647 w 390"/>
                  <a:gd name="T39" fmla="*/ 2147483647 h 462"/>
                  <a:gd name="T40" fmla="*/ 2147483647 w 390"/>
                  <a:gd name="T41" fmla="*/ 2147483647 h 462"/>
                  <a:gd name="T42" fmla="*/ 2147483647 w 390"/>
                  <a:gd name="T43" fmla="*/ 2147483647 h 462"/>
                  <a:gd name="T44" fmla="*/ 2147483647 w 390"/>
                  <a:gd name="T45" fmla="*/ 2147483647 h 462"/>
                  <a:gd name="T46" fmla="*/ 2147483647 w 390"/>
                  <a:gd name="T47" fmla="*/ 2147483647 h 462"/>
                  <a:gd name="T48" fmla="*/ 2147483647 w 390"/>
                  <a:gd name="T49" fmla="*/ 2147483647 h 462"/>
                  <a:gd name="T50" fmla="*/ 2147483647 w 390"/>
                  <a:gd name="T51" fmla="*/ 2147483647 h 462"/>
                  <a:gd name="T52" fmla="*/ 2147483647 w 390"/>
                  <a:gd name="T53" fmla="*/ 2147483647 h 462"/>
                  <a:gd name="T54" fmla="*/ 2147483647 w 390"/>
                  <a:gd name="T55" fmla="*/ 2147483647 h 462"/>
                  <a:gd name="T56" fmla="*/ 2147483647 w 390"/>
                  <a:gd name="T57" fmla="*/ 2147483647 h 462"/>
                  <a:gd name="T58" fmla="*/ 2147483647 w 390"/>
                  <a:gd name="T59" fmla="*/ 2147483647 h 462"/>
                  <a:gd name="T60" fmla="*/ 2147483647 w 390"/>
                  <a:gd name="T61" fmla="*/ 2147483647 h 462"/>
                  <a:gd name="T62" fmla="*/ 2147483647 w 390"/>
                  <a:gd name="T63" fmla="*/ 2147483647 h 462"/>
                  <a:gd name="T64" fmla="*/ 2147483647 w 390"/>
                  <a:gd name="T65" fmla="*/ 2147483647 h 462"/>
                  <a:gd name="T66" fmla="*/ 2147483647 w 390"/>
                  <a:gd name="T67" fmla="*/ 2147483647 h 462"/>
                  <a:gd name="T68" fmla="*/ 2147483647 w 390"/>
                  <a:gd name="T69" fmla="*/ 2147483647 h 462"/>
                  <a:gd name="T70" fmla="*/ 2147483647 w 390"/>
                  <a:gd name="T71" fmla="*/ 2147483647 h 462"/>
                  <a:gd name="T72" fmla="*/ 2147483647 w 390"/>
                  <a:gd name="T73" fmla="*/ 2147483647 h 462"/>
                  <a:gd name="T74" fmla="*/ 2147483647 w 390"/>
                  <a:gd name="T75" fmla="*/ 2147483647 h 462"/>
                  <a:gd name="T76" fmla="*/ 2147483647 w 390"/>
                  <a:gd name="T77" fmla="*/ 2147483647 h 462"/>
                  <a:gd name="T78" fmla="*/ 2147483647 w 390"/>
                  <a:gd name="T79" fmla="*/ 2147483647 h 462"/>
                  <a:gd name="T80" fmla="*/ 2147483647 w 390"/>
                  <a:gd name="T81" fmla="*/ 2147483647 h 462"/>
                  <a:gd name="T82" fmla="*/ 2147483647 w 390"/>
                  <a:gd name="T83" fmla="*/ 2147483647 h 462"/>
                  <a:gd name="T84" fmla="*/ 2147483647 w 390"/>
                  <a:gd name="T85" fmla="*/ 2147483647 h 462"/>
                  <a:gd name="T86" fmla="*/ 2147483647 w 390"/>
                  <a:gd name="T87" fmla="*/ 2147483647 h 462"/>
                  <a:gd name="T88" fmla="*/ 2147483647 w 390"/>
                  <a:gd name="T89" fmla="*/ 2147483647 h 462"/>
                  <a:gd name="T90" fmla="*/ 2147483647 w 390"/>
                  <a:gd name="T91" fmla="*/ 2147483647 h 462"/>
                  <a:gd name="T92" fmla="*/ 2147483647 w 390"/>
                  <a:gd name="T93" fmla="*/ 2147483647 h 462"/>
                  <a:gd name="T94" fmla="*/ 2147483647 w 390"/>
                  <a:gd name="T95" fmla="*/ 2147483647 h 462"/>
                  <a:gd name="T96" fmla="*/ 2147483647 w 390"/>
                  <a:gd name="T97" fmla="*/ 2147483647 h 462"/>
                  <a:gd name="T98" fmla="*/ 2147483647 w 390"/>
                  <a:gd name="T99" fmla="*/ 2147483647 h 462"/>
                  <a:gd name="T100" fmla="*/ 2147483647 w 390"/>
                  <a:gd name="T101" fmla="*/ 2147483647 h 462"/>
                  <a:gd name="T102" fmla="*/ 2147483647 w 390"/>
                  <a:gd name="T103" fmla="*/ 2147483647 h 462"/>
                  <a:gd name="T104" fmla="*/ 2147483647 w 390"/>
                  <a:gd name="T105" fmla="*/ 2147483647 h 462"/>
                  <a:gd name="T106" fmla="*/ 2147483647 w 390"/>
                  <a:gd name="T107" fmla="*/ 2147483647 h 46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90"/>
                  <a:gd name="T163" fmla="*/ 0 h 462"/>
                  <a:gd name="T164" fmla="*/ 390 w 390"/>
                  <a:gd name="T165" fmla="*/ 462 h 46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90" h="462">
                    <a:moveTo>
                      <a:pt x="306" y="426"/>
                    </a:moveTo>
                    <a:lnTo>
                      <a:pt x="318" y="426"/>
                    </a:lnTo>
                    <a:lnTo>
                      <a:pt x="318" y="420"/>
                    </a:lnTo>
                    <a:lnTo>
                      <a:pt x="306" y="420"/>
                    </a:lnTo>
                    <a:lnTo>
                      <a:pt x="306" y="426"/>
                    </a:lnTo>
                    <a:close/>
                    <a:moveTo>
                      <a:pt x="390" y="192"/>
                    </a:moveTo>
                    <a:lnTo>
                      <a:pt x="384" y="180"/>
                    </a:lnTo>
                    <a:lnTo>
                      <a:pt x="378" y="174"/>
                    </a:lnTo>
                    <a:lnTo>
                      <a:pt x="366" y="150"/>
                    </a:lnTo>
                    <a:lnTo>
                      <a:pt x="366" y="144"/>
                    </a:lnTo>
                    <a:lnTo>
                      <a:pt x="372" y="138"/>
                    </a:lnTo>
                    <a:lnTo>
                      <a:pt x="378" y="138"/>
                    </a:lnTo>
                    <a:lnTo>
                      <a:pt x="384" y="132"/>
                    </a:lnTo>
                    <a:lnTo>
                      <a:pt x="348" y="90"/>
                    </a:lnTo>
                    <a:lnTo>
                      <a:pt x="354" y="84"/>
                    </a:lnTo>
                    <a:lnTo>
                      <a:pt x="336" y="66"/>
                    </a:lnTo>
                    <a:lnTo>
                      <a:pt x="336" y="60"/>
                    </a:lnTo>
                    <a:lnTo>
                      <a:pt x="342" y="54"/>
                    </a:lnTo>
                    <a:lnTo>
                      <a:pt x="342" y="42"/>
                    </a:lnTo>
                    <a:lnTo>
                      <a:pt x="336" y="42"/>
                    </a:lnTo>
                    <a:lnTo>
                      <a:pt x="336" y="48"/>
                    </a:lnTo>
                    <a:lnTo>
                      <a:pt x="330" y="42"/>
                    </a:lnTo>
                    <a:lnTo>
                      <a:pt x="324" y="42"/>
                    </a:lnTo>
                    <a:lnTo>
                      <a:pt x="324" y="18"/>
                    </a:lnTo>
                    <a:lnTo>
                      <a:pt x="318" y="6"/>
                    </a:lnTo>
                    <a:lnTo>
                      <a:pt x="312" y="0"/>
                    </a:lnTo>
                    <a:lnTo>
                      <a:pt x="300" y="0"/>
                    </a:lnTo>
                    <a:lnTo>
                      <a:pt x="300" y="6"/>
                    </a:lnTo>
                    <a:lnTo>
                      <a:pt x="294" y="12"/>
                    </a:lnTo>
                    <a:lnTo>
                      <a:pt x="294" y="18"/>
                    </a:lnTo>
                    <a:lnTo>
                      <a:pt x="276" y="36"/>
                    </a:lnTo>
                    <a:lnTo>
                      <a:pt x="252" y="36"/>
                    </a:lnTo>
                    <a:lnTo>
                      <a:pt x="246" y="30"/>
                    </a:lnTo>
                    <a:lnTo>
                      <a:pt x="246" y="24"/>
                    </a:lnTo>
                    <a:lnTo>
                      <a:pt x="234" y="24"/>
                    </a:lnTo>
                    <a:lnTo>
                      <a:pt x="222" y="36"/>
                    </a:lnTo>
                    <a:lnTo>
                      <a:pt x="198" y="36"/>
                    </a:lnTo>
                    <a:lnTo>
                      <a:pt x="180" y="60"/>
                    </a:lnTo>
                    <a:lnTo>
                      <a:pt x="156" y="30"/>
                    </a:lnTo>
                    <a:lnTo>
                      <a:pt x="150" y="30"/>
                    </a:lnTo>
                    <a:lnTo>
                      <a:pt x="144" y="36"/>
                    </a:lnTo>
                    <a:lnTo>
                      <a:pt x="144" y="42"/>
                    </a:lnTo>
                    <a:lnTo>
                      <a:pt x="132" y="42"/>
                    </a:lnTo>
                    <a:lnTo>
                      <a:pt x="120" y="36"/>
                    </a:lnTo>
                    <a:lnTo>
                      <a:pt x="114" y="30"/>
                    </a:lnTo>
                    <a:lnTo>
                      <a:pt x="102" y="30"/>
                    </a:lnTo>
                    <a:lnTo>
                      <a:pt x="84" y="48"/>
                    </a:lnTo>
                    <a:lnTo>
                      <a:pt x="90" y="72"/>
                    </a:lnTo>
                    <a:lnTo>
                      <a:pt x="72" y="90"/>
                    </a:lnTo>
                    <a:lnTo>
                      <a:pt x="84" y="96"/>
                    </a:lnTo>
                    <a:lnTo>
                      <a:pt x="90" y="102"/>
                    </a:lnTo>
                    <a:lnTo>
                      <a:pt x="90" y="108"/>
                    </a:lnTo>
                    <a:lnTo>
                      <a:pt x="84" y="114"/>
                    </a:lnTo>
                    <a:lnTo>
                      <a:pt x="78" y="126"/>
                    </a:lnTo>
                    <a:lnTo>
                      <a:pt x="78" y="138"/>
                    </a:lnTo>
                    <a:lnTo>
                      <a:pt x="84" y="144"/>
                    </a:lnTo>
                    <a:lnTo>
                      <a:pt x="96" y="144"/>
                    </a:lnTo>
                    <a:lnTo>
                      <a:pt x="108" y="150"/>
                    </a:lnTo>
                    <a:lnTo>
                      <a:pt x="114" y="156"/>
                    </a:lnTo>
                    <a:lnTo>
                      <a:pt x="114" y="168"/>
                    </a:lnTo>
                    <a:lnTo>
                      <a:pt x="108" y="180"/>
                    </a:lnTo>
                    <a:lnTo>
                      <a:pt x="96" y="192"/>
                    </a:lnTo>
                    <a:lnTo>
                      <a:pt x="84" y="216"/>
                    </a:lnTo>
                    <a:lnTo>
                      <a:pt x="72" y="222"/>
                    </a:lnTo>
                    <a:lnTo>
                      <a:pt x="66" y="234"/>
                    </a:lnTo>
                    <a:lnTo>
                      <a:pt x="42" y="246"/>
                    </a:lnTo>
                    <a:lnTo>
                      <a:pt x="42" y="258"/>
                    </a:lnTo>
                    <a:lnTo>
                      <a:pt x="24" y="270"/>
                    </a:lnTo>
                    <a:lnTo>
                      <a:pt x="6" y="342"/>
                    </a:lnTo>
                    <a:lnTo>
                      <a:pt x="6" y="372"/>
                    </a:lnTo>
                    <a:lnTo>
                      <a:pt x="0" y="450"/>
                    </a:lnTo>
                    <a:lnTo>
                      <a:pt x="12" y="450"/>
                    </a:lnTo>
                    <a:lnTo>
                      <a:pt x="24" y="462"/>
                    </a:lnTo>
                    <a:lnTo>
                      <a:pt x="30" y="462"/>
                    </a:lnTo>
                    <a:lnTo>
                      <a:pt x="42" y="438"/>
                    </a:lnTo>
                    <a:lnTo>
                      <a:pt x="48" y="432"/>
                    </a:lnTo>
                    <a:lnTo>
                      <a:pt x="48" y="426"/>
                    </a:lnTo>
                    <a:lnTo>
                      <a:pt x="72" y="420"/>
                    </a:lnTo>
                    <a:lnTo>
                      <a:pt x="162" y="426"/>
                    </a:lnTo>
                    <a:lnTo>
                      <a:pt x="162" y="414"/>
                    </a:lnTo>
                    <a:lnTo>
                      <a:pt x="156" y="408"/>
                    </a:lnTo>
                    <a:lnTo>
                      <a:pt x="150" y="396"/>
                    </a:lnTo>
                    <a:lnTo>
                      <a:pt x="162" y="372"/>
                    </a:lnTo>
                    <a:lnTo>
                      <a:pt x="168" y="366"/>
                    </a:lnTo>
                    <a:lnTo>
                      <a:pt x="168" y="342"/>
                    </a:lnTo>
                    <a:lnTo>
                      <a:pt x="174" y="336"/>
                    </a:lnTo>
                    <a:lnTo>
                      <a:pt x="186" y="330"/>
                    </a:lnTo>
                    <a:lnTo>
                      <a:pt x="204" y="324"/>
                    </a:lnTo>
                    <a:lnTo>
                      <a:pt x="240" y="324"/>
                    </a:lnTo>
                    <a:lnTo>
                      <a:pt x="252" y="312"/>
                    </a:lnTo>
                    <a:lnTo>
                      <a:pt x="258" y="300"/>
                    </a:lnTo>
                    <a:lnTo>
                      <a:pt x="264" y="300"/>
                    </a:lnTo>
                    <a:lnTo>
                      <a:pt x="264" y="306"/>
                    </a:lnTo>
                    <a:lnTo>
                      <a:pt x="270" y="312"/>
                    </a:lnTo>
                    <a:lnTo>
                      <a:pt x="270" y="330"/>
                    </a:lnTo>
                    <a:lnTo>
                      <a:pt x="276" y="324"/>
                    </a:lnTo>
                    <a:lnTo>
                      <a:pt x="312" y="324"/>
                    </a:lnTo>
                    <a:lnTo>
                      <a:pt x="312" y="330"/>
                    </a:lnTo>
                    <a:lnTo>
                      <a:pt x="312" y="318"/>
                    </a:lnTo>
                    <a:lnTo>
                      <a:pt x="318" y="306"/>
                    </a:lnTo>
                    <a:lnTo>
                      <a:pt x="324" y="300"/>
                    </a:lnTo>
                    <a:lnTo>
                      <a:pt x="330" y="282"/>
                    </a:lnTo>
                    <a:lnTo>
                      <a:pt x="348" y="270"/>
                    </a:lnTo>
                    <a:lnTo>
                      <a:pt x="348" y="246"/>
                    </a:lnTo>
                    <a:lnTo>
                      <a:pt x="354" y="240"/>
                    </a:lnTo>
                    <a:lnTo>
                      <a:pt x="372" y="240"/>
                    </a:lnTo>
                    <a:lnTo>
                      <a:pt x="378" y="216"/>
                    </a:lnTo>
                    <a:lnTo>
                      <a:pt x="390" y="204"/>
                    </a:lnTo>
                    <a:lnTo>
                      <a:pt x="390" y="19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Turkmenistan" descr="© INSCALE GmbH, 05.05.2010&#10;http://www.presentationload.com/"/>
              <p:cNvSpPr/>
              <p:nvPr/>
            </p:nvSpPr>
            <p:spPr bwMode="gray">
              <a:xfrm>
                <a:off x="11520" y="3840"/>
                <a:ext cx="749" cy="450"/>
              </a:xfrm>
              <a:custGeom>
                <a:avLst/>
                <a:gdLst>
                  <a:gd name="T0" fmla="*/ 2147483647 w 1008"/>
                  <a:gd name="T1" fmla="*/ 2147483647 h 606"/>
                  <a:gd name="T2" fmla="*/ 2147483647 w 1008"/>
                  <a:gd name="T3" fmla="*/ 2147483647 h 606"/>
                  <a:gd name="T4" fmla="*/ 2147483647 w 1008"/>
                  <a:gd name="T5" fmla="*/ 2147483647 h 606"/>
                  <a:gd name="T6" fmla="*/ 2147483647 w 1008"/>
                  <a:gd name="T7" fmla="*/ 2147483647 h 606"/>
                  <a:gd name="T8" fmla="*/ 2147483647 w 1008"/>
                  <a:gd name="T9" fmla="*/ 2147483647 h 606"/>
                  <a:gd name="T10" fmla="*/ 2147483647 w 1008"/>
                  <a:gd name="T11" fmla="*/ 2147483647 h 606"/>
                  <a:gd name="T12" fmla="*/ 2147483647 w 1008"/>
                  <a:gd name="T13" fmla="*/ 2147483647 h 606"/>
                  <a:gd name="T14" fmla="*/ 2147483647 w 1008"/>
                  <a:gd name="T15" fmla="*/ 2147483647 h 606"/>
                  <a:gd name="T16" fmla="*/ 2147483647 w 1008"/>
                  <a:gd name="T17" fmla="*/ 2147483647 h 606"/>
                  <a:gd name="T18" fmla="*/ 2147483647 w 1008"/>
                  <a:gd name="T19" fmla="*/ 2147483647 h 606"/>
                  <a:gd name="T20" fmla="*/ 2147483647 w 1008"/>
                  <a:gd name="T21" fmla="*/ 2147483647 h 606"/>
                  <a:gd name="T22" fmla="*/ 2147483647 w 1008"/>
                  <a:gd name="T23" fmla="*/ 2147483647 h 606"/>
                  <a:gd name="T24" fmla="*/ 2147483647 w 1008"/>
                  <a:gd name="T25" fmla="*/ 2147483647 h 606"/>
                  <a:gd name="T26" fmla="*/ 2147483647 w 1008"/>
                  <a:gd name="T27" fmla="*/ 2147483647 h 606"/>
                  <a:gd name="T28" fmla="*/ 2147483647 w 1008"/>
                  <a:gd name="T29" fmla="*/ 2147483647 h 606"/>
                  <a:gd name="T30" fmla="*/ 2147483647 w 1008"/>
                  <a:gd name="T31" fmla="*/ 2147483647 h 606"/>
                  <a:gd name="T32" fmla="*/ 2147483647 w 1008"/>
                  <a:gd name="T33" fmla="*/ 2147483647 h 606"/>
                  <a:gd name="T34" fmla="*/ 2147483647 w 1008"/>
                  <a:gd name="T35" fmla="*/ 2147483647 h 606"/>
                  <a:gd name="T36" fmla="*/ 2147483647 w 1008"/>
                  <a:gd name="T37" fmla="*/ 2147483647 h 606"/>
                  <a:gd name="T38" fmla="*/ 2147483647 w 1008"/>
                  <a:gd name="T39" fmla="*/ 2147483647 h 606"/>
                  <a:gd name="T40" fmla="*/ 2147483647 w 1008"/>
                  <a:gd name="T41" fmla="*/ 2147483647 h 606"/>
                  <a:gd name="T42" fmla="*/ 2147483647 w 1008"/>
                  <a:gd name="T43" fmla="*/ 2147483647 h 606"/>
                  <a:gd name="T44" fmla="*/ 2147483647 w 1008"/>
                  <a:gd name="T45" fmla="*/ 2147483647 h 606"/>
                  <a:gd name="T46" fmla="*/ 2147483647 w 1008"/>
                  <a:gd name="T47" fmla="*/ 2147483647 h 606"/>
                  <a:gd name="T48" fmla="*/ 2147483647 w 1008"/>
                  <a:gd name="T49" fmla="*/ 2147483647 h 606"/>
                  <a:gd name="T50" fmla="*/ 2147483647 w 1008"/>
                  <a:gd name="T51" fmla="*/ 2147483647 h 606"/>
                  <a:gd name="T52" fmla="*/ 2147483647 w 1008"/>
                  <a:gd name="T53" fmla="*/ 2147483647 h 606"/>
                  <a:gd name="T54" fmla="*/ 2147483647 w 1008"/>
                  <a:gd name="T55" fmla="*/ 2147483647 h 606"/>
                  <a:gd name="T56" fmla="*/ 2147483647 w 1008"/>
                  <a:gd name="T57" fmla="*/ 2147483647 h 606"/>
                  <a:gd name="T58" fmla="*/ 2147483647 w 1008"/>
                  <a:gd name="T59" fmla="*/ 2147483647 h 606"/>
                  <a:gd name="T60" fmla="*/ 2147483647 w 1008"/>
                  <a:gd name="T61" fmla="*/ 2147483647 h 606"/>
                  <a:gd name="T62" fmla="*/ 2147483647 w 1008"/>
                  <a:gd name="T63" fmla="*/ 2147483647 h 606"/>
                  <a:gd name="T64" fmla="*/ 2147483647 w 1008"/>
                  <a:gd name="T65" fmla="*/ 2147483647 h 606"/>
                  <a:gd name="T66" fmla="*/ 2147483647 w 1008"/>
                  <a:gd name="T67" fmla="*/ 2147483647 h 606"/>
                  <a:gd name="T68" fmla="*/ 2147483647 w 1008"/>
                  <a:gd name="T69" fmla="*/ 2147483647 h 606"/>
                  <a:gd name="T70" fmla="*/ 2147483647 w 1008"/>
                  <a:gd name="T71" fmla="*/ 2147483647 h 606"/>
                  <a:gd name="T72" fmla="*/ 2147483647 w 1008"/>
                  <a:gd name="T73" fmla="*/ 2147483647 h 606"/>
                  <a:gd name="T74" fmla="*/ 2147483647 w 1008"/>
                  <a:gd name="T75" fmla="*/ 2147483647 h 606"/>
                  <a:gd name="T76" fmla="*/ 2147483647 w 1008"/>
                  <a:gd name="T77" fmla="*/ 2147483647 h 606"/>
                  <a:gd name="T78" fmla="*/ 2147483647 w 1008"/>
                  <a:gd name="T79" fmla="*/ 2147483647 h 606"/>
                  <a:gd name="T80" fmla="*/ 2147483647 w 1008"/>
                  <a:gd name="T81" fmla="*/ 2147483647 h 606"/>
                  <a:gd name="T82" fmla="*/ 2147483647 w 1008"/>
                  <a:gd name="T83" fmla="*/ 2147483647 h 606"/>
                  <a:gd name="T84" fmla="*/ 2147483647 w 1008"/>
                  <a:gd name="T85" fmla="*/ 2147483647 h 606"/>
                  <a:gd name="T86" fmla="*/ 2147483647 w 1008"/>
                  <a:gd name="T87" fmla="*/ 2147483647 h 606"/>
                  <a:gd name="T88" fmla="*/ 2147483647 w 1008"/>
                  <a:gd name="T89" fmla="*/ 2147483647 h 606"/>
                  <a:gd name="T90" fmla="*/ 2147483647 w 1008"/>
                  <a:gd name="T91" fmla="*/ 2147483647 h 606"/>
                  <a:gd name="T92" fmla="*/ 2147483647 w 1008"/>
                  <a:gd name="T93" fmla="*/ 2147483647 h 606"/>
                  <a:gd name="T94" fmla="*/ 2147483647 w 1008"/>
                  <a:gd name="T95" fmla="*/ 2147483647 h 606"/>
                  <a:gd name="T96" fmla="*/ 2147483647 w 1008"/>
                  <a:gd name="T97" fmla="*/ 2147483647 h 606"/>
                  <a:gd name="T98" fmla="*/ 2147483647 w 1008"/>
                  <a:gd name="T99" fmla="*/ 2147483647 h 606"/>
                  <a:gd name="T100" fmla="*/ 2147483647 w 1008"/>
                  <a:gd name="T101" fmla="*/ 2147483647 h 606"/>
                  <a:gd name="T102" fmla="*/ 2147483647 w 1008"/>
                  <a:gd name="T103" fmla="*/ 2147483647 h 606"/>
                  <a:gd name="T104" fmla="*/ 0 w 1008"/>
                  <a:gd name="T105" fmla="*/ 2147483647 h 606"/>
                  <a:gd name="T106" fmla="*/ 2147483647 w 1008"/>
                  <a:gd name="T107" fmla="*/ 2147483647 h 606"/>
                  <a:gd name="T108" fmla="*/ 2147483647 w 1008"/>
                  <a:gd name="T109" fmla="*/ 2147483647 h 60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008"/>
                  <a:gd name="T166" fmla="*/ 0 h 606"/>
                  <a:gd name="T167" fmla="*/ 1008 w 1008"/>
                  <a:gd name="T168" fmla="*/ 606 h 60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008" h="606">
                    <a:moveTo>
                      <a:pt x="48" y="150"/>
                    </a:moveTo>
                    <a:lnTo>
                      <a:pt x="48" y="156"/>
                    </a:lnTo>
                    <a:lnTo>
                      <a:pt x="42" y="162"/>
                    </a:lnTo>
                    <a:lnTo>
                      <a:pt x="36" y="174"/>
                    </a:lnTo>
                    <a:lnTo>
                      <a:pt x="36" y="186"/>
                    </a:lnTo>
                    <a:lnTo>
                      <a:pt x="42" y="198"/>
                    </a:lnTo>
                    <a:lnTo>
                      <a:pt x="48" y="204"/>
                    </a:lnTo>
                    <a:lnTo>
                      <a:pt x="54" y="216"/>
                    </a:lnTo>
                    <a:lnTo>
                      <a:pt x="60" y="222"/>
                    </a:lnTo>
                    <a:lnTo>
                      <a:pt x="60" y="228"/>
                    </a:lnTo>
                    <a:lnTo>
                      <a:pt x="90" y="222"/>
                    </a:lnTo>
                    <a:lnTo>
                      <a:pt x="90" y="246"/>
                    </a:lnTo>
                    <a:lnTo>
                      <a:pt x="114" y="258"/>
                    </a:lnTo>
                    <a:lnTo>
                      <a:pt x="90" y="258"/>
                    </a:lnTo>
                    <a:lnTo>
                      <a:pt x="78" y="264"/>
                    </a:lnTo>
                    <a:lnTo>
                      <a:pt x="72" y="264"/>
                    </a:lnTo>
                    <a:lnTo>
                      <a:pt x="72" y="270"/>
                    </a:lnTo>
                    <a:lnTo>
                      <a:pt x="78" y="276"/>
                    </a:lnTo>
                    <a:lnTo>
                      <a:pt x="90" y="276"/>
                    </a:lnTo>
                    <a:lnTo>
                      <a:pt x="96" y="282"/>
                    </a:lnTo>
                    <a:lnTo>
                      <a:pt x="114" y="282"/>
                    </a:lnTo>
                    <a:lnTo>
                      <a:pt x="120" y="288"/>
                    </a:lnTo>
                    <a:lnTo>
                      <a:pt x="126" y="300"/>
                    </a:lnTo>
                    <a:lnTo>
                      <a:pt x="132" y="306"/>
                    </a:lnTo>
                    <a:lnTo>
                      <a:pt x="138" y="354"/>
                    </a:lnTo>
                    <a:lnTo>
                      <a:pt x="150" y="360"/>
                    </a:lnTo>
                    <a:lnTo>
                      <a:pt x="150" y="372"/>
                    </a:lnTo>
                    <a:lnTo>
                      <a:pt x="144" y="378"/>
                    </a:lnTo>
                    <a:lnTo>
                      <a:pt x="144" y="402"/>
                    </a:lnTo>
                    <a:lnTo>
                      <a:pt x="150" y="414"/>
                    </a:lnTo>
                    <a:lnTo>
                      <a:pt x="150" y="426"/>
                    </a:lnTo>
                    <a:lnTo>
                      <a:pt x="156" y="432"/>
                    </a:lnTo>
                    <a:lnTo>
                      <a:pt x="156" y="438"/>
                    </a:lnTo>
                    <a:lnTo>
                      <a:pt x="186" y="438"/>
                    </a:lnTo>
                    <a:lnTo>
                      <a:pt x="198" y="426"/>
                    </a:lnTo>
                    <a:lnTo>
                      <a:pt x="210" y="420"/>
                    </a:lnTo>
                    <a:lnTo>
                      <a:pt x="210" y="408"/>
                    </a:lnTo>
                    <a:lnTo>
                      <a:pt x="216" y="402"/>
                    </a:lnTo>
                    <a:lnTo>
                      <a:pt x="228" y="396"/>
                    </a:lnTo>
                    <a:lnTo>
                      <a:pt x="246" y="378"/>
                    </a:lnTo>
                    <a:lnTo>
                      <a:pt x="258" y="372"/>
                    </a:lnTo>
                    <a:lnTo>
                      <a:pt x="294" y="372"/>
                    </a:lnTo>
                    <a:lnTo>
                      <a:pt x="306" y="378"/>
                    </a:lnTo>
                    <a:lnTo>
                      <a:pt x="312" y="372"/>
                    </a:lnTo>
                    <a:lnTo>
                      <a:pt x="312" y="366"/>
                    </a:lnTo>
                    <a:lnTo>
                      <a:pt x="372" y="366"/>
                    </a:lnTo>
                    <a:lnTo>
                      <a:pt x="384" y="378"/>
                    </a:lnTo>
                    <a:lnTo>
                      <a:pt x="384" y="390"/>
                    </a:lnTo>
                    <a:lnTo>
                      <a:pt x="414" y="390"/>
                    </a:lnTo>
                    <a:lnTo>
                      <a:pt x="420" y="396"/>
                    </a:lnTo>
                    <a:lnTo>
                      <a:pt x="432" y="402"/>
                    </a:lnTo>
                    <a:lnTo>
                      <a:pt x="438" y="408"/>
                    </a:lnTo>
                    <a:lnTo>
                      <a:pt x="450" y="414"/>
                    </a:lnTo>
                    <a:lnTo>
                      <a:pt x="450" y="408"/>
                    </a:lnTo>
                    <a:lnTo>
                      <a:pt x="468" y="408"/>
                    </a:lnTo>
                    <a:lnTo>
                      <a:pt x="480" y="414"/>
                    </a:lnTo>
                    <a:lnTo>
                      <a:pt x="498" y="414"/>
                    </a:lnTo>
                    <a:lnTo>
                      <a:pt x="510" y="420"/>
                    </a:lnTo>
                    <a:lnTo>
                      <a:pt x="516" y="420"/>
                    </a:lnTo>
                    <a:lnTo>
                      <a:pt x="522" y="426"/>
                    </a:lnTo>
                    <a:lnTo>
                      <a:pt x="522" y="432"/>
                    </a:lnTo>
                    <a:lnTo>
                      <a:pt x="528" y="444"/>
                    </a:lnTo>
                    <a:lnTo>
                      <a:pt x="534" y="450"/>
                    </a:lnTo>
                    <a:lnTo>
                      <a:pt x="540" y="450"/>
                    </a:lnTo>
                    <a:lnTo>
                      <a:pt x="546" y="456"/>
                    </a:lnTo>
                    <a:lnTo>
                      <a:pt x="558" y="456"/>
                    </a:lnTo>
                    <a:lnTo>
                      <a:pt x="570" y="468"/>
                    </a:lnTo>
                    <a:lnTo>
                      <a:pt x="582" y="474"/>
                    </a:lnTo>
                    <a:lnTo>
                      <a:pt x="588" y="486"/>
                    </a:lnTo>
                    <a:lnTo>
                      <a:pt x="594" y="492"/>
                    </a:lnTo>
                    <a:lnTo>
                      <a:pt x="660" y="486"/>
                    </a:lnTo>
                    <a:lnTo>
                      <a:pt x="660" y="522"/>
                    </a:lnTo>
                    <a:lnTo>
                      <a:pt x="672" y="522"/>
                    </a:lnTo>
                    <a:lnTo>
                      <a:pt x="666" y="546"/>
                    </a:lnTo>
                    <a:lnTo>
                      <a:pt x="678" y="576"/>
                    </a:lnTo>
                    <a:lnTo>
                      <a:pt x="684" y="582"/>
                    </a:lnTo>
                    <a:lnTo>
                      <a:pt x="696" y="582"/>
                    </a:lnTo>
                    <a:lnTo>
                      <a:pt x="702" y="588"/>
                    </a:lnTo>
                    <a:lnTo>
                      <a:pt x="714" y="588"/>
                    </a:lnTo>
                    <a:lnTo>
                      <a:pt x="720" y="582"/>
                    </a:lnTo>
                    <a:lnTo>
                      <a:pt x="726" y="582"/>
                    </a:lnTo>
                    <a:lnTo>
                      <a:pt x="750" y="606"/>
                    </a:lnTo>
                    <a:lnTo>
                      <a:pt x="774" y="606"/>
                    </a:lnTo>
                    <a:lnTo>
                      <a:pt x="786" y="600"/>
                    </a:lnTo>
                    <a:lnTo>
                      <a:pt x="792" y="594"/>
                    </a:lnTo>
                    <a:lnTo>
                      <a:pt x="804" y="570"/>
                    </a:lnTo>
                    <a:lnTo>
                      <a:pt x="804" y="558"/>
                    </a:lnTo>
                    <a:lnTo>
                      <a:pt x="816" y="558"/>
                    </a:lnTo>
                    <a:lnTo>
                      <a:pt x="852" y="540"/>
                    </a:lnTo>
                    <a:lnTo>
                      <a:pt x="858" y="528"/>
                    </a:lnTo>
                    <a:lnTo>
                      <a:pt x="870" y="522"/>
                    </a:lnTo>
                    <a:lnTo>
                      <a:pt x="882" y="522"/>
                    </a:lnTo>
                    <a:lnTo>
                      <a:pt x="882" y="462"/>
                    </a:lnTo>
                    <a:lnTo>
                      <a:pt x="888" y="450"/>
                    </a:lnTo>
                    <a:lnTo>
                      <a:pt x="900" y="444"/>
                    </a:lnTo>
                    <a:lnTo>
                      <a:pt x="936" y="444"/>
                    </a:lnTo>
                    <a:lnTo>
                      <a:pt x="936" y="420"/>
                    </a:lnTo>
                    <a:lnTo>
                      <a:pt x="948" y="420"/>
                    </a:lnTo>
                    <a:lnTo>
                      <a:pt x="960" y="426"/>
                    </a:lnTo>
                    <a:lnTo>
                      <a:pt x="966" y="432"/>
                    </a:lnTo>
                    <a:lnTo>
                      <a:pt x="978" y="438"/>
                    </a:lnTo>
                    <a:lnTo>
                      <a:pt x="1008" y="438"/>
                    </a:lnTo>
                    <a:lnTo>
                      <a:pt x="1008" y="426"/>
                    </a:lnTo>
                    <a:lnTo>
                      <a:pt x="996" y="414"/>
                    </a:lnTo>
                    <a:lnTo>
                      <a:pt x="996" y="396"/>
                    </a:lnTo>
                    <a:lnTo>
                      <a:pt x="1002" y="390"/>
                    </a:lnTo>
                    <a:lnTo>
                      <a:pt x="954" y="360"/>
                    </a:lnTo>
                    <a:lnTo>
                      <a:pt x="930" y="366"/>
                    </a:lnTo>
                    <a:lnTo>
                      <a:pt x="924" y="366"/>
                    </a:lnTo>
                    <a:lnTo>
                      <a:pt x="912" y="354"/>
                    </a:lnTo>
                    <a:lnTo>
                      <a:pt x="900" y="354"/>
                    </a:lnTo>
                    <a:lnTo>
                      <a:pt x="888" y="342"/>
                    </a:lnTo>
                    <a:lnTo>
                      <a:pt x="876" y="336"/>
                    </a:lnTo>
                    <a:lnTo>
                      <a:pt x="870" y="330"/>
                    </a:lnTo>
                    <a:lnTo>
                      <a:pt x="846" y="318"/>
                    </a:lnTo>
                    <a:lnTo>
                      <a:pt x="828" y="306"/>
                    </a:lnTo>
                    <a:lnTo>
                      <a:pt x="804" y="306"/>
                    </a:lnTo>
                    <a:lnTo>
                      <a:pt x="774" y="288"/>
                    </a:lnTo>
                    <a:lnTo>
                      <a:pt x="768" y="282"/>
                    </a:lnTo>
                    <a:lnTo>
                      <a:pt x="762" y="270"/>
                    </a:lnTo>
                    <a:lnTo>
                      <a:pt x="750" y="258"/>
                    </a:lnTo>
                    <a:lnTo>
                      <a:pt x="744" y="258"/>
                    </a:lnTo>
                    <a:lnTo>
                      <a:pt x="732" y="252"/>
                    </a:lnTo>
                    <a:lnTo>
                      <a:pt x="714" y="252"/>
                    </a:lnTo>
                    <a:lnTo>
                      <a:pt x="702" y="246"/>
                    </a:lnTo>
                    <a:lnTo>
                      <a:pt x="690" y="234"/>
                    </a:lnTo>
                    <a:lnTo>
                      <a:pt x="672" y="198"/>
                    </a:lnTo>
                    <a:lnTo>
                      <a:pt x="666" y="192"/>
                    </a:lnTo>
                    <a:lnTo>
                      <a:pt x="666" y="186"/>
                    </a:lnTo>
                    <a:lnTo>
                      <a:pt x="648" y="168"/>
                    </a:lnTo>
                    <a:lnTo>
                      <a:pt x="630" y="138"/>
                    </a:lnTo>
                    <a:lnTo>
                      <a:pt x="594" y="120"/>
                    </a:lnTo>
                    <a:lnTo>
                      <a:pt x="594" y="126"/>
                    </a:lnTo>
                    <a:lnTo>
                      <a:pt x="540" y="120"/>
                    </a:lnTo>
                    <a:lnTo>
                      <a:pt x="510" y="120"/>
                    </a:lnTo>
                    <a:lnTo>
                      <a:pt x="492" y="102"/>
                    </a:lnTo>
                    <a:lnTo>
                      <a:pt x="492" y="90"/>
                    </a:lnTo>
                    <a:lnTo>
                      <a:pt x="504" y="78"/>
                    </a:lnTo>
                    <a:lnTo>
                      <a:pt x="492" y="72"/>
                    </a:lnTo>
                    <a:lnTo>
                      <a:pt x="492" y="60"/>
                    </a:lnTo>
                    <a:lnTo>
                      <a:pt x="486" y="48"/>
                    </a:lnTo>
                    <a:lnTo>
                      <a:pt x="480" y="42"/>
                    </a:lnTo>
                    <a:lnTo>
                      <a:pt x="444" y="42"/>
                    </a:lnTo>
                    <a:lnTo>
                      <a:pt x="432" y="36"/>
                    </a:lnTo>
                    <a:lnTo>
                      <a:pt x="432" y="24"/>
                    </a:lnTo>
                    <a:lnTo>
                      <a:pt x="408" y="24"/>
                    </a:lnTo>
                    <a:lnTo>
                      <a:pt x="390" y="0"/>
                    </a:lnTo>
                    <a:lnTo>
                      <a:pt x="384" y="12"/>
                    </a:lnTo>
                    <a:lnTo>
                      <a:pt x="354" y="6"/>
                    </a:lnTo>
                    <a:lnTo>
                      <a:pt x="384" y="36"/>
                    </a:lnTo>
                    <a:lnTo>
                      <a:pt x="378" y="30"/>
                    </a:lnTo>
                    <a:lnTo>
                      <a:pt x="366" y="30"/>
                    </a:lnTo>
                    <a:lnTo>
                      <a:pt x="360" y="24"/>
                    </a:lnTo>
                    <a:lnTo>
                      <a:pt x="354" y="24"/>
                    </a:lnTo>
                    <a:lnTo>
                      <a:pt x="348" y="30"/>
                    </a:lnTo>
                    <a:lnTo>
                      <a:pt x="348" y="42"/>
                    </a:lnTo>
                    <a:lnTo>
                      <a:pt x="342" y="42"/>
                    </a:lnTo>
                    <a:lnTo>
                      <a:pt x="336" y="48"/>
                    </a:lnTo>
                    <a:lnTo>
                      <a:pt x="324" y="48"/>
                    </a:lnTo>
                    <a:lnTo>
                      <a:pt x="312" y="54"/>
                    </a:lnTo>
                    <a:lnTo>
                      <a:pt x="294" y="72"/>
                    </a:lnTo>
                    <a:lnTo>
                      <a:pt x="294" y="84"/>
                    </a:lnTo>
                    <a:lnTo>
                      <a:pt x="300" y="102"/>
                    </a:lnTo>
                    <a:lnTo>
                      <a:pt x="312" y="108"/>
                    </a:lnTo>
                    <a:lnTo>
                      <a:pt x="318" y="120"/>
                    </a:lnTo>
                    <a:lnTo>
                      <a:pt x="252" y="120"/>
                    </a:lnTo>
                    <a:lnTo>
                      <a:pt x="240" y="108"/>
                    </a:lnTo>
                    <a:lnTo>
                      <a:pt x="228" y="108"/>
                    </a:lnTo>
                    <a:lnTo>
                      <a:pt x="228" y="114"/>
                    </a:lnTo>
                    <a:lnTo>
                      <a:pt x="216" y="126"/>
                    </a:lnTo>
                    <a:lnTo>
                      <a:pt x="210" y="120"/>
                    </a:lnTo>
                    <a:lnTo>
                      <a:pt x="198" y="114"/>
                    </a:lnTo>
                    <a:lnTo>
                      <a:pt x="174" y="90"/>
                    </a:lnTo>
                    <a:lnTo>
                      <a:pt x="168" y="78"/>
                    </a:lnTo>
                    <a:lnTo>
                      <a:pt x="162" y="72"/>
                    </a:lnTo>
                    <a:lnTo>
                      <a:pt x="156" y="60"/>
                    </a:lnTo>
                    <a:lnTo>
                      <a:pt x="144" y="54"/>
                    </a:lnTo>
                    <a:lnTo>
                      <a:pt x="132" y="42"/>
                    </a:lnTo>
                    <a:lnTo>
                      <a:pt x="120" y="42"/>
                    </a:lnTo>
                    <a:lnTo>
                      <a:pt x="96" y="30"/>
                    </a:lnTo>
                    <a:lnTo>
                      <a:pt x="78" y="30"/>
                    </a:lnTo>
                    <a:lnTo>
                      <a:pt x="72" y="36"/>
                    </a:lnTo>
                    <a:lnTo>
                      <a:pt x="72" y="48"/>
                    </a:lnTo>
                    <a:lnTo>
                      <a:pt x="84" y="54"/>
                    </a:lnTo>
                    <a:lnTo>
                      <a:pt x="90" y="54"/>
                    </a:lnTo>
                    <a:lnTo>
                      <a:pt x="90" y="66"/>
                    </a:lnTo>
                    <a:lnTo>
                      <a:pt x="96" y="66"/>
                    </a:lnTo>
                    <a:lnTo>
                      <a:pt x="96" y="72"/>
                    </a:lnTo>
                    <a:lnTo>
                      <a:pt x="102" y="84"/>
                    </a:lnTo>
                    <a:lnTo>
                      <a:pt x="114" y="90"/>
                    </a:lnTo>
                    <a:lnTo>
                      <a:pt x="126" y="102"/>
                    </a:lnTo>
                    <a:lnTo>
                      <a:pt x="138" y="108"/>
                    </a:lnTo>
                    <a:lnTo>
                      <a:pt x="150" y="120"/>
                    </a:lnTo>
                    <a:lnTo>
                      <a:pt x="162" y="126"/>
                    </a:lnTo>
                    <a:lnTo>
                      <a:pt x="162" y="150"/>
                    </a:lnTo>
                    <a:lnTo>
                      <a:pt x="156" y="156"/>
                    </a:lnTo>
                    <a:lnTo>
                      <a:pt x="144" y="156"/>
                    </a:lnTo>
                    <a:lnTo>
                      <a:pt x="132" y="150"/>
                    </a:lnTo>
                    <a:lnTo>
                      <a:pt x="120" y="138"/>
                    </a:lnTo>
                    <a:lnTo>
                      <a:pt x="120" y="162"/>
                    </a:lnTo>
                    <a:lnTo>
                      <a:pt x="78" y="162"/>
                    </a:lnTo>
                    <a:lnTo>
                      <a:pt x="66" y="144"/>
                    </a:lnTo>
                    <a:lnTo>
                      <a:pt x="60" y="150"/>
                    </a:lnTo>
                    <a:lnTo>
                      <a:pt x="48" y="138"/>
                    </a:lnTo>
                    <a:lnTo>
                      <a:pt x="42" y="126"/>
                    </a:lnTo>
                    <a:lnTo>
                      <a:pt x="36" y="120"/>
                    </a:lnTo>
                    <a:lnTo>
                      <a:pt x="36" y="102"/>
                    </a:lnTo>
                    <a:lnTo>
                      <a:pt x="30" y="96"/>
                    </a:lnTo>
                    <a:lnTo>
                      <a:pt x="30" y="84"/>
                    </a:lnTo>
                    <a:lnTo>
                      <a:pt x="24" y="78"/>
                    </a:lnTo>
                    <a:lnTo>
                      <a:pt x="0" y="7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12" y="102"/>
                    </a:lnTo>
                    <a:lnTo>
                      <a:pt x="18" y="108"/>
                    </a:lnTo>
                    <a:lnTo>
                      <a:pt x="24" y="120"/>
                    </a:lnTo>
                    <a:lnTo>
                      <a:pt x="36" y="126"/>
                    </a:lnTo>
                    <a:lnTo>
                      <a:pt x="42" y="138"/>
                    </a:lnTo>
                    <a:lnTo>
                      <a:pt x="48" y="144"/>
                    </a:lnTo>
                    <a:lnTo>
                      <a:pt x="48" y="15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Turkey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0207" y="3875"/>
                <a:ext cx="987" cy="378"/>
              </a:xfrm>
              <a:custGeom>
                <a:avLst/>
                <a:gdLst>
                  <a:gd name="T0" fmla="*/ 2147483647 w 1332"/>
                  <a:gd name="T1" fmla="*/ 2147483647 h 510"/>
                  <a:gd name="T2" fmla="*/ 2147483647 w 1332"/>
                  <a:gd name="T3" fmla="*/ 2147483647 h 510"/>
                  <a:gd name="T4" fmla="*/ 2147483647 w 1332"/>
                  <a:gd name="T5" fmla="*/ 2147483647 h 510"/>
                  <a:gd name="T6" fmla="*/ 2147483647 w 1332"/>
                  <a:gd name="T7" fmla="*/ 2147483647 h 510"/>
                  <a:gd name="T8" fmla="*/ 2147483647 w 1332"/>
                  <a:gd name="T9" fmla="*/ 2147483647 h 510"/>
                  <a:gd name="T10" fmla="*/ 2147483647 w 1332"/>
                  <a:gd name="T11" fmla="*/ 2147483647 h 510"/>
                  <a:gd name="T12" fmla="*/ 2147483647 w 1332"/>
                  <a:gd name="T13" fmla="*/ 2147483647 h 510"/>
                  <a:gd name="T14" fmla="*/ 2147483647 w 1332"/>
                  <a:gd name="T15" fmla="*/ 2147483647 h 510"/>
                  <a:gd name="T16" fmla="*/ 2147483647 w 1332"/>
                  <a:gd name="T17" fmla="*/ 2147483647 h 510"/>
                  <a:gd name="T18" fmla="*/ 2147483647 w 1332"/>
                  <a:gd name="T19" fmla="*/ 2147483647 h 510"/>
                  <a:gd name="T20" fmla="*/ 2147483647 w 1332"/>
                  <a:gd name="T21" fmla="*/ 2147483647 h 510"/>
                  <a:gd name="T22" fmla="*/ 2147483647 w 1332"/>
                  <a:gd name="T23" fmla="*/ 2147483647 h 510"/>
                  <a:gd name="T24" fmla="*/ 2147483647 w 1332"/>
                  <a:gd name="T25" fmla="*/ 2147483647 h 510"/>
                  <a:gd name="T26" fmla="*/ 2147483647 w 1332"/>
                  <a:gd name="T27" fmla="*/ 2147483647 h 510"/>
                  <a:gd name="T28" fmla="*/ 2147483647 w 1332"/>
                  <a:gd name="T29" fmla="*/ 2147483647 h 510"/>
                  <a:gd name="T30" fmla="*/ 2147483647 w 1332"/>
                  <a:gd name="T31" fmla="*/ 2147483647 h 510"/>
                  <a:gd name="T32" fmla="*/ 2147483647 w 1332"/>
                  <a:gd name="T33" fmla="*/ 2147483647 h 510"/>
                  <a:gd name="T34" fmla="*/ 2147483647 w 1332"/>
                  <a:gd name="T35" fmla="*/ 2147483647 h 510"/>
                  <a:gd name="T36" fmla="*/ 2147483647 w 1332"/>
                  <a:gd name="T37" fmla="*/ 2147483647 h 510"/>
                  <a:gd name="T38" fmla="*/ 2147483647 w 1332"/>
                  <a:gd name="T39" fmla="*/ 2147483647 h 510"/>
                  <a:gd name="T40" fmla="*/ 2147483647 w 1332"/>
                  <a:gd name="T41" fmla="*/ 2147483647 h 510"/>
                  <a:gd name="T42" fmla="*/ 2147483647 w 1332"/>
                  <a:gd name="T43" fmla="*/ 2147483647 h 510"/>
                  <a:gd name="T44" fmla="*/ 2147483647 w 1332"/>
                  <a:gd name="T45" fmla="*/ 2147483647 h 510"/>
                  <a:gd name="T46" fmla="*/ 2147483647 w 1332"/>
                  <a:gd name="T47" fmla="*/ 2147483647 h 510"/>
                  <a:gd name="T48" fmla="*/ 2147483647 w 1332"/>
                  <a:gd name="T49" fmla="*/ 2147483647 h 510"/>
                  <a:gd name="T50" fmla="*/ 2147483647 w 1332"/>
                  <a:gd name="T51" fmla="*/ 2147483647 h 510"/>
                  <a:gd name="T52" fmla="*/ 2147483647 w 1332"/>
                  <a:gd name="T53" fmla="*/ 2147483647 h 510"/>
                  <a:gd name="T54" fmla="*/ 2147483647 w 1332"/>
                  <a:gd name="T55" fmla="*/ 2147483647 h 510"/>
                  <a:gd name="T56" fmla="*/ 2147483647 w 1332"/>
                  <a:gd name="T57" fmla="*/ 2147483647 h 510"/>
                  <a:gd name="T58" fmla="*/ 2147483647 w 1332"/>
                  <a:gd name="T59" fmla="*/ 2147483647 h 510"/>
                  <a:gd name="T60" fmla="*/ 2147483647 w 1332"/>
                  <a:gd name="T61" fmla="*/ 2147483647 h 510"/>
                  <a:gd name="T62" fmla="*/ 2147483647 w 1332"/>
                  <a:gd name="T63" fmla="*/ 2147483647 h 510"/>
                  <a:gd name="T64" fmla="*/ 2147483647 w 1332"/>
                  <a:gd name="T65" fmla="*/ 2147483647 h 510"/>
                  <a:gd name="T66" fmla="*/ 2147483647 w 1332"/>
                  <a:gd name="T67" fmla="*/ 2147483647 h 510"/>
                  <a:gd name="T68" fmla="*/ 2147483647 w 1332"/>
                  <a:gd name="T69" fmla="*/ 2147483647 h 510"/>
                  <a:gd name="T70" fmla="*/ 2147483647 w 1332"/>
                  <a:gd name="T71" fmla="*/ 2147483647 h 510"/>
                  <a:gd name="T72" fmla="*/ 2147483647 w 1332"/>
                  <a:gd name="T73" fmla="*/ 2147483647 h 510"/>
                  <a:gd name="T74" fmla="*/ 2147483647 w 1332"/>
                  <a:gd name="T75" fmla="*/ 2147483647 h 510"/>
                  <a:gd name="T76" fmla="*/ 2147483647 w 1332"/>
                  <a:gd name="T77" fmla="*/ 2147483647 h 510"/>
                  <a:gd name="T78" fmla="*/ 2147483647 w 1332"/>
                  <a:gd name="T79" fmla="*/ 2147483647 h 510"/>
                  <a:gd name="T80" fmla="*/ 2147483647 w 1332"/>
                  <a:gd name="T81" fmla="*/ 2147483647 h 510"/>
                  <a:gd name="T82" fmla="*/ 2147483647 w 1332"/>
                  <a:gd name="T83" fmla="*/ 2147483647 h 510"/>
                  <a:gd name="T84" fmla="*/ 2147483647 w 1332"/>
                  <a:gd name="T85" fmla="*/ 2147483647 h 510"/>
                  <a:gd name="T86" fmla="*/ 2147483647 w 1332"/>
                  <a:gd name="T87" fmla="*/ 2147483647 h 510"/>
                  <a:gd name="T88" fmla="*/ 2147483647 w 1332"/>
                  <a:gd name="T89" fmla="*/ 2147483647 h 510"/>
                  <a:gd name="T90" fmla="*/ 2147483647 w 1332"/>
                  <a:gd name="T91" fmla="*/ 2147483647 h 510"/>
                  <a:gd name="T92" fmla="*/ 2147483647 w 1332"/>
                  <a:gd name="T93" fmla="*/ 2147483647 h 510"/>
                  <a:gd name="T94" fmla="*/ 2147483647 w 1332"/>
                  <a:gd name="T95" fmla="*/ 2147483647 h 510"/>
                  <a:gd name="T96" fmla="*/ 2147483647 w 1332"/>
                  <a:gd name="T97" fmla="*/ 2147483647 h 510"/>
                  <a:gd name="T98" fmla="*/ 2147483647 w 1332"/>
                  <a:gd name="T99" fmla="*/ 2147483647 h 510"/>
                  <a:gd name="T100" fmla="*/ 2147483647 w 1332"/>
                  <a:gd name="T101" fmla="*/ 2147483647 h 510"/>
                  <a:gd name="T102" fmla="*/ 2147483647 w 1332"/>
                  <a:gd name="T103" fmla="*/ 2147483647 h 510"/>
                  <a:gd name="T104" fmla="*/ 2147483647 w 1332"/>
                  <a:gd name="T105" fmla="*/ 2147483647 h 510"/>
                  <a:gd name="T106" fmla="*/ 2147483647 w 1332"/>
                  <a:gd name="T107" fmla="*/ 2147483647 h 510"/>
                  <a:gd name="T108" fmla="*/ 2147483647 w 1332"/>
                  <a:gd name="T109" fmla="*/ 2147483647 h 510"/>
                  <a:gd name="T110" fmla="*/ 2147483647 w 1332"/>
                  <a:gd name="T111" fmla="*/ 2147483647 h 510"/>
                  <a:gd name="T112" fmla="*/ 2147483647 w 1332"/>
                  <a:gd name="T113" fmla="*/ 2147483647 h 510"/>
                  <a:gd name="T114" fmla="*/ 2147483647 w 1332"/>
                  <a:gd name="T115" fmla="*/ 2147483647 h 51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332"/>
                  <a:gd name="T175" fmla="*/ 0 h 510"/>
                  <a:gd name="T176" fmla="*/ 1332 w 1332"/>
                  <a:gd name="T177" fmla="*/ 510 h 51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332" h="510">
                    <a:moveTo>
                      <a:pt x="6" y="192"/>
                    </a:moveTo>
                    <a:lnTo>
                      <a:pt x="24" y="186"/>
                    </a:lnTo>
                    <a:lnTo>
                      <a:pt x="30" y="174"/>
                    </a:lnTo>
                    <a:lnTo>
                      <a:pt x="0" y="174"/>
                    </a:lnTo>
                    <a:lnTo>
                      <a:pt x="6" y="192"/>
                    </a:lnTo>
                    <a:close/>
                    <a:moveTo>
                      <a:pt x="42" y="162"/>
                    </a:moveTo>
                    <a:lnTo>
                      <a:pt x="42" y="168"/>
                    </a:lnTo>
                    <a:lnTo>
                      <a:pt x="48" y="174"/>
                    </a:lnTo>
                    <a:lnTo>
                      <a:pt x="60" y="174"/>
                    </a:lnTo>
                    <a:lnTo>
                      <a:pt x="60" y="162"/>
                    </a:lnTo>
                    <a:lnTo>
                      <a:pt x="54" y="156"/>
                    </a:lnTo>
                    <a:lnTo>
                      <a:pt x="54" y="150"/>
                    </a:lnTo>
                    <a:lnTo>
                      <a:pt x="48" y="150"/>
                    </a:lnTo>
                    <a:lnTo>
                      <a:pt x="48" y="156"/>
                    </a:lnTo>
                    <a:lnTo>
                      <a:pt x="42" y="162"/>
                    </a:lnTo>
                    <a:close/>
                    <a:moveTo>
                      <a:pt x="96" y="138"/>
                    </a:moveTo>
                    <a:lnTo>
                      <a:pt x="66" y="138"/>
                    </a:lnTo>
                    <a:lnTo>
                      <a:pt x="66" y="174"/>
                    </a:lnTo>
                    <a:lnTo>
                      <a:pt x="78" y="150"/>
                    </a:lnTo>
                    <a:lnTo>
                      <a:pt x="96" y="138"/>
                    </a:lnTo>
                    <a:close/>
                    <a:moveTo>
                      <a:pt x="1332" y="402"/>
                    </a:moveTo>
                    <a:lnTo>
                      <a:pt x="1332" y="390"/>
                    </a:lnTo>
                    <a:lnTo>
                      <a:pt x="1308" y="384"/>
                    </a:lnTo>
                    <a:lnTo>
                      <a:pt x="1308" y="354"/>
                    </a:lnTo>
                    <a:lnTo>
                      <a:pt x="1272" y="336"/>
                    </a:lnTo>
                    <a:lnTo>
                      <a:pt x="1278" y="330"/>
                    </a:lnTo>
                    <a:lnTo>
                      <a:pt x="1284" y="318"/>
                    </a:lnTo>
                    <a:lnTo>
                      <a:pt x="1284" y="312"/>
                    </a:lnTo>
                    <a:lnTo>
                      <a:pt x="1290" y="306"/>
                    </a:lnTo>
                    <a:lnTo>
                      <a:pt x="1284" y="306"/>
                    </a:lnTo>
                    <a:lnTo>
                      <a:pt x="1278" y="300"/>
                    </a:lnTo>
                    <a:lnTo>
                      <a:pt x="1278" y="288"/>
                    </a:lnTo>
                    <a:lnTo>
                      <a:pt x="1266" y="276"/>
                    </a:lnTo>
                    <a:lnTo>
                      <a:pt x="1266" y="246"/>
                    </a:lnTo>
                    <a:lnTo>
                      <a:pt x="1248" y="222"/>
                    </a:lnTo>
                    <a:lnTo>
                      <a:pt x="1272" y="222"/>
                    </a:lnTo>
                    <a:lnTo>
                      <a:pt x="1272" y="216"/>
                    </a:lnTo>
                    <a:lnTo>
                      <a:pt x="1278" y="210"/>
                    </a:lnTo>
                    <a:lnTo>
                      <a:pt x="1272" y="198"/>
                    </a:lnTo>
                    <a:lnTo>
                      <a:pt x="1272" y="186"/>
                    </a:lnTo>
                    <a:lnTo>
                      <a:pt x="1266" y="180"/>
                    </a:lnTo>
                    <a:lnTo>
                      <a:pt x="1266" y="174"/>
                    </a:lnTo>
                    <a:lnTo>
                      <a:pt x="1260" y="174"/>
                    </a:lnTo>
                    <a:lnTo>
                      <a:pt x="1248" y="180"/>
                    </a:lnTo>
                    <a:lnTo>
                      <a:pt x="1236" y="180"/>
                    </a:lnTo>
                    <a:lnTo>
                      <a:pt x="1224" y="174"/>
                    </a:lnTo>
                    <a:lnTo>
                      <a:pt x="1218" y="168"/>
                    </a:lnTo>
                    <a:lnTo>
                      <a:pt x="1212" y="156"/>
                    </a:lnTo>
                    <a:lnTo>
                      <a:pt x="1212" y="144"/>
                    </a:lnTo>
                    <a:lnTo>
                      <a:pt x="1200" y="108"/>
                    </a:lnTo>
                    <a:lnTo>
                      <a:pt x="1194" y="96"/>
                    </a:lnTo>
                    <a:lnTo>
                      <a:pt x="1194" y="84"/>
                    </a:lnTo>
                    <a:lnTo>
                      <a:pt x="1188" y="78"/>
                    </a:lnTo>
                    <a:lnTo>
                      <a:pt x="1164" y="78"/>
                    </a:lnTo>
                    <a:lnTo>
                      <a:pt x="1164" y="72"/>
                    </a:lnTo>
                    <a:lnTo>
                      <a:pt x="1158" y="60"/>
                    </a:lnTo>
                    <a:lnTo>
                      <a:pt x="1152" y="54"/>
                    </a:lnTo>
                    <a:lnTo>
                      <a:pt x="1140" y="48"/>
                    </a:lnTo>
                    <a:lnTo>
                      <a:pt x="1128" y="48"/>
                    </a:lnTo>
                    <a:lnTo>
                      <a:pt x="1116" y="54"/>
                    </a:lnTo>
                    <a:lnTo>
                      <a:pt x="1110" y="60"/>
                    </a:lnTo>
                    <a:lnTo>
                      <a:pt x="1074" y="54"/>
                    </a:lnTo>
                    <a:lnTo>
                      <a:pt x="1062" y="66"/>
                    </a:lnTo>
                    <a:lnTo>
                      <a:pt x="1026" y="90"/>
                    </a:lnTo>
                    <a:lnTo>
                      <a:pt x="1014" y="96"/>
                    </a:lnTo>
                    <a:lnTo>
                      <a:pt x="930" y="96"/>
                    </a:lnTo>
                    <a:lnTo>
                      <a:pt x="876" y="108"/>
                    </a:lnTo>
                    <a:lnTo>
                      <a:pt x="810" y="84"/>
                    </a:lnTo>
                    <a:lnTo>
                      <a:pt x="786" y="96"/>
                    </a:lnTo>
                    <a:lnTo>
                      <a:pt x="786" y="90"/>
                    </a:lnTo>
                    <a:lnTo>
                      <a:pt x="780" y="84"/>
                    </a:lnTo>
                    <a:lnTo>
                      <a:pt x="774" y="72"/>
                    </a:lnTo>
                    <a:lnTo>
                      <a:pt x="768" y="66"/>
                    </a:lnTo>
                    <a:lnTo>
                      <a:pt x="756" y="66"/>
                    </a:lnTo>
                    <a:lnTo>
                      <a:pt x="744" y="72"/>
                    </a:lnTo>
                    <a:lnTo>
                      <a:pt x="738" y="78"/>
                    </a:lnTo>
                    <a:lnTo>
                      <a:pt x="708" y="60"/>
                    </a:lnTo>
                    <a:lnTo>
                      <a:pt x="708" y="36"/>
                    </a:lnTo>
                    <a:lnTo>
                      <a:pt x="660" y="48"/>
                    </a:lnTo>
                    <a:lnTo>
                      <a:pt x="636" y="30"/>
                    </a:lnTo>
                    <a:lnTo>
                      <a:pt x="630" y="12"/>
                    </a:lnTo>
                    <a:lnTo>
                      <a:pt x="624" y="12"/>
                    </a:lnTo>
                    <a:lnTo>
                      <a:pt x="618" y="18"/>
                    </a:lnTo>
                    <a:lnTo>
                      <a:pt x="600" y="18"/>
                    </a:lnTo>
                    <a:lnTo>
                      <a:pt x="588" y="24"/>
                    </a:lnTo>
                    <a:lnTo>
                      <a:pt x="558" y="24"/>
                    </a:lnTo>
                    <a:lnTo>
                      <a:pt x="534" y="18"/>
                    </a:lnTo>
                    <a:lnTo>
                      <a:pt x="504" y="18"/>
                    </a:lnTo>
                    <a:lnTo>
                      <a:pt x="492" y="24"/>
                    </a:lnTo>
                    <a:lnTo>
                      <a:pt x="456" y="36"/>
                    </a:lnTo>
                    <a:lnTo>
                      <a:pt x="444" y="42"/>
                    </a:lnTo>
                    <a:lnTo>
                      <a:pt x="438" y="48"/>
                    </a:lnTo>
                    <a:lnTo>
                      <a:pt x="426" y="54"/>
                    </a:lnTo>
                    <a:lnTo>
                      <a:pt x="414" y="66"/>
                    </a:lnTo>
                    <a:lnTo>
                      <a:pt x="408" y="66"/>
                    </a:lnTo>
                    <a:lnTo>
                      <a:pt x="396" y="90"/>
                    </a:lnTo>
                    <a:lnTo>
                      <a:pt x="378" y="90"/>
                    </a:lnTo>
                    <a:lnTo>
                      <a:pt x="354" y="84"/>
                    </a:lnTo>
                    <a:lnTo>
                      <a:pt x="294" y="84"/>
                    </a:lnTo>
                    <a:lnTo>
                      <a:pt x="282" y="78"/>
                    </a:lnTo>
                    <a:lnTo>
                      <a:pt x="264" y="78"/>
                    </a:lnTo>
                    <a:lnTo>
                      <a:pt x="252" y="72"/>
                    </a:lnTo>
                    <a:lnTo>
                      <a:pt x="240" y="72"/>
                    </a:lnTo>
                    <a:lnTo>
                      <a:pt x="234" y="66"/>
                    </a:lnTo>
                    <a:lnTo>
                      <a:pt x="198" y="66"/>
                    </a:lnTo>
                    <a:lnTo>
                      <a:pt x="186" y="54"/>
                    </a:lnTo>
                    <a:lnTo>
                      <a:pt x="180" y="36"/>
                    </a:lnTo>
                    <a:lnTo>
                      <a:pt x="180" y="24"/>
                    </a:lnTo>
                    <a:lnTo>
                      <a:pt x="168" y="24"/>
                    </a:lnTo>
                    <a:lnTo>
                      <a:pt x="156" y="18"/>
                    </a:lnTo>
                    <a:lnTo>
                      <a:pt x="144" y="18"/>
                    </a:lnTo>
                    <a:lnTo>
                      <a:pt x="132" y="0"/>
                    </a:lnTo>
                    <a:lnTo>
                      <a:pt x="120" y="18"/>
                    </a:lnTo>
                    <a:lnTo>
                      <a:pt x="90" y="12"/>
                    </a:lnTo>
                    <a:lnTo>
                      <a:pt x="72" y="36"/>
                    </a:lnTo>
                    <a:lnTo>
                      <a:pt x="78" y="42"/>
                    </a:lnTo>
                    <a:lnTo>
                      <a:pt x="90" y="42"/>
                    </a:lnTo>
                    <a:lnTo>
                      <a:pt x="90" y="48"/>
                    </a:lnTo>
                    <a:lnTo>
                      <a:pt x="96" y="54"/>
                    </a:lnTo>
                    <a:lnTo>
                      <a:pt x="96" y="66"/>
                    </a:lnTo>
                    <a:lnTo>
                      <a:pt x="78" y="66"/>
                    </a:lnTo>
                    <a:lnTo>
                      <a:pt x="72" y="72"/>
                    </a:lnTo>
                    <a:lnTo>
                      <a:pt x="72" y="78"/>
                    </a:lnTo>
                    <a:lnTo>
                      <a:pt x="78" y="84"/>
                    </a:lnTo>
                    <a:lnTo>
                      <a:pt x="78" y="96"/>
                    </a:lnTo>
                    <a:lnTo>
                      <a:pt x="72" y="108"/>
                    </a:lnTo>
                    <a:lnTo>
                      <a:pt x="72" y="114"/>
                    </a:lnTo>
                    <a:lnTo>
                      <a:pt x="66" y="120"/>
                    </a:lnTo>
                    <a:lnTo>
                      <a:pt x="66" y="132"/>
                    </a:lnTo>
                    <a:lnTo>
                      <a:pt x="72" y="132"/>
                    </a:lnTo>
                    <a:lnTo>
                      <a:pt x="90" y="126"/>
                    </a:lnTo>
                    <a:lnTo>
                      <a:pt x="102" y="126"/>
                    </a:lnTo>
                    <a:lnTo>
                      <a:pt x="108" y="120"/>
                    </a:lnTo>
                    <a:lnTo>
                      <a:pt x="114" y="120"/>
                    </a:lnTo>
                    <a:lnTo>
                      <a:pt x="114" y="132"/>
                    </a:lnTo>
                    <a:lnTo>
                      <a:pt x="120" y="132"/>
                    </a:lnTo>
                    <a:lnTo>
                      <a:pt x="126" y="126"/>
                    </a:lnTo>
                    <a:lnTo>
                      <a:pt x="138" y="120"/>
                    </a:lnTo>
                    <a:lnTo>
                      <a:pt x="162" y="96"/>
                    </a:lnTo>
                    <a:lnTo>
                      <a:pt x="168" y="96"/>
                    </a:lnTo>
                    <a:lnTo>
                      <a:pt x="174" y="90"/>
                    </a:lnTo>
                    <a:lnTo>
                      <a:pt x="186" y="90"/>
                    </a:lnTo>
                    <a:lnTo>
                      <a:pt x="204" y="84"/>
                    </a:lnTo>
                    <a:lnTo>
                      <a:pt x="216" y="84"/>
                    </a:lnTo>
                    <a:lnTo>
                      <a:pt x="252" y="102"/>
                    </a:lnTo>
                    <a:lnTo>
                      <a:pt x="270" y="108"/>
                    </a:lnTo>
                    <a:lnTo>
                      <a:pt x="282" y="108"/>
                    </a:lnTo>
                    <a:lnTo>
                      <a:pt x="288" y="114"/>
                    </a:lnTo>
                    <a:lnTo>
                      <a:pt x="294" y="114"/>
                    </a:lnTo>
                    <a:lnTo>
                      <a:pt x="270" y="114"/>
                    </a:lnTo>
                    <a:lnTo>
                      <a:pt x="258" y="120"/>
                    </a:lnTo>
                    <a:lnTo>
                      <a:pt x="246" y="120"/>
                    </a:lnTo>
                    <a:lnTo>
                      <a:pt x="246" y="132"/>
                    </a:lnTo>
                    <a:lnTo>
                      <a:pt x="240" y="138"/>
                    </a:lnTo>
                    <a:lnTo>
                      <a:pt x="186" y="144"/>
                    </a:lnTo>
                    <a:lnTo>
                      <a:pt x="138" y="138"/>
                    </a:lnTo>
                    <a:lnTo>
                      <a:pt x="120" y="138"/>
                    </a:lnTo>
                    <a:lnTo>
                      <a:pt x="96" y="150"/>
                    </a:lnTo>
                    <a:lnTo>
                      <a:pt x="84" y="162"/>
                    </a:lnTo>
                    <a:lnTo>
                      <a:pt x="84" y="174"/>
                    </a:lnTo>
                    <a:lnTo>
                      <a:pt x="78" y="192"/>
                    </a:lnTo>
                    <a:lnTo>
                      <a:pt x="78" y="204"/>
                    </a:lnTo>
                    <a:lnTo>
                      <a:pt x="72" y="210"/>
                    </a:lnTo>
                    <a:lnTo>
                      <a:pt x="72" y="216"/>
                    </a:lnTo>
                    <a:lnTo>
                      <a:pt x="114" y="216"/>
                    </a:lnTo>
                    <a:lnTo>
                      <a:pt x="114" y="240"/>
                    </a:lnTo>
                    <a:lnTo>
                      <a:pt x="120" y="246"/>
                    </a:lnTo>
                    <a:lnTo>
                      <a:pt x="126" y="258"/>
                    </a:lnTo>
                    <a:lnTo>
                      <a:pt x="132" y="264"/>
                    </a:lnTo>
                    <a:lnTo>
                      <a:pt x="126" y="282"/>
                    </a:lnTo>
                    <a:lnTo>
                      <a:pt x="138" y="300"/>
                    </a:lnTo>
                    <a:lnTo>
                      <a:pt x="126" y="318"/>
                    </a:lnTo>
                    <a:lnTo>
                      <a:pt x="162" y="354"/>
                    </a:lnTo>
                    <a:lnTo>
                      <a:pt x="156" y="390"/>
                    </a:lnTo>
                    <a:lnTo>
                      <a:pt x="210" y="414"/>
                    </a:lnTo>
                    <a:lnTo>
                      <a:pt x="216" y="444"/>
                    </a:lnTo>
                    <a:lnTo>
                      <a:pt x="216" y="438"/>
                    </a:lnTo>
                    <a:lnTo>
                      <a:pt x="222" y="438"/>
                    </a:lnTo>
                    <a:lnTo>
                      <a:pt x="222" y="432"/>
                    </a:lnTo>
                    <a:lnTo>
                      <a:pt x="228" y="432"/>
                    </a:lnTo>
                    <a:lnTo>
                      <a:pt x="252" y="444"/>
                    </a:lnTo>
                    <a:lnTo>
                      <a:pt x="258" y="444"/>
                    </a:lnTo>
                    <a:lnTo>
                      <a:pt x="264" y="450"/>
                    </a:lnTo>
                    <a:lnTo>
                      <a:pt x="270" y="462"/>
                    </a:lnTo>
                    <a:lnTo>
                      <a:pt x="282" y="468"/>
                    </a:lnTo>
                    <a:lnTo>
                      <a:pt x="294" y="468"/>
                    </a:lnTo>
                    <a:lnTo>
                      <a:pt x="312" y="474"/>
                    </a:lnTo>
                    <a:lnTo>
                      <a:pt x="372" y="474"/>
                    </a:lnTo>
                    <a:lnTo>
                      <a:pt x="372" y="450"/>
                    </a:lnTo>
                    <a:lnTo>
                      <a:pt x="378" y="438"/>
                    </a:lnTo>
                    <a:lnTo>
                      <a:pt x="390" y="426"/>
                    </a:lnTo>
                    <a:lnTo>
                      <a:pt x="408" y="426"/>
                    </a:lnTo>
                    <a:lnTo>
                      <a:pt x="432" y="432"/>
                    </a:lnTo>
                    <a:lnTo>
                      <a:pt x="468" y="444"/>
                    </a:lnTo>
                    <a:lnTo>
                      <a:pt x="474" y="450"/>
                    </a:lnTo>
                    <a:lnTo>
                      <a:pt x="480" y="450"/>
                    </a:lnTo>
                    <a:lnTo>
                      <a:pt x="480" y="456"/>
                    </a:lnTo>
                    <a:lnTo>
                      <a:pt x="486" y="468"/>
                    </a:lnTo>
                    <a:lnTo>
                      <a:pt x="486" y="474"/>
                    </a:lnTo>
                    <a:lnTo>
                      <a:pt x="492" y="480"/>
                    </a:lnTo>
                    <a:lnTo>
                      <a:pt x="504" y="486"/>
                    </a:lnTo>
                    <a:lnTo>
                      <a:pt x="564" y="486"/>
                    </a:lnTo>
                    <a:lnTo>
                      <a:pt x="576" y="480"/>
                    </a:lnTo>
                    <a:lnTo>
                      <a:pt x="594" y="474"/>
                    </a:lnTo>
                    <a:lnTo>
                      <a:pt x="606" y="462"/>
                    </a:lnTo>
                    <a:lnTo>
                      <a:pt x="618" y="456"/>
                    </a:lnTo>
                    <a:lnTo>
                      <a:pt x="630" y="444"/>
                    </a:lnTo>
                    <a:lnTo>
                      <a:pt x="648" y="438"/>
                    </a:lnTo>
                    <a:lnTo>
                      <a:pt x="660" y="432"/>
                    </a:lnTo>
                    <a:lnTo>
                      <a:pt x="672" y="432"/>
                    </a:lnTo>
                    <a:lnTo>
                      <a:pt x="684" y="438"/>
                    </a:lnTo>
                    <a:lnTo>
                      <a:pt x="690" y="444"/>
                    </a:lnTo>
                    <a:lnTo>
                      <a:pt x="696" y="444"/>
                    </a:lnTo>
                    <a:lnTo>
                      <a:pt x="702" y="450"/>
                    </a:lnTo>
                    <a:lnTo>
                      <a:pt x="714" y="450"/>
                    </a:lnTo>
                    <a:lnTo>
                      <a:pt x="726" y="444"/>
                    </a:lnTo>
                    <a:lnTo>
                      <a:pt x="732" y="432"/>
                    </a:lnTo>
                    <a:lnTo>
                      <a:pt x="744" y="420"/>
                    </a:lnTo>
                    <a:lnTo>
                      <a:pt x="756" y="432"/>
                    </a:lnTo>
                    <a:lnTo>
                      <a:pt x="756" y="444"/>
                    </a:lnTo>
                    <a:lnTo>
                      <a:pt x="750" y="450"/>
                    </a:lnTo>
                    <a:lnTo>
                      <a:pt x="744" y="462"/>
                    </a:lnTo>
                    <a:lnTo>
                      <a:pt x="744" y="468"/>
                    </a:lnTo>
                    <a:lnTo>
                      <a:pt x="738" y="474"/>
                    </a:lnTo>
                    <a:lnTo>
                      <a:pt x="738" y="486"/>
                    </a:lnTo>
                    <a:lnTo>
                      <a:pt x="744" y="492"/>
                    </a:lnTo>
                    <a:lnTo>
                      <a:pt x="744" y="498"/>
                    </a:lnTo>
                    <a:lnTo>
                      <a:pt x="756" y="510"/>
                    </a:lnTo>
                    <a:lnTo>
                      <a:pt x="768" y="510"/>
                    </a:lnTo>
                    <a:lnTo>
                      <a:pt x="768" y="504"/>
                    </a:lnTo>
                    <a:lnTo>
                      <a:pt x="774" y="498"/>
                    </a:lnTo>
                    <a:lnTo>
                      <a:pt x="774" y="480"/>
                    </a:lnTo>
                    <a:lnTo>
                      <a:pt x="780" y="486"/>
                    </a:lnTo>
                    <a:lnTo>
                      <a:pt x="792" y="486"/>
                    </a:lnTo>
                    <a:lnTo>
                      <a:pt x="792" y="462"/>
                    </a:lnTo>
                    <a:lnTo>
                      <a:pt x="786" y="462"/>
                    </a:lnTo>
                    <a:lnTo>
                      <a:pt x="786" y="432"/>
                    </a:lnTo>
                    <a:lnTo>
                      <a:pt x="810" y="432"/>
                    </a:lnTo>
                    <a:lnTo>
                      <a:pt x="804" y="438"/>
                    </a:lnTo>
                    <a:lnTo>
                      <a:pt x="804" y="444"/>
                    </a:lnTo>
                    <a:lnTo>
                      <a:pt x="840" y="444"/>
                    </a:lnTo>
                    <a:lnTo>
                      <a:pt x="858" y="438"/>
                    </a:lnTo>
                    <a:lnTo>
                      <a:pt x="864" y="432"/>
                    </a:lnTo>
                    <a:lnTo>
                      <a:pt x="870" y="432"/>
                    </a:lnTo>
                    <a:lnTo>
                      <a:pt x="888" y="414"/>
                    </a:lnTo>
                    <a:lnTo>
                      <a:pt x="894" y="414"/>
                    </a:lnTo>
                    <a:lnTo>
                      <a:pt x="900" y="420"/>
                    </a:lnTo>
                    <a:lnTo>
                      <a:pt x="912" y="426"/>
                    </a:lnTo>
                    <a:lnTo>
                      <a:pt x="924" y="438"/>
                    </a:lnTo>
                    <a:lnTo>
                      <a:pt x="942" y="438"/>
                    </a:lnTo>
                    <a:lnTo>
                      <a:pt x="954" y="444"/>
                    </a:lnTo>
                    <a:lnTo>
                      <a:pt x="966" y="444"/>
                    </a:lnTo>
                    <a:lnTo>
                      <a:pt x="978" y="438"/>
                    </a:lnTo>
                    <a:lnTo>
                      <a:pt x="996" y="438"/>
                    </a:lnTo>
                    <a:lnTo>
                      <a:pt x="1002" y="432"/>
                    </a:lnTo>
                    <a:lnTo>
                      <a:pt x="1014" y="426"/>
                    </a:lnTo>
                    <a:lnTo>
                      <a:pt x="1026" y="414"/>
                    </a:lnTo>
                    <a:lnTo>
                      <a:pt x="1038" y="408"/>
                    </a:lnTo>
                    <a:lnTo>
                      <a:pt x="1086" y="408"/>
                    </a:lnTo>
                    <a:lnTo>
                      <a:pt x="1092" y="414"/>
                    </a:lnTo>
                    <a:lnTo>
                      <a:pt x="1110" y="414"/>
                    </a:lnTo>
                    <a:lnTo>
                      <a:pt x="1122" y="402"/>
                    </a:lnTo>
                    <a:lnTo>
                      <a:pt x="1146" y="402"/>
                    </a:lnTo>
                    <a:lnTo>
                      <a:pt x="1152" y="390"/>
                    </a:lnTo>
                    <a:lnTo>
                      <a:pt x="1152" y="384"/>
                    </a:lnTo>
                    <a:lnTo>
                      <a:pt x="1158" y="384"/>
                    </a:lnTo>
                    <a:lnTo>
                      <a:pt x="1158" y="408"/>
                    </a:lnTo>
                    <a:lnTo>
                      <a:pt x="1164" y="414"/>
                    </a:lnTo>
                    <a:lnTo>
                      <a:pt x="1170" y="414"/>
                    </a:lnTo>
                    <a:lnTo>
                      <a:pt x="1182" y="408"/>
                    </a:lnTo>
                    <a:lnTo>
                      <a:pt x="1188" y="402"/>
                    </a:lnTo>
                    <a:lnTo>
                      <a:pt x="1188" y="390"/>
                    </a:lnTo>
                    <a:lnTo>
                      <a:pt x="1230" y="390"/>
                    </a:lnTo>
                    <a:lnTo>
                      <a:pt x="1242" y="402"/>
                    </a:lnTo>
                    <a:lnTo>
                      <a:pt x="1254" y="402"/>
                    </a:lnTo>
                    <a:lnTo>
                      <a:pt x="1260" y="396"/>
                    </a:lnTo>
                    <a:lnTo>
                      <a:pt x="1260" y="390"/>
                    </a:lnTo>
                    <a:lnTo>
                      <a:pt x="1284" y="390"/>
                    </a:lnTo>
                    <a:lnTo>
                      <a:pt x="1290" y="396"/>
                    </a:lnTo>
                    <a:lnTo>
                      <a:pt x="1290" y="414"/>
                    </a:lnTo>
                    <a:lnTo>
                      <a:pt x="1332" y="402"/>
                    </a:lnTo>
                    <a:close/>
                    <a:moveTo>
                      <a:pt x="102" y="282"/>
                    </a:moveTo>
                    <a:lnTo>
                      <a:pt x="96" y="282"/>
                    </a:lnTo>
                    <a:lnTo>
                      <a:pt x="96" y="312"/>
                    </a:lnTo>
                    <a:lnTo>
                      <a:pt x="102" y="324"/>
                    </a:lnTo>
                    <a:lnTo>
                      <a:pt x="108" y="330"/>
                    </a:lnTo>
                    <a:lnTo>
                      <a:pt x="114" y="324"/>
                    </a:lnTo>
                    <a:lnTo>
                      <a:pt x="114" y="318"/>
                    </a:lnTo>
                    <a:lnTo>
                      <a:pt x="120" y="312"/>
                    </a:lnTo>
                    <a:lnTo>
                      <a:pt x="120" y="300"/>
                    </a:lnTo>
                    <a:lnTo>
                      <a:pt x="102" y="28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Tunisia" descr="© INSCALE GmbH, 05.05.2010&#10;http://www.presentationload.com/"/>
              <p:cNvSpPr/>
              <p:nvPr/>
            </p:nvSpPr>
            <p:spPr bwMode="gray">
              <a:xfrm>
                <a:off x="9347" y="4166"/>
                <a:ext cx="203" cy="424"/>
              </a:xfrm>
              <a:custGeom>
                <a:avLst/>
                <a:gdLst>
                  <a:gd name="T0" fmla="*/ 2147483647 w 276"/>
                  <a:gd name="T1" fmla="*/ 2147483647 h 570"/>
                  <a:gd name="T2" fmla="*/ 2147483647 w 276"/>
                  <a:gd name="T3" fmla="*/ 2147483647 h 570"/>
                  <a:gd name="T4" fmla="*/ 2147483647 w 276"/>
                  <a:gd name="T5" fmla="*/ 2147483647 h 570"/>
                  <a:gd name="T6" fmla="*/ 2147483647 w 276"/>
                  <a:gd name="T7" fmla="*/ 2147483647 h 570"/>
                  <a:gd name="T8" fmla="*/ 2147483647 w 276"/>
                  <a:gd name="T9" fmla="*/ 2147483647 h 570"/>
                  <a:gd name="T10" fmla="*/ 2147483647 w 276"/>
                  <a:gd name="T11" fmla="*/ 2147483647 h 570"/>
                  <a:gd name="T12" fmla="*/ 0 w 276"/>
                  <a:gd name="T13" fmla="*/ 2147483647 h 570"/>
                  <a:gd name="T14" fmla="*/ 2147483647 w 276"/>
                  <a:gd name="T15" fmla="*/ 2147483647 h 570"/>
                  <a:gd name="T16" fmla="*/ 2147483647 w 276"/>
                  <a:gd name="T17" fmla="*/ 2147483647 h 570"/>
                  <a:gd name="T18" fmla="*/ 2147483647 w 276"/>
                  <a:gd name="T19" fmla="*/ 2147483647 h 570"/>
                  <a:gd name="T20" fmla="*/ 2147483647 w 276"/>
                  <a:gd name="T21" fmla="*/ 2147483647 h 570"/>
                  <a:gd name="T22" fmla="*/ 2147483647 w 276"/>
                  <a:gd name="T23" fmla="*/ 2147483647 h 570"/>
                  <a:gd name="T24" fmla="*/ 2147483647 w 276"/>
                  <a:gd name="T25" fmla="*/ 2147483647 h 570"/>
                  <a:gd name="T26" fmla="*/ 2147483647 w 276"/>
                  <a:gd name="T27" fmla="*/ 2147483647 h 570"/>
                  <a:gd name="T28" fmla="*/ 2147483647 w 276"/>
                  <a:gd name="T29" fmla="*/ 2147483647 h 570"/>
                  <a:gd name="T30" fmla="*/ 2147483647 w 276"/>
                  <a:gd name="T31" fmla="*/ 2147483647 h 570"/>
                  <a:gd name="T32" fmla="*/ 2147483647 w 276"/>
                  <a:gd name="T33" fmla="*/ 2147483647 h 570"/>
                  <a:gd name="T34" fmla="*/ 2147483647 w 276"/>
                  <a:gd name="T35" fmla="*/ 2147483647 h 570"/>
                  <a:gd name="T36" fmla="*/ 2147483647 w 276"/>
                  <a:gd name="T37" fmla="*/ 2147483647 h 570"/>
                  <a:gd name="T38" fmla="*/ 2147483647 w 276"/>
                  <a:gd name="T39" fmla="*/ 2147483647 h 570"/>
                  <a:gd name="T40" fmla="*/ 2147483647 w 276"/>
                  <a:gd name="T41" fmla="*/ 2147483647 h 570"/>
                  <a:gd name="T42" fmla="*/ 2147483647 w 276"/>
                  <a:gd name="T43" fmla="*/ 2147483647 h 570"/>
                  <a:gd name="T44" fmla="*/ 2147483647 w 276"/>
                  <a:gd name="T45" fmla="*/ 2147483647 h 570"/>
                  <a:gd name="T46" fmla="*/ 2147483647 w 276"/>
                  <a:gd name="T47" fmla="*/ 2147483647 h 570"/>
                  <a:gd name="T48" fmla="*/ 2147483647 w 276"/>
                  <a:gd name="T49" fmla="*/ 2147483647 h 570"/>
                  <a:gd name="T50" fmla="*/ 2147483647 w 276"/>
                  <a:gd name="T51" fmla="*/ 2147483647 h 570"/>
                  <a:gd name="T52" fmla="*/ 2147483647 w 276"/>
                  <a:gd name="T53" fmla="*/ 2147483647 h 570"/>
                  <a:gd name="T54" fmla="*/ 2147483647 w 276"/>
                  <a:gd name="T55" fmla="*/ 2147483647 h 570"/>
                  <a:gd name="T56" fmla="*/ 2147483647 w 276"/>
                  <a:gd name="T57" fmla="*/ 2147483647 h 570"/>
                  <a:gd name="T58" fmla="*/ 2147483647 w 276"/>
                  <a:gd name="T59" fmla="*/ 2147483647 h 570"/>
                  <a:gd name="T60" fmla="*/ 2147483647 w 276"/>
                  <a:gd name="T61" fmla="*/ 2147483647 h 570"/>
                  <a:gd name="T62" fmla="*/ 2147483647 w 276"/>
                  <a:gd name="T63" fmla="*/ 2147483647 h 570"/>
                  <a:gd name="T64" fmla="*/ 2147483647 w 276"/>
                  <a:gd name="T65" fmla="*/ 2147483647 h 570"/>
                  <a:gd name="T66" fmla="*/ 2147483647 w 276"/>
                  <a:gd name="T67" fmla="*/ 2147483647 h 570"/>
                  <a:gd name="T68" fmla="*/ 2147483647 w 276"/>
                  <a:gd name="T69" fmla="*/ 2147483647 h 570"/>
                  <a:gd name="T70" fmla="*/ 2147483647 w 276"/>
                  <a:gd name="T71" fmla="*/ 2147483647 h 570"/>
                  <a:gd name="T72" fmla="*/ 2147483647 w 276"/>
                  <a:gd name="T73" fmla="*/ 2147483647 h 570"/>
                  <a:gd name="T74" fmla="*/ 2147483647 w 276"/>
                  <a:gd name="T75" fmla="*/ 2147483647 h 570"/>
                  <a:gd name="T76" fmla="*/ 2147483647 w 276"/>
                  <a:gd name="T77" fmla="*/ 2147483647 h 570"/>
                  <a:gd name="T78" fmla="*/ 2147483647 w 276"/>
                  <a:gd name="T79" fmla="*/ 2147483647 h 570"/>
                  <a:gd name="T80" fmla="*/ 2147483647 w 276"/>
                  <a:gd name="T81" fmla="*/ 2147483647 h 570"/>
                  <a:gd name="T82" fmla="*/ 2147483647 w 276"/>
                  <a:gd name="T83" fmla="*/ 2147483647 h 570"/>
                  <a:gd name="T84" fmla="*/ 2147483647 w 276"/>
                  <a:gd name="T85" fmla="*/ 2147483647 h 570"/>
                  <a:gd name="T86" fmla="*/ 2147483647 w 276"/>
                  <a:gd name="T87" fmla="*/ 2147483647 h 570"/>
                  <a:gd name="T88" fmla="*/ 2147483647 w 276"/>
                  <a:gd name="T89" fmla="*/ 0 h 570"/>
                  <a:gd name="T90" fmla="*/ 2147483647 w 276"/>
                  <a:gd name="T91" fmla="*/ 2147483647 h 570"/>
                  <a:gd name="T92" fmla="*/ 2147483647 w 276"/>
                  <a:gd name="T93" fmla="*/ 2147483647 h 570"/>
                  <a:gd name="T94" fmla="*/ 2147483647 w 276"/>
                  <a:gd name="T95" fmla="*/ 2147483647 h 57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76"/>
                  <a:gd name="T145" fmla="*/ 0 h 570"/>
                  <a:gd name="T146" fmla="*/ 276 w 276"/>
                  <a:gd name="T147" fmla="*/ 570 h 57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76" h="570">
                    <a:moveTo>
                      <a:pt x="42" y="60"/>
                    </a:moveTo>
                    <a:lnTo>
                      <a:pt x="60" y="66"/>
                    </a:lnTo>
                    <a:lnTo>
                      <a:pt x="60" y="78"/>
                    </a:lnTo>
                    <a:lnTo>
                      <a:pt x="54" y="90"/>
                    </a:lnTo>
                    <a:lnTo>
                      <a:pt x="54" y="126"/>
                    </a:lnTo>
                    <a:lnTo>
                      <a:pt x="60" y="138"/>
                    </a:lnTo>
                    <a:lnTo>
                      <a:pt x="60" y="180"/>
                    </a:lnTo>
                    <a:lnTo>
                      <a:pt x="54" y="192"/>
                    </a:lnTo>
                    <a:lnTo>
                      <a:pt x="54" y="204"/>
                    </a:lnTo>
                    <a:lnTo>
                      <a:pt x="48" y="210"/>
                    </a:lnTo>
                    <a:lnTo>
                      <a:pt x="48" y="216"/>
                    </a:lnTo>
                    <a:lnTo>
                      <a:pt x="24" y="234"/>
                    </a:lnTo>
                    <a:lnTo>
                      <a:pt x="0" y="258"/>
                    </a:lnTo>
                    <a:lnTo>
                      <a:pt x="0" y="300"/>
                    </a:lnTo>
                    <a:lnTo>
                      <a:pt x="12" y="300"/>
                    </a:lnTo>
                    <a:lnTo>
                      <a:pt x="12" y="330"/>
                    </a:lnTo>
                    <a:lnTo>
                      <a:pt x="24" y="330"/>
                    </a:lnTo>
                    <a:lnTo>
                      <a:pt x="42" y="336"/>
                    </a:lnTo>
                    <a:lnTo>
                      <a:pt x="54" y="348"/>
                    </a:lnTo>
                    <a:lnTo>
                      <a:pt x="54" y="390"/>
                    </a:lnTo>
                    <a:lnTo>
                      <a:pt x="60" y="390"/>
                    </a:lnTo>
                    <a:lnTo>
                      <a:pt x="66" y="396"/>
                    </a:lnTo>
                    <a:lnTo>
                      <a:pt x="90" y="408"/>
                    </a:lnTo>
                    <a:lnTo>
                      <a:pt x="96" y="420"/>
                    </a:lnTo>
                    <a:lnTo>
                      <a:pt x="102" y="426"/>
                    </a:lnTo>
                    <a:lnTo>
                      <a:pt x="108" y="450"/>
                    </a:lnTo>
                    <a:lnTo>
                      <a:pt x="114" y="492"/>
                    </a:lnTo>
                    <a:lnTo>
                      <a:pt x="126" y="540"/>
                    </a:lnTo>
                    <a:lnTo>
                      <a:pt x="138" y="570"/>
                    </a:lnTo>
                    <a:lnTo>
                      <a:pt x="144" y="564"/>
                    </a:lnTo>
                    <a:lnTo>
                      <a:pt x="156" y="564"/>
                    </a:lnTo>
                    <a:lnTo>
                      <a:pt x="186" y="534"/>
                    </a:lnTo>
                    <a:lnTo>
                      <a:pt x="186" y="510"/>
                    </a:lnTo>
                    <a:lnTo>
                      <a:pt x="174" y="486"/>
                    </a:lnTo>
                    <a:lnTo>
                      <a:pt x="174" y="468"/>
                    </a:lnTo>
                    <a:lnTo>
                      <a:pt x="192" y="450"/>
                    </a:lnTo>
                    <a:lnTo>
                      <a:pt x="198" y="450"/>
                    </a:lnTo>
                    <a:lnTo>
                      <a:pt x="204" y="438"/>
                    </a:lnTo>
                    <a:lnTo>
                      <a:pt x="210" y="432"/>
                    </a:lnTo>
                    <a:lnTo>
                      <a:pt x="216" y="420"/>
                    </a:lnTo>
                    <a:lnTo>
                      <a:pt x="222" y="414"/>
                    </a:lnTo>
                    <a:lnTo>
                      <a:pt x="234" y="408"/>
                    </a:lnTo>
                    <a:lnTo>
                      <a:pt x="246" y="408"/>
                    </a:lnTo>
                    <a:lnTo>
                      <a:pt x="270" y="396"/>
                    </a:lnTo>
                    <a:lnTo>
                      <a:pt x="276" y="390"/>
                    </a:lnTo>
                    <a:lnTo>
                      <a:pt x="276" y="384"/>
                    </a:lnTo>
                    <a:lnTo>
                      <a:pt x="264" y="372"/>
                    </a:lnTo>
                    <a:lnTo>
                      <a:pt x="258" y="372"/>
                    </a:lnTo>
                    <a:lnTo>
                      <a:pt x="264" y="330"/>
                    </a:lnTo>
                    <a:lnTo>
                      <a:pt x="252" y="330"/>
                    </a:lnTo>
                    <a:lnTo>
                      <a:pt x="240" y="300"/>
                    </a:lnTo>
                    <a:lnTo>
                      <a:pt x="228" y="294"/>
                    </a:lnTo>
                    <a:lnTo>
                      <a:pt x="222" y="306"/>
                    </a:lnTo>
                    <a:lnTo>
                      <a:pt x="216" y="294"/>
                    </a:lnTo>
                    <a:lnTo>
                      <a:pt x="198" y="294"/>
                    </a:lnTo>
                    <a:lnTo>
                      <a:pt x="186" y="288"/>
                    </a:lnTo>
                    <a:lnTo>
                      <a:pt x="180" y="282"/>
                    </a:lnTo>
                    <a:lnTo>
                      <a:pt x="168" y="276"/>
                    </a:lnTo>
                    <a:lnTo>
                      <a:pt x="168" y="246"/>
                    </a:lnTo>
                    <a:lnTo>
                      <a:pt x="174" y="240"/>
                    </a:lnTo>
                    <a:lnTo>
                      <a:pt x="180" y="240"/>
                    </a:lnTo>
                    <a:lnTo>
                      <a:pt x="234" y="186"/>
                    </a:lnTo>
                    <a:lnTo>
                      <a:pt x="240" y="174"/>
                    </a:lnTo>
                    <a:lnTo>
                      <a:pt x="240" y="156"/>
                    </a:lnTo>
                    <a:lnTo>
                      <a:pt x="234" y="144"/>
                    </a:lnTo>
                    <a:lnTo>
                      <a:pt x="216" y="126"/>
                    </a:lnTo>
                    <a:lnTo>
                      <a:pt x="204" y="120"/>
                    </a:lnTo>
                    <a:lnTo>
                      <a:pt x="198" y="120"/>
                    </a:lnTo>
                    <a:lnTo>
                      <a:pt x="198" y="102"/>
                    </a:lnTo>
                    <a:lnTo>
                      <a:pt x="204" y="90"/>
                    </a:lnTo>
                    <a:lnTo>
                      <a:pt x="204" y="78"/>
                    </a:lnTo>
                    <a:lnTo>
                      <a:pt x="210" y="72"/>
                    </a:lnTo>
                    <a:lnTo>
                      <a:pt x="222" y="66"/>
                    </a:lnTo>
                    <a:lnTo>
                      <a:pt x="228" y="60"/>
                    </a:lnTo>
                    <a:lnTo>
                      <a:pt x="234" y="48"/>
                    </a:lnTo>
                    <a:lnTo>
                      <a:pt x="234" y="36"/>
                    </a:lnTo>
                    <a:lnTo>
                      <a:pt x="240" y="30"/>
                    </a:lnTo>
                    <a:lnTo>
                      <a:pt x="240" y="18"/>
                    </a:lnTo>
                    <a:lnTo>
                      <a:pt x="228" y="18"/>
                    </a:lnTo>
                    <a:lnTo>
                      <a:pt x="222" y="30"/>
                    </a:lnTo>
                    <a:lnTo>
                      <a:pt x="210" y="36"/>
                    </a:lnTo>
                    <a:lnTo>
                      <a:pt x="204" y="48"/>
                    </a:lnTo>
                    <a:lnTo>
                      <a:pt x="192" y="60"/>
                    </a:lnTo>
                    <a:lnTo>
                      <a:pt x="186" y="60"/>
                    </a:lnTo>
                    <a:lnTo>
                      <a:pt x="174" y="54"/>
                    </a:lnTo>
                    <a:lnTo>
                      <a:pt x="162" y="42"/>
                    </a:lnTo>
                    <a:lnTo>
                      <a:pt x="174" y="30"/>
                    </a:lnTo>
                    <a:lnTo>
                      <a:pt x="174" y="24"/>
                    </a:lnTo>
                    <a:lnTo>
                      <a:pt x="180" y="12"/>
                    </a:lnTo>
                    <a:lnTo>
                      <a:pt x="168" y="0"/>
                    </a:lnTo>
                    <a:lnTo>
                      <a:pt x="138" y="0"/>
                    </a:lnTo>
                    <a:lnTo>
                      <a:pt x="126" y="6"/>
                    </a:lnTo>
                    <a:lnTo>
                      <a:pt x="108" y="12"/>
                    </a:lnTo>
                    <a:lnTo>
                      <a:pt x="96" y="18"/>
                    </a:lnTo>
                    <a:lnTo>
                      <a:pt x="84" y="30"/>
                    </a:lnTo>
                    <a:lnTo>
                      <a:pt x="84" y="42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4" name="Togo" descr="© INSCALE GmbH, 05.05.2010&#10;http://www.presentationload.com/"/>
              <p:cNvSpPr/>
              <p:nvPr/>
            </p:nvSpPr>
            <p:spPr bwMode="gray">
              <a:xfrm>
                <a:off x="8935" y="5737"/>
                <a:ext cx="105" cy="299"/>
              </a:xfrm>
              <a:custGeom>
                <a:avLst/>
                <a:gdLst>
                  <a:gd name="T0" fmla="*/ 2147483647 w 138"/>
                  <a:gd name="T1" fmla="*/ 2147483647 h 402"/>
                  <a:gd name="T2" fmla="*/ 2147483647 w 138"/>
                  <a:gd name="T3" fmla="*/ 2147483647 h 402"/>
                  <a:gd name="T4" fmla="*/ 2147483647 w 138"/>
                  <a:gd name="T5" fmla="*/ 2147483647 h 402"/>
                  <a:gd name="T6" fmla="*/ 2147483647 w 138"/>
                  <a:gd name="T7" fmla="*/ 2147483647 h 402"/>
                  <a:gd name="T8" fmla="*/ 2147483647 w 138"/>
                  <a:gd name="T9" fmla="*/ 2147483647 h 402"/>
                  <a:gd name="T10" fmla="*/ 2147483647 w 138"/>
                  <a:gd name="T11" fmla="*/ 2147483647 h 402"/>
                  <a:gd name="T12" fmla="*/ 2147483647 w 138"/>
                  <a:gd name="T13" fmla="*/ 2147483647 h 402"/>
                  <a:gd name="T14" fmla="*/ 2147483647 w 138"/>
                  <a:gd name="T15" fmla="*/ 2147483647 h 402"/>
                  <a:gd name="T16" fmla="*/ 2147483647 w 138"/>
                  <a:gd name="T17" fmla="*/ 2147483647 h 402"/>
                  <a:gd name="T18" fmla="*/ 2147483647 w 138"/>
                  <a:gd name="T19" fmla="*/ 2147483647 h 402"/>
                  <a:gd name="T20" fmla="*/ 2147483647 w 138"/>
                  <a:gd name="T21" fmla="*/ 2147483647 h 402"/>
                  <a:gd name="T22" fmla="*/ 2147483647 w 138"/>
                  <a:gd name="T23" fmla="*/ 2147483647 h 402"/>
                  <a:gd name="T24" fmla="*/ 2147483647 w 138"/>
                  <a:gd name="T25" fmla="*/ 2147483647 h 402"/>
                  <a:gd name="T26" fmla="*/ 2147483647 w 138"/>
                  <a:gd name="T27" fmla="*/ 2147483647 h 402"/>
                  <a:gd name="T28" fmla="*/ 2147483647 w 138"/>
                  <a:gd name="T29" fmla="*/ 2147483647 h 402"/>
                  <a:gd name="T30" fmla="*/ 2147483647 w 138"/>
                  <a:gd name="T31" fmla="*/ 2147483647 h 402"/>
                  <a:gd name="T32" fmla="*/ 2147483647 w 138"/>
                  <a:gd name="T33" fmla="*/ 0 h 402"/>
                  <a:gd name="T34" fmla="*/ 2147483647 w 138"/>
                  <a:gd name="T35" fmla="*/ 0 h 402"/>
                  <a:gd name="T36" fmla="*/ 2147483647 w 138"/>
                  <a:gd name="T37" fmla="*/ 2147483647 h 402"/>
                  <a:gd name="T38" fmla="*/ 0 w 138"/>
                  <a:gd name="T39" fmla="*/ 2147483647 h 402"/>
                  <a:gd name="T40" fmla="*/ 2147483647 w 138"/>
                  <a:gd name="T41" fmla="*/ 2147483647 h 402"/>
                  <a:gd name="T42" fmla="*/ 2147483647 w 138"/>
                  <a:gd name="T43" fmla="*/ 2147483647 h 402"/>
                  <a:gd name="T44" fmla="*/ 2147483647 w 138"/>
                  <a:gd name="T45" fmla="*/ 2147483647 h 402"/>
                  <a:gd name="T46" fmla="*/ 2147483647 w 138"/>
                  <a:gd name="T47" fmla="*/ 2147483647 h 402"/>
                  <a:gd name="T48" fmla="*/ 2147483647 w 138"/>
                  <a:gd name="T49" fmla="*/ 2147483647 h 402"/>
                  <a:gd name="T50" fmla="*/ 2147483647 w 138"/>
                  <a:gd name="T51" fmla="*/ 2147483647 h 402"/>
                  <a:gd name="T52" fmla="*/ 2147483647 w 138"/>
                  <a:gd name="T53" fmla="*/ 2147483647 h 402"/>
                  <a:gd name="T54" fmla="*/ 2147483647 w 138"/>
                  <a:gd name="T55" fmla="*/ 2147483647 h 402"/>
                  <a:gd name="T56" fmla="*/ 2147483647 w 138"/>
                  <a:gd name="T57" fmla="*/ 2147483647 h 402"/>
                  <a:gd name="T58" fmla="*/ 2147483647 w 138"/>
                  <a:gd name="T59" fmla="*/ 2147483647 h 402"/>
                  <a:gd name="T60" fmla="*/ 2147483647 w 138"/>
                  <a:gd name="T61" fmla="*/ 2147483647 h 402"/>
                  <a:gd name="T62" fmla="*/ 2147483647 w 138"/>
                  <a:gd name="T63" fmla="*/ 2147483647 h 402"/>
                  <a:gd name="T64" fmla="*/ 2147483647 w 138"/>
                  <a:gd name="T65" fmla="*/ 2147483647 h 402"/>
                  <a:gd name="T66" fmla="*/ 2147483647 w 138"/>
                  <a:gd name="T67" fmla="*/ 2147483647 h 402"/>
                  <a:gd name="T68" fmla="*/ 2147483647 w 138"/>
                  <a:gd name="T69" fmla="*/ 2147483647 h 402"/>
                  <a:gd name="T70" fmla="*/ 2147483647 w 138"/>
                  <a:gd name="T71" fmla="*/ 2147483647 h 402"/>
                  <a:gd name="T72" fmla="*/ 2147483647 w 138"/>
                  <a:gd name="T73" fmla="*/ 2147483647 h 402"/>
                  <a:gd name="T74" fmla="*/ 2147483647 w 138"/>
                  <a:gd name="T75" fmla="*/ 2147483647 h 402"/>
                  <a:gd name="T76" fmla="*/ 2147483647 w 138"/>
                  <a:gd name="T77" fmla="*/ 2147483647 h 402"/>
                  <a:gd name="T78" fmla="*/ 2147483647 w 138"/>
                  <a:gd name="T79" fmla="*/ 2147483647 h 402"/>
                  <a:gd name="T80" fmla="*/ 2147483647 w 138"/>
                  <a:gd name="T81" fmla="*/ 2147483647 h 402"/>
                  <a:gd name="T82" fmla="*/ 2147483647 w 138"/>
                  <a:gd name="T83" fmla="*/ 2147483647 h 402"/>
                  <a:gd name="T84" fmla="*/ 2147483647 w 138"/>
                  <a:gd name="T85" fmla="*/ 2147483647 h 402"/>
                  <a:gd name="T86" fmla="*/ 2147483647 w 138"/>
                  <a:gd name="T87" fmla="*/ 2147483647 h 402"/>
                  <a:gd name="T88" fmla="*/ 2147483647 w 138"/>
                  <a:gd name="T89" fmla="*/ 2147483647 h 402"/>
                  <a:gd name="T90" fmla="*/ 2147483647 w 138"/>
                  <a:gd name="T91" fmla="*/ 2147483647 h 402"/>
                  <a:gd name="T92" fmla="*/ 2147483647 w 138"/>
                  <a:gd name="T93" fmla="*/ 2147483647 h 402"/>
                  <a:gd name="T94" fmla="*/ 2147483647 w 138"/>
                  <a:gd name="T95" fmla="*/ 2147483647 h 402"/>
                  <a:gd name="T96" fmla="*/ 2147483647 w 138"/>
                  <a:gd name="T97" fmla="*/ 2147483647 h 402"/>
                  <a:gd name="T98" fmla="*/ 2147483647 w 138"/>
                  <a:gd name="T99" fmla="*/ 2147483647 h 402"/>
                  <a:gd name="T100" fmla="*/ 2147483647 w 138"/>
                  <a:gd name="T101" fmla="*/ 2147483647 h 402"/>
                  <a:gd name="T102" fmla="*/ 2147483647 w 138"/>
                  <a:gd name="T103" fmla="*/ 2147483647 h 4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38"/>
                  <a:gd name="T157" fmla="*/ 0 h 402"/>
                  <a:gd name="T158" fmla="*/ 138 w 138"/>
                  <a:gd name="T159" fmla="*/ 402 h 40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38" h="402">
                    <a:moveTo>
                      <a:pt x="126" y="354"/>
                    </a:moveTo>
                    <a:lnTo>
                      <a:pt x="120" y="288"/>
                    </a:lnTo>
                    <a:lnTo>
                      <a:pt x="132" y="282"/>
                    </a:lnTo>
                    <a:lnTo>
                      <a:pt x="120" y="270"/>
                    </a:lnTo>
                    <a:lnTo>
                      <a:pt x="120" y="210"/>
                    </a:lnTo>
                    <a:lnTo>
                      <a:pt x="132" y="198"/>
                    </a:lnTo>
                    <a:lnTo>
                      <a:pt x="126" y="186"/>
                    </a:lnTo>
                    <a:lnTo>
                      <a:pt x="126" y="156"/>
                    </a:lnTo>
                    <a:lnTo>
                      <a:pt x="120" y="144"/>
                    </a:lnTo>
                    <a:lnTo>
                      <a:pt x="108" y="132"/>
                    </a:lnTo>
                    <a:lnTo>
                      <a:pt x="108" y="90"/>
                    </a:lnTo>
                    <a:lnTo>
                      <a:pt x="78" y="60"/>
                    </a:lnTo>
                    <a:lnTo>
                      <a:pt x="66" y="54"/>
                    </a:lnTo>
                    <a:lnTo>
                      <a:pt x="66" y="24"/>
                    </a:lnTo>
                    <a:lnTo>
                      <a:pt x="72" y="6"/>
                    </a:lnTo>
                    <a:lnTo>
                      <a:pt x="54" y="6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36" y="54"/>
                    </a:lnTo>
                    <a:lnTo>
                      <a:pt x="24" y="132"/>
                    </a:lnTo>
                    <a:lnTo>
                      <a:pt x="36" y="120"/>
                    </a:lnTo>
                    <a:lnTo>
                      <a:pt x="42" y="120"/>
                    </a:lnTo>
                    <a:lnTo>
                      <a:pt x="48" y="126"/>
                    </a:lnTo>
                    <a:lnTo>
                      <a:pt x="48" y="150"/>
                    </a:lnTo>
                    <a:lnTo>
                      <a:pt x="42" y="162"/>
                    </a:lnTo>
                    <a:lnTo>
                      <a:pt x="54" y="174"/>
                    </a:lnTo>
                    <a:lnTo>
                      <a:pt x="54" y="180"/>
                    </a:lnTo>
                    <a:lnTo>
                      <a:pt x="48" y="180"/>
                    </a:lnTo>
                    <a:lnTo>
                      <a:pt x="36" y="192"/>
                    </a:lnTo>
                    <a:lnTo>
                      <a:pt x="42" y="198"/>
                    </a:lnTo>
                    <a:lnTo>
                      <a:pt x="54" y="204"/>
                    </a:lnTo>
                    <a:lnTo>
                      <a:pt x="60" y="210"/>
                    </a:lnTo>
                    <a:lnTo>
                      <a:pt x="60" y="222"/>
                    </a:lnTo>
                    <a:lnTo>
                      <a:pt x="54" y="228"/>
                    </a:lnTo>
                    <a:lnTo>
                      <a:pt x="54" y="270"/>
                    </a:lnTo>
                    <a:lnTo>
                      <a:pt x="48" y="276"/>
                    </a:lnTo>
                    <a:lnTo>
                      <a:pt x="48" y="294"/>
                    </a:lnTo>
                    <a:lnTo>
                      <a:pt x="54" y="294"/>
                    </a:lnTo>
                    <a:lnTo>
                      <a:pt x="60" y="300"/>
                    </a:lnTo>
                    <a:lnTo>
                      <a:pt x="60" y="312"/>
                    </a:lnTo>
                    <a:lnTo>
                      <a:pt x="54" y="324"/>
                    </a:lnTo>
                    <a:lnTo>
                      <a:pt x="54" y="336"/>
                    </a:lnTo>
                    <a:lnTo>
                      <a:pt x="66" y="378"/>
                    </a:lnTo>
                    <a:lnTo>
                      <a:pt x="96" y="402"/>
                    </a:lnTo>
                    <a:lnTo>
                      <a:pt x="108" y="396"/>
                    </a:lnTo>
                    <a:lnTo>
                      <a:pt x="120" y="384"/>
                    </a:lnTo>
                    <a:lnTo>
                      <a:pt x="138" y="384"/>
                    </a:lnTo>
                    <a:lnTo>
                      <a:pt x="138" y="372"/>
                    </a:lnTo>
                    <a:lnTo>
                      <a:pt x="126" y="360"/>
                    </a:lnTo>
                    <a:lnTo>
                      <a:pt x="126" y="35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Thailand" descr="© INSCALE GmbH, 05.05.2010&#10;http://www.presentationload.com/"/>
              <p:cNvSpPr/>
              <p:nvPr/>
            </p:nvSpPr>
            <p:spPr bwMode="gray">
              <a:xfrm>
                <a:off x="14026" y="5176"/>
                <a:ext cx="459" cy="883"/>
              </a:xfrm>
              <a:custGeom>
                <a:avLst/>
                <a:gdLst>
                  <a:gd name="T0" fmla="*/ 2147483647 w 618"/>
                  <a:gd name="T1" fmla="*/ 2147483647 h 1188"/>
                  <a:gd name="T2" fmla="*/ 2147483647 w 618"/>
                  <a:gd name="T3" fmla="*/ 2147483647 h 1188"/>
                  <a:gd name="T4" fmla="*/ 2147483647 w 618"/>
                  <a:gd name="T5" fmla="*/ 2147483647 h 1188"/>
                  <a:gd name="T6" fmla="*/ 2147483647 w 618"/>
                  <a:gd name="T7" fmla="*/ 2147483647 h 1188"/>
                  <a:gd name="T8" fmla="*/ 2147483647 w 618"/>
                  <a:gd name="T9" fmla="*/ 2147483647 h 1188"/>
                  <a:gd name="T10" fmla="*/ 2147483647 w 618"/>
                  <a:gd name="T11" fmla="*/ 2147483647 h 1188"/>
                  <a:gd name="T12" fmla="*/ 2147483647 w 618"/>
                  <a:gd name="T13" fmla="*/ 2147483647 h 1188"/>
                  <a:gd name="T14" fmla="*/ 2147483647 w 618"/>
                  <a:gd name="T15" fmla="*/ 2147483647 h 1188"/>
                  <a:gd name="T16" fmla="*/ 2147483647 w 618"/>
                  <a:gd name="T17" fmla="*/ 2147483647 h 1188"/>
                  <a:gd name="T18" fmla="*/ 2147483647 w 618"/>
                  <a:gd name="T19" fmla="*/ 2147483647 h 1188"/>
                  <a:gd name="T20" fmla="*/ 2147483647 w 618"/>
                  <a:gd name="T21" fmla="*/ 2147483647 h 1188"/>
                  <a:gd name="T22" fmla="*/ 2147483647 w 618"/>
                  <a:gd name="T23" fmla="*/ 2147483647 h 1188"/>
                  <a:gd name="T24" fmla="*/ 2147483647 w 618"/>
                  <a:gd name="T25" fmla="*/ 0 h 1188"/>
                  <a:gd name="T26" fmla="*/ 2147483647 w 618"/>
                  <a:gd name="T27" fmla="*/ 2147483647 h 1188"/>
                  <a:gd name="T28" fmla="*/ 2147483647 w 618"/>
                  <a:gd name="T29" fmla="*/ 2147483647 h 1188"/>
                  <a:gd name="T30" fmla="*/ 2147483647 w 618"/>
                  <a:gd name="T31" fmla="*/ 2147483647 h 1188"/>
                  <a:gd name="T32" fmla="*/ 0 w 618"/>
                  <a:gd name="T33" fmla="*/ 2147483647 h 1188"/>
                  <a:gd name="T34" fmla="*/ 2147483647 w 618"/>
                  <a:gd name="T35" fmla="*/ 2147483647 h 1188"/>
                  <a:gd name="T36" fmla="*/ 2147483647 w 618"/>
                  <a:gd name="T37" fmla="*/ 2147483647 h 1188"/>
                  <a:gd name="T38" fmla="*/ 2147483647 w 618"/>
                  <a:gd name="T39" fmla="*/ 2147483647 h 1188"/>
                  <a:gd name="T40" fmla="*/ 2147483647 w 618"/>
                  <a:gd name="T41" fmla="*/ 2147483647 h 1188"/>
                  <a:gd name="T42" fmla="*/ 2147483647 w 618"/>
                  <a:gd name="T43" fmla="*/ 2147483647 h 1188"/>
                  <a:gd name="T44" fmla="*/ 2147483647 w 618"/>
                  <a:gd name="T45" fmla="*/ 2147483647 h 1188"/>
                  <a:gd name="T46" fmla="*/ 2147483647 w 618"/>
                  <a:gd name="T47" fmla="*/ 2147483647 h 1188"/>
                  <a:gd name="T48" fmla="*/ 2147483647 w 618"/>
                  <a:gd name="T49" fmla="*/ 2147483647 h 1188"/>
                  <a:gd name="T50" fmla="*/ 2147483647 w 618"/>
                  <a:gd name="T51" fmla="*/ 2147483647 h 1188"/>
                  <a:gd name="T52" fmla="*/ 2147483647 w 618"/>
                  <a:gd name="T53" fmla="*/ 2147483647 h 1188"/>
                  <a:gd name="T54" fmla="*/ 2147483647 w 618"/>
                  <a:gd name="T55" fmla="*/ 2147483647 h 1188"/>
                  <a:gd name="T56" fmla="*/ 2147483647 w 618"/>
                  <a:gd name="T57" fmla="*/ 2147483647 h 1188"/>
                  <a:gd name="T58" fmla="*/ 2147483647 w 618"/>
                  <a:gd name="T59" fmla="*/ 2147483647 h 1188"/>
                  <a:gd name="T60" fmla="*/ 2147483647 w 618"/>
                  <a:gd name="T61" fmla="*/ 2147483647 h 1188"/>
                  <a:gd name="T62" fmla="*/ 2147483647 w 618"/>
                  <a:gd name="T63" fmla="*/ 2147483647 h 1188"/>
                  <a:gd name="T64" fmla="*/ 2147483647 w 618"/>
                  <a:gd name="T65" fmla="*/ 2147483647 h 1188"/>
                  <a:gd name="T66" fmla="*/ 2147483647 w 618"/>
                  <a:gd name="T67" fmla="*/ 2147483647 h 1188"/>
                  <a:gd name="T68" fmla="*/ 2147483647 w 618"/>
                  <a:gd name="T69" fmla="*/ 2147483647 h 1188"/>
                  <a:gd name="T70" fmla="*/ 2147483647 w 618"/>
                  <a:gd name="T71" fmla="*/ 2147483647 h 1188"/>
                  <a:gd name="T72" fmla="*/ 2147483647 w 618"/>
                  <a:gd name="T73" fmla="*/ 2147483647 h 1188"/>
                  <a:gd name="T74" fmla="*/ 2147483647 w 618"/>
                  <a:gd name="T75" fmla="*/ 2147483647 h 1188"/>
                  <a:gd name="T76" fmla="*/ 2147483647 w 618"/>
                  <a:gd name="T77" fmla="*/ 2147483647 h 1188"/>
                  <a:gd name="T78" fmla="*/ 2147483647 w 618"/>
                  <a:gd name="T79" fmla="*/ 2147483647 h 1188"/>
                  <a:gd name="T80" fmla="*/ 2147483647 w 618"/>
                  <a:gd name="T81" fmla="*/ 2147483647 h 1188"/>
                  <a:gd name="T82" fmla="*/ 2147483647 w 618"/>
                  <a:gd name="T83" fmla="*/ 2147483647 h 1188"/>
                  <a:gd name="T84" fmla="*/ 2147483647 w 618"/>
                  <a:gd name="T85" fmla="*/ 2147483647 h 1188"/>
                  <a:gd name="T86" fmla="*/ 2147483647 w 618"/>
                  <a:gd name="T87" fmla="*/ 2147483647 h 1188"/>
                  <a:gd name="T88" fmla="*/ 2147483647 w 618"/>
                  <a:gd name="T89" fmla="*/ 2147483647 h 1188"/>
                  <a:gd name="T90" fmla="*/ 2147483647 w 618"/>
                  <a:gd name="T91" fmla="*/ 2147483647 h 1188"/>
                  <a:gd name="T92" fmla="*/ 2147483647 w 618"/>
                  <a:gd name="T93" fmla="*/ 2147483647 h 1188"/>
                  <a:gd name="T94" fmla="*/ 2147483647 w 618"/>
                  <a:gd name="T95" fmla="*/ 2147483647 h 1188"/>
                  <a:gd name="T96" fmla="*/ 2147483647 w 618"/>
                  <a:gd name="T97" fmla="*/ 2147483647 h 1188"/>
                  <a:gd name="T98" fmla="*/ 2147483647 w 618"/>
                  <a:gd name="T99" fmla="*/ 2147483647 h 1188"/>
                  <a:gd name="T100" fmla="*/ 2147483647 w 618"/>
                  <a:gd name="T101" fmla="*/ 2147483647 h 1188"/>
                  <a:gd name="T102" fmla="*/ 2147483647 w 618"/>
                  <a:gd name="T103" fmla="*/ 2147483647 h 1188"/>
                  <a:gd name="T104" fmla="*/ 2147483647 w 618"/>
                  <a:gd name="T105" fmla="*/ 2147483647 h 1188"/>
                  <a:gd name="T106" fmla="*/ 2147483647 w 618"/>
                  <a:gd name="T107" fmla="*/ 2147483647 h 1188"/>
                  <a:gd name="T108" fmla="*/ 2147483647 w 618"/>
                  <a:gd name="T109" fmla="*/ 2147483647 h 1188"/>
                  <a:gd name="T110" fmla="*/ 2147483647 w 618"/>
                  <a:gd name="T111" fmla="*/ 2147483647 h 1188"/>
                  <a:gd name="T112" fmla="*/ 2147483647 w 618"/>
                  <a:gd name="T113" fmla="*/ 2147483647 h 1188"/>
                  <a:gd name="T114" fmla="*/ 2147483647 w 618"/>
                  <a:gd name="T115" fmla="*/ 2147483647 h 1188"/>
                  <a:gd name="T116" fmla="*/ 2147483647 w 618"/>
                  <a:gd name="T117" fmla="*/ 2147483647 h 11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18"/>
                  <a:gd name="T178" fmla="*/ 0 h 1188"/>
                  <a:gd name="T179" fmla="*/ 618 w 618"/>
                  <a:gd name="T180" fmla="*/ 1188 h 118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18" h="1188">
                    <a:moveTo>
                      <a:pt x="588" y="426"/>
                    </a:moveTo>
                    <a:lnTo>
                      <a:pt x="588" y="420"/>
                    </a:lnTo>
                    <a:lnTo>
                      <a:pt x="594" y="414"/>
                    </a:lnTo>
                    <a:lnTo>
                      <a:pt x="606" y="390"/>
                    </a:lnTo>
                    <a:lnTo>
                      <a:pt x="594" y="378"/>
                    </a:lnTo>
                    <a:lnTo>
                      <a:pt x="594" y="372"/>
                    </a:lnTo>
                    <a:lnTo>
                      <a:pt x="588" y="378"/>
                    </a:lnTo>
                    <a:lnTo>
                      <a:pt x="588" y="366"/>
                    </a:lnTo>
                    <a:lnTo>
                      <a:pt x="582" y="360"/>
                    </a:lnTo>
                    <a:lnTo>
                      <a:pt x="582" y="354"/>
                    </a:lnTo>
                    <a:lnTo>
                      <a:pt x="546" y="318"/>
                    </a:lnTo>
                    <a:lnTo>
                      <a:pt x="534" y="294"/>
                    </a:lnTo>
                    <a:lnTo>
                      <a:pt x="534" y="282"/>
                    </a:lnTo>
                    <a:lnTo>
                      <a:pt x="528" y="240"/>
                    </a:lnTo>
                    <a:lnTo>
                      <a:pt x="510" y="222"/>
                    </a:lnTo>
                    <a:lnTo>
                      <a:pt x="498" y="216"/>
                    </a:lnTo>
                    <a:lnTo>
                      <a:pt x="480" y="204"/>
                    </a:lnTo>
                    <a:lnTo>
                      <a:pt x="468" y="192"/>
                    </a:lnTo>
                    <a:lnTo>
                      <a:pt x="468" y="180"/>
                    </a:lnTo>
                    <a:lnTo>
                      <a:pt x="462" y="174"/>
                    </a:lnTo>
                    <a:lnTo>
                      <a:pt x="438" y="174"/>
                    </a:lnTo>
                    <a:lnTo>
                      <a:pt x="426" y="168"/>
                    </a:lnTo>
                    <a:lnTo>
                      <a:pt x="420" y="162"/>
                    </a:lnTo>
                    <a:lnTo>
                      <a:pt x="402" y="162"/>
                    </a:lnTo>
                    <a:lnTo>
                      <a:pt x="396" y="168"/>
                    </a:lnTo>
                    <a:lnTo>
                      <a:pt x="396" y="180"/>
                    </a:lnTo>
                    <a:lnTo>
                      <a:pt x="378" y="198"/>
                    </a:lnTo>
                    <a:lnTo>
                      <a:pt x="360" y="198"/>
                    </a:lnTo>
                    <a:lnTo>
                      <a:pt x="336" y="186"/>
                    </a:lnTo>
                    <a:lnTo>
                      <a:pt x="330" y="180"/>
                    </a:lnTo>
                    <a:lnTo>
                      <a:pt x="318" y="180"/>
                    </a:lnTo>
                    <a:lnTo>
                      <a:pt x="312" y="186"/>
                    </a:lnTo>
                    <a:lnTo>
                      <a:pt x="306" y="198"/>
                    </a:lnTo>
                    <a:lnTo>
                      <a:pt x="294" y="210"/>
                    </a:lnTo>
                    <a:lnTo>
                      <a:pt x="294" y="216"/>
                    </a:lnTo>
                    <a:lnTo>
                      <a:pt x="288" y="222"/>
                    </a:lnTo>
                    <a:lnTo>
                      <a:pt x="264" y="234"/>
                    </a:lnTo>
                    <a:lnTo>
                      <a:pt x="246" y="234"/>
                    </a:lnTo>
                    <a:lnTo>
                      <a:pt x="246" y="222"/>
                    </a:lnTo>
                    <a:lnTo>
                      <a:pt x="270" y="174"/>
                    </a:lnTo>
                    <a:lnTo>
                      <a:pt x="270" y="162"/>
                    </a:lnTo>
                    <a:lnTo>
                      <a:pt x="264" y="156"/>
                    </a:lnTo>
                    <a:lnTo>
                      <a:pt x="252" y="156"/>
                    </a:lnTo>
                    <a:lnTo>
                      <a:pt x="264" y="144"/>
                    </a:lnTo>
                    <a:lnTo>
                      <a:pt x="270" y="132"/>
                    </a:lnTo>
                    <a:lnTo>
                      <a:pt x="270" y="120"/>
                    </a:lnTo>
                    <a:lnTo>
                      <a:pt x="264" y="108"/>
                    </a:lnTo>
                    <a:lnTo>
                      <a:pt x="258" y="102"/>
                    </a:lnTo>
                    <a:lnTo>
                      <a:pt x="264" y="96"/>
                    </a:lnTo>
                    <a:lnTo>
                      <a:pt x="264" y="66"/>
                    </a:lnTo>
                    <a:lnTo>
                      <a:pt x="252" y="60"/>
                    </a:lnTo>
                    <a:lnTo>
                      <a:pt x="246" y="60"/>
                    </a:lnTo>
                    <a:lnTo>
                      <a:pt x="240" y="66"/>
                    </a:lnTo>
                    <a:lnTo>
                      <a:pt x="228" y="66"/>
                    </a:lnTo>
                    <a:lnTo>
                      <a:pt x="228" y="78"/>
                    </a:lnTo>
                    <a:lnTo>
                      <a:pt x="210" y="78"/>
                    </a:lnTo>
                    <a:lnTo>
                      <a:pt x="204" y="72"/>
                    </a:lnTo>
                    <a:lnTo>
                      <a:pt x="198" y="60"/>
                    </a:lnTo>
                    <a:lnTo>
                      <a:pt x="198" y="36"/>
                    </a:lnTo>
                    <a:lnTo>
                      <a:pt x="204" y="30"/>
                    </a:lnTo>
                    <a:lnTo>
                      <a:pt x="204" y="18"/>
                    </a:lnTo>
                    <a:lnTo>
                      <a:pt x="198" y="12"/>
                    </a:lnTo>
                    <a:lnTo>
                      <a:pt x="186" y="12"/>
                    </a:lnTo>
                    <a:lnTo>
                      <a:pt x="174" y="6"/>
                    </a:lnTo>
                    <a:lnTo>
                      <a:pt x="168" y="0"/>
                    </a:lnTo>
                    <a:lnTo>
                      <a:pt x="138" y="0"/>
                    </a:lnTo>
                    <a:lnTo>
                      <a:pt x="132" y="6"/>
                    </a:lnTo>
                    <a:lnTo>
                      <a:pt x="126" y="6"/>
                    </a:lnTo>
                    <a:lnTo>
                      <a:pt x="120" y="30"/>
                    </a:lnTo>
                    <a:lnTo>
                      <a:pt x="96" y="30"/>
                    </a:lnTo>
                    <a:lnTo>
                      <a:pt x="96" y="36"/>
                    </a:lnTo>
                    <a:lnTo>
                      <a:pt x="90" y="42"/>
                    </a:lnTo>
                    <a:lnTo>
                      <a:pt x="84" y="54"/>
                    </a:lnTo>
                    <a:lnTo>
                      <a:pt x="78" y="60"/>
                    </a:lnTo>
                    <a:lnTo>
                      <a:pt x="66" y="60"/>
                    </a:lnTo>
                    <a:lnTo>
                      <a:pt x="54" y="54"/>
                    </a:lnTo>
                    <a:lnTo>
                      <a:pt x="24" y="54"/>
                    </a:lnTo>
                    <a:lnTo>
                      <a:pt x="24" y="102"/>
                    </a:lnTo>
                    <a:lnTo>
                      <a:pt x="18" y="108"/>
                    </a:lnTo>
                    <a:lnTo>
                      <a:pt x="12" y="108"/>
                    </a:lnTo>
                    <a:lnTo>
                      <a:pt x="6" y="114"/>
                    </a:lnTo>
                    <a:lnTo>
                      <a:pt x="6" y="120"/>
                    </a:lnTo>
                    <a:lnTo>
                      <a:pt x="24" y="138"/>
                    </a:lnTo>
                    <a:lnTo>
                      <a:pt x="24" y="156"/>
                    </a:lnTo>
                    <a:lnTo>
                      <a:pt x="0" y="156"/>
                    </a:lnTo>
                    <a:lnTo>
                      <a:pt x="0" y="162"/>
                    </a:lnTo>
                    <a:lnTo>
                      <a:pt x="24" y="186"/>
                    </a:lnTo>
                    <a:lnTo>
                      <a:pt x="36" y="192"/>
                    </a:lnTo>
                    <a:lnTo>
                      <a:pt x="30" y="216"/>
                    </a:lnTo>
                    <a:lnTo>
                      <a:pt x="36" y="216"/>
                    </a:lnTo>
                    <a:lnTo>
                      <a:pt x="36" y="222"/>
                    </a:lnTo>
                    <a:lnTo>
                      <a:pt x="42" y="234"/>
                    </a:lnTo>
                    <a:lnTo>
                      <a:pt x="60" y="252"/>
                    </a:lnTo>
                    <a:lnTo>
                      <a:pt x="72" y="258"/>
                    </a:lnTo>
                    <a:lnTo>
                      <a:pt x="84" y="270"/>
                    </a:lnTo>
                    <a:lnTo>
                      <a:pt x="96" y="276"/>
                    </a:lnTo>
                    <a:lnTo>
                      <a:pt x="102" y="282"/>
                    </a:lnTo>
                    <a:lnTo>
                      <a:pt x="102" y="288"/>
                    </a:lnTo>
                    <a:lnTo>
                      <a:pt x="96" y="288"/>
                    </a:lnTo>
                    <a:lnTo>
                      <a:pt x="96" y="306"/>
                    </a:lnTo>
                    <a:lnTo>
                      <a:pt x="102" y="318"/>
                    </a:lnTo>
                    <a:lnTo>
                      <a:pt x="108" y="324"/>
                    </a:lnTo>
                    <a:lnTo>
                      <a:pt x="114" y="324"/>
                    </a:lnTo>
                    <a:lnTo>
                      <a:pt x="120" y="318"/>
                    </a:lnTo>
                    <a:lnTo>
                      <a:pt x="126" y="324"/>
                    </a:lnTo>
                    <a:lnTo>
                      <a:pt x="126" y="342"/>
                    </a:lnTo>
                    <a:lnTo>
                      <a:pt x="120" y="348"/>
                    </a:lnTo>
                    <a:lnTo>
                      <a:pt x="108" y="348"/>
                    </a:lnTo>
                    <a:lnTo>
                      <a:pt x="114" y="360"/>
                    </a:lnTo>
                    <a:lnTo>
                      <a:pt x="114" y="384"/>
                    </a:lnTo>
                    <a:lnTo>
                      <a:pt x="108" y="396"/>
                    </a:lnTo>
                    <a:lnTo>
                      <a:pt x="102" y="402"/>
                    </a:lnTo>
                    <a:lnTo>
                      <a:pt x="84" y="438"/>
                    </a:lnTo>
                    <a:lnTo>
                      <a:pt x="90" y="444"/>
                    </a:lnTo>
                    <a:lnTo>
                      <a:pt x="90" y="450"/>
                    </a:lnTo>
                    <a:lnTo>
                      <a:pt x="96" y="456"/>
                    </a:lnTo>
                    <a:lnTo>
                      <a:pt x="102" y="468"/>
                    </a:lnTo>
                    <a:lnTo>
                      <a:pt x="108" y="474"/>
                    </a:lnTo>
                    <a:lnTo>
                      <a:pt x="114" y="486"/>
                    </a:lnTo>
                    <a:lnTo>
                      <a:pt x="156" y="528"/>
                    </a:lnTo>
                    <a:lnTo>
                      <a:pt x="162" y="540"/>
                    </a:lnTo>
                    <a:lnTo>
                      <a:pt x="162" y="570"/>
                    </a:lnTo>
                    <a:lnTo>
                      <a:pt x="168" y="588"/>
                    </a:lnTo>
                    <a:lnTo>
                      <a:pt x="168" y="612"/>
                    </a:lnTo>
                    <a:lnTo>
                      <a:pt x="192" y="636"/>
                    </a:lnTo>
                    <a:lnTo>
                      <a:pt x="192" y="660"/>
                    </a:lnTo>
                    <a:lnTo>
                      <a:pt x="198" y="672"/>
                    </a:lnTo>
                    <a:lnTo>
                      <a:pt x="198" y="702"/>
                    </a:lnTo>
                    <a:lnTo>
                      <a:pt x="192" y="714"/>
                    </a:lnTo>
                    <a:lnTo>
                      <a:pt x="192" y="732"/>
                    </a:lnTo>
                    <a:lnTo>
                      <a:pt x="174" y="768"/>
                    </a:lnTo>
                    <a:lnTo>
                      <a:pt x="156" y="786"/>
                    </a:lnTo>
                    <a:lnTo>
                      <a:pt x="156" y="798"/>
                    </a:lnTo>
                    <a:lnTo>
                      <a:pt x="162" y="804"/>
                    </a:lnTo>
                    <a:lnTo>
                      <a:pt x="162" y="816"/>
                    </a:lnTo>
                    <a:lnTo>
                      <a:pt x="156" y="828"/>
                    </a:lnTo>
                    <a:lnTo>
                      <a:pt x="150" y="834"/>
                    </a:lnTo>
                    <a:lnTo>
                      <a:pt x="144" y="846"/>
                    </a:lnTo>
                    <a:lnTo>
                      <a:pt x="144" y="852"/>
                    </a:lnTo>
                    <a:lnTo>
                      <a:pt x="138" y="858"/>
                    </a:lnTo>
                    <a:lnTo>
                      <a:pt x="132" y="876"/>
                    </a:lnTo>
                    <a:lnTo>
                      <a:pt x="126" y="888"/>
                    </a:lnTo>
                    <a:lnTo>
                      <a:pt x="126" y="906"/>
                    </a:lnTo>
                    <a:lnTo>
                      <a:pt x="120" y="918"/>
                    </a:lnTo>
                    <a:lnTo>
                      <a:pt x="120" y="966"/>
                    </a:lnTo>
                    <a:lnTo>
                      <a:pt x="126" y="978"/>
                    </a:lnTo>
                    <a:lnTo>
                      <a:pt x="126" y="1008"/>
                    </a:lnTo>
                    <a:lnTo>
                      <a:pt x="132" y="1014"/>
                    </a:lnTo>
                    <a:lnTo>
                      <a:pt x="132" y="1020"/>
                    </a:lnTo>
                    <a:lnTo>
                      <a:pt x="138" y="1020"/>
                    </a:lnTo>
                    <a:lnTo>
                      <a:pt x="138" y="1002"/>
                    </a:lnTo>
                    <a:lnTo>
                      <a:pt x="144" y="990"/>
                    </a:lnTo>
                    <a:lnTo>
                      <a:pt x="144" y="978"/>
                    </a:lnTo>
                    <a:lnTo>
                      <a:pt x="150" y="972"/>
                    </a:lnTo>
                    <a:lnTo>
                      <a:pt x="150" y="996"/>
                    </a:lnTo>
                    <a:lnTo>
                      <a:pt x="162" y="996"/>
                    </a:lnTo>
                    <a:lnTo>
                      <a:pt x="186" y="1020"/>
                    </a:lnTo>
                    <a:lnTo>
                      <a:pt x="192" y="1032"/>
                    </a:lnTo>
                    <a:lnTo>
                      <a:pt x="198" y="1038"/>
                    </a:lnTo>
                    <a:lnTo>
                      <a:pt x="198" y="1044"/>
                    </a:lnTo>
                    <a:lnTo>
                      <a:pt x="228" y="1074"/>
                    </a:lnTo>
                    <a:lnTo>
                      <a:pt x="228" y="1098"/>
                    </a:lnTo>
                    <a:lnTo>
                      <a:pt x="234" y="1110"/>
                    </a:lnTo>
                    <a:lnTo>
                      <a:pt x="246" y="1128"/>
                    </a:lnTo>
                    <a:lnTo>
                      <a:pt x="264" y="1146"/>
                    </a:lnTo>
                    <a:lnTo>
                      <a:pt x="270" y="1140"/>
                    </a:lnTo>
                    <a:lnTo>
                      <a:pt x="276" y="1128"/>
                    </a:lnTo>
                    <a:lnTo>
                      <a:pt x="270" y="1122"/>
                    </a:lnTo>
                    <a:lnTo>
                      <a:pt x="270" y="1110"/>
                    </a:lnTo>
                    <a:lnTo>
                      <a:pt x="276" y="1104"/>
                    </a:lnTo>
                    <a:lnTo>
                      <a:pt x="288" y="1104"/>
                    </a:lnTo>
                    <a:lnTo>
                      <a:pt x="294" y="1116"/>
                    </a:lnTo>
                    <a:lnTo>
                      <a:pt x="294" y="1122"/>
                    </a:lnTo>
                    <a:lnTo>
                      <a:pt x="312" y="1122"/>
                    </a:lnTo>
                    <a:lnTo>
                      <a:pt x="324" y="1128"/>
                    </a:lnTo>
                    <a:lnTo>
                      <a:pt x="330" y="1134"/>
                    </a:lnTo>
                    <a:lnTo>
                      <a:pt x="330" y="1146"/>
                    </a:lnTo>
                    <a:lnTo>
                      <a:pt x="342" y="1146"/>
                    </a:lnTo>
                    <a:lnTo>
                      <a:pt x="342" y="1158"/>
                    </a:lnTo>
                    <a:lnTo>
                      <a:pt x="330" y="1170"/>
                    </a:lnTo>
                    <a:lnTo>
                      <a:pt x="330" y="1176"/>
                    </a:lnTo>
                    <a:lnTo>
                      <a:pt x="336" y="1182"/>
                    </a:lnTo>
                    <a:lnTo>
                      <a:pt x="354" y="1182"/>
                    </a:lnTo>
                    <a:lnTo>
                      <a:pt x="354" y="1176"/>
                    </a:lnTo>
                    <a:lnTo>
                      <a:pt x="366" y="1176"/>
                    </a:lnTo>
                    <a:lnTo>
                      <a:pt x="372" y="1170"/>
                    </a:lnTo>
                    <a:lnTo>
                      <a:pt x="378" y="1170"/>
                    </a:lnTo>
                    <a:lnTo>
                      <a:pt x="396" y="1188"/>
                    </a:lnTo>
                    <a:lnTo>
                      <a:pt x="402" y="1182"/>
                    </a:lnTo>
                    <a:lnTo>
                      <a:pt x="402" y="1176"/>
                    </a:lnTo>
                    <a:lnTo>
                      <a:pt x="408" y="1164"/>
                    </a:lnTo>
                    <a:lnTo>
                      <a:pt x="414" y="1158"/>
                    </a:lnTo>
                    <a:lnTo>
                      <a:pt x="420" y="1146"/>
                    </a:lnTo>
                    <a:lnTo>
                      <a:pt x="396" y="1134"/>
                    </a:lnTo>
                    <a:lnTo>
                      <a:pt x="390" y="1128"/>
                    </a:lnTo>
                    <a:lnTo>
                      <a:pt x="390" y="1116"/>
                    </a:lnTo>
                    <a:lnTo>
                      <a:pt x="384" y="1104"/>
                    </a:lnTo>
                    <a:lnTo>
                      <a:pt x="384" y="1092"/>
                    </a:lnTo>
                    <a:lnTo>
                      <a:pt x="378" y="1080"/>
                    </a:lnTo>
                    <a:lnTo>
                      <a:pt x="372" y="1074"/>
                    </a:lnTo>
                    <a:lnTo>
                      <a:pt x="354" y="1074"/>
                    </a:lnTo>
                    <a:lnTo>
                      <a:pt x="342" y="1080"/>
                    </a:lnTo>
                    <a:lnTo>
                      <a:pt x="336" y="1086"/>
                    </a:lnTo>
                    <a:lnTo>
                      <a:pt x="318" y="1086"/>
                    </a:lnTo>
                    <a:lnTo>
                      <a:pt x="312" y="1080"/>
                    </a:lnTo>
                    <a:lnTo>
                      <a:pt x="306" y="1068"/>
                    </a:lnTo>
                    <a:lnTo>
                      <a:pt x="306" y="1056"/>
                    </a:lnTo>
                    <a:lnTo>
                      <a:pt x="294" y="1032"/>
                    </a:lnTo>
                    <a:lnTo>
                      <a:pt x="288" y="1032"/>
                    </a:lnTo>
                    <a:lnTo>
                      <a:pt x="288" y="1050"/>
                    </a:lnTo>
                    <a:lnTo>
                      <a:pt x="282" y="1056"/>
                    </a:lnTo>
                    <a:lnTo>
                      <a:pt x="276" y="1056"/>
                    </a:lnTo>
                    <a:lnTo>
                      <a:pt x="270" y="1044"/>
                    </a:lnTo>
                    <a:lnTo>
                      <a:pt x="264" y="1038"/>
                    </a:lnTo>
                    <a:lnTo>
                      <a:pt x="258" y="1026"/>
                    </a:lnTo>
                    <a:lnTo>
                      <a:pt x="258" y="1014"/>
                    </a:lnTo>
                    <a:lnTo>
                      <a:pt x="270" y="1002"/>
                    </a:lnTo>
                    <a:lnTo>
                      <a:pt x="270" y="1008"/>
                    </a:lnTo>
                    <a:lnTo>
                      <a:pt x="276" y="1008"/>
                    </a:lnTo>
                    <a:lnTo>
                      <a:pt x="276" y="1014"/>
                    </a:lnTo>
                    <a:lnTo>
                      <a:pt x="282" y="1014"/>
                    </a:lnTo>
                    <a:lnTo>
                      <a:pt x="288" y="1008"/>
                    </a:lnTo>
                    <a:lnTo>
                      <a:pt x="282" y="1002"/>
                    </a:lnTo>
                    <a:lnTo>
                      <a:pt x="282" y="990"/>
                    </a:lnTo>
                    <a:lnTo>
                      <a:pt x="276" y="978"/>
                    </a:lnTo>
                    <a:lnTo>
                      <a:pt x="270" y="972"/>
                    </a:lnTo>
                    <a:lnTo>
                      <a:pt x="270" y="960"/>
                    </a:lnTo>
                    <a:lnTo>
                      <a:pt x="258" y="948"/>
                    </a:lnTo>
                    <a:lnTo>
                      <a:pt x="246" y="948"/>
                    </a:lnTo>
                    <a:lnTo>
                      <a:pt x="246" y="894"/>
                    </a:lnTo>
                    <a:lnTo>
                      <a:pt x="192" y="906"/>
                    </a:lnTo>
                    <a:lnTo>
                      <a:pt x="192" y="864"/>
                    </a:lnTo>
                    <a:lnTo>
                      <a:pt x="186" y="828"/>
                    </a:lnTo>
                    <a:lnTo>
                      <a:pt x="186" y="804"/>
                    </a:lnTo>
                    <a:lnTo>
                      <a:pt x="180" y="792"/>
                    </a:lnTo>
                    <a:lnTo>
                      <a:pt x="174" y="786"/>
                    </a:lnTo>
                    <a:lnTo>
                      <a:pt x="180" y="786"/>
                    </a:lnTo>
                    <a:lnTo>
                      <a:pt x="192" y="774"/>
                    </a:lnTo>
                    <a:lnTo>
                      <a:pt x="198" y="762"/>
                    </a:lnTo>
                    <a:lnTo>
                      <a:pt x="204" y="744"/>
                    </a:lnTo>
                    <a:lnTo>
                      <a:pt x="204" y="678"/>
                    </a:lnTo>
                    <a:lnTo>
                      <a:pt x="210" y="678"/>
                    </a:lnTo>
                    <a:lnTo>
                      <a:pt x="216" y="672"/>
                    </a:lnTo>
                    <a:lnTo>
                      <a:pt x="222" y="660"/>
                    </a:lnTo>
                    <a:lnTo>
                      <a:pt x="228" y="654"/>
                    </a:lnTo>
                    <a:lnTo>
                      <a:pt x="228" y="612"/>
                    </a:lnTo>
                    <a:lnTo>
                      <a:pt x="222" y="600"/>
                    </a:lnTo>
                    <a:lnTo>
                      <a:pt x="222" y="594"/>
                    </a:lnTo>
                    <a:lnTo>
                      <a:pt x="216" y="588"/>
                    </a:lnTo>
                    <a:lnTo>
                      <a:pt x="222" y="558"/>
                    </a:lnTo>
                    <a:lnTo>
                      <a:pt x="234" y="558"/>
                    </a:lnTo>
                    <a:lnTo>
                      <a:pt x="234" y="552"/>
                    </a:lnTo>
                    <a:lnTo>
                      <a:pt x="240" y="546"/>
                    </a:lnTo>
                    <a:lnTo>
                      <a:pt x="264" y="546"/>
                    </a:lnTo>
                    <a:lnTo>
                      <a:pt x="270" y="552"/>
                    </a:lnTo>
                    <a:lnTo>
                      <a:pt x="294" y="564"/>
                    </a:lnTo>
                    <a:lnTo>
                      <a:pt x="300" y="570"/>
                    </a:lnTo>
                    <a:lnTo>
                      <a:pt x="288" y="576"/>
                    </a:lnTo>
                    <a:lnTo>
                      <a:pt x="288" y="588"/>
                    </a:lnTo>
                    <a:lnTo>
                      <a:pt x="282" y="594"/>
                    </a:lnTo>
                    <a:lnTo>
                      <a:pt x="282" y="612"/>
                    </a:lnTo>
                    <a:lnTo>
                      <a:pt x="288" y="624"/>
                    </a:lnTo>
                    <a:lnTo>
                      <a:pt x="306" y="624"/>
                    </a:lnTo>
                    <a:lnTo>
                      <a:pt x="330" y="612"/>
                    </a:lnTo>
                    <a:lnTo>
                      <a:pt x="342" y="612"/>
                    </a:lnTo>
                    <a:lnTo>
                      <a:pt x="354" y="606"/>
                    </a:lnTo>
                    <a:lnTo>
                      <a:pt x="360" y="600"/>
                    </a:lnTo>
                    <a:lnTo>
                      <a:pt x="366" y="600"/>
                    </a:lnTo>
                    <a:lnTo>
                      <a:pt x="396" y="684"/>
                    </a:lnTo>
                    <a:lnTo>
                      <a:pt x="402" y="678"/>
                    </a:lnTo>
                    <a:lnTo>
                      <a:pt x="414" y="672"/>
                    </a:lnTo>
                    <a:lnTo>
                      <a:pt x="426" y="672"/>
                    </a:lnTo>
                    <a:lnTo>
                      <a:pt x="426" y="642"/>
                    </a:lnTo>
                    <a:lnTo>
                      <a:pt x="414" y="630"/>
                    </a:lnTo>
                    <a:lnTo>
                      <a:pt x="414" y="600"/>
                    </a:lnTo>
                    <a:lnTo>
                      <a:pt x="402" y="588"/>
                    </a:lnTo>
                    <a:lnTo>
                      <a:pt x="396" y="552"/>
                    </a:lnTo>
                    <a:lnTo>
                      <a:pt x="426" y="522"/>
                    </a:lnTo>
                    <a:lnTo>
                      <a:pt x="426" y="516"/>
                    </a:lnTo>
                    <a:lnTo>
                      <a:pt x="432" y="504"/>
                    </a:lnTo>
                    <a:lnTo>
                      <a:pt x="438" y="498"/>
                    </a:lnTo>
                    <a:lnTo>
                      <a:pt x="450" y="492"/>
                    </a:lnTo>
                    <a:lnTo>
                      <a:pt x="468" y="486"/>
                    </a:lnTo>
                    <a:lnTo>
                      <a:pt x="504" y="486"/>
                    </a:lnTo>
                    <a:lnTo>
                      <a:pt x="510" y="492"/>
                    </a:lnTo>
                    <a:lnTo>
                      <a:pt x="522" y="492"/>
                    </a:lnTo>
                    <a:lnTo>
                      <a:pt x="534" y="486"/>
                    </a:lnTo>
                    <a:lnTo>
                      <a:pt x="564" y="486"/>
                    </a:lnTo>
                    <a:lnTo>
                      <a:pt x="576" y="492"/>
                    </a:lnTo>
                    <a:lnTo>
                      <a:pt x="582" y="498"/>
                    </a:lnTo>
                    <a:lnTo>
                      <a:pt x="588" y="498"/>
                    </a:lnTo>
                    <a:lnTo>
                      <a:pt x="594" y="492"/>
                    </a:lnTo>
                    <a:lnTo>
                      <a:pt x="600" y="480"/>
                    </a:lnTo>
                    <a:lnTo>
                      <a:pt x="618" y="462"/>
                    </a:lnTo>
                    <a:lnTo>
                      <a:pt x="618" y="450"/>
                    </a:lnTo>
                    <a:lnTo>
                      <a:pt x="612" y="444"/>
                    </a:lnTo>
                    <a:lnTo>
                      <a:pt x="600" y="438"/>
                    </a:lnTo>
                    <a:lnTo>
                      <a:pt x="588" y="42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Tanzani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0506" y="6460"/>
                <a:ext cx="569" cy="645"/>
              </a:xfrm>
              <a:custGeom>
                <a:avLst/>
                <a:gdLst>
                  <a:gd name="T0" fmla="*/ 2147483647 w 768"/>
                  <a:gd name="T1" fmla="*/ 2147483647 h 870"/>
                  <a:gd name="T2" fmla="*/ 2147483647 w 768"/>
                  <a:gd name="T3" fmla="*/ 2147483647 h 870"/>
                  <a:gd name="T4" fmla="*/ 2147483647 w 768"/>
                  <a:gd name="T5" fmla="*/ 2147483647 h 870"/>
                  <a:gd name="T6" fmla="*/ 2147483647 w 768"/>
                  <a:gd name="T7" fmla="*/ 2147483647 h 870"/>
                  <a:gd name="T8" fmla="*/ 2147483647 w 768"/>
                  <a:gd name="T9" fmla="*/ 2147483647 h 870"/>
                  <a:gd name="T10" fmla="*/ 2147483647 w 768"/>
                  <a:gd name="T11" fmla="*/ 2147483647 h 870"/>
                  <a:gd name="T12" fmla="*/ 2147483647 w 768"/>
                  <a:gd name="T13" fmla="*/ 2147483647 h 870"/>
                  <a:gd name="T14" fmla="*/ 2147483647 w 768"/>
                  <a:gd name="T15" fmla="*/ 2147483647 h 870"/>
                  <a:gd name="T16" fmla="*/ 2147483647 w 768"/>
                  <a:gd name="T17" fmla="*/ 2147483647 h 870"/>
                  <a:gd name="T18" fmla="*/ 2147483647 w 768"/>
                  <a:gd name="T19" fmla="*/ 2147483647 h 870"/>
                  <a:gd name="T20" fmla="*/ 2147483647 w 768"/>
                  <a:gd name="T21" fmla="*/ 2147483647 h 870"/>
                  <a:gd name="T22" fmla="*/ 2147483647 w 768"/>
                  <a:gd name="T23" fmla="*/ 2147483647 h 870"/>
                  <a:gd name="T24" fmla="*/ 2147483647 w 768"/>
                  <a:gd name="T25" fmla="*/ 2147483647 h 870"/>
                  <a:gd name="T26" fmla="*/ 2147483647 w 768"/>
                  <a:gd name="T27" fmla="*/ 2147483647 h 870"/>
                  <a:gd name="T28" fmla="*/ 2147483647 w 768"/>
                  <a:gd name="T29" fmla="*/ 2147483647 h 870"/>
                  <a:gd name="T30" fmla="*/ 2147483647 w 768"/>
                  <a:gd name="T31" fmla="*/ 2147483647 h 870"/>
                  <a:gd name="T32" fmla="*/ 2147483647 w 768"/>
                  <a:gd name="T33" fmla="*/ 2147483647 h 870"/>
                  <a:gd name="T34" fmla="*/ 2147483647 w 768"/>
                  <a:gd name="T35" fmla="*/ 2147483647 h 870"/>
                  <a:gd name="T36" fmla="*/ 2147483647 w 768"/>
                  <a:gd name="T37" fmla="*/ 2147483647 h 870"/>
                  <a:gd name="T38" fmla="*/ 2147483647 w 768"/>
                  <a:gd name="T39" fmla="*/ 2147483647 h 870"/>
                  <a:gd name="T40" fmla="*/ 2147483647 w 768"/>
                  <a:gd name="T41" fmla="*/ 2147483647 h 870"/>
                  <a:gd name="T42" fmla="*/ 2147483647 w 768"/>
                  <a:gd name="T43" fmla="*/ 2147483647 h 870"/>
                  <a:gd name="T44" fmla="*/ 2147483647 w 768"/>
                  <a:gd name="T45" fmla="*/ 2147483647 h 870"/>
                  <a:gd name="T46" fmla="*/ 2147483647 w 768"/>
                  <a:gd name="T47" fmla="*/ 2147483647 h 870"/>
                  <a:gd name="T48" fmla="*/ 2147483647 w 768"/>
                  <a:gd name="T49" fmla="*/ 2147483647 h 870"/>
                  <a:gd name="T50" fmla="*/ 2147483647 w 768"/>
                  <a:gd name="T51" fmla="*/ 2147483647 h 870"/>
                  <a:gd name="T52" fmla="*/ 2147483647 w 768"/>
                  <a:gd name="T53" fmla="*/ 2147483647 h 870"/>
                  <a:gd name="T54" fmla="*/ 2147483647 w 768"/>
                  <a:gd name="T55" fmla="*/ 2147483647 h 870"/>
                  <a:gd name="T56" fmla="*/ 2147483647 w 768"/>
                  <a:gd name="T57" fmla="*/ 2147483647 h 870"/>
                  <a:gd name="T58" fmla="*/ 2147483647 w 768"/>
                  <a:gd name="T59" fmla="*/ 2147483647 h 870"/>
                  <a:gd name="T60" fmla="*/ 2147483647 w 768"/>
                  <a:gd name="T61" fmla="*/ 2147483647 h 870"/>
                  <a:gd name="T62" fmla="*/ 2147483647 w 768"/>
                  <a:gd name="T63" fmla="*/ 2147483647 h 870"/>
                  <a:gd name="T64" fmla="*/ 2147483647 w 768"/>
                  <a:gd name="T65" fmla="*/ 2147483647 h 870"/>
                  <a:gd name="T66" fmla="*/ 2147483647 w 768"/>
                  <a:gd name="T67" fmla="*/ 2147483647 h 870"/>
                  <a:gd name="T68" fmla="*/ 2147483647 w 768"/>
                  <a:gd name="T69" fmla="*/ 2147483647 h 870"/>
                  <a:gd name="T70" fmla="*/ 2147483647 w 768"/>
                  <a:gd name="T71" fmla="*/ 2147483647 h 870"/>
                  <a:gd name="T72" fmla="*/ 2147483647 w 768"/>
                  <a:gd name="T73" fmla="*/ 2147483647 h 870"/>
                  <a:gd name="T74" fmla="*/ 2147483647 w 768"/>
                  <a:gd name="T75" fmla="*/ 2147483647 h 870"/>
                  <a:gd name="T76" fmla="*/ 2147483647 w 768"/>
                  <a:gd name="T77" fmla="*/ 2147483647 h 870"/>
                  <a:gd name="T78" fmla="*/ 2147483647 w 768"/>
                  <a:gd name="T79" fmla="*/ 2147483647 h 870"/>
                  <a:gd name="T80" fmla="*/ 2147483647 w 768"/>
                  <a:gd name="T81" fmla="*/ 2147483647 h 870"/>
                  <a:gd name="T82" fmla="*/ 2147483647 w 768"/>
                  <a:gd name="T83" fmla="*/ 2147483647 h 870"/>
                  <a:gd name="T84" fmla="*/ 2147483647 w 768"/>
                  <a:gd name="T85" fmla="*/ 2147483647 h 870"/>
                  <a:gd name="T86" fmla="*/ 2147483647 w 768"/>
                  <a:gd name="T87" fmla="*/ 2147483647 h 870"/>
                  <a:gd name="T88" fmla="*/ 2147483647 w 768"/>
                  <a:gd name="T89" fmla="*/ 2147483647 h 870"/>
                  <a:gd name="T90" fmla="*/ 2147483647 w 768"/>
                  <a:gd name="T91" fmla="*/ 2147483647 h 870"/>
                  <a:gd name="T92" fmla="*/ 2147483647 w 768"/>
                  <a:gd name="T93" fmla="*/ 2147483647 h 870"/>
                  <a:gd name="T94" fmla="*/ 2147483647 w 768"/>
                  <a:gd name="T95" fmla="*/ 2147483647 h 870"/>
                  <a:gd name="T96" fmla="*/ 2147483647 w 768"/>
                  <a:gd name="T97" fmla="*/ 2147483647 h 870"/>
                  <a:gd name="T98" fmla="*/ 2147483647 w 768"/>
                  <a:gd name="T99" fmla="*/ 2147483647 h 870"/>
                  <a:gd name="T100" fmla="*/ 2147483647 w 768"/>
                  <a:gd name="T101" fmla="*/ 2147483647 h 870"/>
                  <a:gd name="T102" fmla="*/ 2147483647 w 768"/>
                  <a:gd name="T103" fmla="*/ 2147483647 h 87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768"/>
                  <a:gd name="T157" fmla="*/ 0 h 870"/>
                  <a:gd name="T158" fmla="*/ 768 w 768"/>
                  <a:gd name="T159" fmla="*/ 870 h 87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768" h="870">
                    <a:moveTo>
                      <a:pt x="762" y="744"/>
                    </a:moveTo>
                    <a:lnTo>
                      <a:pt x="750" y="744"/>
                    </a:lnTo>
                    <a:lnTo>
                      <a:pt x="744" y="738"/>
                    </a:lnTo>
                    <a:lnTo>
                      <a:pt x="732" y="732"/>
                    </a:lnTo>
                    <a:lnTo>
                      <a:pt x="720" y="720"/>
                    </a:lnTo>
                    <a:lnTo>
                      <a:pt x="720" y="708"/>
                    </a:lnTo>
                    <a:lnTo>
                      <a:pt x="714" y="690"/>
                    </a:lnTo>
                    <a:lnTo>
                      <a:pt x="714" y="654"/>
                    </a:lnTo>
                    <a:lnTo>
                      <a:pt x="690" y="612"/>
                    </a:lnTo>
                    <a:lnTo>
                      <a:pt x="702" y="564"/>
                    </a:lnTo>
                    <a:lnTo>
                      <a:pt x="684" y="540"/>
                    </a:lnTo>
                    <a:lnTo>
                      <a:pt x="690" y="528"/>
                    </a:lnTo>
                    <a:lnTo>
                      <a:pt x="696" y="522"/>
                    </a:lnTo>
                    <a:lnTo>
                      <a:pt x="708" y="498"/>
                    </a:lnTo>
                    <a:lnTo>
                      <a:pt x="708" y="480"/>
                    </a:lnTo>
                    <a:lnTo>
                      <a:pt x="702" y="474"/>
                    </a:lnTo>
                    <a:lnTo>
                      <a:pt x="690" y="468"/>
                    </a:lnTo>
                    <a:lnTo>
                      <a:pt x="672" y="456"/>
                    </a:lnTo>
                    <a:lnTo>
                      <a:pt x="660" y="450"/>
                    </a:lnTo>
                    <a:lnTo>
                      <a:pt x="654" y="438"/>
                    </a:lnTo>
                    <a:lnTo>
                      <a:pt x="654" y="426"/>
                    </a:lnTo>
                    <a:lnTo>
                      <a:pt x="660" y="414"/>
                    </a:lnTo>
                    <a:lnTo>
                      <a:pt x="666" y="396"/>
                    </a:lnTo>
                    <a:lnTo>
                      <a:pt x="666" y="384"/>
                    </a:lnTo>
                    <a:lnTo>
                      <a:pt x="672" y="366"/>
                    </a:lnTo>
                    <a:lnTo>
                      <a:pt x="678" y="354"/>
                    </a:lnTo>
                    <a:lnTo>
                      <a:pt x="678" y="330"/>
                    </a:lnTo>
                    <a:lnTo>
                      <a:pt x="684" y="318"/>
                    </a:lnTo>
                    <a:lnTo>
                      <a:pt x="684" y="300"/>
                    </a:lnTo>
                    <a:lnTo>
                      <a:pt x="570" y="192"/>
                    </a:lnTo>
                    <a:lnTo>
                      <a:pt x="576" y="186"/>
                    </a:lnTo>
                    <a:lnTo>
                      <a:pt x="582" y="186"/>
                    </a:lnTo>
                    <a:lnTo>
                      <a:pt x="588" y="180"/>
                    </a:lnTo>
                    <a:lnTo>
                      <a:pt x="588" y="174"/>
                    </a:lnTo>
                    <a:lnTo>
                      <a:pt x="576" y="162"/>
                    </a:lnTo>
                    <a:lnTo>
                      <a:pt x="324" y="6"/>
                    </a:lnTo>
                    <a:lnTo>
                      <a:pt x="312" y="6"/>
                    </a:lnTo>
                    <a:lnTo>
                      <a:pt x="312" y="18"/>
                    </a:lnTo>
                    <a:lnTo>
                      <a:pt x="318" y="24"/>
                    </a:lnTo>
                    <a:lnTo>
                      <a:pt x="318" y="36"/>
                    </a:lnTo>
                    <a:lnTo>
                      <a:pt x="294" y="48"/>
                    </a:lnTo>
                    <a:lnTo>
                      <a:pt x="276" y="66"/>
                    </a:lnTo>
                    <a:lnTo>
                      <a:pt x="264" y="84"/>
                    </a:lnTo>
                    <a:lnTo>
                      <a:pt x="264" y="90"/>
                    </a:lnTo>
                    <a:lnTo>
                      <a:pt x="270" y="96"/>
                    </a:lnTo>
                    <a:lnTo>
                      <a:pt x="294" y="96"/>
                    </a:lnTo>
                    <a:lnTo>
                      <a:pt x="306" y="90"/>
                    </a:lnTo>
                    <a:lnTo>
                      <a:pt x="312" y="90"/>
                    </a:lnTo>
                    <a:lnTo>
                      <a:pt x="306" y="96"/>
                    </a:lnTo>
                    <a:lnTo>
                      <a:pt x="294" y="102"/>
                    </a:lnTo>
                    <a:lnTo>
                      <a:pt x="276" y="120"/>
                    </a:lnTo>
                    <a:lnTo>
                      <a:pt x="270" y="120"/>
                    </a:lnTo>
                    <a:lnTo>
                      <a:pt x="264" y="114"/>
                    </a:lnTo>
                    <a:lnTo>
                      <a:pt x="252" y="108"/>
                    </a:lnTo>
                    <a:lnTo>
                      <a:pt x="246" y="108"/>
                    </a:lnTo>
                    <a:lnTo>
                      <a:pt x="234" y="120"/>
                    </a:lnTo>
                    <a:lnTo>
                      <a:pt x="234" y="138"/>
                    </a:lnTo>
                    <a:lnTo>
                      <a:pt x="246" y="150"/>
                    </a:lnTo>
                    <a:lnTo>
                      <a:pt x="216" y="150"/>
                    </a:lnTo>
                    <a:lnTo>
                      <a:pt x="216" y="138"/>
                    </a:lnTo>
                    <a:lnTo>
                      <a:pt x="222" y="132"/>
                    </a:lnTo>
                    <a:lnTo>
                      <a:pt x="222" y="126"/>
                    </a:lnTo>
                    <a:lnTo>
                      <a:pt x="228" y="114"/>
                    </a:lnTo>
                    <a:lnTo>
                      <a:pt x="210" y="120"/>
                    </a:lnTo>
                    <a:lnTo>
                      <a:pt x="192" y="102"/>
                    </a:lnTo>
                    <a:lnTo>
                      <a:pt x="186" y="102"/>
                    </a:lnTo>
                    <a:lnTo>
                      <a:pt x="174" y="114"/>
                    </a:lnTo>
                    <a:lnTo>
                      <a:pt x="174" y="132"/>
                    </a:lnTo>
                    <a:lnTo>
                      <a:pt x="168" y="138"/>
                    </a:lnTo>
                    <a:lnTo>
                      <a:pt x="162" y="138"/>
                    </a:lnTo>
                    <a:lnTo>
                      <a:pt x="156" y="132"/>
                    </a:lnTo>
                    <a:lnTo>
                      <a:pt x="156" y="48"/>
                    </a:lnTo>
                    <a:lnTo>
                      <a:pt x="162" y="36"/>
                    </a:lnTo>
                    <a:lnTo>
                      <a:pt x="162" y="24"/>
                    </a:lnTo>
                    <a:lnTo>
                      <a:pt x="168" y="12"/>
                    </a:lnTo>
                    <a:lnTo>
                      <a:pt x="168" y="6"/>
                    </a:lnTo>
                    <a:lnTo>
                      <a:pt x="78" y="0"/>
                    </a:lnTo>
                    <a:lnTo>
                      <a:pt x="72" y="24"/>
                    </a:lnTo>
                    <a:lnTo>
                      <a:pt x="78" y="30"/>
                    </a:lnTo>
                    <a:lnTo>
                      <a:pt x="84" y="42"/>
                    </a:lnTo>
                    <a:lnTo>
                      <a:pt x="90" y="48"/>
                    </a:lnTo>
                    <a:lnTo>
                      <a:pt x="90" y="66"/>
                    </a:lnTo>
                    <a:lnTo>
                      <a:pt x="96" y="72"/>
                    </a:lnTo>
                    <a:lnTo>
                      <a:pt x="96" y="96"/>
                    </a:lnTo>
                    <a:lnTo>
                      <a:pt x="78" y="114"/>
                    </a:lnTo>
                    <a:lnTo>
                      <a:pt x="66" y="114"/>
                    </a:lnTo>
                    <a:lnTo>
                      <a:pt x="66" y="126"/>
                    </a:lnTo>
                    <a:lnTo>
                      <a:pt x="60" y="138"/>
                    </a:lnTo>
                    <a:lnTo>
                      <a:pt x="60" y="156"/>
                    </a:lnTo>
                    <a:lnTo>
                      <a:pt x="66" y="156"/>
                    </a:lnTo>
                    <a:lnTo>
                      <a:pt x="72" y="162"/>
                    </a:lnTo>
                    <a:lnTo>
                      <a:pt x="90" y="162"/>
                    </a:lnTo>
                    <a:lnTo>
                      <a:pt x="90" y="180"/>
                    </a:lnTo>
                    <a:lnTo>
                      <a:pt x="78" y="186"/>
                    </a:lnTo>
                    <a:lnTo>
                      <a:pt x="84" y="198"/>
                    </a:lnTo>
                    <a:lnTo>
                      <a:pt x="72" y="198"/>
                    </a:lnTo>
                    <a:lnTo>
                      <a:pt x="54" y="216"/>
                    </a:lnTo>
                    <a:lnTo>
                      <a:pt x="48" y="228"/>
                    </a:lnTo>
                    <a:lnTo>
                      <a:pt x="48" y="246"/>
                    </a:lnTo>
                    <a:lnTo>
                      <a:pt x="42" y="258"/>
                    </a:lnTo>
                    <a:lnTo>
                      <a:pt x="30" y="270"/>
                    </a:lnTo>
                    <a:lnTo>
                      <a:pt x="6" y="282"/>
                    </a:lnTo>
                    <a:lnTo>
                      <a:pt x="0" y="294"/>
                    </a:lnTo>
                    <a:lnTo>
                      <a:pt x="6" y="306"/>
                    </a:lnTo>
                    <a:lnTo>
                      <a:pt x="18" y="318"/>
                    </a:lnTo>
                    <a:lnTo>
                      <a:pt x="18" y="330"/>
                    </a:lnTo>
                    <a:lnTo>
                      <a:pt x="12" y="342"/>
                    </a:lnTo>
                    <a:lnTo>
                      <a:pt x="12" y="348"/>
                    </a:lnTo>
                    <a:lnTo>
                      <a:pt x="18" y="354"/>
                    </a:lnTo>
                    <a:lnTo>
                      <a:pt x="18" y="366"/>
                    </a:lnTo>
                    <a:lnTo>
                      <a:pt x="24" y="378"/>
                    </a:lnTo>
                    <a:lnTo>
                      <a:pt x="24" y="396"/>
                    </a:lnTo>
                    <a:lnTo>
                      <a:pt x="18" y="402"/>
                    </a:lnTo>
                    <a:lnTo>
                      <a:pt x="18" y="432"/>
                    </a:lnTo>
                    <a:lnTo>
                      <a:pt x="30" y="444"/>
                    </a:lnTo>
                    <a:lnTo>
                      <a:pt x="36" y="444"/>
                    </a:lnTo>
                    <a:lnTo>
                      <a:pt x="48" y="450"/>
                    </a:lnTo>
                    <a:lnTo>
                      <a:pt x="72" y="474"/>
                    </a:lnTo>
                    <a:lnTo>
                      <a:pt x="78" y="486"/>
                    </a:lnTo>
                    <a:lnTo>
                      <a:pt x="78" y="546"/>
                    </a:lnTo>
                    <a:lnTo>
                      <a:pt x="84" y="558"/>
                    </a:lnTo>
                    <a:lnTo>
                      <a:pt x="114" y="594"/>
                    </a:lnTo>
                    <a:lnTo>
                      <a:pt x="114" y="600"/>
                    </a:lnTo>
                    <a:lnTo>
                      <a:pt x="108" y="612"/>
                    </a:lnTo>
                    <a:lnTo>
                      <a:pt x="108" y="618"/>
                    </a:lnTo>
                    <a:lnTo>
                      <a:pt x="126" y="618"/>
                    </a:lnTo>
                    <a:lnTo>
                      <a:pt x="138" y="612"/>
                    </a:lnTo>
                    <a:lnTo>
                      <a:pt x="138" y="630"/>
                    </a:lnTo>
                    <a:lnTo>
                      <a:pt x="144" y="636"/>
                    </a:lnTo>
                    <a:lnTo>
                      <a:pt x="162" y="636"/>
                    </a:lnTo>
                    <a:lnTo>
                      <a:pt x="180" y="654"/>
                    </a:lnTo>
                    <a:lnTo>
                      <a:pt x="192" y="654"/>
                    </a:lnTo>
                    <a:lnTo>
                      <a:pt x="204" y="648"/>
                    </a:lnTo>
                    <a:lnTo>
                      <a:pt x="204" y="666"/>
                    </a:lnTo>
                    <a:lnTo>
                      <a:pt x="222" y="666"/>
                    </a:lnTo>
                    <a:lnTo>
                      <a:pt x="240" y="678"/>
                    </a:lnTo>
                    <a:lnTo>
                      <a:pt x="264" y="678"/>
                    </a:lnTo>
                    <a:lnTo>
                      <a:pt x="270" y="696"/>
                    </a:lnTo>
                    <a:lnTo>
                      <a:pt x="300" y="696"/>
                    </a:lnTo>
                    <a:lnTo>
                      <a:pt x="300" y="690"/>
                    </a:lnTo>
                    <a:lnTo>
                      <a:pt x="312" y="678"/>
                    </a:lnTo>
                    <a:lnTo>
                      <a:pt x="318" y="684"/>
                    </a:lnTo>
                    <a:lnTo>
                      <a:pt x="330" y="690"/>
                    </a:lnTo>
                    <a:lnTo>
                      <a:pt x="336" y="702"/>
                    </a:lnTo>
                    <a:lnTo>
                      <a:pt x="348" y="714"/>
                    </a:lnTo>
                    <a:lnTo>
                      <a:pt x="348" y="774"/>
                    </a:lnTo>
                    <a:lnTo>
                      <a:pt x="354" y="774"/>
                    </a:lnTo>
                    <a:lnTo>
                      <a:pt x="360" y="780"/>
                    </a:lnTo>
                    <a:lnTo>
                      <a:pt x="360" y="792"/>
                    </a:lnTo>
                    <a:lnTo>
                      <a:pt x="354" y="798"/>
                    </a:lnTo>
                    <a:lnTo>
                      <a:pt x="354" y="804"/>
                    </a:lnTo>
                    <a:lnTo>
                      <a:pt x="348" y="810"/>
                    </a:lnTo>
                    <a:lnTo>
                      <a:pt x="348" y="816"/>
                    </a:lnTo>
                    <a:lnTo>
                      <a:pt x="366" y="834"/>
                    </a:lnTo>
                    <a:lnTo>
                      <a:pt x="378" y="840"/>
                    </a:lnTo>
                    <a:lnTo>
                      <a:pt x="372" y="858"/>
                    </a:lnTo>
                    <a:lnTo>
                      <a:pt x="408" y="858"/>
                    </a:lnTo>
                    <a:lnTo>
                      <a:pt x="414" y="852"/>
                    </a:lnTo>
                    <a:lnTo>
                      <a:pt x="420" y="852"/>
                    </a:lnTo>
                    <a:lnTo>
                      <a:pt x="432" y="840"/>
                    </a:lnTo>
                    <a:lnTo>
                      <a:pt x="444" y="840"/>
                    </a:lnTo>
                    <a:lnTo>
                      <a:pt x="456" y="846"/>
                    </a:lnTo>
                    <a:lnTo>
                      <a:pt x="462" y="858"/>
                    </a:lnTo>
                    <a:lnTo>
                      <a:pt x="474" y="864"/>
                    </a:lnTo>
                    <a:lnTo>
                      <a:pt x="480" y="870"/>
                    </a:lnTo>
                    <a:lnTo>
                      <a:pt x="492" y="870"/>
                    </a:lnTo>
                    <a:lnTo>
                      <a:pt x="510" y="852"/>
                    </a:lnTo>
                    <a:lnTo>
                      <a:pt x="516" y="852"/>
                    </a:lnTo>
                    <a:lnTo>
                      <a:pt x="522" y="858"/>
                    </a:lnTo>
                    <a:lnTo>
                      <a:pt x="534" y="864"/>
                    </a:lnTo>
                    <a:lnTo>
                      <a:pt x="552" y="864"/>
                    </a:lnTo>
                    <a:lnTo>
                      <a:pt x="564" y="852"/>
                    </a:lnTo>
                    <a:lnTo>
                      <a:pt x="576" y="846"/>
                    </a:lnTo>
                    <a:lnTo>
                      <a:pt x="582" y="834"/>
                    </a:lnTo>
                    <a:lnTo>
                      <a:pt x="588" y="828"/>
                    </a:lnTo>
                    <a:lnTo>
                      <a:pt x="612" y="828"/>
                    </a:lnTo>
                    <a:lnTo>
                      <a:pt x="618" y="834"/>
                    </a:lnTo>
                    <a:lnTo>
                      <a:pt x="618" y="840"/>
                    </a:lnTo>
                    <a:lnTo>
                      <a:pt x="630" y="840"/>
                    </a:lnTo>
                    <a:lnTo>
                      <a:pt x="642" y="834"/>
                    </a:lnTo>
                    <a:lnTo>
                      <a:pt x="654" y="822"/>
                    </a:lnTo>
                    <a:lnTo>
                      <a:pt x="660" y="822"/>
                    </a:lnTo>
                    <a:lnTo>
                      <a:pt x="690" y="816"/>
                    </a:lnTo>
                    <a:lnTo>
                      <a:pt x="768" y="762"/>
                    </a:lnTo>
                    <a:lnTo>
                      <a:pt x="762" y="744"/>
                    </a:lnTo>
                    <a:close/>
                    <a:moveTo>
                      <a:pt x="726" y="360"/>
                    </a:moveTo>
                    <a:lnTo>
                      <a:pt x="732" y="354"/>
                    </a:lnTo>
                    <a:lnTo>
                      <a:pt x="732" y="324"/>
                    </a:lnTo>
                    <a:lnTo>
                      <a:pt x="720" y="312"/>
                    </a:lnTo>
                    <a:lnTo>
                      <a:pt x="714" y="312"/>
                    </a:lnTo>
                    <a:lnTo>
                      <a:pt x="708" y="318"/>
                    </a:lnTo>
                    <a:lnTo>
                      <a:pt x="708" y="348"/>
                    </a:lnTo>
                    <a:lnTo>
                      <a:pt x="714" y="354"/>
                    </a:lnTo>
                    <a:lnTo>
                      <a:pt x="726" y="360"/>
                    </a:lnTo>
                    <a:close/>
                    <a:moveTo>
                      <a:pt x="678" y="420"/>
                    </a:moveTo>
                    <a:lnTo>
                      <a:pt x="690" y="426"/>
                    </a:lnTo>
                    <a:lnTo>
                      <a:pt x="696" y="438"/>
                    </a:lnTo>
                    <a:lnTo>
                      <a:pt x="708" y="444"/>
                    </a:lnTo>
                    <a:lnTo>
                      <a:pt x="720" y="444"/>
                    </a:lnTo>
                    <a:lnTo>
                      <a:pt x="726" y="438"/>
                    </a:lnTo>
                    <a:lnTo>
                      <a:pt x="720" y="432"/>
                    </a:lnTo>
                    <a:lnTo>
                      <a:pt x="720" y="426"/>
                    </a:lnTo>
                    <a:lnTo>
                      <a:pt x="708" y="414"/>
                    </a:lnTo>
                    <a:lnTo>
                      <a:pt x="708" y="390"/>
                    </a:lnTo>
                    <a:lnTo>
                      <a:pt x="702" y="378"/>
                    </a:lnTo>
                    <a:lnTo>
                      <a:pt x="684" y="378"/>
                    </a:lnTo>
                    <a:lnTo>
                      <a:pt x="678" y="384"/>
                    </a:lnTo>
                    <a:lnTo>
                      <a:pt x="678" y="42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7" name="Tajikistan" descr="© INSCALE GmbH, 05.05.2010&#10;http://www.presentationload.com/"/>
              <p:cNvSpPr/>
              <p:nvPr/>
            </p:nvSpPr>
            <p:spPr bwMode="gray">
              <a:xfrm>
                <a:off x="12278" y="3948"/>
                <a:ext cx="409" cy="258"/>
              </a:xfrm>
              <a:custGeom>
                <a:avLst/>
                <a:gdLst>
                  <a:gd name="T0" fmla="*/ 2147483647 w 552"/>
                  <a:gd name="T1" fmla="*/ 2147483647 h 348"/>
                  <a:gd name="T2" fmla="*/ 2147483647 w 552"/>
                  <a:gd name="T3" fmla="*/ 2147483647 h 348"/>
                  <a:gd name="T4" fmla="*/ 2147483647 w 552"/>
                  <a:gd name="T5" fmla="*/ 2147483647 h 348"/>
                  <a:gd name="T6" fmla="*/ 2147483647 w 552"/>
                  <a:gd name="T7" fmla="*/ 2147483647 h 348"/>
                  <a:gd name="T8" fmla="*/ 2147483647 w 552"/>
                  <a:gd name="T9" fmla="*/ 2147483647 h 348"/>
                  <a:gd name="T10" fmla="*/ 2147483647 w 552"/>
                  <a:gd name="T11" fmla="*/ 2147483647 h 348"/>
                  <a:gd name="T12" fmla="*/ 2147483647 w 552"/>
                  <a:gd name="T13" fmla="*/ 2147483647 h 348"/>
                  <a:gd name="T14" fmla="*/ 2147483647 w 552"/>
                  <a:gd name="T15" fmla="*/ 2147483647 h 348"/>
                  <a:gd name="T16" fmla="*/ 2147483647 w 552"/>
                  <a:gd name="T17" fmla="*/ 2147483647 h 348"/>
                  <a:gd name="T18" fmla="*/ 2147483647 w 552"/>
                  <a:gd name="T19" fmla="*/ 2147483647 h 348"/>
                  <a:gd name="T20" fmla="*/ 2147483647 w 552"/>
                  <a:gd name="T21" fmla="*/ 2147483647 h 348"/>
                  <a:gd name="T22" fmla="*/ 2147483647 w 552"/>
                  <a:gd name="T23" fmla="*/ 2147483647 h 348"/>
                  <a:gd name="T24" fmla="*/ 2147483647 w 552"/>
                  <a:gd name="T25" fmla="*/ 2147483647 h 348"/>
                  <a:gd name="T26" fmla="*/ 2147483647 w 552"/>
                  <a:gd name="T27" fmla="*/ 2147483647 h 348"/>
                  <a:gd name="T28" fmla="*/ 2147483647 w 552"/>
                  <a:gd name="T29" fmla="*/ 2147483647 h 348"/>
                  <a:gd name="T30" fmla="*/ 2147483647 w 552"/>
                  <a:gd name="T31" fmla="*/ 2147483647 h 348"/>
                  <a:gd name="T32" fmla="*/ 2147483647 w 552"/>
                  <a:gd name="T33" fmla="*/ 2147483647 h 348"/>
                  <a:gd name="T34" fmla="*/ 2147483647 w 552"/>
                  <a:gd name="T35" fmla="*/ 2147483647 h 348"/>
                  <a:gd name="T36" fmla="*/ 2147483647 w 552"/>
                  <a:gd name="T37" fmla="*/ 2147483647 h 348"/>
                  <a:gd name="T38" fmla="*/ 2147483647 w 552"/>
                  <a:gd name="T39" fmla="*/ 0 h 348"/>
                  <a:gd name="T40" fmla="*/ 2147483647 w 552"/>
                  <a:gd name="T41" fmla="*/ 2147483647 h 348"/>
                  <a:gd name="T42" fmla="*/ 2147483647 w 552"/>
                  <a:gd name="T43" fmla="*/ 2147483647 h 348"/>
                  <a:gd name="T44" fmla="*/ 2147483647 w 552"/>
                  <a:gd name="T45" fmla="*/ 2147483647 h 348"/>
                  <a:gd name="T46" fmla="*/ 2147483647 w 552"/>
                  <a:gd name="T47" fmla="*/ 2147483647 h 348"/>
                  <a:gd name="T48" fmla="*/ 2147483647 w 552"/>
                  <a:gd name="T49" fmla="*/ 2147483647 h 348"/>
                  <a:gd name="T50" fmla="*/ 2147483647 w 552"/>
                  <a:gd name="T51" fmla="*/ 2147483647 h 348"/>
                  <a:gd name="T52" fmla="*/ 2147483647 w 552"/>
                  <a:gd name="T53" fmla="*/ 2147483647 h 348"/>
                  <a:gd name="T54" fmla="*/ 2147483647 w 552"/>
                  <a:gd name="T55" fmla="*/ 2147483647 h 348"/>
                  <a:gd name="T56" fmla="*/ 2147483647 w 552"/>
                  <a:gd name="T57" fmla="*/ 2147483647 h 348"/>
                  <a:gd name="T58" fmla="*/ 2147483647 w 552"/>
                  <a:gd name="T59" fmla="*/ 2147483647 h 348"/>
                  <a:gd name="T60" fmla="*/ 2147483647 w 552"/>
                  <a:gd name="T61" fmla="*/ 2147483647 h 348"/>
                  <a:gd name="T62" fmla="*/ 2147483647 w 552"/>
                  <a:gd name="T63" fmla="*/ 2147483647 h 348"/>
                  <a:gd name="T64" fmla="*/ 2147483647 w 552"/>
                  <a:gd name="T65" fmla="*/ 2147483647 h 348"/>
                  <a:gd name="T66" fmla="*/ 2147483647 w 552"/>
                  <a:gd name="T67" fmla="*/ 2147483647 h 348"/>
                  <a:gd name="T68" fmla="*/ 2147483647 w 552"/>
                  <a:gd name="T69" fmla="*/ 2147483647 h 348"/>
                  <a:gd name="T70" fmla="*/ 2147483647 w 552"/>
                  <a:gd name="T71" fmla="*/ 2147483647 h 348"/>
                  <a:gd name="T72" fmla="*/ 2147483647 w 552"/>
                  <a:gd name="T73" fmla="*/ 2147483647 h 348"/>
                  <a:gd name="T74" fmla="*/ 2147483647 w 552"/>
                  <a:gd name="T75" fmla="*/ 2147483647 h 348"/>
                  <a:gd name="T76" fmla="*/ 2147483647 w 552"/>
                  <a:gd name="T77" fmla="*/ 2147483647 h 348"/>
                  <a:gd name="T78" fmla="*/ 2147483647 w 552"/>
                  <a:gd name="T79" fmla="*/ 2147483647 h 348"/>
                  <a:gd name="T80" fmla="*/ 2147483647 w 552"/>
                  <a:gd name="T81" fmla="*/ 2147483647 h 348"/>
                  <a:gd name="T82" fmla="*/ 2147483647 w 552"/>
                  <a:gd name="T83" fmla="*/ 2147483647 h 348"/>
                  <a:gd name="T84" fmla="*/ 2147483647 w 552"/>
                  <a:gd name="T85" fmla="*/ 2147483647 h 348"/>
                  <a:gd name="T86" fmla="*/ 2147483647 w 552"/>
                  <a:gd name="T87" fmla="*/ 2147483647 h 348"/>
                  <a:gd name="T88" fmla="*/ 2147483647 w 552"/>
                  <a:gd name="T89" fmla="*/ 2147483647 h 348"/>
                  <a:gd name="T90" fmla="*/ 2147483647 w 552"/>
                  <a:gd name="T91" fmla="*/ 2147483647 h 348"/>
                  <a:gd name="T92" fmla="*/ 2147483647 w 552"/>
                  <a:gd name="T93" fmla="*/ 2147483647 h 348"/>
                  <a:gd name="T94" fmla="*/ 2147483647 w 552"/>
                  <a:gd name="T95" fmla="*/ 2147483647 h 348"/>
                  <a:gd name="T96" fmla="*/ 2147483647 w 552"/>
                  <a:gd name="T97" fmla="*/ 2147483647 h 348"/>
                  <a:gd name="T98" fmla="*/ 2147483647 w 552"/>
                  <a:gd name="T99" fmla="*/ 2147483647 h 34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52"/>
                  <a:gd name="T151" fmla="*/ 0 h 348"/>
                  <a:gd name="T152" fmla="*/ 552 w 552"/>
                  <a:gd name="T153" fmla="*/ 348 h 34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52" h="348">
                    <a:moveTo>
                      <a:pt x="528" y="270"/>
                    </a:moveTo>
                    <a:lnTo>
                      <a:pt x="516" y="246"/>
                    </a:lnTo>
                    <a:lnTo>
                      <a:pt x="516" y="204"/>
                    </a:lnTo>
                    <a:lnTo>
                      <a:pt x="510" y="198"/>
                    </a:lnTo>
                    <a:lnTo>
                      <a:pt x="498" y="192"/>
                    </a:lnTo>
                    <a:lnTo>
                      <a:pt x="492" y="192"/>
                    </a:lnTo>
                    <a:lnTo>
                      <a:pt x="480" y="186"/>
                    </a:lnTo>
                    <a:lnTo>
                      <a:pt x="456" y="186"/>
                    </a:lnTo>
                    <a:lnTo>
                      <a:pt x="450" y="192"/>
                    </a:lnTo>
                    <a:lnTo>
                      <a:pt x="438" y="192"/>
                    </a:lnTo>
                    <a:lnTo>
                      <a:pt x="426" y="180"/>
                    </a:lnTo>
                    <a:lnTo>
                      <a:pt x="426" y="168"/>
                    </a:lnTo>
                    <a:lnTo>
                      <a:pt x="432" y="156"/>
                    </a:lnTo>
                    <a:lnTo>
                      <a:pt x="432" y="144"/>
                    </a:lnTo>
                    <a:lnTo>
                      <a:pt x="414" y="144"/>
                    </a:lnTo>
                    <a:lnTo>
                      <a:pt x="414" y="120"/>
                    </a:lnTo>
                    <a:lnTo>
                      <a:pt x="396" y="114"/>
                    </a:lnTo>
                    <a:lnTo>
                      <a:pt x="384" y="126"/>
                    </a:lnTo>
                    <a:lnTo>
                      <a:pt x="342" y="126"/>
                    </a:lnTo>
                    <a:lnTo>
                      <a:pt x="336" y="132"/>
                    </a:lnTo>
                    <a:lnTo>
                      <a:pt x="324" y="138"/>
                    </a:lnTo>
                    <a:lnTo>
                      <a:pt x="312" y="138"/>
                    </a:lnTo>
                    <a:lnTo>
                      <a:pt x="312" y="132"/>
                    </a:lnTo>
                    <a:lnTo>
                      <a:pt x="306" y="132"/>
                    </a:lnTo>
                    <a:lnTo>
                      <a:pt x="294" y="138"/>
                    </a:lnTo>
                    <a:lnTo>
                      <a:pt x="264" y="108"/>
                    </a:lnTo>
                    <a:lnTo>
                      <a:pt x="258" y="114"/>
                    </a:lnTo>
                    <a:lnTo>
                      <a:pt x="246" y="120"/>
                    </a:lnTo>
                    <a:lnTo>
                      <a:pt x="240" y="126"/>
                    </a:lnTo>
                    <a:lnTo>
                      <a:pt x="222" y="126"/>
                    </a:lnTo>
                    <a:lnTo>
                      <a:pt x="210" y="114"/>
                    </a:lnTo>
                    <a:lnTo>
                      <a:pt x="186" y="114"/>
                    </a:lnTo>
                    <a:lnTo>
                      <a:pt x="174" y="108"/>
                    </a:lnTo>
                    <a:lnTo>
                      <a:pt x="156" y="108"/>
                    </a:lnTo>
                    <a:lnTo>
                      <a:pt x="150" y="114"/>
                    </a:lnTo>
                    <a:lnTo>
                      <a:pt x="138" y="114"/>
                    </a:lnTo>
                    <a:lnTo>
                      <a:pt x="126" y="120"/>
                    </a:lnTo>
                    <a:lnTo>
                      <a:pt x="120" y="114"/>
                    </a:lnTo>
                    <a:lnTo>
                      <a:pt x="120" y="108"/>
                    </a:lnTo>
                    <a:lnTo>
                      <a:pt x="114" y="102"/>
                    </a:lnTo>
                    <a:lnTo>
                      <a:pt x="114" y="90"/>
                    </a:lnTo>
                    <a:lnTo>
                      <a:pt x="126" y="84"/>
                    </a:lnTo>
                    <a:lnTo>
                      <a:pt x="132" y="78"/>
                    </a:lnTo>
                    <a:lnTo>
                      <a:pt x="132" y="66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86" y="72"/>
                    </a:lnTo>
                    <a:lnTo>
                      <a:pt x="198" y="78"/>
                    </a:lnTo>
                    <a:lnTo>
                      <a:pt x="204" y="78"/>
                    </a:lnTo>
                    <a:lnTo>
                      <a:pt x="210" y="72"/>
                    </a:lnTo>
                    <a:lnTo>
                      <a:pt x="210" y="66"/>
                    </a:lnTo>
                    <a:lnTo>
                      <a:pt x="204" y="60"/>
                    </a:lnTo>
                    <a:lnTo>
                      <a:pt x="198" y="60"/>
                    </a:lnTo>
                    <a:lnTo>
                      <a:pt x="186" y="54"/>
                    </a:lnTo>
                    <a:lnTo>
                      <a:pt x="180" y="48"/>
                    </a:lnTo>
                    <a:lnTo>
                      <a:pt x="174" y="48"/>
                    </a:lnTo>
                    <a:lnTo>
                      <a:pt x="198" y="12"/>
                    </a:lnTo>
                    <a:lnTo>
                      <a:pt x="192" y="6"/>
                    </a:lnTo>
                    <a:lnTo>
                      <a:pt x="180" y="0"/>
                    </a:lnTo>
                    <a:lnTo>
                      <a:pt x="162" y="0"/>
                    </a:lnTo>
                    <a:lnTo>
                      <a:pt x="156" y="12"/>
                    </a:lnTo>
                    <a:lnTo>
                      <a:pt x="144" y="18"/>
                    </a:lnTo>
                    <a:lnTo>
                      <a:pt x="138" y="30"/>
                    </a:lnTo>
                    <a:lnTo>
                      <a:pt x="132" y="30"/>
                    </a:lnTo>
                    <a:lnTo>
                      <a:pt x="114" y="12"/>
                    </a:lnTo>
                    <a:lnTo>
                      <a:pt x="102" y="12"/>
                    </a:lnTo>
                    <a:lnTo>
                      <a:pt x="102" y="24"/>
                    </a:lnTo>
                    <a:lnTo>
                      <a:pt x="96" y="30"/>
                    </a:lnTo>
                    <a:lnTo>
                      <a:pt x="96" y="42"/>
                    </a:lnTo>
                    <a:lnTo>
                      <a:pt x="108" y="54"/>
                    </a:lnTo>
                    <a:lnTo>
                      <a:pt x="108" y="60"/>
                    </a:lnTo>
                    <a:lnTo>
                      <a:pt x="66" y="60"/>
                    </a:lnTo>
                    <a:lnTo>
                      <a:pt x="90" y="84"/>
                    </a:lnTo>
                    <a:lnTo>
                      <a:pt x="72" y="96"/>
                    </a:lnTo>
                    <a:lnTo>
                      <a:pt x="78" y="96"/>
                    </a:lnTo>
                    <a:lnTo>
                      <a:pt x="78" y="108"/>
                    </a:lnTo>
                    <a:lnTo>
                      <a:pt x="54" y="120"/>
                    </a:lnTo>
                    <a:lnTo>
                      <a:pt x="6" y="120"/>
                    </a:lnTo>
                    <a:lnTo>
                      <a:pt x="0" y="126"/>
                    </a:lnTo>
                    <a:lnTo>
                      <a:pt x="0" y="144"/>
                    </a:lnTo>
                    <a:lnTo>
                      <a:pt x="18" y="144"/>
                    </a:lnTo>
                    <a:lnTo>
                      <a:pt x="30" y="156"/>
                    </a:lnTo>
                    <a:lnTo>
                      <a:pt x="36" y="156"/>
                    </a:lnTo>
                    <a:lnTo>
                      <a:pt x="42" y="162"/>
                    </a:lnTo>
                    <a:lnTo>
                      <a:pt x="54" y="162"/>
                    </a:lnTo>
                    <a:lnTo>
                      <a:pt x="66" y="174"/>
                    </a:lnTo>
                    <a:lnTo>
                      <a:pt x="66" y="180"/>
                    </a:lnTo>
                    <a:lnTo>
                      <a:pt x="60" y="186"/>
                    </a:lnTo>
                    <a:lnTo>
                      <a:pt x="60" y="204"/>
                    </a:lnTo>
                    <a:lnTo>
                      <a:pt x="66" y="210"/>
                    </a:lnTo>
                    <a:lnTo>
                      <a:pt x="78" y="216"/>
                    </a:lnTo>
                    <a:lnTo>
                      <a:pt x="90" y="228"/>
                    </a:lnTo>
                    <a:lnTo>
                      <a:pt x="90" y="246"/>
                    </a:lnTo>
                    <a:lnTo>
                      <a:pt x="84" y="258"/>
                    </a:lnTo>
                    <a:lnTo>
                      <a:pt x="72" y="264"/>
                    </a:lnTo>
                    <a:lnTo>
                      <a:pt x="66" y="276"/>
                    </a:lnTo>
                    <a:lnTo>
                      <a:pt x="60" y="282"/>
                    </a:lnTo>
                    <a:lnTo>
                      <a:pt x="60" y="306"/>
                    </a:lnTo>
                    <a:lnTo>
                      <a:pt x="66" y="312"/>
                    </a:lnTo>
                    <a:lnTo>
                      <a:pt x="78" y="318"/>
                    </a:lnTo>
                    <a:lnTo>
                      <a:pt x="84" y="324"/>
                    </a:lnTo>
                    <a:lnTo>
                      <a:pt x="90" y="324"/>
                    </a:lnTo>
                    <a:lnTo>
                      <a:pt x="108" y="306"/>
                    </a:lnTo>
                    <a:lnTo>
                      <a:pt x="120" y="300"/>
                    </a:lnTo>
                    <a:lnTo>
                      <a:pt x="126" y="294"/>
                    </a:lnTo>
                    <a:lnTo>
                      <a:pt x="138" y="294"/>
                    </a:lnTo>
                    <a:lnTo>
                      <a:pt x="144" y="300"/>
                    </a:lnTo>
                    <a:lnTo>
                      <a:pt x="150" y="312"/>
                    </a:lnTo>
                    <a:lnTo>
                      <a:pt x="156" y="318"/>
                    </a:lnTo>
                    <a:lnTo>
                      <a:pt x="162" y="318"/>
                    </a:lnTo>
                    <a:lnTo>
                      <a:pt x="162" y="288"/>
                    </a:lnTo>
                    <a:lnTo>
                      <a:pt x="174" y="276"/>
                    </a:lnTo>
                    <a:lnTo>
                      <a:pt x="186" y="270"/>
                    </a:lnTo>
                    <a:lnTo>
                      <a:pt x="204" y="270"/>
                    </a:lnTo>
                    <a:lnTo>
                      <a:pt x="216" y="282"/>
                    </a:lnTo>
                    <a:lnTo>
                      <a:pt x="222" y="258"/>
                    </a:lnTo>
                    <a:lnTo>
                      <a:pt x="216" y="258"/>
                    </a:lnTo>
                    <a:lnTo>
                      <a:pt x="210" y="252"/>
                    </a:lnTo>
                    <a:lnTo>
                      <a:pt x="210" y="246"/>
                    </a:lnTo>
                    <a:lnTo>
                      <a:pt x="222" y="234"/>
                    </a:lnTo>
                    <a:lnTo>
                      <a:pt x="228" y="234"/>
                    </a:lnTo>
                    <a:lnTo>
                      <a:pt x="234" y="228"/>
                    </a:lnTo>
                    <a:lnTo>
                      <a:pt x="234" y="204"/>
                    </a:lnTo>
                    <a:lnTo>
                      <a:pt x="240" y="198"/>
                    </a:lnTo>
                    <a:lnTo>
                      <a:pt x="258" y="198"/>
                    </a:lnTo>
                    <a:lnTo>
                      <a:pt x="276" y="216"/>
                    </a:lnTo>
                    <a:lnTo>
                      <a:pt x="276" y="246"/>
                    </a:lnTo>
                    <a:lnTo>
                      <a:pt x="294" y="246"/>
                    </a:lnTo>
                    <a:lnTo>
                      <a:pt x="306" y="312"/>
                    </a:lnTo>
                    <a:lnTo>
                      <a:pt x="306" y="318"/>
                    </a:lnTo>
                    <a:lnTo>
                      <a:pt x="336" y="348"/>
                    </a:lnTo>
                    <a:lnTo>
                      <a:pt x="342" y="348"/>
                    </a:lnTo>
                    <a:lnTo>
                      <a:pt x="348" y="342"/>
                    </a:lnTo>
                    <a:lnTo>
                      <a:pt x="360" y="336"/>
                    </a:lnTo>
                    <a:lnTo>
                      <a:pt x="366" y="324"/>
                    </a:lnTo>
                    <a:lnTo>
                      <a:pt x="372" y="318"/>
                    </a:lnTo>
                    <a:lnTo>
                      <a:pt x="390" y="318"/>
                    </a:lnTo>
                    <a:lnTo>
                      <a:pt x="396" y="312"/>
                    </a:lnTo>
                    <a:lnTo>
                      <a:pt x="402" y="300"/>
                    </a:lnTo>
                    <a:lnTo>
                      <a:pt x="408" y="294"/>
                    </a:lnTo>
                    <a:lnTo>
                      <a:pt x="432" y="282"/>
                    </a:lnTo>
                    <a:lnTo>
                      <a:pt x="456" y="282"/>
                    </a:lnTo>
                    <a:lnTo>
                      <a:pt x="456" y="300"/>
                    </a:lnTo>
                    <a:lnTo>
                      <a:pt x="492" y="288"/>
                    </a:lnTo>
                    <a:lnTo>
                      <a:pt x="516" y="288"/>
                    </a:lnTo>
                    <a:lnTo>
                      <a:pt x="522" y="294"/>
                    </a:lnTo>
                    <a:lnTo>
                      <a:pt x="546" y="294"/>
                    </a:lnTo>
                    <a:lnTo>
                      <a:pt x="552" y="288"/>
                    </a:lnTo>
                    <a:lnTo>
                      <a:pt x="540" y="276"/>
                    </a:lnTo>
                    <a:lnTo>
                      <a:pt x="534" y="276"/>
                    </a:lnTo>
                    <a:lnTo>
                      <a:pt x="528" y="27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8" name="Taiwan" descr="© INSCALE GmbH, 05.05.2010&#10;http://www.presentationload.com/"/>
              <p:cNvSpPr/>
              <p:nvPr/>
            </p:nvSpPr>
            <p:spPr bwMode="gray">
              <a:xfrm>
                <a:off x="15147" y="4883"/>
                <a:ext cx="90" cy="200"/>
              </a:xfrm>
              <a:custGeom>
                <a:avLst/>
                <a:gdLst>
                  <a:gd name="T0" fmla="*/ 2147483647 w 120"/>
                  <a:gd name="T1" fmla="*/ 2147483647 h 270"/>
                  <a:gd name="T2" fmla="*/ 2147483647 w 120"/>
                  <a:gd name="T3" fmla="*/ 2147483647 h 270"/>
                  <a:gd name="T4" fmla="*/ 2147483647 w 120"/>
                  <a:gd name="T5" fmla="*/ 2147483647 h 270"/>
                  <a:gd name="T6" fmla="*/ 2147483647 w 120"/>
                  <a:gd name="T7" fmla="*/ 2147483647 h 270"/>
                  <a:gd name="T8" fmla="*/ 2147483647 w 120"/>
                  <a:gd name="T9" fmla="*/ 2147483647 h 270"/>
                  <a:gd name="T10" fmla="*/ 2147483647 w 120"/>
                  <a:gd name="T11" fmla="*/ 2147483647 h 270"/>
                  <a:gd name="T12" fmla="*/ 2147483647 w 120"/>
                  <a:gd name="T13" fmla="*/ 2147483647 h 270"/>
                  <a:gd name="T14" fmla="*/ 2147483647 w 120"/>
                  <a:gd name="T15" fmla="*/ 2147483647 h 270"/>
                  <a:gd name="T16" fmla="*/ 2147483647 w 120"/>
                  <a:gd name="T17" fmla="*/ 2147483647 h 270"/>
                  <a:gd name="T18" fmla="*/ 2147483647 w 120"/>
                  <a:gd name="T19" fmla="*/ 2147483647 h 270"/>
                  <a:gd name="T20" fmla="*/ 2147483647 w 120"/>
                  <a:gd name="T21" fmla="*/ 0 h 270"/>
                  <a:gd name="T22" fmla="*/ 2147483647 w 120"/>
                  <a:gd name="T23" fmla="*/ 2147483647 h 270"/>
                  <a:gd name="T24" fmla="*/ 2147483647 w 120"/>
                  <a:gd name="T25" fmla="*/ 2147483647 h 270"/>
                  <a:gd name="T26" fmla="*/ 2147483647 w 120"/>
                  <a:gd name="T27" fmla="*/ 2147483647 h 270"/>
                  <a:gd name="T28" fmla="*/ 2147483647 w 120"/>
                  <a:gd name="T29" fmla="*/ 2147483647 h 270"/>
                  <a:gd name="T30" fmla="*/ 0 w 120"/>
                  <a:gd name="T31" fmla="*/ 2147483647 h 270"/>
                  <a:gd name="T32" fmla="*/ 0 w 120"/>
                  <a:gd name="T33" fmla="*/ 2147483647 h 270"/>
                  <a:gd name="T34" fmla="*/ 2147483647 w 120"/>
                  <a:gd name="T35" fmla="*/ 2147483647 h 270"/>
                  <a:gd name="T36" fmla="*/ 2147483647 w 120"/>
                  <a:gd name="T37" fmla="*/ 2147483647 h 270"/>
                  <a:gd name="T38" fmla="*/ 2147483647 w 120"/>
                  <a:gd name="T39" fmla="*/ 2147483647 h 270"/>
                  <a:gd name="T40" fmla="*/ 2147483647 w 120"/>
                  <a:gd name="T41" fmla="*/ 2147483647 h 270"/>
                  <a:gd name="T42" fmla="*/ 2147483647 w 120"/>
                  <a:gd name="T43" fmla="*/ 2147483647 h 270"/>
                  <a:gd name="T44" fmla="*/ 2147483647 w 120"/>
                  <a:gd name="T45" fmla="*/ 2147483647 h 270"/>
                  <a:gd name="T46" fmla="*/ 2147483647 w 120"/>
                  <a:gd name="T47" fmla="*/ 2147483647 h 270"/>
                  <a:gd name="T48" fmla="*/ 2147483647 w 120"/>
                  <a:gd name="T49" fmla="*/ 2147483647 h 270"/>
                  <a:gd name="T50" fmla="*/ 2147483647 w 120"/>
                  <a:gd name="T51" fmla="*/ 2147483647 h 27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0"/>
                  <a:gd name="T79" fmla="*/ 0 h 270"/>
                  <a:gd name="T80" fmla="*/ 120 w 120"/>
                  <a:gd name="T81" fmla="*/ 270 h 27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0" h="270">
                    <a:moveTo>
                      <a:pt x="84" y="270"/>
                    </a:moveTo>
                    <a:lnTo>
                      <a:pt x="84" y="222"/>
                    </a:lnTo>
                    <a:lnTo>
                      <a:pt x="90" y="216"/>
                    </a:lnTo>
                    <a:lnTo>
                      <a:pt x="102" y="192"/>
                    </a:lnTo>
                    <a:lnTo>
                      <a:pt x="102" y="102"/>
                    </a:lnTo>
                    <a:lnTo>
                      <a:pt x="108" y="96"/>
                    </a:lnTo>
                    <a:lnTo>
                      <a:pt x="114" y="84"/>
                    </a:lnTo>
                    <a:lnTo>
                      <a:pt x="114" y="54"/>
                    </a:lnTo>
                    <a:lnTo>
                      <a:pt x="120" y="36"/>
                    </a:lnTo>
                    <a:lnTo>
                      <a:pt x="120" y="24"/>
                    </a:lnTo>
                    <a:lnTo>
                      <a:pt x="72" y="0"/>
                    </a:lnTo>
                    <a:lnTo>
                      <a:pt x="48" y="30"/>
                    </a:lnTo>
                    <a:lnTo>
                      <a:pt x="42" y="42"/>
                    </a:lnTo>
                    <a:lnTo>
                      <a:pt x="30" y="78"/>
                    </a:lnTo>
                    <a:lnTo>
                      <a:pt x="12" y="114"/>
                    </a:lnTo>
                    <a:lnTo>
                      <a:pt x="0" y="150"/>
                    </a:lnTo>
                    <a:lnTo>
                      <a:pt x="0" y="168"/>
                    </a:lnTo>
                    <a:lnTo>
                      <a:pt x="6" y="180"/>
                    </a:lnTo>
                    <a:lnTo>
                      <a:pt x="18" y="192"/>
                    </a:lnTo>
                    <a:lnTo>
                      <a:pt x="24" y="204"/>
                    </a:lnTo>
                    <a:lnTo>
                      <a:pt x="36" y="210"/>
                    </a:lnTo>
                    <a:lnTo>
                      <a:pt x="42" y="222"/>
                    </a:lnTo>
                    <a:lnTo>
                      <a:pt x="42" y="228"/>
                    </a:lnTo>
                    <a:lnTo>
                      <a:pt x="48" y="234"/>
                    </a:lnTo>
                    <a:lnTo>
                      <a:pt x="60" y="258"/>
                    </a:lnTo>
                    <a:lnTo>
                      <a:pt x="84" y="27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Syria" descr="© INSCALE GmbH, 05.05.2010&#10;http://www.presentationload.com/"/>
              <p:cNvSpPr/>
              <p:nvPr/>
            </p:nvSpPr>
            <p:spPr bwMode="gray">
              <a:xfrm>
                <a:off x="10741" y="4160"/>
                <a:ext cx="334" cy="308"/>
              </a:xfrm>
              <a:custGeom>
                <a:avLst/>
                <a:gdLst>
                  <a:gd name="T0" fmla="*/ 2147483647 w 450"/>
                  <a:gd name="T1" fmla="*/ 2147483647 h 414"/>
                  <a:gd name="T2" fmla="*/ 2147483647 w 450"/>
                  <a:gd name="T3" fmla="*/ 2147483647 h 414"/>
                  <a:gd name="T4" fmla="*/ 2147483647 w 450"/>
                  <a:gd name="T5" fmla="*/ 2147483647 h 414"/>
                  <a:gd name="T6" fmla="*/ 2147483647 w 450"/>
                  <a:gd name="T7" fmla="*/ 0 h 414"/>
                  <a:gd name="T8" fmla="*/ 2147483647 w 450"/>
                  <a:gd name="T9" fmla="*/ 2147483647 h 414"/>
                  <a:gd name="T10" fmla="*/ 2147483647 w 450"/>
                  <a:gd name="T11" fmla="*/ 2147483647 h 414"/>
                  <a:gd name="T12" fmla="*/ 2147483647 w 450"/>
                  <a:gd name="T13" fmla="*/ 2147483647 h 414"/>
                  <a:gd name="T14" fmla="*/ 2147483647 w 450"/>
                  <a:gd name="T15" fmla="*/ 2147483647 h 414"/>
                  <a:gd name="T16" fmla="*/ 2147483647 w 450"/>
                  <a:gd name="T17" fmla="*/ 2147483647 h 414"/>
                  <a:gd name="T18" fmla="*/ 2147483647 w 450"/>
                  <a:gd name="T19" fmla="*/ 2147483647 h 414"/>
                  <a:gd name="T20" fmla="*/ 2147483647 w 450"/>
                  <a:gd name="T21" fmla="*/ 2147483647 h 414"/>
                  <a:gd name="T22" fmla="*/ 2147483647 w 450"/>
                  <a:gd name="T23" fmla="*/ 2147483647 h 414"/>
                  <a:gd name="T24" fmla="*/ 2147483647 w 450"/>
                  <a:gd name="T25" fmla="*/ 2147483647 h 414"/>
                  <a:gd name="T26" fmla="*/ 2147483647 w 450"/>
                  <a:gd name="T27" fmla="*/ 2147483647 h 414"/>
                  <a:gd name="T28" fmla="*/ 2147483647 w 450"/>
                  <a:gd name="T29" fmla="*/ 2147483647 h 414"/>
                  <a:gd name="T30" fmla="*/ 2147483647 w 450"/>
                  <a:gd name="T31" fmla="*/ 2147483647 h 414"/>
                  <a:gd name="T32" fmla="*/ 2147483647 w 450"/>
                  <a:gd name="T33" fmla="*/ 2147483647 h 414"/>
                  <a:gd name="T34" fmla="*/ 2147483647 w 450"/>
                  <a:gd name="T35" fmla="*/ 2147483647 h 414"/>
                  <a:gd name="T36" fmla="*/ 2147483647 w 450"/>
                  <a:gd name="T37" fmla="*/ 2147483647 h 414"/>
                  <a:gd name="T38" fmla="*/ 2147483647 w 450"/>
                  <a:gd name="T39" fmla="*/ 2147483647 h 414"/>
                  <a:gd name="T40" fmla="*/ 2147483647 w 450"/>
                  <a:gd name="T41" fmla="*/ 2147483647 h 414"/>
                  <a:gd name="T42" fmla="*/ 2147483647 w 450"/>
                  <a:gd name="T43" fmla="*/ 2147483647 h 414"/>
                  <a:gd name="T44" fmla="*/ 2147483647 w 450"/>
                  <a:gd name="T45" fmla="*/ 2147483647 h 414"/>
                  <a:gd name="T46" fmla="*/ 2147483647 w 450"/>
                  <a:gd name="T47" fmla="*/ 2147483647 h 414"/>
                  <a:gd name="T48" fmla="*/ 2147483647 w 450"/>
                  <a:gd name="T49" fmla="*/ 2147483647 h 414"/>
                  <a:gd name="T50" fmla="*/ 2147483647 w 450"/>
                  <a:gd name="T51" fmla="*/ 2147483647 h 414"/>
                  <a:gd name="T52" fmla="*/ 2147483647 w 450"/>
                  <a:gd name="T53" fmla="*/ 2147483647 h 414"/>
                  <a:gd name="T54" fmla="*/ 2147483647 w 450"/>
                  <a:gd name="T55" fmla="*/ 2147483647 h 414"/>
                  <a:gd name="T56" fmla="*/ 2147483647 w 450"/>
                  <a:gd name="T57" fmla="*/ 2147483647 h 414"/>
                  <a:gd name="T58" fmla="*/ 2147483647 w 450"/>
                  <a:gd name="T59" fmla="*/ 2147483647 h 414"/>
                  <a:gd name="T60" fmla="*/ 2147483647 w 450"/>
                  <a:gd name="T61" fmla="*/ 2147483647 h 414"/>
                  <a:gd name="T62" fmla="*/ 2147483647 w 450"/>
                  <a:gd name="T63" fmla="*/ 2147483647 h 414"/>
                  <a:gd name="T64" fmla="*/ 2147483647 w 450"/>
                  <a:gd name="T65" fmla="*/ 2147483647 h 414"/>
                  <a:gd name="T66" fmla="*/ 2147483647 w 450"/>
                  <a:gd name="T67" fmla="*/ 2147483647 h 414"/>
                  <a:gd name="T68" fmla="*/ 2147483647 w 450"/>
                  <a:gd name="T69" fmla="*/ 2147483647 h 414"/>
                  <a:gd name="T70" fmla="*/ 2147483647 w 450"/>
                  <a:gd name="T71" fmla="*/ 2147483647 h 414"/>
                  <a:gd name="T72" fmla="*/ 2147483647 w 450"/>
                  <a:gd name="T73" fmla="*/ 2147483647 h 414"/>
                  <a:gd name="T74" fmla="*/ 2147483647 w 450"/>
                  <a:gd name="T75" fmla="*/ 2147483647 h 414"/>
                  <a:gd name="T76" fmla="*/ 2147483647 w 450"/>
                  <a:gd name="T77" fmla="*/ 2147483647 h 414"/>
                  <a:gd name="T78" fmla="*/ 2147483647 w 450"/>
                  <a:gd name="T79" fmla="*/ 2147483647 h 414"/>
                  <a:gd name="T80" fmla="*/ 2147483647 w 450"/>
                  <a:gd name="T81" fmla="*/ 2147483647 h 414"/>
                  <a:gd name="T82" fmla="*/ 2147483647 w 450"/>
                  <a:gd name="T83" fmla="*/ 2147483647 h 414"/>
                  <a:gd name="T84" fmla="*/ 2147483647 w 450"/>
                  <a:gd name="T85" fmla="*/ 2147483647 h 414"/>
                  <a:gd name="T86" fmla="*/ 2147483647 w 450"/>
                  <a:gd name="T87" fmla="*/ 2147483647 h 414"/>
                  <a:gd name="T88" fmla="*/ 2147483647 w 450"/>
                  <a:gd name="T89" fmla="*/ 2147483647 h 414"/>
                  <a:gd name="T90" fmla="*/ 2147483647 w 450"/>
                  <a:gd name="T91" fmla="*/ 2147483647 h 414"/>
                  <a:gd name="T92" fmla="*/ 2147483647 w 450"/>
                  <a:gd name="T93" fmla="*/ 2147483647 h 414"/>
                  <a:gd name="T94" fmla="*/ 2147483647 w 450"/>
                  <a:gd name="T95" fmla="*/ 2147483647 h 414"/>
                  <a:gd name="T96" fmla="*/ 2147483647 w 450"/>
                  <a:gd name="T97" fmla="*/ 2147483647 h 41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50"/>
                  <a:gd name="T148" fmla="*/ 0 h 414"/>
                  <a:gd name="T149" fmla="*/ 450 w 450"/>
                  <a:gd name="T150" fmla="*/ 414 h 41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50" h="414">
                    <a:moveTo>
                      <a:pt x="426" y="60"/>
                    </a:moveTo>
                    <a:lnTo>
                      <a:pt x="432" y="54"/>
                    </a:lnTo>
                    <a:lnTo>
                      <a:pt x="438" y="42"/>
                    </a:lnTo>
                    <a:lnTo>
                      <a:pt x="450" y="30"/>
                    </a:lnTo>
                    <a:lnTo>
                      <a:pt x="444" y="30"/>
                    </a:lnTo>
                    <a:lnTo>
                      <a:pt x="438" y="24"/>
                    </a:lnTo>
                    <a:lnTo>
                      <a:pt x="438" y="0"/>
                    </a:lnTo>
                    <a:lnTo>
                      <a:pt x="432" y="0"/>
                    </a:lnTo>
                    <a:lnTo>
                      <a:pt x="432" y="6"/>
                    </a:lnTo>
                    <a:lnTo>
                      <a:pt x="426" y="18"/>
                    </a:lnTo>
                    <a:lnTo>
                      <a:pt x="402" y="18"/>
                    </a:lnTo>
                    <a:lnTo>
                      <a:pt x="390" y="30"/>
                    </a:lnTo>
                    <a:lnTo>
                      <a:pt x="372" y="30"/>
                    </a:lnTo>
                    <a:lnTo>
                      <a:pt x="366" y="24"/>
                    </a:lnTo>
                    <a:lnTo>
                      <a:pt x="318" y="24"/>
                    </a:lnTo>
                    <a:lnTo>
                      <a:pt x="306" y="30"/>
                    </a:lnTo>
                    <a:lnTo>
                      <a:pt x="294" y="42"/>
                    </a:lnTo>
                    <a:lnTo>
                      <a:pt x="282" y="48"/>
                    </a:lnTo>
                    <a:lnTo>
                      <a:pt x="276" y="54"/>
                    </a:lnTo>
                    <a:lnTo>
                      <a:pt x="258" y="54"/>
                    </a:lnTo>
                    <a:lnTo>
                      <a:pt x="246" y="60"/>
                    </a:lnTo>
                    <a:lnTo>
                      <a:pt x="234" y="60"/>
                    </a:lnTo>
                    <a:lnTo>
                      <a:pt x="222" y="54"/>
                    </a:lnTo>
                    <a:lnTo>
                      <a:pt x="204" y="54"/>
                    </a:lnTo>
                    <a:lnTo>
                      <a:pt x="192" y="42"/>
                    </a:lnTo>
                    <a:lnTo>
                      <a:pt x="180" y="36"/>
                    </a:lnTo>
                    <a:lnTo>
                      <a:pt x="174" y="30"/>
                    </a:lnTo>
                    <a:lnTo>
                      <a:pt x="168" y="30"/>
                    </a:lnTo>
                    <a:lnTo>
                      <a:pt x="150" y="48"/>
                    </a:lnTo>
                    <a:lnTo>
                      <a:pt x="144" y="48"/>
                    </a:lnTo>
                    <a:lnTo>
                      <a:pt x="138" y="54"/>
                    </a:lnTo>
                    <a:lnTo>
                      <a:pt x="120" y="60"/>
                    </a:lnTo>
                    <a:lnTo>
                      <a:pt x="84" y="60"/>
                    </a:lnTo>
                    <a:lnTo>
                      <a:pt x="84" y="54"/>
                    </a:lnTo>
                    <a:lnTo>
                      <a:pt x="90" y="48"/>
                    </a:lnTo>
                    <a:lnTo>
                      <a:pt x="66" y="48"/>
                    </a:lnTo>
                    <a:lnTo>
                      <a:pt x="66" y="78"/>
                    </a:lnTo>
                    <a:lnTo>
                      <a:pt x="72" y="78"/>
                    </a:lnTo>
                    <a:lnTo>
                      <a:pt x="72" y="102"/>
                    </a:lnTo>
                    <a:lnTo>
                      <a:pt x="60" y="102"/>
                    </a:lnTo>
                    <a:lnTo>
                      <a:pt x="54" y="96"/>
                    </a:lnTo>
                    <a:lnTo>
                      <a:pt x="54" y="114"/>
                    </a:lnTo>
                    <a:lnTo>
                      <a:pt x="48" y="120"/>
                    </a:lnTo>
                    <a:lnTo>
                      <a:pt x="48" y="126"/>
                    </a:lnTo>
                    <a:lnTo>
                      <a:pt x="36" y="126"/>
                    </a:lnTo>
                    <a:lnTo>
                      <a:pt x="24" y="114"/>
                    </a:lnTo>
                    <a:lnTo>
                      <a:pt x="18" y="120"/>
                    </a:lnTo>
                    <a:lnTo>
                      <a:pt x="12" y="132"/>
                    </a:lnTo>
                    <a:lnTo>
                      <a:pt x="12" y="150"/>
                    </a:lnTo>
                    <a:lnTo>
                      <a:pt x="6" y="150"/>
                    </a:lnTo>
                    <a:lnTo>
                      <a:pt x="0" y="198"/>
                    </a:lnTo>
                    <a:lnTo>
                      <a:pt x="6" y="204"/>
                    </a:lnTo>
                    <a:lnTo>
                      <a:pt x="18" y="210"/>
                    </a:lnTo>
                    <a:lnTo>
                      <a:pt x="24" y="216"/>
                    </a:lnTo>
                    <a:lnTo>
                      <a:pt x="24" y="222"/>
                    </a:lnTo>
                    <a:lnTo>
                      <a:pt x="72" y="222"/>
                    </a:lnTo>
                    <a:lnTo>
                      <a:pt x="66" y="234"/>
                    </a:lnTo>
                    <a:lnTo>
                      <a:pt x="72" y="240"/>
                    </a:lnTo>
                    <a:lnTo>
                      <a:pt x="78" y="252"/>
                    </a:lnTo>
                    <a:lnTo>
                      <a:pt x="78" y="270"/>
                    </a:lnTo>
                    <a:lnTo>
                      <a:pt x="72" y="282"/>
                    </a:lnTo>
                    <a:lnTo>
                      <a:pt x="66" y="282"/>
                    </a:lnTo>
                    <a:lnTo>
                      <a:pt x="54" y="288"/>
                    </a:lnTo>
                    <a:lnTo>
                      <a:pt x="48" y="288"/>
                    </a:lnTo>
                    <a:lnTo>
                      <a:pt x="42" y="294"/>
                    </a:lnTo>
                    <a:lnTo>
                      <a:pt x="42" y="318"/>
                    </a:lnTo>
                    <a:lnTo>
                      <a:pt x="24" y="336"/>
                    </a:lnTo>
                    <a:lnTo>
                      <a:pt x="30" y="378"/>
                    </a:lnTo>
                    <a:lnTo>
                      <a:pt x="36" y="378"/>
                    </a:lnTo>
                    <a:lnTo>
                      <a:pt x="72" y="396"/>
                    </a:lnTo>
                    <a:lnTo>
                      <a:pt x="84" y="408"/>
                    </a:lnTo>
                    <a:lnTo>
                      <a:pt x="96" y="414"/>
                    </a:lnTo>
                    <a:lnTo>
                      <a:pt x="114" y="414"/>
                    </a:lnTo>
                    <a:lnTo>
                      <a:pt x="174" y="384"/>
                    </a:lnTo>
                    <a:lnTo>
                      <a:pt x="204" y="354"/>
                    </a:lnTo>
                    <a:lnTo>
                      <a:pt x="228" y="336"/>
                    </a:lnTo>
                    <a:lnTo>
                      <a:pt x="240" y="324"/>
                    </a:lnTo>
                    <a:lnTo>
                      <a:pt x="300" y="276"/>
                    </a:lnTo>
                    <a:lnTo>
                      <a:pt x="312" y="270"/>
                    </a:lnTo>
                    <a:lnTo>
                      <a:pt x="372" y="246"/>
                    </a:lnTo>
                    <a:lnTo>
                      <a:pt x="396" y="234"/>
                    </a:lnTo>
                    <a:lnTo>
                      <a:pt x="402" y="228"/>
                    </a:lnTo>
                    <a:lnTo>
                      <a:pt x="402" y="222"/>
                    </a:lnTo>
                    <a:lnTo>
                      <a:pt x="384" y="204"/>
                    </a:lnTo>
                    <a:lnTo>
                      <a:pt x="384" y="198"/>
                    </a:lnTo>
                    <a:lnTo>
                      <a:pt x="390" y="180"/>
                    </a:lnTo>
                    <a:lnTo>
                      <a:pt x="396" y="168"/>
                    </a:lnTo>
                    <a:lnTo>
                      <a:pt x="396" y="138"/>
                    </a:lnTo>
                    <a:lnTo>
                      <a:pt x="390" y="126"/>
                    </a:lnTo>
                    <a:lnTo>
                      <a:pt x="390" y="114"/>
                    </a:lnTo>
                    <a:lnTo>
                      <a:pt x="384" y="108"/>
                    </a:lnTo>
                    <a:lnTo>
                      <a:pt x="378" y="96"/>
                    </a:lnTo>
                    <a:lnTo>
                      <a:pt x="378" y="84"/>
                    </a:lnTo>
                    <a:lnTo>
                      <a:pt x="384" y="72"/>
                    </a:lnTo>
                    <a:lnTo>
                      <a:pt x="390" y="66"/>
                    </a:lnTo>
                    <a:lnTo>
                      <a:pt x="402" y="66"/>
                    </a:lnTo>
                    <a:lnTo>
                      <a:pt x="414" y="60"/>
                    </a:lnTo>
                    <a:lnTo>
                      <a:pt x="426" y="6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Swaziland" descr="© INSCALE GmbH, 05.05.2010&#10;http://www.presentationload.com/"/>
              <p:cNvSpPr/>
              <p:nvPr/>
            </p:nvSpPr>
            <p:spPr bwMode="gray">
              <a:xfrm>
                <a:off x="10541" y="7938"/>
                <a:ext cx="76" cy="99"/>
              </a:xfrm>
              <a:custGeom>
                <a:avLst/>
                <a:gdLst>
                  <a:gd name="T0" fmla="*/ 2147483647 w 102"/>
                  <a:gd name="T1" fmla="*/ 2147483647 h 132"/>
                  <a:gd name="T2" fmla="*/ 2147483647 w 102"/>
                  <a:gd name="T3" fmla="*/ 2147483647 h 132"/>
                  <a:gd name="T4" fmla="*/ 2147483647 w 102"/>
                  <a:gd name="T5" fmla="*/ 2147483647 h 132"/>
                  <a:gd name="T6" fmla="*/ 2147483647 w 102"/>
                  <a:gd name="T7" fmla="*/ 2147483647 h 132"/>
                  <a:gd name="T8" fmla="*/ 2147483647 w 102"/>
                  <a:gd name="T9" fmla="*/ 2147483647 h 132"/>
                  <a:gd name="T10" fmla="*/ 2147483647 w 102"/>
                  <a:gd name="T11" fmla="*/ 0 h 132"/>
                  <a:gd name="T12" fmla="*/ 2147483647 w 102"/>
                  <a:gd name="T13" fmla="*/ 0 h 132"/>
                  <a:gd name="T14" fmla="*/ 2147483647 w 102"/>
                  <a:gd name="T15" fmla="*/ 2147483647 h 132"/>
                  <a:gd name="T16" fmla="*/ 2147483647 w 102"/>
                  <a:gd name="T17" fmla="*/ 2147483647 h 132"/>
                  <a:gd name="T18" fmla="*/ 2147483647 w 102"/>
                  <a:gd name="T19" fmla="*/ 2147483647 h 132"/>
                  <a:gd name="T20" fmla="*/ 2147483647 w 102"/>
                  <a:gd name="T21" fmla="*/ 2147483647 h 132"/>
                  <a:gd name="T22" fmla="*/ 0 w 102"/>
                  <a:gd name="T23" fmla="*/ 2147483647 h 132"/>
                  <a:gd name="T24" fmla="*/ 0 w 102"/>
                  <a:gd name="T25" fmla="*/ 2147483647 h 132"/>
                  <a:gd name="T26" fmla="*/ 2147483647 w 102"/>
                  <a:gd name="T27" fmla="*/ 2147483647 h 132"/>
                  <a:gd name="T28" fmla="*/ 2147483647 w 102"/>
                  <a:gd name="T29" fmla="*/ 2147483647 h 132"/>
                  <a:gd name="T30" fmla="*/ 2147483647 w 102"/>
                  <a:gd name="T31" fmla="*/ 2147483647 h 132"/>
                  <a:gd name="T32" fmla="*/ 2147483647 w 102"/>
                  <a:gd name="T33" fmla="*/ 2147483647 h 132"/>
                  <a:gd name="T34" fmla="*/ 2147483647 w 102"/>
                  <a:gd name="T35" fmla="*/ 2147483647 h 132"/>
                  <a:gd name="T36" fmla="*/ 2147483647 w 102"/>
                  <a:gd name="T37" fmla="*/ 2147483647 h 132"/>
                  <a:gd name="T38" fmla="*/ 2147483647 w 102"/>
                  <a:gd name="T39" fmla="*/ 2147483647 h 132"/>
                  <a:gd name="T40" fmla="*/ 2147483647 w 102"/>
                  <a:gd name="T41" fmla="*/ 2147483647 h 132"/>
                  <a:gd name="T42" fmla="*/ 2147483647 w 102"/>
                  <a:gd name="T43" fmla="*/ 2147483647 h 132"/>
                  <a:gd name="T44" fmla="*/ 2147483647 w 102"/>
                  <a:gd name="T45" fmla="*/ 2147483647 h 132"/>
                  <a:gd name="T46" fmla="*/ 2147483647 w 102"/>
                  <a:gd name="T47" fmla="*/ 2147483647 h 132"/>
                  <a:gd name="T48" fmla="*/ 2147483647 w 102"/>
                  <a:gd name="T49" fmla="*/ 2147483647 h 13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2"/>
                  <a:gd name="T76" fmla="*/ 0 h 132"/>
                  <a:gd name="T77" fmla="*/ 102 w 102"/>
                  <a:gd name="T78" fmla="*/ 132 h 13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2" h="132">
                    <a:moveTo>
                      <a:pt x="84" y="54"/>
                    </a:moveTo>
                    <a:lnTo>
                      <a:pt x="84" y="30"/>
                    </a:lnTo>
                    <a:lnTo>
                      <a:pt x="90" y="18"/>
                    </a:lnTo>
                    <a:lnTo>
                      <a:pt x="66" y="18"/>
                    </a:lnTo>
                    <a:lnTo>
                      <a:pt x="54" y="6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24" y="12"/>
                    </a:lnTo>
                    <a:lnTo>
                      <a:pt x="18" y="24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0" y="84"/>
                    </a:lnTo>
                    <a:lnTo>
                      <a:pt x="12" y="108"/>
                    </a:lnTo>
                    <a:lnTo>
                      <a:pt x="24" y="114"/>
                    </a:lnTo>
                    <a:lnTo>
                      <a:pt x="36" y="126"/>
                    </a:lnTo>
                    <a:lnTo>
                      <a:pt x="54" y="126"/>
                    </a:lnTo>
                    <a:lnTo>
                      <a:pt x="66" y="132"/>
                    </a:lnTo>
                    <a:lnTo>
                      <a:pt x="78" y="132"/>
                    </a:lnTo>
                    <a:lnTo>
                      <a:pt x="90" y="90"/>
                    </a:lnTo>
                    <a:lnTo>
                      <a:pt x="96" y="90"/>
                    </a:lnTo>
                    <a:lnTo>
                      <a:pt x="102" y="84"/>
                    </a:lnTo>
                    <a:lnTo>
                      <a:pt x="96" y="60"/>
                    </a:lnTo>
                    <a:lnTo>
                      <a:pt x="90" y="60"/>
                    </a:lnTo>
                    <a:lnTo>
                      <a:pt x="84" y="5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Suriname" descr="© INSCALE GmbH, 05.05.2010&#10;http://www.presentationload.com/"/>
              <p:cNvSpPr/>
              <p:nvPr/>
            </p:nvSpPr>
            <p:spPr bwMode="gray">
              <a:xfrm>
                <a:off x="5874" y="6042"/>
                <a:ext cx="218" cy="250"/>
              </a:xfrm>
              <a:custGeom>
                <a:avLst/>
                <a:gdLst>
                  <a:gd name="T0" fmla="*/ 2147483647 w 294"/>
                  <a:gd name="T1" fmla="*/ 2147483647 h 336"/>
                  <a:gd name="T2" fmla="*/ 2147483647 w 294"/>
                  <a:gd name="T3" fmla="*/ 2147483647 h 336"/>
                  <a:gd name="T4" fmla="*/ 2147483647 w 294"/>
                  <a:gd name="T5" fmla="*/ 2147483647 h 336"/>
                  <a:gd name="T6" fmla="*/ 0 w 294"/>
                  <a:gd name="T7" fmla="*/ 2147483647 h 336"/>
                  <a:gd name="T8" fmla="*/ 2147483647 w 294"/>
                  <a:gd name="T9" fmla="*/ 2147483647 h 336"/>
                  <a:gd name="T10" fmla="*/ 2147483647 w 294"/>
                  <a:gd name="T11" fmla="*/ 2147483647 h 336"/>
                  <a:gd name="T12" fmla="*/ 2147483647 w 294"/>
                  <a:gd name="T13" fmla="*/ 2147483647 h 336"/>
                  <a:gd name="T14" fmla="*/ 2147483647 w 294"/>
                  <a:gd name="T15" fmla="*/ 2147483647 h 336"/>
                  <a:gd name="T16" fmla="*/ 2147483647 w 294"/>
                  <a:gd name="T17" fmla="*/ 2147483647 h 336"/>
                  <a:gd name="T18" fmla="*/ 2147483647 w 294"/>
                  <a:gd name="T19" fmla="*/ 2147483647 h 336"/>
                  <a:gd name="T20" fmla="*/ 2147483647 w 294"/>
                  <a:gd name="T21" fmla="*/ 2147483647 h 336"/>
                  <a:gd name="T22" fmla="*/ 2147483647 w 294"/>
                  <a:gd name="T23" fmla="*/ 2147483647 h 336"/>
                  <a:gd name="T24" fmla="*/ 2147483647 w 294"/>
                  <a:gd name="T25" fmla="*/ 2147483647 h 336"/>
                  <a:gd name="T26" fmla="*/ 2147483647 w 294"/>
                  <a:gd name="T27" fmla="*/ 2147483647 h 336"/>
                  <a:gd name="T28" fmla="*/ 2147483647 w 294"/>
                  <a:gd name="T29" fmla="*/ 2147483647 h 336"/>
                  <a:gd name="T30" fmla="*/ 2147483647 w 294"/>
                  <a:gd name="T31" fmla="*/ 2147483647 h 336"/>
                  <a:gd name="T32" fmla="*/ 2147483647 w 294"/>
                  <a:gd name="T33" fmla="*/ 2147483647 h 336"/>
                  <a:gd name="T34" fmla="*/ 2147483647 w 294"/>
                  <a:gd name="T35" fmla="*/ 2147483647 h 336"/>
                  <a:gd name="T36" fmla="*/ 2147483647 w 294"/>
                  <a:gd name="T37" fmla="*/ 2147483647 h 336"/>
                  <a:gd name="T38" fmla="*/ 2147483647 w 294"/>
                  <a:gd name="T39" fmla="*/ 2147483647 h 336"/>
                  <a:gd name="T40" fmla="*/ 2147483647 w 294"/>
                  <a:gd name="T41" fmla="*/ 2147483647 h 336"/>
                  <a:gd name="T42" fmla="*/ 2147483647 w 294"/>
                  <a:gd name="T43" fmla="*/ 2147483647 h 336"/>
                  <a:gd name="T44" fmla="*/ 2147483647 w 294"/>
                  <a:gd name="T45" fmla="*/ 2147483647 h 336"/>
                  <a:gd name="T46" fmla="*/ 2147483647 w 294"/>
                  <a:gd name="T47" fmla="*/ 2147483647 h 336"/>
                  <a:gd name="T48" fmla="*/ 2147483647 w 294"/>
                  <a:gd name="T49" fmla="*/ 2147483647 h 336"/>
                  <a:gd name="T50" fmla="*/ 2147483647 w 294"/>
                  <a:gd name="T51" fmla="*/ 2147483647 h 336"/>
                  <a:gd name="T52" fmla="*/ 2147483647 w 294"/>
                  <a:gd name="T53" fmla="*/ 2147483647 h 336"/>
                  <a:gd name="T54" fmla="*/ 2147483647 w 294"/>
                  <a:gd name="T55" fmla="*/ 2147483647 h 336"/>
                  <a:gd name="T56" fmla="*/ 2147483647 w 294"/>
                  <a:gd name="T57" fmla="*/ 2147483647 h 336"/>
                  <a:gd name="T58" fmla="*/ 2147483647 w 294"/>
                  <a:gd name="T59" fmla="*/ 2147483647 h 336"/>
                  <a:gd name="T60" fmla="*/ 2147483647 w 294"/>
                  <a:gd name="T61" fmla="*/ 2147483647 h 336"/>
                  <a:gd name="T62" fmla="*/ 2147483647 w 294"/>
                  <a:gd name="T63" fmla="*/ 2147483647 h 336"/>
                  <a:gd name="T64" fmla="*/ 2147483647 w 294"/>
                  <a:gd name="T65" fmla="*/ 2147483647 h 336"/>
                  <a:gd name="T66" fmla="*/ 2147483647 w 294"/>
                  <a:gd name="T67" fmla="*/ 2147483647 h 336"/>
                  <a:gd name="T68" fmla="*/ 2147483647 w 294"/>
                  <a:gd name="T69" fmla="*/ 2147483647 h 336"/>
                  <a:gd name="T70" fmla="*/ 2147483647 w 294"/>
                  <a:gd name="T71" fmla="*/ 0 h 336"/>
                  <a:gd name="T72" fmla="*/ 2147483647 w 294"/>
                  <a:gd name="T73" fmla="*/ 2147483647 h 336"/>
                  <a:gd name="T74" fmla="*/ 2147483647 w 294"/>
                  <a:gd name="T75" fmla="*/ 2147483647 h 336"/>
                  <a:gd name="T76" fmla="*/ 2147483647 w 294"/>
                  <a:gd name="T77" fmla="*/ 2147483647 h 336"/>
                  <a:gd name="T78" fmla="*/ 2147483647 w 294"/>
                  <a:gd name="T79" fmla="*/ 2147483647 h 336"/>
                  <a:gd name="T80" fmla="*/ 2147483647 w 294"/>
                  <a:gd name="T81" fmla="*/ 2147483647 h 336"/>
                  <a:gd name="T82" fmla="*/ 2147483647 w 294"/>
                  <a:gd name="T83" fmla="*/ 2147483647 h 3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4"/>
                  <a:gd name="T127" fmla="*/ 0 h 336"/>
                  <a:gd name="T128" fmla="*/ 294 w 294"/>
                  <a:gd name="T129" fmla="*/ 336 h 3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4" h="336">
                    <a:moveTo>
                      <a:pt x="60" y="78"/>
                    </a:moveTo>
                    <a:lnTo>
                      <a:pt x="30" y="78"/>
                    </a:lnTo>
                    <a:lnTo>
                      <a:pt x="18" y="84"/>
                    </a:lnTo>
                    <a:lnTo>
                      <a:pt x="12" y="90"/>
                    </a:lnTo>
                    <a:lnTo>
                      <a:pt x="12" y="132"/>
                    </a:lnTo>
                    <a:lnTo>
                      <a:pt x="6" y="138"/>
                    </a:lnTo>
                    <a:lnTo>
                      <a:pt x="0" y="150"/>
                    </a:lnTo>
                    <a:lnTo>
                      <a:pt x="0" y="162"/>
                    </a:lnTo>
                    <a:lnTo>
                      <a:pt x="6" y="168"/>
                    </a:lnTo>
                    <a:lnTo>
                      <a:pt x="6" y="174"/>
                    </a:lnTo>
                    <a:lnTo>
                      <a:pt x="12" y="174"/>
                    </a:lnTo>
                    <a:lnTo>
                      <a:pt x="12" y="186"/>
                    </a:lnTo>
                    <a:lnTo>
                      <a:pt x="18" y="198"/>
                    </a:lnTo>
                    <a:lnTo>
                      <a:pt x="24" y="204"/>
                    </a:lnTo>
                    <a:lnTo>
                      <a:pt x="30" y="216"/>
                    </a:lnTo>
                    <a:lnTo>
                      <a:pt x="42" y="216"/>
                    </a:lnTo>
                    <a:lnTo>
                      <a:pt x="42" y="210"/>
                    </a:lnTo>
                    <a:lnTo>
                      <a:pt x="54" y="198"/>
                    </a:lnTo>
                    <a:lnTo>
                      <a:pt x="54" y="216"/>
                    </a:lnTo>
                    <a:lnTo>
                      <a:pt x="48" y="222"/>
                    </a:lnTo>
                    <a:lnTo>
                      <a:pt x="48" y="246"/>
                    </a:lnTo>
                    <a:lnTo>
                      <a:pt x="54" y="258"/>
                    </a:lnTo>
                    <a:lnTo>
                      <a:pt x="72" y="276"/>
                    </a:lnTo>
                    <a:lnTo>
                      <a:pt x="78" y="294"/>
                    </a:lnTo>
                    <a:lnTo>
                      <a:pt x="84" y="306"/>
                    </a:lnTo>
                    <a:lnTo>
                      <a:pt x="90" y="312"/>
                    </a:lnTo>
                    <a:lnTo>
                      <a:pt x="90" y="318"/>
                    </a:lnTo>
                    <a:lnTo>
                      <a:pt x="102" y="324"/>
                    </a:lnTo>
                    <a:lnTo>
                      <a:pt x="108" y="324"/>
                    </a:lnTo>
                    <a:lnTo>
                      <a:pt x="132" y="336"/>
                    </a:lnTo>
                    <a:lnTo>
                      <a:pt x="150" y="336"/>
                    </a:lnTo>
                    <a:lnTo>
                      <a:pt x="156" y="330"/>
                    </a:lnTo>
                    <a:lnTo>
                      <a:pt x="150" y="324"/>
                    </a:lnTo>
                    <a:lnTo>
                      <a:pt x="150" y="318"/>
                    </a:lnTo>
                    <a:lnTo>
                      <a:pt x="138" y="306"/>
                    </a:lnTo>
                    <a:lnTo>
                      <a:pt x="138" y="282"/>
                    </a:lnTo>
                    <a:lnTo>
                      <a:pt x="150" y="276"/>
                    </a:lnTo>
                    <a:lnTo>
                      <a:pt x="156" y="276"/>
                    </a:lnTo>
                    <a:lnTo>
                      <a:pt x="156" y="288"/>
                    </a:lnTo>
                    <a:lnTo>
                      <a:pt x="180" y="288"/>
                    </a:lnTo>
                    <a:lnTo>
                      <a:pt x="192" y="282"/>
                    </a:lnTo>
                    <a:lnTo>
                      <a:pt x="198" y="276"/>
                    </a:lnTo>
                    <a:lnTo>
                      <a:pt x="210" y="270"/>
                    </a:lnTo>
                    <a:lnTo>
                      <a:pt x="216" y="270"/>
                    </a:lnTo>
                    <a:lnTo>
                      <a:pt x="222" y="282"/>
                    </a:lnTo>
                    <a:lnTo>
                      <a:pt x="228" y="288"/>
                    </a:lnTo>
                    <a:lnTo>
                      <a:pt x="246" y="294"/>
                    </a:lnTo>
                    <a:lnTo>
                      <a:pt x="252" y="282"/>
                    </a:lnTo>
                    <a:lnTo>
                      <a:pt x="258" y="276"/>
                    </a:lnTo>
                    <a:lnTo>
                      <a:pt x="258" y="264"/>
                    </a:lnTo>
                    <a:lnTo>
                      <a:pt x="264" y="264"/>
                    </a:lnTo>
                    <a:lnTo>
                      <a:pt x="276" y="258"/>
                    </a:lnTo>
                    <a:lnTo>
                      <a:pt x="270" y="222"/>
                    </a:lnTo>
                    <a:lnTo>
                      <a:pt x="288" y="204"/>
                    </a:lnTo>
                    <a:lnTo>
                      <a:pt x="288" y="198"/>
                    </a:lnTo>
                    <a:lnTo>
                      <a:pt x="282" y="186"/>
                    </a:lnTo>
                    <a:lnTo>
                      <a:pt x="264" y="168"/>
                    </a:lnTo>
                    <a:lnTo>
                      <a:pt x="258" y="156"/>
                    </a:lnTo>
                    <a:lnTo>
                      <a:pt x="258" y="144"/>
                    </a:lnTo>
                    <a:lnTo>
                      <a:pt x="252" y="126"/>
                    </a:lnTo>
                    <a:lnTo>
                      <a:pt x="252" y="96"/>
                    </a:lnTo>
                    <a:lnTo>
                      <a:pt x="258" y="78"/>
                    </a:lnTo>
                    <a:lnTo>
                      <a:pt x="264" y="66"/>
                    </a:lnTo>
                    <a:lnTo>
                      <a:pt x="276" y="60"/>
                    </a:lnTo>
                    <a:lnTo>
                      <a:pt x="282" y="54"/>
                    </a:lnTo>
                    <a:lnTo>
                      <a:pt x="288" y="54"/>
                    </a:lnTo>
                    <a:lnTo>
                      <a:pt x="288" y="30"/>
                    </a:lnTo>
                    <a:lnTo>
                      <a:pt x="294" y="12"/>
                    </a:lnTo>
                    <a:lnTo>
                      <a:pt x="288" y="12"/>
                    </a:lnTo>
                    <a:lnTo>
                      <a:pt x="282" y="6"/>
                    </a:lnTo>
                    <a:lnTo>
                      <a:pt x="270" y="6"/>
                    </a:lnTo>
                    <a:lnTo>
                      <a:pt x="252" y="0"/>
                    </a:lnTo>
                    <a:lnTo>
                      <a:pt x="210" y="0"/>
                    </a:lnTo>
                    <a:lnTo>
                      <a:pt x="204" y="12"/>
                    </a:lnTo>
                    <a:lnTo>
                      <a:pt x="156" y="6"/>
                    </a:lnTo>
                    <a:lnTo>
                      <a:pt x="156" y="18"/>
                    </a:lnTo>
                    <a:lnTo>
                      <a:pt x="96" y="0"/>
                    </a:lnTo>
                    <a:lnTo>
                      <a:pt x="72" y="6"/>
                    </a:lnTo>
                    <a:lnTo>
                      <a:pt x="66" y="18"/>
                    </a:lnTo>
                    <a:lnTo>
                      <a:pt x="60" y="24"/>
                    </a:lnTo>
                    <a:lnTo>
                      <a:pt x="54" y="36"/>
                    </a:lnTo>
                    <a:lnTo>
                      <a:pt x="54" y="48"/>
                    </a:lnTo>
                    <a:lnTo>
                      <a:pt x="66" y="60"/>
                    </a:lnTo>
                    <a:lnTo>
                      <a:pt x="66" y="72"/>
                    </a:lnTo>
                    <a:lnTo>
                      <a:pt x="60" y="78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Sudan"/>
              <p:cNvSpPr/>
              <p:nvPr/>
            </p:nvSpPr>
            <p:spPr bwMode="auto">
              <a:xfrm>
                <a:off x="10079" y="5011"/>
                <a:ext cx="887" cy="871"/>
              </a:xfrm>
              <a:custGeom>
                <a:avLst/>
                <a:gdLst/>
                <a:ahLst/>
                <a:cxnLst>
                  <a:cxn ang="0">
                    <a:pos x="442" y="199"/>
                  </a:cxn>
                  <a:cxn ang="0">
                    <a:pos x="446" y="187"/>
                  </a:cxn>
                  <a:cxn ang="0">
                    <a:pos x="475" y="170"/>
                  </a:cxn>
                  <a:cxn ang="0">
                    <a:pos x="458" y="149"/>
                  </a:cxn>
                  <a:cxn ang="0">
                    <a:pos x="439" y="137"/>
                  </a:cxn>
                  <a:cxn ang="0">
                    <a:pos x="434" y="114"/>
                  </a:cxn>
                  <a:cxn ang="0">
                    <a:pos x="430" y="90"/>
                  </a:cxn>
                  <a:cxn ang="0">
                    <a:pos x="423" y="55"/>
                  </a:cxn>
                  <a:cxn ang="0">
                    <a:pos x="413" y="29"/>
                  </a:cxn>
                  <a:cxn ang="0">
                    <a:pos x="387" y="0"/>
                  </a:cxn>
                  <a:cxn ang="0">
                    <a:pos x="361" y="26"/>
                  </a:cxn>
                  <a:cxn ang="0">
                    <a:pos x="345" y="31"/>
                  </a:cxn>
                  <a:cxn ang="0">
                    <a:pos x="326" y="47"/>
                  </a:cxn>
                  <a:cxn ang="0">
                    <a:pos x="269" y="36"/>
                  </a:cxn>
                  <a:cxn ang="0">
                    <a:pos x="87" y="36"/>
                  </a:cxn>
                  <a:cxn ang="0">
                    <a:pos x="54" y="241"/>
                  </a:cxn>
                  <a:cxn ang="0">
                    <a:pos x="30" y="246"/>
                  </a:cxn>
                  <a:cxn ang="0">
                    <a:pos x="30" y="258"/>
                  </a:cxn>
                  <a:cxn ang="0">
                    <a:pos x="16" y="272"/>
                  </a:cxn>
                  <a:cxn ang="0">
                    <a:pos x="7" y="300"/>
                  </a:cxn>
                  <a:cxn ang="0">
                    <a:pos x="9" y="322"/>
                  </a:cxn>
                  <a:cxn ang="0">
                    <a:pos x="4" y="338"/>
                  </a:cxn>
                  <a:cxn ang="0">
                    <a:pos x="19" y="338"/>
                  </a:cxn>
                  <a:cxn ang="0">
                    <a:pos x="21" y="373"/>
                  </a:cxn>
                  <a:cxn ang="0">
                    <a:pos x="35" y="385"/>
                  </a:cxn>
                  <a:cxn ang="0">
                    <a:pos x="42" y="409"/>
                  </a:cxn>
                  <a:cxn ang="0">
                    <a:pos x="54" y="430"/>
                  </a:cxn>
                  <a:cxn ang="0">
                    <a:pos x="47" y="451"/>
                  </a:cxn>
                  <a:cxn ang="0">
                    <a:pos x="49" y="463"/>
                  </a:cxn>
                  <a:cxn ang="0">
                    <a:pos x="73" y="456"/>
                  </a:cxn>
                  <a:cxn ang="0">
                    <a:pos x="78" y="447"/>
                  </a:cxn>
                  <a:cxn ang="0">
                    <a:pos x="89" y="418"/>
                  </a:cxn>
                  <a:cxn ang="0">
                    <a:pos x="115" y="416"/>
                  </a:cxn>
                  <a:cxn ang="0">
                    <a:pos x="125" y="430"/>
                  </a:cxn>
                  <a:cxn ang="0">
                    <a:pos x="170" y="433"/>
                  </a:cxn>
                  <a:cxn ang="0">
                    <a:pos x="196" y="442"/>
                  </a:cxn>
                  <a:cxn ang="0">
                    <a:pos x="234" y="411"/>
                  </a:cxn>
                  <a:cxn ang="0">
                    <a:pos x="290" y="409"/>
                  </a:cxn>
                  <a:cxn ang="0">
                    <a:pos x="307" y="364"/>
                  </a:cxn>
                  <a:cxn ang="0">
                    <a:pos x="331" y="347"/>
                  </a:cxn>
                  <a:cxn ang="0">
                    <a:pos x="328" y="378"/>
                  </a:cxn>
                  <a:cxn ang="0">
                    <a:pos x="335" y="399"/>
                  </a:cxn>
                  <a:cxn ang="0">
                    <a:pos x="357" y="423"/>
                  </a:cxn>
                  <a:cxn ang="0">
                    <a:pos x="359" y="409"/>
                  </a:cxn>
                  <a:cxn ang="0">
                    <a:pos x="368" y="399"/>
                  </a:cxn>
                  <a:cxn ang="0">
                    <a:pos x="380" y="385"/>
                  </a:cxn>
                  <a:cxn ang="0">
                    <a:pos x="382" y="364"/>
                  </a:cxn>
                  <a:cxn ang="0">
                    <a:pos x="392" y="343"/>
                  </a:cxn>
                  <a:cxn ang="0">
                    <a:pos x="411" y="333"/>
                  </a:cxn>
                  <a:cxn ang="0">
                    <a:pos x="418" y="303"/>
                  </a:cxn>
                  <a:cxn ang="0">
                    <a:pos x="416" y="262"/>
                  </a:cxn>
                  <a:cxn ang="0">
                    <a:pos x="423" y="239"/>
                  </a:cxn>
                  <a:cxn ang="0">
                    <a:pos x="430" y="215"/>
                  </a:cxn>
                </a:cxnLst>
                <a:rect l="0" t="0" r="r" b="b"/>
                <a:pathLst>
                  <a:path w="475" h="466">
                    <a:moveTo>
                      <a:pt x="432" y="208"/>
                    </a:moveTo>
                    <a:lnTo>
                      <a:pt x="434" y="206"/>
                    </a:lnTo>
                    <a:lnTo>
                      <a:pt x="434" y="199"/>
                    </a:lnTo>
                    <a:lnTo>
                      <a:pt x="442" y="199"/>
                    </a:lnTo>
                    <a:lnTo>
                      <a:pt x="444" y="196"/>
                    </a:lnTo>
                    <a:lnTo>
                      <a:pt x="444" y="194"/>
                    </a:lnTo>
                    <a:lnTo>
                      <a:pt x="446" y="192"/>
                    </a:lnTo>
                    <a:lnTo>
                      <a:pt x="446" y="187"/>
                    </a:lnTo>
                    <a:lnTo>
                      <a:pt x="451" y="187"/>
                    </a:lnTo>
                    <a:lnTo>
                      <a:pt x="460" y="184"/>
                    </a:lnTo>
                    <a:lnTo>
                      <a:pt x="470" y="180"/>
                    </a:lnTo>
                    <a:lnTo>
                      <a:pt x="475" y="170"/>
                    </a:lnTo>
                    <a:lnTo>
                      <a:pt x="475" y="166"/>
                    </a:lnTo>
                    <a:lnTo>
                      <a:pt x="460" y="154"/>
                    </a:lnTo>
                    <a:lnTo>
                      <a:pt x="460" y="151"/>
                    </a:lnTo>
                    <a:lnTo>
                      <a:pt x="458" y="149"/>
                    </a:lnTo>
                    <a:lnTo>
                      <a:pt x="458" y="144"/>
                    </a:lnTo>
                    <a:lnTo>
                      <a:pt x="453" y="142"/>
                    </a:lnTo>
                    <a:lnTo>
                      <a:pt x="444" y="142"/>
                    </a:lnTo>
                    <a:lnTo>
                      <a:pt x="439" y="137"/>
                    </a:lnTo>
                    <a:lnTo>
                      <a:pt x="439" y="132"/>
                    </a:lnTo>
                    <a:lnTo>
                      <a:pt x="437" y="125"/>
                    </a:lnTo>
                    <a:lnTo>
                      <a:pt x="437" y="118"/>
                    </a:lnTo>
                    <a:lnTo>
                      <a:pt x="434" y="114"/>
                    </a:lnTo>
                    <a:lnTo>
                      <a:pt x="434" y="107"/>
                    </a:lnTo>
                    <a:lnTo>
                      <a:pt x="432" y="107"/>
                    </a:lnTo>
                    <a:lnTo>
                      <a:pt x="432" y="97"/>
                    </a:lnTo>
                    <a:lnTo>
                      <a:pt x="430" y="90"/>
                    </a:lnTo>
                    <a:lnTo>
                      <a:pt x="430" y="73"/>
                    </a:lnTo>
                    <a:lnTo>
                      <a:pt x="427" y="69"/>
                    </a:lnTo>
                    <a:lnTo>
                      <a:pt x="434" y="66"/>
                    </a:lnTo>
                    <a:lnTo>
                      <a:pt x="423" y="55"/>
                    </a:lnTo>
                    <a:lnTo>
                      <a:pt x="423" y="38"/>
                    </a:lnTo>
                    <a:lnTo>
                      <a:pt x="420" y="33"/>
                    </a:lnTo>
                    <a:lnTo>
                      <a:pt x="418" y="31"/>
                    </a:lnTo>
                    <a:lnTo>
                      <a:pt x="413" y="29"/>
                    </a:lnTo>
                    <a:lnTo>
                      <a:pt x="401" y="17"/>
                    </a:lnTo>
                    <a:lnTo>
                      <a:pt x="397" y="17"/>
                    </a:lnTo>
                    <a:lnTo>
                      <a:pt x="390" y="10"/>
                    </a:lnTo>
                    <a:lnTo>
                      <a:pt x="387" y="0"/>
                    </a:lnTo>
                    <a:lnTo>
                      <a:pt x="378" y="12"/>
                    </a:lnTo>
                    <a:lnTo>
                      <a:pt x="364" y="12"/>
                    </a:lnTo>
                    <a:lnTo>
                      <a:pt x="364" y="21"/>
                    </a:lnTo>
                    <a:lnTo>
                      <a:pt x="361" y="26"/>
                    </a:lnTo>
                    <a:lnTo>
                      <a:pt x="359" y="29"/>
                    </a:lnTo>
                    <a:lnTo>
                      <a:pt x="352" y="29"/>
                    </a:lnTo>
                    <a:lnTo>
                      <a:pt x="349" y="31"/>
                    </a:lnTo>
                    <a:lnTo>
                      <a:pt x="345" y="31"/>
                    </a:lnTo>
                    <a:lnTo>
                      <a:pt x="340" y="36"/>
                    </a:lnTo>
                    <a:lnTo>
                      <a:pt x="335" y="45"/>
                    </a:lnTo>
                    <a:lnTo>
                      <a:pt x="333" y="47"/>
                    </a:lnTo>
                    <a:lnTo>
                      <a:pt x="326" y="47"/>
                    </a:lnTo>
                    <a:lnTo>
                      <a:pt x="323" y="45"/>
                    </a:lnTo>
                    <a:lnTo>
                      <a:pt x="321" y="40"/>
                    </a:lnTo>
                    <a:lnTo>
                      <a:pt x="319" y="38"/>
                    </a:lnTo>
                    <a:lnTo>
                      <a:pt x="269" y="36"/>
                    </a:lnTo>
                    <a:lnTo>
                      <a:pt x="269" y="31"/>
                    </a:lnTo>
                    <a:lnTo>
                      <a:pt x="267" y="31"/>
                    </a:lnTo>
                    <a:lnTo>
                      <a:pt x="260" y="38"/>
                    </a:lnTo>
                    <a:lnTo>
                      <a:pt x="87" y="36"/>
                    </a:lnTo>
                    <a:lnTo>
                      <a:pt x="87" y="99"/>
                    </a:lnTo>
                    <a:lnTo>
                      <a:pt x="56" y="99"/>
                    </a:lnTo>
                    <a:lnTo>
                      <a:pt x="59" y="241"/>
                    </a:lnTo>
                    <a:lnTo>
                      <a:pt x="54" y="241"/>
                    </a:lnTo>
                    <a:lnTo>
                      <a:pt x="49" y="239"/>
                    </a:lnTo>
                    <a:lnTo>
                      <a:pt x="33" y="239"/>
                    </a:lnTo>
                    <a:lnTo>
                      <a:pt x="28" y="244"/>
                    </a:lnTo>
                    <a:lnTo>
                      <a:pt x="30" y="246"/>
                    </a:lnTo>
                    <a:lnTo>
                      <a:pt x="30" y="251"/>
                    </a:lnTo>
                    <a:lnTo>
                      <a:pt x="33" y="253"/>
                    </a:lnTo>
                    <a:lnTo>
                      <a:pt x="33" y="255"/>
                    </a:lnTo>
                    <a:lnTo>
                      <a:pt x="30" y="258"/>
                    </a:lnTo>
                    <a:lnTo>
                      <a:pt x="26" y="260"/>
                    </a:lnTo>
                    <a:lnTo>
                      <a:pt x="21" y="265"/>
                    </a:lnTo>
                    <a:lnTo>
                      <a:pt x="21" y="272"/>
                    </a:lnTo>
                    <a:lnTo>
                      <a:pt x="16" y="272"/>
                    </a:lnTo>
                    <a:lnTo>
                      <a:pt x="19" y="281"/>
                    </a:lnTo>
                    <a:lnTo>
                      <a:pt x="21" y="288"/>
                    </a:lnTo>
                    <a:lnTo>
                      <a:pt x="14" y="293"/>
                    </a:lnTo>
                    <a:lnTo>
                      <a:pt x="7" y="300"/>
                    </a:lnTo>
                    <a:lnTo>
                      <a:pt x="9" y="303"/>
                    </a:lnTo>
                    <a:lnTo>
                      <a:pt x="14" y="312"/>
                    </a:lnTo>
                    <a:lnTo>
                      <a:pt x="14" y="317"/>
                    </a:lnTo>
                    <a:lnTo>
                      <a:pt x="9" y="322"/>
                    </a:lnTo>
                    <a:lnTo>
                      <a:pt x="4" y="324"/>
                    </a:lnTo>
                    <a:lnTo>
                      <a:pt x="0" y="329"/>
                    </a:lnTo>
                    <a:lnTo>
                      <a:pt x="0" y="336"/>
                    </a:lnTo>
                    <a:lnTo>
                      <a:pt x="4" y="338"/>
                    </a:lnTo>
                    <a:lnTo>
                      <a:pt x="9" y="338"/>
                    </a:lnTo>
                    <a:lnTo>
                      <a:pt x="12" y="336"/>
                    </a:lnTo>
                    <a:lnTo>
                      <a:pt x="16" y="336"/>
                    </a:lnTo>
                    <a:lnTo>
                      <a:pt x="19" y="338"/>
                    </a:lnTo>
                    <a:lnTo>
                      <a:pt x="19" y="355"/>
                    </a:lnTo>
                    <a:lnTo>
                      <a:pt x="26" y="362"/>
                    </a:lnTo>
                    <a:lnTo>
                      <a:pt x="19" y="364"/>
                    </a:lnTo>
                    <a:lnTo>
                      <a:pt x="21" y="373"/>
                    </a:lnTo>
                    <a:lnTo>
                      <a:pt x="23" y="373"/>
                    </a:lnTo>
                    <a:lnTo>
                      <a:pt x="28" y="376"/>
                    </a:lnTo>
                    <a:lnTo>
                      <a:pt x="33" y="383"/>
                    </a:lnTo>
                    <a:lnTo>
                      <a:pt x="35" y="385"/>
                    </a:lnTo>
                    <a:lnTo>
                      <a:pt x="35" y="388"/>
                    </a:lnTo>
                    <a:lnTo>
                      <a:pt x="30" y="388"/>
                    </a:lnTo>
                    <a:lnTo>
                      <a:pt x="30" y="397"/>
                    </a:lnTo>
                    <a:lnTo>
                      <a:pt x="42" y="409"/>
                    </a:lnTo>
                    <a:lnTo>
                      <a:pt x="45" y="414"/>
                    </a:lnTo>
                    <a:lnTo>
                      <a:pt x="49" y="418"/>
                    </a:lnTo>
                    <a:lnTo>
                      <a:pt x="52" y="425"/>
                    </a:lnTo>
                    <a:lnTo>
                      <a:pt x="54" y="430"/>
                    </a:lnTo>
                    <a:lnTo>
                      <a:pt x="54" y="442"/>
                    </a:lnTo>
                    <a:lnTo>
                      <a:pt x="52" y="444"/>
                    </a:lnTo>
                    <a:lnTo>
                      <a:pt x="49" y="449"/>
                    </a:lnTo>
                    <a:lnTo>
                      <a:pt x="47" y="451"/>
                    </a:lnTo>
                    <a:lnTo>
                      <a:pt x="47" y="454"/>
                    </a:lnTo>
                    <a:lnTo>
                      <a:pt x="49" y="456"/>
                    </a:lnTo>
                    <a:lnTo>
                      <a:pt x="52" y="456"/>
                    </a:lnTo>
                    <a:lnTo>
                      <a:pt x="49" y="463"/>
                    </a:lnTo>
                    <a:lnTo>
                      <a:pt x="66" y="466"/>
                    </a:lnTo>
                    <a:lnTo>
                      <a:pt x="66" y="461"/>
                    </a:lnTo>
                    <a:lnTo>
                      <a:pt x="68" y="459"/>
                    </a:lnTo>
                    <a:lnTo>
                      <a:pt x="73" y="456"/>
                    </a:lnTo>
                    <a:lnTo>
                      <a:pt x="73" y="456"/>
                    </a:lnTo>
                    <a:lnTo>
                      <a:pt x="73" y="454"/>
                    </a:lnTo>
                    <a:lnTo>
                      <a:pt x="73" y="451"/>
                    </a:lnTo>
                    <a:lnTo>
                      <a:pt x="78" y="447"/>
                    </a:lnTo>
                    <a:lnTo>
                      <a:pt x="78" y="437"/>
                    </a:lnTo>
                    <a:lnTo>
                      <a:pt x="82" y="437"/>
                    </a:lnTo>
                    <a:lnTo>
                      <a:pt x="82" y="428"/>
                    </a:lnTo>
                    <a:lnTo>
                      <a:pt x="89" y="418"/>
                    </a:lnTo>
                    <a:lnTo>
                      <a:pt x="92" y="411"/>
                    </a:lnTo>
                    <a:lnTo>
                      <a:pt x="101" y="409"/>
                    </a:lnTo>
                    <a:lnTo>
                      <a:pt x="113" y="407"/>
                    </a:lnTo>
                    <a:lnTo>
                      <a:pt x="115" y="416"/>
                    </a:lnTo>
                    <a:lnTo>
                      <a:pt x="118" y="418"/>
                    </a:lnTo>
                    <a:lnTo>
                      <a:pt x="123" y="421"/>
                    </a:lnTo>
                    <a:lnTo>
                      <a:pt x="123" y="423"/>
                    </a:lnTo>
                    <a:lnTo>
                      <a:pt x="125" y="430"/>
                    </a:lnTo>
                    <a:lnTo>
                      <a:pt x="127" y="433"/>
                    </a:lnTo>
                    <a:lnTo>
                      <a:pt x="137" y="440"/>
                    </a:lnTo>
                    <a:lnTo>
                      <a:pt x="146" y="435"/>
                    </a:lnTo>
                    <a:lnTo>
                      <a:pt x="170" y="433"/>
                    </a:lnTo>
                    <a:lnTo>
                      <a:pt x="175" y="435"/>
                    </a:lnTo>
                    <a:lnTo>
                      <a:pt x="177" y="442"/>
                    </a:lnTo>
                    <a:lnTo>
                      <a:pt x="177" y="442"/>
                    </a:lnTo>
                    <a:lnTo>
                      <a:pt x="196" y="442"/>
                    </a:lnTo>
                    <a:lnTo>
                      <a:pt x="205" y="430"/>
                    </a:lnTo>
                    <a:lnTo>
                      <a:pt x="219" y="430"/>
                    </a:lnTo>
                    <a:lnTo>
                      <a:pt x="222" y="418"/>
                    </a:lnTo>
                    <a:lnTo>
                      <a:pt x="234" y="411"/>
                    </a:lnTo>
                    <a:lnTo>
                      <a:pt x="250" y="421"/>
                    </a:lnTo>
                    <a:lnTo>
                      <a:pt x="260" y="430"/>
                    </a:lnTo>
                    <a:lnTo>
                      <a:pt x="274" y="430"/>
                    </a:lnTo>
                    <a:lnTo>
                      <a:pt x="290" y="409"/>
                    </a:lnTo>
                    <a:lnTo>
                      <a:pt x="295" y="397"/>
                    </a:lnTo>
                    <a:lnTo>
                      <a:pt x="309" y="388"/>
                    </a:lnTo>
                    <a:lnTo>
                      <a:pt x="307" y="381"/>
                    </a:lnTo>
                    <a:lnTo>
                      <a:pt x="307" y="364"/>
                    </a:lnTo>
                    <a:lnTo>
                      <a:pt x="300" y="357"/>
                    </a:lnTo>
                    <a:lnTo>
                      <a:pt x="319" y="357"/>
                    </a:lnTo>
                    <a:lnTo>
                      <a:pt x="319" y="350"/>
                    </a:lnTo>
                    <a:lnTo>
                      <a:pt x="331" y="347"/>
                    </a:lnTo>
                    <a:lnTo>
                      <a:pt x="328" y="357"/>
                    </a:lnTo>
                    <a:lnTo>
                      <a:pt x="328" y="366"/>
                    </a:lnTo>
                    <a:lnTo>
                      <a:pt x="326" y="369"/>
                    </a:lnTo>
                    <a:lnTo>
                      <a:pt x="328" y="378"/>
                    </a:lnTo>
                    <a:lnTo>
                      <a:pt x="331" y="385"/>
                    </a:lnTo>
                    <a:lnTo>
                      <a:pt x="331" y="390"/>
                    </a:lnTo>
                    <a:lnTo>
                      <a:pt x="328" y="395"/>
                    </a:lnTo>
                    <a:lnTo>
                      <a:pt x="335" y="399"/>
                    </a:lnTo>
                    <a:lnTo>
                      <a:pt x="345" y="407"/>
                    </a:lnTo>
                    <a:lnTo>
                      <a:pt x="352" y="414"/>
                    </a:lnTo>
                    <a:lnTo>
                      <a:pt x="354" y="418"/>
                    </a:lnTo>
                    <a:lnTo>
                      <a:pt x="357" y="423"/>
                    </a:lnTo>
                    <a:lnTo>
                      <a:pt x="359" y="423"/>
                    </a:lnTo>
                    <a:lnTo>
                      <a:pt x="361" y="421"/>
                    </a:lnTo>
                    <a:lnTo>
                      <a:pt x="361" y="414"/>
                    </a:lnTo>
                    <a:lnTo>
                      <a:pt x="359" y="409"/>
                    </a:lnTo>
                    <a:lnTo>
                      <a:pt x="359" y="402"/>
                    </a:lnTo>
                    <a:lnTo>
                      <a:pt x="366" y="395"/>
                    </a:lnTo>
                    <a:lnTo>
                      <a:pt x="368" y="395"/>
                    </a:lnTo>
                    <a:lnTo>
                      <a:pt x="368" y="399"/>
                    </a:lnTo>
                    <a:lnTo>
                      <a:pt x="371" y="402"/>
                    </a:lnTo>
                    <a:lnTo>
                      <a:pt x="378" y="402"/>
                    </a:lnTo>
                    <a:lnTo>
                      <a:pt x="380" y="399"/>
                    </a:lnTo>
                    <a:lnTo>
                      <a:pt x="380" y="385"/>
                    </a:lnTo>
                    <a:lnTo>
                      <a:pt x="378" y="383"/>
                    </a:lnTo>
                    <a:lnTo>
                      <a:pt x="378" y="381"/>
                    </a:lnTo>
                    <a:lnTo>
                      <a:pt x="382" y="373"/>
                    </a:lnTo>
                    <a:lnTo>
                      <a:pt x="382" y="364"/>
                    </a:lnTo>
                    <a:lnTo>
                      <a:pt x="385" y="362"/>
                    </a:lnTo>
                    <a:lnTo>
                      <a:pt x="390" y="362"/>
                    </a:lnTo>
                    <a:lnTo>
                      <a:pt x="392" y="357"/>
                    </a:lnTo>
                    <a:lnTo>
                      <a:pt x="392" y="343"/>
                    </a:lnTo>
                    <a:lnTo>
                      <a:pt x="394" y="340"/>
                    </a:lnTo>
                    <a:lnTo>
                      <a:pt x="397" y="336"/>
                    </a:lnTo>
                    <a:lnTo>
                      <a:pt x="399" y="333"/>
                    </a:lnTo>
                    <a:lnTo>
                      <a:pt x="411" y="333"/>
                    </a:lnTo>
                    <a:lnTo>
                      <a:pt x="411" y="314"/>
                    </a:lnTo>
                    <a:lnTo>
                      <a:pt x="413" y="310"/>
                    </a:lnTo>
                    <a:lnTo>
                      <a:pt x="416" y="307"/>
                    </a:lnTo>
                    <a:lnTo>
                      <a:pt x="418" y="303"/>
                    </a:lnTo>
                    <a:lnTo>
                      <a:pt x="420" y="300"/>
                    </a:lnTo>
                    <a:lnTo>
                      <a:pt x="420" y="284"/>
                    </a:lnTo>
                    <a:lnTo>
                      <a:pt x="418" y="265"/>
                    </a:lnTo>
                    <a:lnTo>
                      <a:pt x="416" y="262"/>
                    </a:lnTo>
                    <a:lnTo>
                      <a:pt x="416" y="255"/>
                    </a:lnTo>
                    <a:lnTo>
                      <a:pt x="420" y="253"/>
                    </a:lnTo>
                    <a:lnTo>
                      <a:pt x="423" y="253"/>
                    </a:lnTo>
                    <a:lnTo>
                      <a:pt x="423" y="239"/>
                    </a:lnTo>
                    <a:lnTo>
                      <a:pt x="425" y="239"/>
                    </a:lnTo>
                    <a:lnTo>
                      <a:pt x="427" y="236"/>
                    </a:lnTo>
                    <a:lnTo>
                      <a:pt x="430" y="232"/>
                    </a:lnTo>
                    <a:lnTo>
                      <a:pt x="430" y="215"/>
                    </a:lnTo>
                    <a:lnTo>
                      <a:pt x="427" y="213"/>
                    </a:lnTo>
                    <a:lnTo>
                      <a:pt x="427" y="208"/>
                    </a:lnTo>
                    <a:lnTo>
                      <a:pt x="432" y="20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South Sudan"/>
              <p:cNvSpPr/>
              <p:nvPr/>
            </p:nvSpPr>
            <p:spPr bwMode="auto">
              <a:xfrm>
                <a:off x="10202" y="5660"/>
                <a:ext cx="639" cy="534"/>
              </a:xfrm>
              <a:custGeom>
                <a:avLst/>
                <a:gdLst/>
                <a:ahLst/>
                <a:cxnLst>
                  <a:cxn ang="0">
                    <a:pos x="269" y="52"/>
                  </a:cxn>
                  <a:cxn ang="0">
                    <a:pos x="265" y="38"/>
                  </a:cxn>
                  <a:cxn ang="0">
                    <a:pos x="262" y="19"/>
                  </a:cxn>
                  <a:cxn ang="0">
                    <a:pos x="253" y="3"/>
                  </a:cxn>
                  <a:cxn ang="0">
                    <a:pos x="241" y="17"/>
                  </a:cxn>
                  <a:cxn ang="0">
                    <a:pos x="229" y="50"/>
                  </a:cxn>
                  <a:cxn ang="0">
                    <a:pos x="194" y="83"/>
                  </a:cxn>
                  <a:cxn ang="0">
                    <a:pos x="156" y="71"/>
                  </a:cxn>
                  <a:cxn ang="0">
                    <a:pos x="130" y="95"/>
                  </a:cxn>
                  <a:cxn ang="0">
                    <a:pos x="109" y="88"/>
                  </a:cxn>
                  <a:cxn ang="0">
                    <a:pos x="71" y="93"/>
                  </a:cxn>
                  <a:cxn ang="0">
                    <a:pos x="57" y="76"/>
                  </a:cxn>
                  <a:cxn ang="0">
                    <a:pos x="49" y="69"/>
                  </a:cxn>
                  <a:cxn ang="0">
                    <a:pos x="26" y="64"/>
                  </a:cxn>
                  <a:cxn ang="0">
                    <a:pos x="16" y="90"/>
                  </a:cxn>
                  <a:cxn ang="0">
                    <a:pos x="7" y="104"/>
                  </a:cxn>
                  <a:cxn ang="0">
                    <a:pos x="7" y="109"/>
                  </a:cxn>
                  <a:cxn ang="0">
                    <a:pos x="0" y="119"/>
                  </a:cxn>
                  <a:cxn ang="0">
                    <a:pos x="12" y="135"/>
                  </a:cxn>
                  <a:cxn ang="0">
                    <a:pos x="28" y="142"/>
                  </a:cxn>
                  <a:cxn ang="0">
                    <a:pos x="38" y="152"/>
                  </a:cxn>
                  <a:cxn ang="0">
                    <a:pos x="33" y="154"/>
                  </a:cxn>
                  <a:cxn ang="0">
                    <a:pos x="42" y="164"/>
                  </a:cxn>
                  <a:cxn ang="0">
                    <a:pos x="54" y="173"/>
                  </a:cxn>
                  <a:cxn ang="0">
                    <a:pos x="59" y="182"/>
                  </a:cxn>
                  <a:cxn ang="0">
                    <a:pos x="68" y="190"/>
                  </a:cxn>
                  <a:cxn ang="0">
                    <a:pos x="68" y="197"/>
                  </a:cxn>
                  <a:cxn ang="0">
                    <a:pos x="83" y="208"/>
                  </a:cxn>
                  <a:cxn ang="0">
                    <a:pos x="92" y="218"/>
                  </a:cxn>
                  <a:cxn ang="0">
                    <a:pos x="106" y="241"/>
                  </a:cxn>
                  <a:cxn ang="0">
                    <a:pos x="127" y="258"/>
                  </a:cxn>
                  <a:cxn ang="0">
                    <a:pos x="137" y="251"/>
                  </a:cxn>
                  <a:cxn ang="0">
                    <a:pos x="146" y="258"/>
                  </a:cxn>
                  <a:cxn ang="0">
                    <a:pos x="156" y="251"/>
                  </a:cxn>
                  <a:cxn ang="0">
                    <a:pos x="168" y="251"/>
                  </a:cxn>
                  <a:cxn ang="0">
                    <a:pos x="177" y="267"/>
                  </a:cxn>
                  <a:cxn ang="0">
                    <a:pos x="187" y="272"/>
                  </a:cxn>
                  <a:cxn ang="0">
                    <a:pos x="203" y="275"/>
                  </a:cxn>
                  <a:cxn ang="0">
                    <a:pos x="215" y="279"/>
                  </a:cxn>
                  <a:cxn ang="0">
                    <a:pos x="222" y="275"/>
                  </a:cxn>
                  <a:cxn ang="0">
                    <a:pos x="243" y="277"/>
                  </a:cxn>
                  <a:cxn ang="0">
                    <a:pos x="262" y="272"/>
                  </a:cxn>
                  <a:cxn ang="0">
                    <a:pos x="274" y="277"/>
                  </a:cxn>
                  <a:cxn ang="0">
                    <a:pos x="283" y="265"/>
                  </a:cxn>
                  <a:cxn ang="0">
                    <a:pos x="295" y="251"/>
                  </a:cxn>
                  <a:cxn ang="0">
                    <a:pos x="340" y="239"/>
                  </a:cxn>
                  <a:cxn ang="0">
                    <a:pos x="335" y="225"/>
                  </a:cxn>
                  <a:cxn ang="0">
                    <a:pos x="316" y="208"/>
                  </a:cxn>
                  <a:cxn ang="0">
                    <a:pos x="312" y="185"/>
                  </a:cxn>
                  <a:cxn ang="0">
                    <a:pos x="293" y="175"/>
                  </a:cxn>
                  <a:cxn ang="0">
                    <a:pos x="286" y="159"/>
                  </a:cxn>
                  <a:cxn ang="0">
                    <a:pos x="276" y="149"/>
                  </a:cxn>
                  <a:cxn ang="0">
                    <a:pos x="260" y="147"/>
                  </a:cxn>
                  <a:cxn ang="0">
                    <a:pos x="265" y="135"/>
                  </a:cxn>
                  <a:cxn ang="0">
                    <a:pos x="279" y="128"/>
                  </a:cxn>
                  <a:cxn ang="0">
                    <a:pos x="288" y="123"/>
                  </a:cxn>
                  <a:cxn ang="0">
                    <a:pos x="291" y="100"/>
                  </a:cxn>
                  <a:cxn ang="0">
                    <a:pos x="286" y="88"/>
                  </a:cxn>
                  <a:cxn ang="0">
                    <a:pos x="291" y="76"/>
                  </a:cxn>
                </a:cxnLst>
                <a:rect l="0" t="0" r="r" b="b"/>
                <a:pathLst>
                  <a:path w="342" h="286">
                    <a:moveTo>
                      <a:pt x="286" y="67"/>
                    </a:moveTo>
                    <a:lnTo>
                      <a:pt x="279" y="60"/>
                    </a:lnTo>
                    <a:lnTo>
                      <a:pt x="269" y="52"/>
                    </a:lnTo>
                    <a:lnTo>
                      <a:pt x="262" y="48"/>
                    </a:lnTo>
                    <a:lnTo>
                      <a:pt x="265" y="43"/>
                    </a:lnTo>
                    <a:lnTo>
                      <a:pt x="265" y="38"/>
                    </a:lnTo>
                    <a:lnTo>
                      <a:pt x="262" y="31"/>
                    </a:lnTo>
                    <a:lnTo>
                      <a:pt x="260" y="22"/>
                    </a:lnTo>
                    <a:lnTo>
                      <a:pt x="262" y="19"/>
                    </a:lnTo>
                    <a:lnTo>
                      <a:pt x="262" y="10"/>
                    </a:lnTo>
                    <a:lnTo>
                      <a:pt x="265" y="0"/>
                    </a:lnTo>
                    <a:lnTo>
                      <a:pt x="253" y="3"/>
                    </a:lnTo>
                    <a:lnTo>
                      <a:pt x="253" y="10"/>
                    </a:lnTo>
                    <a:lnTo>
                      <a:pt x="234" y="10"/>
                    </a:lnTo>
                    <a:lnTo>
                      <a:pt x="241" y="17"/>
                    </a:lnTo>
                    <a:lnTo>
                      <a:pt x="241" y="34"/>
                    </a:lnTo>
                    <a:lnTo>
                      <a:pt x="243" y="41"/>
                    </a:lnTo>
                    <a:lnTo>
                      <a:pt x="229" y="50"/>
                    </a:lnTo>
                    <a:lnTo>
                      <a:pt x="224" y="62"/>
                    </a:lnTo>
                    <a:lnTo>
                      <a:pt x="208" y="83"/>
                    </a:lnTo>
                    <a:lnTo>
                      <a:pt x="194" y="83"/>
                    </a:lnTo>
                    <a:lnTo>
                      <a:pt x="184" y="74"/>
                    </a:lnTo>
                    <a:lnTo>
                      <a:pt x="168" y="64"/>
                    </a:lnTo>
                    <a:lnTo>
                      <a:pt x="156" y="71"/>
                    </a:lnTo>
                    <a:lnTo>
                      <a:pt x="153" y="83"/>
                    </a:lnTo>
                    <a:lnTo>
                      <a:pt x="139" y="83"/>
                    </a:lnTo>
                    <a:lnTo>
                      <a:pt x="130" y="95"/>
                    </a:lnTo>
                    <a:lnTo>
                      <a:pt x="111" y="95"/>
                    </a:lnTo>
                    <a:lnTo>
                      <a:pt x="111" y="95"/>
                    </a:lnTo>
                    <a:lnTo>
                      <a:pt x="109" y="88"/>
                    </a:lnTo>
                    <a:lnTo>
                      <a:pt x="104" y="86"/>
                    </a:lnTo>
                    <a:lnTo>
                      <a:pt x="80" y="88"/>
                    </a:lnTo>
                    <a:lnTo>
                      <a:pt x="71" y="93"/>
                    </a:lnTo>
                    <a:lnTo>
                      <a:pt x="61" y="86"/>
                    </a:lnTo>
                    <a:lnTo>
                      <a:pt x="59" y="83"/>
                    </a:lnTo>
                    <a:lnTo>
                      <a:pt x="57" y="76"/>
                    </a:lnTo>
                    <a:lnTo>
                      <a:pt x="57" y="74"/>
                    </a:lnTo>
                    <a:lnTo>
                      <a:pt x="52" y="71"/>
                    </a:lnTo>
                    <a:lnTo>
                      <a:pt x="49" y="69"/>
                    </a:lnTo>
                    <a:lnTo>
                      <a:pt x="47" y="60"/>
                    </a:lnTo>
                    <a:lnTo>
                      <a:pt x="35" y="62"/>
                    </a:lnTo>
                    <a:lnTo>
                      <a:pt x="26" y="64"/>
                    </a:lnTo>
                    <a:lnTo>
                      <a:pt x="23" y="71"/>
                    </a:lnTo>
                    <a:lnTo>
                      <a:pt x="16" y="81"/>
                    </a:lnTo>
                    <a:lnTo>
                      <a:pt x="16" y="90"/>
                    </a:lnTo>
                    <a:lnTo>
                      <a:pt x="12" y="90"/>
                    </a:lnTo>
                    <a:lnTo>
                      <a:pt x="12" y="100"/>
                    </a:lnTo>
                    <a:lnTo>
                      <a:pt x="7" y="104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7" y="109"/>
                    </a:lnTo>
                    <a:lnTo>
                      <a:pt x="2" y="112"/>
                    </a:lnTo>
                    <a:lnTo>
                      <a:pt x="0" y="114"/>
                    </a:lnTo>
                    <a:lnTo>
                      <a:pt x="0" y="119"/>
                    </a:lnTo>
                    <a:lnTo>
                      <a:pt x="2" y="119"/>
                    </a:lnTo>
                    <a:lnTo>
                      <a:pt x="2" y="130"/>
                    </a:lnTo>
                    <a:lnTo>
                      <a:pt x="12" y="135"/>
                    </a:lnTo>
                    <a:lnTo>
                      <a:pt x="26" y="135"/>
                    </a:lnTo>
                    <a:lnTo>
                      <a:pt x="26" y="142"/>
                    </a:lnTo>
                    <a:lnTo>
                      <a:pt x="28" y="142"/>
                    </a:lnTo>
                    <a:lnTo>
                      <a:pt x="33" y="145"/>
                    </a:lnTo>
                    <a:lnTo>
                      <a:pt x="38" y="149"/>
                    </a:lnTo>
                    <a:lnTo>
                      <a:pt x="38" y="152"/>
                    </a:lnTo>
                    <a:lnTo>
                      <a:pt x="35" y="152"/>
                    </a:lnTo>
                    <a:lnTo>
                      <a:pt x="35" y="154"/>
                    </a:lnTo>
                    <a:lnTo>
                      <a:pt x="33" y="154"/>
                    </a:lnTo>
                    <a:lnTo>
                      <a:pt x="33" y="156"/>
                    </a:lnTo>
                    <a:lnTo>
                      <a:pt x="38" y="161"/>
                    </a:lnTo>
                    <a:lnTo>
                      <a:pt x="42" y="164"/>
                    </a:lnTo>
                    <a:lnTo>
                      <a:pt x="45" y="164"/>
                    </a:lnTo>
                    <a:lnTo>
                      <a:pt x="49" y="166"/>
                    </a:lnTo>
                    <a:lnTo>
                      <a:pt x="54" y="173"/>
                    </a:lnTo>
                    <a:lnTo>
                      <a:pt x="57" y="178"/>
                    </a:lnTo>
                    <a:lnTo>
                      <a:pt x="59" y="180"/>
                    </a:lnTo>
                    <a:lnTo>
                      <a:pt x="59" y="182"/>
                    </a:lnTo>
                    <a:lnTo>
                      <a:pt x="66" y="182"/>
                    </a:lnTo>
                    <a:lnTo>
                      <a:pt x="68" y="185"/>
                    </a:lnTo>
                    <a:lnTo>
                      <a:pt x="68" y="190"/>
                    </a:lnTo>
                    <a:lnTo>
                      <a:pt x="64" y="190"/>
                    </a:lnTo>
                    <a:lnTo>
                      <a:pt x="64" y="192"/>
                    </a:lnTo>
                    <a:lnTo>
                      <a:pt x="68" y="197"/>
                    </a:lnTo>
                    <a:lnTo>
                      <a:pt x="68" y="204"/>
                    </a:lnTo>
                    <a:lnTo>
                      <a:pt x="80" y="206"/>
                    </a:lnTo>
                    <a:lnTo>
                      <a:pt x="83" y="208"/>
                    </a:lnTo>
                    <a:lnTo>
                      <a:pt x="87" y="211"/>
                    </a:lnTo>
                    <a:lnTo>
                      <a:pt x="90" y="213"/>
                    </a:lnTo>
                    <a:lnTo>
                      <a:pt x="92" y="218"/>
                    </a:lnTo>
                    <a:lnTo>
                      <a:pt x="92" y="227"/>
                    </a:lnTo>
                    <a:lnTo>
                      <a:pt x="94" y="232"/>
                    </a:lnTo>
                    <a:lnTo>
                      <a:pt x="106" y="241"/>
                    </a:lnTo>
                    <a:lnTo>
                      <a:pt x="106" y="251"/>
                    </a:lnTo>
                    <a:lnTo>
                      <a:pt x="125" y="260"/>
                    </a:lnTo>
                    <a:lnTo>
                      <a:pt x="127" y="258"/>
                    </a:lnTo>
                    <a:lnTo>
                      <a:pt x="130" y="253"/>
                    </a:lnTo>
                    <a:lnTo>
                      <a:pt x="132" y="251"/>
                    </a:lnTo>
                    <a:lnTo>
                      <a:pt x="137" y="251"/>
                    </a:lnTo>
                    <a:lnTo>
                      <a:pt x="142" y="253"/>
                    </a:lnTo>
                    <a:lnTo>
                      <a:pt x="142" y="256"/>
                    </a:lnTo>
                    <a:lnTo>
                      <a:pt x="146" y="258"/>
                    </a:lnTo>
                    <a:lnTo>
                      <a:pt x="149" y="258"/>
                    </a:lnTo>
                    <a:lnTo>
                      <a:pt x="156" y="253"/>
                    </a:lnTo>
                    <a:lnTo>
                      <a:pt x="156" y="251"/>
                    </a:lnTo>
                    <a:lnTo>
                      <a:pt x="161" y="246"/>
                    </a:lnTo>
                    <a:lnTo>
                      <a:pt x="163" y="249"/>
                    </a:lnTo>
                    <a:lnTo>
                      <a:pt x="168" y="251"/>
                    </a:lnTo>
                    <a:lnTo>
                      <a:pt x="170" y="258"/>
                    </a:lnTo>
                    <a:lnTo>
                      <a:pt x="172" y="263"/>
                    </a:lnTo>
                    <a:lnTo>
                      <a:pt x="177" y="267"/>
                    </a:lnTo>
                    <a:lnTo>
                      <a:pt x="182" y="270"/>
                    </a:lnTo>
                    <a:lnTo>
                      <a:pt x="184" y="272"/>
                    </a:lnTo>
                    <a:lnTo>
                      <a:pt x="187" y="272"/>
                    </a:lnTo>
                    <a:lnTo>
                      <a:pt x="189" y="282"/>
                    </a:lnTo>
                    <a:lnTo>
                      <a:pt x="196" y="282"/>
                    </a:lnTo>
                    <a:lnTo>
                      <a:pt x="203" y="275"/>
                    </a:lnTo>
                    <a:lnTo>
                      <a:pt x="208" y="275"/>
                    </a:lnTo>
                    <a:lnTo>
                      <a:pt x="210" y="277"/>
                    </a:lnTo>
                    <a:lnTo>
                      <a:pt x="215" y="279"/>
                    </a:lnTo>
                    <a:lnTo>
                      <a:pt x="220" y="279"/>
                    </a:lnTo>
                    <a:lnTo>
                      <a:pt x="220" y="277"/>
                    </a:lnTo>
                    <a:lnTo>
                      <a:pt x="222" y="275"/>
                    </a:lnTo>
                    <a:lnTo>
                      <a:pt x="224" y="275"/>
                    </a:lnTo>
                    <a:lnTo>
                      <a:pt x="236" y="286"/>
                    </a:lnTo>
                    <a:lnTo>
                      <a:pt x="243" y="277"/>
                    </a:lnTo>
                    <a:lnTo>
                      <a:pt x="253" y="277"/>
                    </a:lnTo>
                    <a:lnTo>
                      <a:pt x="257" y="272"/>
                    </a:lnTo>
                    <a:lnTo>
                      <a:pt x="262" y="272"/>
                    </a:lnTo>
                    <a:lnTo>
                      <a:pt x="262" y="275"/>
                    </a:lnTo>
                    <a:lnTo>
                      <a:pt x="265" y="277"/>
                    </a:lnTo>
                    <a:lnTo>
                      <a:pt x="274" y="277"/>
                    </a:lnTo>
                    <a:lnTo>
                      <a:pt x="281" y="270"/>
                    </a:lnTo>
                    <a:lnTo>
                      <a:pt x="281" y="267"/>
                    </a:lnTo>
                    <a:lnTo>
                      <a:pt x="283" y="265"/>
                    </a:lnTo>
                    <a:lnTo>
                      <a:pt x="283" y="263"/>
                    </a:lnTo>
                    <a:lnTo>
                      <a:pt x="288" y="263"/>
                    </a:lnTo>
                    <a:lnTo>
                      <a:pt x="295" y="251"/>
                    </a:lnTo>
                    <a:lnTo>
                      <a:pt x="333" y="251"/>
                    </a:lnTo>
                    <a:lnTo>
                      <a:pt x="342" y="246"/>
                    </a:lnTo>
                    <a:lnTo>
                      <a:pt x="340" y="239"/>
                    </a:lnTo>
                    <a:lnTo>
                      <a:pt x="340" y="232"/>
                    </a:lnTo>
                    <a:lnTo>
                      <a:pt x="338" y="227"/>
                    </a:lnTo>
                    <a:lnTo>
                      <a:pt x="335" y="225"/>
                    </a:lnTo>
                    <a:lnTo>
                      <a:pt x="328" y="225"/>
                    </a:lnTo>
                    <a:lnTo>
                      <a:pt x="324" y="223"/>
                    </a:lnTo>
                    <a:lnTo>
                      <a:pt x="316" y="208"/>
                    </a:lnTo>
                    <a:lnTo>
                      <a:pt x="316" y="201"/>
                    </a:lnTo>
                    <a:lnTo>
                      <a:pt x="312" y="199"/>
                    </a:lnTo>
                    <a:lnTo>
                      <a:pt x="312" y="185"/>
                    </a:lnTo>
                    <a:lnTo>
                      <a:pt x="305" y="185"/>
                    </a:lnTo>
                    <a:lnTo>
                      <a:pt x="302" y="175"/>
                    </a:lnTo>
                    <a:lnTo>
                      <a:pt x="293" y="175"/>
                    </a:lnTo>
                    <a:lnTo>
                      <a:pt x="291" y="168"/>
                    </a:lnTo>
                    <a:lnTo>
                      <a:pt x="291" y="161"/>
                    </a:lnTo>
                    <a:lnTo>
                      <a:pt x="286" y="159"/>
                    </a:lnTo>
                    <a:lnTo>
                      <a:pt x="283" y="154"/>
                    </a:lnTo>
                    <a:lnTo>
                      <a:pt x="279" y="152"/>
                    </a:lnTo>
                    <a:lnTo>
                      <a:pt x="276" y="149"/>
                    </a:lnTo>
                    <a:lnTo>
                      <a:pt x="267" y="149"/>
                    </a:lnTo>
                    <a:lnTo>
                      <a:pt x="262" y="147"/>
                    </a:lnTo>
                    <a:lnTo>
                      <a:pt x="260" y="147"/>
                    </a:lnTo>
                    <a:lnTo>
                      <a:pt x="260" y="142"/>
                    </a:lnTo>
                    <a:lnTo>
                      <a:pt x="262" y="138"/>
                    </a:lnTo>
                    <a:lnTo>
                      <a:pt x="265" y="135"/>
                    </a:lnTo>
                    <a:lnTo>
                      <a:pt x="262" y="126"/>
                    </a:lnTo>
                    <a:lnTo>
                      <a:pt x="276" y="126"/>
                    </a:lnTo>
                    <a:lnTo>
                      <a:pt x="279" y="128"/>
                    </a:lnTo>
                    <a:lnTo>
                      <a:pt x="281" y="126"/>
                    </a:lnTo>
                    <a:lnTo>
                      <a:pt x="286" y="126"/>
                    </a:lnTo>
                    <a:lnTo>
                      <a:pt x="288" y="123"/>
                    </a:lnTo>
                    <a:lnTo>
                      <a:pt x="288" y="119"/>
                    </a:lnTo>
                    <a:lnTo>
                      <a:pt x="291" y="114"/>
                    </a:lnTo>
                    <a:lnTo>
                      <a:pt x="291" y="100"/>
                    </a:lnTo>
                    <a:lnTo>
                      <a:pt x="288" y="97"/>
                    </a:lnTo>
                    <a:lnTo>
                      <a:pt x="288" y="93"/>
                    </a:lnTo>
                    <a:lnTo>
                      <a:pt x="286" y="88"/>
                    </a:lnTo>
                    <a:lnTo>
                      <a:pt x="286" y="83"/>
                    </a:lnTo>
                    <a:lnTo>
                      <a:pt x="288" y="78"/>
                    </a:lnTo>
                    <a:lnTo>
                      <a:pt x="291" y="76"/>
                    </a:lnTo>
                    <a:lnTo>
                      <a:pt x="288" y="71"/>
                    </a:lnTo>
                    <a:lnTo>
                      <a:pt x="286" y="67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Sri Lanka" descr="© INSCALE GmbH, 05.05.2010&#10;http://www.presentationload.com/"/>
              <p:cNvSpPr/>
              <p:nvPr/>
            </p:nvSpPr>
            <p:spPr bwMode="gray">
              <a:xfrm>
                <a:off x="13143" y="5824"/>
                <a:ext cx="128" cy="227"/>
              </a:xfrm>
              <a:custGeom>
                <a:avLst/>
                <a:gdLst>
                  <a:gd name="T0" fmla="*/ 2147483647 w 174"/>
                  <a:gd name="T1" fmla="*/ 2147483647 h 306"/>
                  <a:gd name="T2" fmla="*/ 2147483647 w 174"/>
                  <a:gd name="T3" fmla="*/ 0 h 306"/>
                  <a:gd name="T4" fmla="*/ 2147483647 w 174"/>
                  <a:gd name="T5" fmla="*/ 0 h 306"/>
                  <a:gd name="T6" fmla="*/ 2147483647 w 174"/>
                  <a:gd name="T7" fmla="*/ 2147483647 h 306"/>
                  <a:gd name="T8" fmla="*/ 2147483647 w 174"/>
                  <a:gd name="T9" fmla="*/ 2147483647 h 306"/>
                  <a:gd name="T10" fmla="*/ 2147483647 w 174"/>
                  <a:gd name="T11" fmla="*/ 2147483647 h 306"/>
                  <a:gd name="T12" fmla="*/ 2147483647 w 174"/>
                  <a:gd name="T13" fmla="*/ 2147483647 h 306"/>
                  <a:gd name="T14" fmla="*/ 2147483647 w 174"/>
                  <a:gd name="T15" fmla="*/ 2147483647 h 306"/>
                  <a:gd name="T16" fmla="*/ 2147483647 w 174"/>
                  <a:gd name="T17" fmla="*/ 2147483647 h 306"/>
                  <a:gd name="T18" fmla="*/ 2147483647 w 174"/>
                  <a:gd name="T19" fmla="*/ 2147483647 h 306"/>
                  <a:gd name="T20" fmla="*/ 2147483647 w 174"/>
                  <a:gd name="T21" fmla="*/ 2147483647 h 306"/>
                  <a:gd name="T22" fmla="*/ 2147483647 w 174"/>
                  <a:gd name="T23" fmla="*/ 2147483647 h 306"/>
                  <a:gd name="T24" fmla="*/ 2147483647 w 174"/>
                  <a:gd name="T25" fmla="*/ 2147483647 h 306"/>
                  <a:gd name="T26" fmla="*/ 2147483647 w 174"/>
                  <a:gd name="T27" fmla="*/ 2147483647 h 306"/>
                  <a:gd name="T28" fmla="*/ 2147483647 w 174"/>
                  <a:gd name="T29" fmla="*/ 2147483647 h 306"/>
                  <a:gd name="T30" fmla="*/ 2147483647 w 174"/>
                  <a:gd name="T31" fmla="*/ 2147483647 h 306"/>
                  <a:gd name="T32" fmla="*/ 2147483647 w 174"/>
                  <a:gd name="T33" fmla="*/ 2147483647 h 306"/>
                  <a:gd name="T34" fmla="*/ 2147483647 w 174"/>
                  <a:gd name="T35" fmla="*/ 2147483647 h 306"/>
                  <a:gd name="T36" fmla="*/ 2147483647 w 174"/>
                  <a:gd name="T37" fmla="*/ 2147483647 h 306"/>
                  <a:gd name="T38" fmla="*/ 2147483647 w 174"/>
                  <a:gd name="T39" fmla="*/ 2147483647 h 306"/>
                  <a:gd name="T40" fmla="*/ 0 w 174"/>
                  <a:gd name="T41" fmla="*/ 2147483647 h 306"/>
                  <a:gd name="T42" fmla="*/ 0 w 174"/>
                  <a:gd name="T43" fmla="*/ 2147483647 h 306"/>
                  <a:gd name="T44" fmla="*/ 2147483647 w 174"/>
                  <a:gd name="T45" fmla="*/ 2147483647 h 306"/>
                  <a:gd name="T46" fmla="*/ 2147483647 w 174"/>
                  <a:gd name="T47" fmla="*/ 2147483647 h 306"/>
                  <a:gd name="T48" fmla="*/ 2147483647 w 174"/>
                  <a:gd name="T49" fmla="*/ 2147483647 h 306"/>
                  <a:gd name="T50" fmla="*/ 2147483647 w 174"/>
                  <a:gd name="T51" fmla="*/ 2147483647 h 306"/>
                  <a:gd name="T52" fmla="*/ 2147483647 w 174"/>
                  <a:gd name="T53" fmla="*/ 2147483647 h 306"/>
                  <a:gd name="T54" fmla="*/ 0 w 174"/>
                  <a:gd name="T55" fmla="*/ 2147483647 h 306"/>
                  <a:gd name="T56" fmla="*/ 2147483647 w 174"/>
                  <a:gd name="T57" fmla="*/ 2147483647 h 306"/>
                  <a:gd name="T58" fmla="*/ 2147483647 w 174"/>
                  <a:gd name="T59" fmla="*/ 2147483647 h 30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74"/>
                  <a:gd name="T91" fmla="*/ 0 h 306"/>
                  <a:gd name="T92" fmla="*/ 174 w 174"/>
                  <a:gd name="T93" fmla="*/ 306 h 30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74" h="306">
                    <a:moveTo>
                      <a:pt x="24" y="6"/>
                    </a:moveTo>
                    <a:lnTo>
                      <a:pt x="36" y="0"/>
                    </a:lnTo>
                    <a:lnTo>
                      <a:pt x="48" y="0"/>
                    </a:lnTo>
                    <a:lnTo>
                      <a:pt x="66" y="6"/>
                    </a:lnTo>
                    <a:lnTo>
                      <a:pt x="78" y="12"/>
                    </a:lnTo>
                    <a:lnTo>
                      <a:pt x="114" y="66"/>
                    </a:lnTo>
                    <a:lnTo>
                      <a:pt x="132" y="84"/>
                    </a:lnTo>
                    <a:lnTo>
                      <a:pt x="126" y="120"/>
                    </a:lnTo>
                    <a:lnTo>
                      <a:pt x="150" y="114"/>
                    </a:lnTo>
                    <a:lnTo>
                      <a:pt x="156" y="168"/>
                    </a:lnTo>
                    <a:lnTo>
                      <a:pt x="162" y="174"/>
                    </a:lnTo>
                    <a:lnTo>
                      <a:pt x="168" y="198"/>
                    </a:lnTo>
                    <a:lnTo>
                      <a:pt x="174" y="228"/>
                    </a:lnTo>
                    <a:lnTo>
                      <a:pt x="174" y="258"/>
                    </a:lnTo>
                    <a:lnTo>
                      <a:pt x="156" y="276"/>
                    </a:lnTo>
                    <a:lnTo>
                      <a:pt x="120" y="294"/>
                    </a:lnTo>
                    <a:lnTo>
                      <a:pt x="84" y="306"/>
                    </a:lnTo>
                    <a:lnTo>
                      <a:pt x="48" y="306"/>
                    </a:lnTo>
                    <a:lnTo>
                      <a:pt x="24" y="282"/>
                    </a:lnTo>
                    <a:lnTo>
                      <a:pt x="12" y="240"/>
                    </a:lnTo>
                    <a:lnTo>
                      <a:pt x="0" y="192"/>
                    </a:lnTo>
                    <a:lnTo>
                      <a:pt x="0" y="156"/>
                    </a:lnTo>
                    <a:lnTo>
                      <a:pt x="12" y="138"/>
                    </a:lnTo>
                    <a:lnTo>
                      <a:pt x="18" y="132"/>
                    </a:lnTo>
                    <a:lnTo>
                      <a:pt x="24" y="120"/>
                    </a:lnTo>
                    <a:lnTo>
                      <a:pt x="30" y="102"/>
                    </a:lnTo>
                    <a:lnTo>
                      <a:pt x="30" y="78"/>
                    </a:lnTo>
                    <a:lnTo>
                      <a:pt x="0" y="36"/>
                    </a:lnTo>
                    <a:lnTo>
                      <a:pt x="24" y="36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South Afric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9800" y="7726"/>
                <a:ext cx="842" cy="758"/>
              </a:xfrm>
              <a:custGeom>
                <a:avLst/>
                <a:gdLst>
                  <a:gd name="T0" fmla="*/ 2147483647 w 1134"/>
                  <a:gd name="T1" fmla="*/ 2147483647 h 1020"/>
                  <a:gd name="T2" fmla="*/ 2147483647 w 1134"/>
                  <a:gd name="T3" fmla="*/ 2147483647 h 1020"/>
                  <a:gd name="T4" fmla="*/ 2147483647 w 1134"/>
                  <a:gd name="T5" fmla="*/ 2147483647 h 1020"/>
                  <a:gd name="T6" fmla="*/ 2147483647 w 1134"/>
                  <a:gd name="T7" fmla="*/ 2147483647 h 1020"/>
                  <a:gd name="T8" fmla="*/ 2147483647 w 1134"/>
                  <a:gd name="T9" fmla="*/ 2147483647 h 1020"/>
                  <a:gd name="T10" fmla="*/ 2147483647 w 1134"/>
                  <a:gd name="T11" fmla="*/ 2147483647 h 1020"/>
                  <a:gd name="T12" fmla="*/ 2147483647 w 1134"/>
                  <a:gd name="T13" fmla="*/ 2147483647 h 1020"/>
                  <a:gd name="T14" fmla="*/ 2147483647 w 1134"/>
                  <a:gd name="T15" fmla="*/ 2147483647 h 1020"/>
                  <a:gd name="T16" fmla="*/ 2147483647 w 1134"/>
                  <a:gd name="T17" fmla="*/ 2147483647 h 1020"/>
                  <a:gd name="T18" fmla="*/ 2147483647 w 1134"/>
                  <a:gd name="T19" fmla="*/ 2147483647 h 1020"/>
                  <a:gd name="T20" fmla="*/ 2147483647 w 1134"/>
                  <a:gd name="T21" fmla="*/ 2147483647 h 1020"/>
                  <a:gd name="T22" fmla="*/ 2147483647 w 1134"/>
                  <a:gd name="T23" fmla="*/ 2147483647 h 1020"/>
                  <a:gd name="T24" fmla="*/ 2147483647 w 1134"/>
                  <a:gd name="T25" fmla="*/ 2147483647 h 1020"/>
                  <a:gd name="T26" fmla="*/ 2147483647 w 1134"/>
                  <a:gd name="T27" fmla="*/ 2147483647 h 1020"/>
                  <a:gd name="T28" fmla="*/ 2147483647 w 1134"/>
                  <a:gd name="T29" fmla="*/ 2147483647 h 1020"/>
                  <a:gd name="T30" fmla="*/ 2147483647 w 1134"/>
                  <a:gd name="T31" fmla="*/ 2147483647 h 1020"/>
                  <a:gd name="T32" fmla="*/ 2147483647 w 1134"/>
                  <a:gd name="T33" fmla="*/ 2147483647 h 1020"/>
                  <a:gd name="T34" fmla="*/ 2147483647 w 1134"/>
                  <a:gd name="T35" fmla="*/ 2147483647 h 1020"/>
                  <a:gd name="T36" fmla="*/ 2147483647 w 1134"/>
                  <a:gd name="T37" fmla="*/ 2147483647 h 1020"/>
                  <a:gd name="T38" fmla="*/ 2147483647 w 1134"/>
                  <a:gd name="T39" fmla="*/ 2147483647 h 1020"/>
                  <a:gd name="T40" fmla="*/ 2147483647 w 1134"/>
                  <a:gd name="T41" fmla="*/ 2147483647 h 1020"/>
                  <a:gd name="T42" fmla="*/ 2147483647 w 1134"/>
                  <a:gd name="T43" fmla="*/ 2147483647 h 1020"/>
                  <a:gd name="T44" fmla="*/ 2147483647 w 1134"/>
                  <a:gd name="T45" fmla="*/ 2147483647 h 1020"/>
                  <a:gd name="T46" fmla="*/ 2147483647 w 1134"/>
                  <a:gd name="T47" fmla="*/ 2147483647 h 1020"/>
                  <a:gd name="T48" fmla="*/ 2147483647 w 1134"/>
                  <a:gd name="T49" fmla="*/ 2147483647 h 1020"/>
                  <a:gd name="T50" fmla="*/ 2147483647 w 1134"/>
                  <a:gd name="T51" fmla="*/ 2147483647 h 1020"/>
                  <a:gd name="T52" fmla="*/ 2147483647 w 1134"/>
                  <a:gd name="T53" fmla="*/ 2147483647 h 1020"/>
                  <a:gd name="T54" fmla="*/ 2147483647 w 1134"/>
                  <a:gd name="T55" fmla="*/ 2147483647 h 1020"/>
                  <a:gd name="T56" fmla="*/ 2147483647 w 1134"/>
                  <a:gd name="T57" fmla="*/ 2147483647 h 1020"/>
                  <a:gd name="T58" fmla="*/ 2147483647 w 1134"/>
                  <a:gd name="T59" fmla="*/ 2147483647 h 1020"/>
                  <a:gd name="T60" fmla="*/ 2147483647 w 1134"/>
                  <a:gd name="T61" fmla="*/ 2147483647 h 1020"/>
                  <a:gd name="T62" fmla="*/ 0 w 1134"/>
                  <a:gd name="T63" fmla="*/ 2147483647 h 1020"/>
                  <a:gd name="T64" fmla="*/ 2147483647 w 1134"/>
                  <a:gd name="T65" fmla="*/ 2147483647 h 1020"/>
                  <a:gd name="T66" fmla="*/ 2147483647 w 1134"/>
                  <a:gd name="T67" fmla="*/ 2147483647 h 1020"/>
                  <a:gd name="T68" fmla="*/ 2147483647 w 1134"/>
                  <a:gd name="T69" fmla="*/ 2147483647 h 1020"/>
                  <a:gd name="T70" fmla="*/ 2147483647 w 1134"/>
                  <a:gd name="T71" fmla="*/ 2147483647 h 1020"/>
                  <a:gd name="T72" fmla="*/ 2147483647 w 1134"/>
                  <a:gd name="T73" fmla="*/ 2147483647 h 1020"/>
                  <a:gd name="T74" fmla="*/ 2147483647 w 1134"/>
                  <a:gd name="T75" fmla="*/ 2147483647 h 1020"/>
                  <a:gd name="T76" fmla="*/ 2147483647 w 1134"/>
                  <a:gd name="T77" fmla="*/ 2147483647 h 1020"/>
                  <a:gd name="T78" fmla="*/ 2147483647 w 1134"/>
                  <a:gd name="T79" fmla="*/ 2147483647 h 1020"/>
                  <a:gd name="T80" fmla="*/ 2147483647 w 1134"/>
                  <a:gd name="T81" fmla="*/ 2147483647 h 1020"/>
                  <a:gd name="T82" fmla="*/ 2147483647 w 1134"/>
                  <a:gd name="T83" fmla="*/ 2147483647 h 1020"/>
                  <a:gd name="T84" fmla="*/ 2147483647 w 1134"/>
                  <a:gd name="T85" fmla="*/ 2147483647 h 1020"/>
                  <a:gd name="T86" fmla="*/ 2147483647 w 1134"/>
                  <a:gd name="T87" fmla="*/ 2147483647 h 1020"/>
                  <a:gd name="T88" fmla="*/ 2147483647 w 1134"/>
                  <a:gd name="T89" fmla="*/ 2147483647 h 1020"/>
                  <a:gd name="T90" fmla="*/ 2147483647 w 1134"/>
                  <a:gd name="T91" fmla="*/ 2147483647 h 1020"/>
                  <a:gd name="T92" fmla="*/ 2147483647 w 1134"/>
                  <a:gd name="T93" fmla="*/ 2147483647 h 1020"/>
                  <a:gd name="T94" fmla="*/ 2147483647 w 1134"/>
                  <a:gd name="T95" fmla="*/ 2147483647 h 1020"/>
                  <a:gd name="T96" fmla="*/ 2147483647 w 1134"/>
                  <a:gd name="T97" fmla="*/ 2147483647 h 1020"/>
                  <a:gd name="T98" fmla="*/ 2147483647 w 1134"/>
                  <a:gd name="T99" fmla="*/ 2147483647 h 1020"/>
                  <a:gd name="T100" fmla="*/ 2147483647 w 1134"/>
                  <a:gd name="T101" fmla="*/ 2147483647 h 1020"/>
                  <a:gd name="T102" fmla="*/ 2147483647 w 1134"/>
                  <a:gd name="T103" fmla="*/ 2147483647 h 1020"/>
                  <a:gd name="T104" fmla="*/ 2147483647 w 1134"/>
                  <a:gd name="T105" fmla="*/ 2147483647 h 1020"/>
                  <a:gd name="T106" fmla="*/ 2147483647 w 1134"/>
                  <a:gd name="T107" fmla="*/ 2147483647 h 1020"/>
                  <a:gd name="T108" fmla="*/ 2147483647 w 1134"/>
                  <a:gd name="T109" fmla="*/ 2147483647 h 1020"/>
                  <a:gd name="T110" fmla="*/ 2147483647 w 1134"/>
                  <a:gd name="T111" fmla="*/ 2147483647 h 1020"/>
                  <a:gd name="T112" fmla="*/ 2147483647 w 1134"/>
                  <a:gd name="T113" fmla="*/ 2147483647 h 1020"/>
                  <a:gd name="T114" fmla="*/ 2147483647 w 1134"/>
                  <a:gd name="T115" fmla="*/ 2147483647 h 1020"/>
                  <a:gd name="T116" fmla="*/ 2147483647 w 1134"/>
                  <a:gd name="T117" fmla="*/ 2147483647 h 1020"/>
                  <a:gd name="T118" fmla="*/ 2147483647 w 1134"/>
                  <a:gd name="T119" fmla="*/ 2147483647 h 1020"/>
                  <a:gd name="T120" fmla="*/ 2147483647 w 1134"/>
                  <a:gd name="T121" fmla="*/ 2147483647 h 1020"/>
                  <a:gd name="T122" fmla="*/ 2147483647 w 1134"/>
                  <a:gd name="T123" fmla="*/ 2147483647 h 1020"/>
                  <a:gd name="T124" fmla="*/ 2147483647 w 1134"/>
                  <a:gd name="T125" fmla="*/ 2147483647 h 102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134"/>
                  <a:gd name="T190" fmla="*/ 0 h 1020"/>
                  <a:gd name="T191" fmla="*/ 1134 w 1134"/>
                  <a:gd name="T192" fmla="*/ 1020 h 102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134" h="1020">
                    <a:moveTo>
                      <a:pt x="1116" y="372"/>
                    </a:moveTo>
                    <a:lnTo>
                      <a:pt x="1098" y="372"/>
                    </a:lnTo>
                    <a:lnTo>
                      <a:pt x="1092" y="378"/>
                    </a:lnTo>
                    <a:lnTo>
                      <a:pt x="1086" y="378"/>
                    </a:lnTo>
                    <a:lnTo>
                      <a:pt x="1074" y="420"/>
                    </a:lnTo>
                    <a:lnTo>
                      <a:pt x="1062" y="420"/>
                    </a:lnTo>
                    <a:lnTo>
                      <a:pt x="1050" y="414"/>
                    </a:lnTo>
                    <a:lnTo>
                      <a:pt x="1032" y="414"/>
                    </a:lnTo>
                    <a:lnTo>
                      <a:pt x="1020" y="402"/>
                    </a:lnTo>
                    <a:lnTo>
                      <a:pt x="1008" y="396"/>
                    </a:lnTo>
                    <a:lnTo>
                      <a:pt x="996" y="372"/>
                    </a:lnTo>
                    <a:lnTo>
                      <a:pt x="996" y="348"/>
                    </a:lnTo>
                    <a:lnTo>
                      <a:pt x="1002" y="336"/>
                    </a:lnTo>
                    <a:lnTo>
                      <a:pt x="1014" y="324"/>
                    </a:lnTo>
                    <a:lnTo>
                      <a:pt x="1014" y="312"/>
                    </a:lnTo>
                    <a:lnTo>
                      <a:pt x="1020" y="300"/>
                    </a:lnTo>
                    <a:lnTo>
                      <a:pt x="1032" y="288"/>
                    </a:lnTo>
                    <a:lnTo>
                      <a:pt x="1038" y="288"/>
                    </a:lnTo>
                    <a:lnTo>
                      <a:pt x="1050" y="294"/>
                    </a:lnTo>
                    <a:lnTo>
                      <a:pt x="1062" y="306"/>
                    </a:lnTo>
                    <a:lnTo>
                      <a:pt x="1086" y="270"/>
                    </a:lnTo>
                    <a:lnTo>
                      <a:pt x="1086" y="180"/>
                    </a:lnTo>
                    <a:lnTo>
                      <a:pt x="1056" y="120"/>
                    </a:lnTo>
                    <a:lnTo>
                      <a:pt x="1056" y="102"/>
                    </a:lnTo>
                    <a:lnTo>
                      <a:pt x="1050" y="90"/>
                    </a:lnTo>
                    <a:lnTo>
                      <a:pt x="1050" y="72"/>
                    </a:lnTo>
                    <a:lnTo>
                      <a:pt x="1044" y="54"/>
                    </a:lnTo>
                    <a:lnTo>
                      <a:pt x="1044" y="24"/>
                    </a:lnTo>
                    <a:lnTo>
                      <a:pt x="1026" y="12"/>
                    </a:lnTo>
                    <a:lnTo>
                      <a:pt x="966" y="12"/>
                    </a:lnTo>
                    <a:lnTo>
                      <a:pt x="954" y="6"/>
                    </a:lnTo>
                    <a:lnTo>
                      <a:pt x="948" y="6"/>
                    </a:lnTo>
                    <a:lnTo>
                      <a:pt x="936" y="0"/>
                    </a:lnTo>
                    <a:lnTo>
                      <a:pt x="876" y="0"/>
                    </a:lnTo>
                    <a:lnTo>
                      <a:pt x="864" y="24"/>
                    </a:lnTo>
                    <a:lnTo>
                      <a:pt x="852" y="24"/>
                    </a:lnTo>
                    <a:lnTo>
                      <a:pt x="840" y="30"/>
                    </a:lnTo>
                    <a:lnTo>
                      <a:pt x="828" y="30"/>
                    </a:lnTo>
                    <a:lnTo>
                      <a:pt x="822" y="36"/>
                    </a:lnTo>
                    <a:lnTo>
                      <a:pt x="810" y="60"/>
                    </a:lnTo>
                    <a:lnTo>
                      <a:pt x="768" y="102"/>
                    </a:lnTo>
                    <a:lnTo>
                      <a:pt x="756" y="108"/>
                    </a:lnTo>
                    <a:lnTo>
                      <a:pt x="750" y="108"/>
                    </a:lnTo>
                    <a:lnTo>
                      <a:pt x="738" y="114"/>
                    </a:lnTo>
                    <a:lnTo>
                      <a:pt x="726" y="138"/>
                    </a:lnTo>
                    <a:lnTo>
                      <a:pt x="726" y="174"/>
                    </a:lnTo>
                    <a:lnTo>
                      <a:pt x="714" y="180"/>
                    </a:lnTo>
                    <a:lnTo>
                      <a:pt x="708" y="192"/>
                    </a:lnTo>
                    <a:lnTo>
                      <a:pt x="702" y="198"/>
                    </a:lnTo>
                    <a:lnTo>
                      <a:pt x="690" y="204"/>
                    </a:lnTo>
                    <a:lnTo>
                      <a:pt x="672" y="210"/>
                    </a:lnTo>
                    <a:lnTo>
                      <a:pt x="654" y="228"/>
                    </a:lnTo>
                    <a:lnTo>
                      <a:pt x="654" y="240"/>
                    </a:lnTo>
                    <a:lnTo>
                      <a:pt x="648" y="252"/>
                    </a:lnTo>
                    <a:lnTo>
                      <a:pt x="642" y="270"/>
                    </a:lnTo>
                    <a:lnTo>
                      <a:pt x="636" y="282"/>
                    </a:lnTo>
                    <a:lnTo>
                      <a:pt x="630" y="288"/>
                    </a:lnTo>
                    <a:lnTo>
                      <a:pt x="618" y="294"/>
                    </a:lnTo>
                    <a:lnTo>
                      <a:pt x="606" y="294"/>
                    </a:lnTo>
                    <a:lnTo>
                      <a:pt x="600" y="288"/>
                    </a:lnTo>
                    <a:lnTo>
                      <a:pt x="594" y="294"/>
                    </a:lnTo>
                    <a:lnTo>
                      <a:pt x="582" y="300"/>
                    </a:lnTo>
                    <a:lnTo>
                      <a:pt x="570" y="300"/>
                    </a:lnTo>
                    <a:lnTo>
                      <a:pt x="564" y="294"/>
                    </a:lnTo>
                    <a:lnTo>
                      <a:pt x="552" y="288"/>
                    </a:lnTo>
                    <a:lnTo>
                      <a:pt x="546" y="282"/>
                    </a:lnTo>
                    <a:lnTo>
                      <a:pt x="516" y="282"/>
                    </a:lnTo>
                    <a:lnTo>
                      <a:pt x="504" y="270"/>
                    </a:lnTo>
                    <a:lnTo>
                      <a:pt x="492" y="264"/>
                    </a:lnTo>
                    <a:lnTo>
                      <a:pt x="486" y="258"/>
                    </a:lnTo>
                    <a:lnTo>
                      <a:pt x="474" y="252"/>
                    </a:lnTo>
                    <a:lnTo>
                      <a:pt x="462" y="252"/>
                    </a:lnTo>
                    <a:lnTo>
                      <a:pt x="450" y="258"/>
                    </a:lnTo>
                    <a:lnTo>
                      <a:pt x="444" y="264"/>
                    </a:lnTo>
                    <a:lnTo>
                      <a:pt x="438" y="276"/>
                    </a:lnTo>
                    <a:lnTo>
                      <a:pt x="438" y="288"/>
                    </a:lnTo>
                    <a:lnTo>
                      <a:pt x="432" y="300"/>
                    </a:lnTo>
                    <a:lnTo>
                      <a:pt x="432" y="324"/>
                    </a:lnTo>
                    <a:lnTo>
                      <a:pt x="420" y="324"/>
                    </a:lnTo>
                    <a:lnTo>
                      <a:pt x="414" y="330"/>
                    </a:lnTo>
                    <a:lnTo>
                      <a:pt x="408" y="330"/>
                    </a:lnTo>
                    <a:lnTo>
                      <a:pt x="402" y="336"/>
                    </a:lnTo>
                    <a:lnTo>
                      <a:pt x="396" y="348"/>
                    </a:lnTo>
                    <a:lnTo>
                      <a:pt x="390" y="354"/>
                    </a:lnTo>
                    <a:lnTo>
                      <a:pt x="390" y="360"/>
                    </a:lnTo>
                    <a:lnTo>
                      <a:pt x="366" y="360"/>
                    </a:lnTo>
                    <a:lnTo>
                      <a:pt x="366" y="378"/>
                    </a:lnTo>
                    <a:lnTo>
                      <a:pt x="288" y="378"/>
                    </a:lnTo>
                    <a:lnTo>
                      <a:pt x="288" y="348"/>
                    </a:lnTo>
                    <a:lnTo>
                      <a:pt x="294" y="336"/>
                    </a:lnTo>
                    <a:lnTo>
                      <a:pt x="294" y="330"/>
                    </a:lnTo>
                    <a:lnTo>
                      <a:pt x="300" y="318"/>
                    </a:lnTo>
                    <a:lnTo>
                      <a:pt x="300" y="294"/>
                    </a:lnTo>
                    <a:lnTo>
                      <a:pt x="294" y="288"/>
                    </a:lnTo>
                    <a:lnTo>
                      <a:pt x="294" y="270"/>
                    </a:lnTo>
                    <a:lnTo>
                      <a:pt x="288" y="258"/>
                    </a:lnTo>
                    <a:lnTo>
                      <a:pt x="282" y="240"/>
                    </a:lnTo>
                    <a:lnTo>
                      <a:pt x="276" y="234"/>
                    </a:lnTo>
                    <a:lnTo>
                      <a:pt x="264" y="228"/>
                    </a:lnTo>
                    <a:lnTo>
                      <a:pt x="258" y="222"/>
                    </a:lnTo>
                    <a:lnTo>
                      <a:pt x="246" y="216"/>
                    </a:lnTo>
                    <a:lnTo>
                      <a:pt x="240" y="510"/>
                    </a:lnTo>
                    <a:lnTo>
                      <a:pt x="222" y="510"/>
                    </a:lnTo>
                    <a:lnTo>
                      <a:pt x="210" y="516"/>
                    </a:lnTo>
                    <a:lnTo>
                      <a:pt x="204" y="522"/>
                    </a:lnTo>
                    <a:lnTo>
                      <a:pt x="204" y="528"/>
                    </a:lnTo>
                    <a:lnTo>
                      <a:pt x="192" y="528"/>
                    </a:lnTo>
                    <a:lnTo>
                      <a:pt x="192" y="552"/>
                    </a:lnTo>
                    <a:lnTo>
                      <a:pt x="168" y="552"/>
                    </a:lnTo>
                    <a:lnTo>
                      <a:pt x="156" y="540"/>
                    </a:lnTo>
                    <a:lnTo>
                      <a:pt x="144" y="540"/>
                    </a:lnTo>
                    <a:lnTo>
                      <a:pt x="132" y="552"/>
                    </a:lnTo>
                    <a:lnTo>
                      <a:pt x="108" y="552"/>
                    </a:lnTo>
                    <a:lnTo>
                      <a:pt x="102" y="546"/>
                    </a:lnTo>
                    <a:lnTo>
                      <a:pt x="102" y="540"/>
                    </a:lnTo>
                    <a:lnTo>
                      <a:pt x="96" y="534"/>
                    </a:lnTo>
                    <a:lnTo>
                      <a:pt x="72" y="534"/>
                    </a:lnTo>
                    <a:lnTo>
                      <a:pt x="66" y="528"/>
                    </a:lnTo>
                    <a:lnTo>
                      <a:pt x="60" y="516"/>
                    </a:lnTo>
                    <a:lnTo>
                      <a:pt x="60" y="492"/>
                    </a:lnTo>
                    <a:lnTo>
                      <a:pt x="42" y="474"/>
                    </a:lnTo>
                    <a:lnTo>
                      <a:pt x="36" y="474"/>
                    </a:lnTo>
                    <a:lnTo>
                      <a:pt x="30" y="480"/>
                    </a:lnTo>
                    <a:lnTo>
                      <a:pt x="30" y="486"/>
                    </a:lnTo>
                    <a:lnTo>
                      <a:pt x="24" y="498"/>
                    </a:lnTo>
                    <a:lnTo>
                      <a:pt x="18" y="504"/>
                    </a:lnTo>
                    <a:lnTo>
                      <a:pt x="18" y="510"/>
                    </a:lnTo>
                    <a:lnTo>
                      <a:pt x="0" y="522"/>
                    </a:lnTo>
                    <a:lnTo>
                      <a:pt x="0" y="516"/>
                    </a:lnTo>
                    <a:lnTo>
                      <a:pt x="0" y="528"/>
                    </a:lnTo>
                    <a:lnTo>
                      <a:pt x="6" y="540"/>
                    </a:lnTo>
                    <a:lnTo>
                      <a:pt x="6" y="552"/>
                    </a:lnTo>
                    <a:lnTo>
                      <a:pt x="36" y="582"/>
                    </a:lnTo>
                    <a:lnTo>
                      <a:pt x="42" y="600"/>
                    </a:lnTo>
                    <a:lnTo>
                      <a:pt x="42" y="648"/>
                    </a:lnTo>
                    <a:lnTo>
                      <a:pt x="48" y="672"/>
                    </a:lnTo>
                    <a:lnTo>
                      <a:pt x="54" y="690"/>
                    </a:lnTo>
                    <a:lnTo>
                      <a:pt x="72" y="714"/>
                    </a:lnTo>
                    <a:lnTo>
                      <a:pt x="96" y="738"/>
                    </a:lnTo>
                    <a:lnTo>
                      <a:pt x="114" y="762"/>
                    </a:lnTo>
                    <a:lnTo>
                      <a:pt x="120" y="786"/>
                    </a:lnTo>
                    <a:lnTo>
                      <a:pt x="120" y="834"/>
                    </a:lnTo>
                    <a:lnTo>
                      <a:pt x="114" y="846"/>
                    </a:lnTo>
                    <a:lnTo>
                      <a:pt x="114" y="852"/>
                    </a:lnTo>
                    <a:lnTo>
                      <a:pt x="90" y="852"/>
                    </a:lnTo>
                    <a:lnTo>
                      <a:pt x="90" y="876"/>
                    </a:lnTo>
                    <a:lnTo>
                      <a:pt x="96" y="888"/>
                    </a:lnTo>
                    <a:lnTo>
                      <a:pt x="108" y="906"/>
                    </a:lnTo>
                    <a:lnTo>
                      <a:pt x="114" y="918"/>
                    </a:lnTo>
                    <a:lnTo>
                      <a:pt x="114" y="960"/>
                    </a:lnTo>
                    <a:lnTo>
                      <a:pt x="120" y="972"/>
                    </a:lnTo>
                    <a:lnTo>
                      <a:pt x="120" y="978"/>
                    </a:lnTo>
                    <a:lnTo>
                      <a:pt x="126" y="978"/>
                    </a:lnTo>
                    <a:lnTo>
                      <a:pt x="126" y="972"/>
                    </a:lnTo>
                    <a:lnTo>
                      <a:pt x="132" y="966"/>
                    </a:lnTo>
                    <a:lnTo>
                      <a:pt x="144" y="966"/>
                    </a:lnTo>
                    <a:lnTo>
                      <a:pt x="150" y="972"/>
                    </a:lnTo>
                    <a:lnTo>
                      <a:pt x="180" y="984"/>
                    </a:lnTo>
                    <a:lnTo>
                      <a:pt x="180" y="996"/>
                    </a:lnTo>
                    <a:lnTo>
                      <a:pt x="204" y="1020"/>
                    </a:lnTo>
                    <a:lnTo>
                      <a:pt x="216" y="1020"/>
                    </a:lnTo>
                    <a:lnTo>
                      <a:pt x="240" y="1008"/>
                    </a:lnTo>
                    <a:lnTo>
                      <a:pt x="246" y="996"/>
                    </a:lnTo>
                    <a:lnTo>
                      <a:pt x="252" y="990"/>
                    </a:lnTo>
                    <a:lnTo>
                      <a:pt x="264" y="984"/>
                    </a:lnTo>
                    <a:lnTo>
                      <a:pt x="294" y="984"/>
                    </a:lnTo>
                    <a:lnTo>
                      <a:pt x="306" y="990"/>
                    </a:lnTo>
                    <a:lnTo>
                      <a:pt x="354" y="990"/>
                    </a:lnTo>
                    <a:lnTo>
                      <a:pt x="354" y="984"/>
                    </a:lnTo>
                    <a:lnTo>
                      <a:pt x="360" y="978"/>
                    </a:lnTo>
                    <a:lnTo>
                      <a:pt x="360" y="966"/>
                    </a:lnTo>
                    <a:lnTo>
                      <a:pt x="366" y="960"/>
                    </a:lnTo>
                    <a:lnTo>
                      <a:pt x="378" y="954"/>
                    </a:lnTo>
                    <a:lnTo>
                      <a:pt x="408" y="954"/>
                    </a:lnTo>
                    <a:lnTo>
                      <a:pt x="420" y="960"/>
                    </a:lnTo>
                    <a:lnTo>
                      <a:pt x="432" y="960"/>
                    </a:lnTo>
                    <a:lnTo>
                      <a:pt x="438" y="966"/>
                    </a:lnTo>
                    <a:lnTo>
                      <a:pt x="444" y="960"/>
                    </a:lnTo>
                    <a:lnTo>
                      <a:pt x="456" y="960"/>
                    </a:lnTo>
                    <a:lnTo>
                      <a:pt x="468" y="954"/>
                    </a:lnTo>
                    <a:lnTo>
                      <a:pt x="504" y="954"/>
                    </a:lnTo>
                    <a:lnTo>
                      <a:pt x="522" y="960"/>
                    </a:lnTo>
                    <a:lnTo>
                      <a:pt x="534" y="966"/>
                    </a:lnTo>
                    <a:lnTo>
                      <a:pt x="552" y="966"/>
                    </a:lnTo>
                    <a:lnTo>
                      <a:pt x="558" y="960"/>
                    </a:lnTo>
                    <a:lnTo>
                      <a:pt x="570" y="954"/>
                    </a:lnTo>
                    <a:lnTo>
                      <a:pt x="606" y="954"/>
                    </a:lnTo>
                    <a:lnTo>
                      <a:pt x="618" y="948"/>
                    </a:lnTo>
                    <a:lnTo>
                      <a:pt x="624" y="942"/>
                    </a:lnTo>
                    <a:lnTo>
                      <a:pt x="636" y="936"/>
                    </a:lnTo>
                    <a:lnTo>
                      <a:pt x="684" y="936"/>
                    </a:lnTo>
                    <a:lnTo>
                      <a:pt x="708" y="924"/>
                    </a:lnTo>
                    <a:lnTo>
                      <a:pt x="720" y="912"/>
                    </a:lnTo>
                    <a:lnTo>
                      <a:pt x="738" y="900"/>
                    </a:lnTo>
                    <a:lnTo>
                      <a:pt x="774" y="864"/>
                    </a:lnTo>
                    <a:lnTo>
                      <a:pt x="786" y="858"/>
                    </a:lnTo>
                    <a:lnTo>
                      <a:pt x="804" y="846"/>
                    </a:lnTo>
                    <a:lnTo>
                      <a:pt x="900" y="750"/>
                    </a:lnTo>
                    <a:lnTo>
                      <a:pt x="918" y="750"/>
                    </a:lnTo>
                    <a:lnTo>
                      <a:pt x="924" y="744"/>
                    </a:lnTo>
                    <a:lnTo>
                      <a:pt x="960" y="696"/>
                    </a:lnTo>
                    <a:lnTo>
                      <a:pt x="972" y="672"/>
                    </a:lnTo>
                    <a:lnTo>
                      <a:pt x="984" y="654"/>
                    </a:lnTo>
                    <a:lnTo>
                      <a:pt x="990" y="642"/>
                    </a:lnTo>
                    <a:lnTo>
                      <a:pt x="1002" y="606"/>
                    </a:lnTo>
                    <a:lnTo>
                      <a:pt x="1014" y="588"/>
                    </a:lnTo>
                    <a:lnTo>
                      <a:pt x="1020" y="576"/>
                    </a:lnTo>
                    <a:lnTo>
                      <a:pt x="1026" y="570"/>
                    </a:lnTo>
                    <a:lnTo>
                      <a:pt x="1038" y="564"/>
                    </a:lnTo>
                    <a:lnTo>
                      <a:pt x="1050" y="552"/>
                    </a:lnTo>
                    <a:lnTo>
                      <a:pt x="1068" y="546"/>
                    </a:lnTo>
                    <a:lnTo>
                      <a:pt x="1086" y="534"/>
                    </a:lnTo>
                    <a:lnTo>
                      <a:pt x="1098" y="510"/>
                    </a:lnTo>
                    <a:lnTo>
                      <a:pt x="1098" y="498"/>
                    </a:lnTo>
                    <a:lnTo>
                      <a:pt x="1104" y="486"/>
                    </a:lnTo>
                    <a:lnTo>
                      <a:pt x="1110" y="468"/>
                    </a:lnTo>
                    <a:lnTo>
                      <a:pt x="1116" y="456"/>
                    </a:lnTo>
                    <a:lnTo>
                      <a:pt x="1122" y="450"/>
                    </a:lnTo>
                    <a:lnTo>
                      <a:pt x="1122" y="438"/>
                    </a:lnTo>
                    <a:lnTo>
                      <a:pt x="1128" y="432"/>
                    </a:lnTo>
                    <a:lnTo>
                      <a:pt x="1128" y="414"/>
                    </a:lnTo>
                    <a:lnTo>
                      <a:pt x="1134" y="396"/>
                    </a:lnTo>
                    <a:lnTo>
                      <a:pt x="1128" y="384"/>
                    </a:lnTo>
                    <a:lnTo>
                      <a:pt x="1116" y="372"/>
                    </a:lnTo>
                    <a:close/>
                    <a:moveTo>
                      <a:pt x="870" y="624"/>
                    </a:moveTo>
                    <a:lnTo>
                      <a:pt x="858" y="630"/>
                    </a:lnTo>
                    <a:lnTo>
                      <a:pt x="852" y="636"/>
                    </a:lnTo>
                    <a:lnTo>
                      <a:pt x="840" y="642"/>
                    </a:lnTo>
                    <a:lnTo>
                      <a:pt x="822" y="642"/>
                    </a:lnTo>
                    <a:lnTo>
                      <a:pt x="810" y="648"/>
                    </a:lnTo>
                    <a:lnTo>
                      <a:pt x="804" y="654"/>
                    </a:lnTo>
                    <a:lnTo>
                      <a:pt x="798" y="666"/>
                    </a:lnTo>
                    <a:lnTo>
                      <a:pt x="792" y="672"/>
                    </a:lnTo>
                    <a:lnTo>
                      <a:pt x="792" y="684"/>
                    </a:lnTo>
                    <a:lnTo>
                      <a:pt x="774" y="684"/>
                    </a:lnTo>
                    <a:lnTo>
                      <a:pt x="744" y="654"/>
                    </a:lnTo>
                    <a:lnTo>
                      <a:pt x="744" y="636"/>
                    </a:lnTo>
                    <a:lnTo>
                      <a:pt x="720" y="600"/>
                    </a:lnTo>
                    <a:lnTo>
                      <a:pt x="744" y="600"/>
                    </a:lnTo>
                    <a:lnTo>
                      <a:pt x="750" y="582"/>
                    </a:lnTo>
                    <a:lnTo>
                      <a:pt x="768" y="564"/>
                    </a:lnTo>
                    <a:lnTo>
                      <a:pt x="768" y="546"/>
                    </a:lnTo>
                    <a:lnTo>
                      <a:pt x="774" y="540"/>
                    </a:lnTo>
                    <a:lnTo>
                      <a:pt x="798" y="540"/>
                    </a:lnTo>
                    <a:lnTo>
                      <a:pt x="798" y="528"/>
                    </a:lnTo>
                    <a:lnTo>
                      <a:pt x="810" y="522"/>
                    </a:lnTo>
                    <a:lnTo>
                      <a:pt x="846" y="522"/>
                    </a:lnTo>
                    <a:lnTo>
                      <a:pt x="852" y="528"/>
                    </a:lnTo>
                    <a:lnTo>
                      <a:pt x="858" y="540"/>
                    </a:lnTo>
                    <a:lnTo>
                      <a:pt x="864" y="546"/>
                    </a:lnTo>
                    <a:lnTo>
                      <a:pt x="870" y="558"/>
                    </a:lnTo>
                    <a:lnTo>
                      <a:pt x="882" y="564"/>
                    </a:lnTo>
                    <a:lnTo>
                      <a:pt x="888" y="588"/>
                    </a:lnTo>
                    <a:lnTo>
                      <a:pt x="864" y="606"/>
                    </a:lnTo>
                    <a:lnTo>
                      <a:pt x="870" y="62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Somalia" descr="© INSCALE GmbH, 05.05.2010&#10;http://www.presentationload.com/"/>
              <p:cNvSpPr/>
              <p:nvPr/>
            </p:nvSpPr>
            <p:spPr bwMode="gray">
              <a:xfrm>
                <a:off x="11110" y="5679"/>
                <a:ext cx="531" cy="822"/>
              </a:xfrm>
              <a:custGeom>
                <a:avLst/>
                <a:gdLst>
                  <a:gd name="T0" fmla="*/ 2147483647 w 714"/>
                  <a:gd name="T1" fmla="*/ 2147483647 h 1104"/>
                  <a:gd name="T2" fmla="*/ 2147483647 w 714"/>
                  <a:gd name="T3" fmla="*/ 2147483647 h 1104"/>
                  <a:gd name="T4" fmla="*/ 2147483647 w 714"/>
                  <a:gd name="T5" fmla="*/ 2147483647 h 1104"/>
                  <a:gd name="T6" fmla="*/ 2147483647 w 714"/>
                  <a:gd name="T7" fmla="*/ 2147483647 h 1104"/>
                  <a:gd name="T8" fmla="*/ 2147483647 w 714"/>
                  <a:gd name="T9" fmla="*/ 2147483647 h 1104"/>
                  <a:gd name="T10" fmla="*/ 2147483647 w 714"/>
                  <a:gd name="T11" fmla="*/ 2147483647 h 1104"/>
                  <a:gd name="T12" fmla="*/ 2147483647 w 714"/>
                  <a:gd name="T13" fmla="*/ 2147483647 h 1104"/>
                  <a:gd name="T14" fmla="*/ 2147483647 w 714"/>
                  <a:gd name="T15" fmla="*/ 2147483647 h 1104"/>
                  <a:gd name="T16" fmla="*/ 2147483647 w 714"/>
                  <a:gd name="T17" fmla="*/ 2147483647 h 1104"/>
                  <a:gd name="T18" fmla="*/ 2147483647 w 714"/>
                  <a:gd name="T19" fmla="*/ 2147483647 h 1104"/>
                  <a:gd name="T20" fmla="*/ 2147483647 w 714"/>
                  <a:gd name="T21" fmla="*/ 2147483647 h 1104"/>
                  <a:gd name="T22" fmla="*/ 2147483647 w 714"/>
                  <a:gd name="T23" fmla="*/ 2147483647 h 1104"/>
                  <a:gd name="T24" fmla="*/ 0 w 714"/>
                  <a:gd name="T25" fmla="*/ 2147483647 h 1104"/>
                  <a:gd name="T26" fmla="*/ 2147483647 w 714"/>
                  <a:gd name="T27" fmla="*/ 2147483647 h 1104"/>
                  <a:gd name="T28" fmla="*/ 2147483647 w 714"/>
                  <a:gd name="T29" fmla="*/ 2147483647 h 1104"/>
                  <a:gd name="T30" fmla="*/ 2147483647 w 714"/>
                  <a:gd name="T31" fmla="*/ 2147483647 h 1104"/>
                  <a:gd name="T32" fmla="*/ 2147483647 w 714"/>
                  <a:gd name="T33" fmla="*/ 2147483647 h 1104"/>
                  <a:gd name="T34" fmla="*/ 2147483647 w 714"/>
                  <a:gd name="T35" fmla="*/ 2147483647 h 1104"/>
                  <a:gd name="T36" fmla="*/ 2147483647 w 714"/>
                  <a:gd name="T37" fmla="*/ 2147483647 h 1104"/>
                  <a:gd name="T38" fmla="*/ 2147483647 w 714"/>
                  <a:gd name="T39" fmla="*/ 2147483647 h 1104"/>
                  <a:gd name="T40" fmla="*/ 2147483647 w 714"/>
                  <a:gd name="T41" fmla="*/ 2147483647 h 1104"/>
                  <a:gd name="T42" fmla="*/ 2147483647 w 714"/>
                  <a:gd name="T43" fmla="*/ 2147483647 h 1104"/>
                  <a:gd name="T44" fmla="*/ 2147483647 w 714"/>
                  <a:gd name="T45" fmla="*/ 2147483647 h 1104"/>
                  <a:gd name="T46" fmla="*/ 2147483647 w 714"/>
                  <a:gd name="T47" fmla="*/ 2147483647 h 1104"/>
                  <a:gd name="T48" fmla="*/ 2147483647 w 714"/>
                  <a:gd name="T49" fmla="*/ 2147483647 h 1104"/>
                  <a:gd name="T50" fmla="*/ 2147483647 w 714"/>
                  <a:gd name="T51" fmla="*/ 2147483647 h 1104"/>
                  <a:gd name="T52" fmla="*/ 2147483647 w 714"/>
                  <a:gd name="T53" fmla="*/ 2147483647 h 1104"/>
                  <a:gd name="T54" fmla="*/ 2147483647 w 714"/>
                  <a:gd name="T55" fmla="*/ 2147483647 h 1104"/>
                  <a:gd name="T56" fmla="*/ 2147483647 w 714"/>
                  <a:gd name="T57" fmla="*/ 2147483647 h 1104"/>
                  <a:gd name="T58" fmla="*/ 2147483647 w 714"/>
                  <a:gd name="T59" fmla="*/ 2147483647 h 1104"/>
                  <a:gd name="T60" fmla="*/ 2147483647 w 714"/>
                  <a:gd name="T61" fmla="*/ 2147483647 h 1104"/>
                  <a:gd name="T62" fmla="*/ 2147483647 w 714"/>
                  <a:gd name="T63" fmla="*/ 2147483647 h 1104"/>
                  <a:gd name="T64" fmla="*/ 2147483647 w 714"/>
                  <a:gd name="T65" fmla="*/ 2147483647 h 1104"/>
                  <a:gd name="T66" fmla="*/ 2147483647 w 714"/>
                  <a:gd name="T67" fmla="*/ 2147483647 h 1104"/>
                  <a:gd name="T68" fmla="*/ 2147483647 w 714"/>
                  <a:gd name="T69" fmla="*/ 2147483647 h 1104"/>
                  <a:gd name="T70" fmla="*/ 2147483647 w 714"/>
                  <a:gd name="T71" fmla="*/ 2147483647 h 1104"/>
                  <a:gd name="T72" fmla="*/ 2147483647 w 714"/>
                  <a:gd name="T73" fmla="*/ 2147483647 h 1104"/>
                  <a:gd name="T74" fmla="*/ 2147483647 w 714"/>
                  <a:gd name="T75" fmla="*/ 2147483647 h 1104"/>
                  <a:gd name="T76" fmla="*/ 2147483647 w 714"/>
                  <a:gd name="T77" fmla="*/ 2147483647 h 1104"/>
                  <a:gd name="T78" fmla="*/ 2147483647 w 714"/>
                  <a:gd name="T79" fmla="*/ 2147483647 h 1104"/>
                  <a:gd name="T80" fmla="*/ 2147483647 w 714"/>
                  <a:gd name="T81" fmla="*/ 2147483647 h 1104"/>
                  <a:gd name="T82" fmla="*/ 2147483647 w 714"/>
                  <a:gd name="T83" fmla="*/ 2147483647 h 1104"/>
                  <a:gd name="T84" fmla="*/ 2147483647 w 714"/>
                  <a:gd name="T85" fmla="*/ 2147483647 h 1104"/>
                  <a:gd name="T86" fmla="*/ 2147483647 w 714"/>
                  <a:gd name="T87" fmla="*/ 2147483647 h 110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14"/>
                  <a:gd name="T133" fmla="*/ 0 h 1104"/>
                  <a:gd name="T134" fmla="*/ 714 w 714"/>
                  <a:gd name="T135" fmla="*/ 1104 h 110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14" h="1104">
                    <a:moveTo>
                      <a:pt x="108" y="114"/>
                    </a:moveTo>
                    <a:lnTo>
                      <a:pt x="120" y="126"/>
                    </a:lnTo>
                    <a:lnTo>
                      <a:pt x="120" y="138"/>
                    </a:lnTo>
                    <a:lnTo>
                      <a:pt x="126" y="150"/>
                    </a:lnTo>
                    <a:lnTo>
                      <a:pt x="132" y="156"/>
                    </a:lnTo>
                    <a:lnTo>
                      <a:pt x="138" y="168"/>
                    </a:lnTo>
                    <a:lnTo>
                      <a:pt x="144" y="174"/>
                    </a:lnTo>
                    <a:lnTo>
                      <a:pt x="156" y="198"/>
                    </a:lnTo>
                    <a:lnTo>
                      <a:pt x="162" y="204"/>
                    </a:lnTo>
                    <a:lnTo>
                      <a:pt x="162" y="210"/>
                    </a:lnTo>
                    <a:lnTo>
                      <a:pt x="186" y="210"/>
                    </a:lnTo>
                    <a:lnTo>
                      <a:pt x="192" y="222"/>
                    </a:lnTo>
                    <a:lnTo>
                      <a:pt x="198" y="228"/>
                    </a:lnTo>
                    <a:lnTo>
                      <a:pt x="204" y="240"/>
                    </a:lnTo>
                    <a:lnTo>
                      <a:pt x="240" y="258"/>
                    </a:lnTo>
                    <a:lnTo>
                      <a:pt x="312" y="282"/>
                    </a:lnTo>
                    <a:lnTo>
                      <a:pt x="336" y="288"/>
                    </a:lnTo>
                    <a:lnTo>
                      <a:pt x="348" y="294"/>
                    </a:lnTo>
                    <a:lnTo>
                      <a:pt x="366" y="300"/>
                    </a:lnTo>
                    <a:lnTo>
                      <a:pt x="378" y="312"/>
                    </a:lnTo>
                    <a:lnTo>
                      <a:pt x="414" y="330"/>
                    </a:lnTo>
                    <a:lnTo>
                      <a:pt x="486" y="324"/>
                    </a:lnTo>
                    <a:lnTo>
                      <a:pt x="276" y="570"/>
                    </a:lnTo>
                    <a:lnTo>
                      <a:pt x="192" y="570"/>
                    </a:lnTo>
                    <a:lnTo>
                      <a:pt x="186" y="576"/>
                    </a:lnTo>
                    <a:lnTo>
                      <a:pt x="174" y="576"/>
                    </a:lnTo>
                    <a:lnTo>
                      <a:pt x="162" y="582"/>
                    </a:lnTo>
                    <a:lnTo>
                      <a:pt x="156" y="588"/>
                    </a:lnTo>
                    <a:lnTo>
                      <a:pt x="144" y="594"/>
                    </a:lnTo>
                    <a:lnTo>
                      <a:pt x="144" y="606"/>
                    </a:lnTo>
                    <a:lnTo>
                      <a:pt x="126" y="624"/>
                    </a:lnTo>
                    <a:lnTo>
                      <a:pt x="102" y="624"/>
                    </a:lnTo>
                    <a:lnTo>
                      <a:pt x="90" y="630"/>
                    </a:lnTo>
                    <a:lnTo>
                      <a:pt x="78" y="630"/>
                    </a:lnTo>
                    <a:lnTo>
                      <a:pt x="66" y="642"/>
                    </a:lnTo>
                    <a:lnTo>
                      <a:pt x="66" y="654"/>
                    </a:lnTo>
                    <a:lnTo>
                      <a:pt x="60" y="660"/>
                    </a:lnTo>
                    <a:lnTo>
                      <a:pt x="42" y="696"/>
                    </a:lnTo>
                    <a:lnTo>
                      <a:pt x="0" y="738"/>
                    </a:lnTo>
                    <a:lnTo>
                      <a:pt x="0" y="1038"/>
                    </a:lnTo>
                    <a:lnTo>
                      <a:pt x="42" y="1104"/>
                    </a:lnTo>
                    <a:lnTo>
                      <a:pt x="48" y="1086"/>
                    </a:lnTo>
                    <a:lnTo>
                      <a:pt x="84" y="1032"/>
                    </a:lnTo>
                    <a:lnTo>
                      <a:pt x="96" y="1008"/>
                    </a:lnTo>
                    <a:lnTo>
                      <a:pt x="114" y="996"/>
                    </a:lnTo>
                    <a:lnTo>
                      <a:pt x="144" y="966"/>
                    </a:lnTo>
                    <a:lnTo>
                      <a:pt x="150" y="954"/>
                    </a:lnTo>
                    <a:lnTo>
                      <a:pt x="162" y="936"/>
                    </a:lnTo>
                    <a:lnTo>
                      <a:pt x="192" y="906"/>
                    </a:lnTo>
                    <a:lnTo>
                      <a:pt x="216" y="876"/>
                    </a:lnTo>
                    <a:lnTo>
                      <a:pt x="246" y="846"/>
                    </a:lnTo>
                    <a:lnTo>
                      <a:pt x="264" y="840"/>
                    </a:lnTo>
                    <a:lnTo>
                      <a:pt x="276" y="828"/>
                    </a:lnTo>
                    <a:lnTo>
                      <a:pt x="294" y="816"/>
                    </a:lnTo>
                    <a:lnTo>
                      <a:pt x="318" y="804"/>
                    </a:lnTo>
                    <a:lnTo>
                      <a:pt x="336" y="786"/>
                    </a:lnTo>
                    <a:lnTo>
                      <a:pt x="372" y="756"/>
                    </a:lnTo>
                    <a:lnTo>
                      <a:pt x="420" y="708"/>
                    </a:lnTo>
                    <a:lnTo>
                      <a:pt x="438" y="684"/>
                    </a:lnTo>
                    <a:lnTo>
                      <a:pt x="462" y="654"/>
                    </a:lnTo>
                    <a:lnTo>
                      <a:pt x="492" y="618"/>
                    </a:lnTo>
                    <a:lnTo>
                      <a:pt x="516" y="570"/>
                    </a:lnTo>
                    <a:lnTo>
                      <a:pt x="528" y="540"/>
                    </a:lnTo>
                    <a:lnTo>
                      <a:pt x="546" y="516"/>
                    </a:lnTo>
                    <a:lnTo>
                      <a:pt x="558" y="498"/>
                    </a:lnTo>
                    <a:lnTo>
                      <a:pt x="564" y="492"/>
                    </a:lnTo>
                    <a:lnTo>
                      <a:pt x="570" y="480"/>
                    </a:lnTo>
                    <a:lnTo>
                      <a:pt x="576" y="474"/>
                    </a:lnTo>
                    <a:lnTo>
                      <a:pt x="576" y="450"/>
                    </a:lnTo>
                    <a:lnTo>
                      <a:pt x="582" y="432"/>
                    </a:lnTo>
                    <a:lnTo>
                      <a:pt x="588" y="420"/>
                    </a:lnTo>
                    <a:lnTo>
                      <a:pt x="588" y="402"/>
                    </a:lnTo>
                    <a:lnTo>
                      <a:pt x="594" y="390"/>
                    </a:lnTo>
                    <a:lnTo>
                      <a:pt x="606" y="378"/>
                    </a:lnTo>
                    <a:lnTo>
                      <a:pt x="612" y="366"/>
                    </a:lnTo>
                    <a:lnTo>
                      <a:pt x="624" y="354"/>
                    </a:lnTo>
                    <a:lnTo>
                      <a:pt x="624" y="324"/>
                    </a:lnTo>
                    <a:lnTo>
                      <a:pt x="636" y="318"/>
                    </a:lnTo>
                    <a:lnTo>
                      <a:pt x="642" y="306"/>
                    </a:lnTo>
                    <a:lnTo>
                      <a:pt x="660" y="252"/>
                    </a:lnTo>
                    <a:lnTo>
                      <a:pt x="672" y="252"/>
                    </a:lnTo>
                    <a:lnTo>
                      <a:pt x="672" y="246"/>
                    </a:lnTo>
                    <a:lnTo>
                      <a:pt x="684" y="234"/>
                    </a:lnTo>
                    <a:lnTo>
                      <a:pt x="684" y="138"/>
                    </a:lnTo>
                    <a:lnTo>
                      <a:pt x="708" y="126"/>
                    </a:lnTo>
                    <a:lnTo>
                      <a:pt x="702" y="54"/>
                    </a:lnTo>
                    <a:lnTo>
                      <a:pt x="708" y="42"/>
                    </a:lnTo>
                    <a:lnTo>
                      <a:pt x="708" y="36"/>
                    </a:lnTo>
                    <a:lnTo>
                      <a:pt x="714" y="24"/>
                    </a:lnTo>
                    <a:lnTo>
                      <a:pt x="714" y="12"/>
                    </a:lnTo>
                    <a:lnTo>
                      <a:pt x="690" y="0"/>
                    </a:lnTo>
                    <a:lnTo>
                      <a:pt x="672" y="0"/>
                    </a:lnTo>
                    <a:lnTo>
                      <a:pt x="666" y="12"/>
                    </a:lnTo>
                    <a:lnTo>
                      <a:pt x="654" y="18"/>
                    </a:lnTo>
                    <a:lnTo>
                      <a:pt x="648" y="30"/>
                    </a:lnTo>
                    <a:lnTo>
                      <a:pt x="624" y="42"/>
                    </a:lnTo>
                    <a:lnTo>
                      <a:pt x="612" y="42"/>
                    </a:lnTo>
                    <a:lnTo>
                      <a:pt x="594" y="48"/>
                    </a:lnTo>
                    <a:lnTo>
                      <a:pt x="582" y="54"/>
                    </a:lnTo>
                    <a:lnTo>
                      <a:pt x="564" y="54"/>
                    </a:lnTo>
                    <a:lnTo>
                      <a:pt x="546" y="48"/>
                    </a:lnTo>
                    <a:lnTo>
                      <a:pt x="534" y="42"/>
                    </a:lnTo>
                    <a:lnTo>
                      <a:pt x="516" y="48"/>
                    </a:lnTo>
                    <a:lnTo>
                      <a:pt x="510" y="54"/>
                    </a:lnTo>
                    <a:lnTo>
                      <a:pt x="498" y="60"/>
                    </a:lnTo>
                    <a:lnTo>
                      <a:pt x="492" y="72"/>
                    </a:lnTo>
                    <a:lnTo>
                      <a:pt x="486" y="78"/>
                    </a:lnTo>
                    <a:lnTo>
                      <a:pt x="474" y="78"/>
                    </a:lnTo>
                    <a:lnTo>
                      <a:pt x="462" y="72"/>
                    </a:lnTo>
                    <a:lnTo>
                      <a:pt x="456" y="60"/>
                    </a:lnTo>
                    <a:lnTo>
                      <a:pt x="444" y="60"/>
                    </a:lnTo>
                    <a:lnTo>
                      <a:pt x="438" y="66"/>
                    </a:lnTo>
                    <a:lnTo>
                      <a:pt x="426" y="72"/>
                    </a:lnTo>
                    <a:lnTo>
                      <a:pt x="396" y="102"/>
                    </a:lnTo>
                    <a:lnTo>
                      <a:pt x="384" y="108"/>
                    </a:lnTo>
                    <a:lnTo>
                      <a:pt x="372" y="108"/>
                    </a:lnTo>
                    <a:lnTo>
                      <a:pt x="360" y="102"/>
                    </a:lnTo>
                    <a:lnTo>
                      <a:pt x="354" y="96"/>
                    </a:lnTo>
                    <a:lnTo>
                      <a:pt x="342" y="90"/>
                    </a:lnTo>
                    <a:lnTo>
                      <a:pt x="330" y="90"/>
                    </a:lnTo>
                    <a:lnTo>
                      <a:pt x="306" y="102"/>
                    </a:lnTo>
                    <a:lnTo>
                      <a:pt x="294" y="114"/>
                    </a:lnTo>
                    <a:lnTo>
                      <a:pt x="270" y="126"/>
                    </a:lnTo>
                    <a:lnTo>
                      <a:pt x="210" y="126"/>
                    </a:lnTo>
                    <a:lnTo>
                      <a:pt x="192" y="108"/>
                    </a:lnTo>
                    <a:lnTo>
                      <a:pt x="186" y="96"/>
                    </a:lnTo>
                    <a:lnTo>
                      <a:pt x="174" y="90"/>
                    </a:lnTo>
                    <a:lnTo>
                      <a:pt x="168" y="78"/>
                    </a:lnTo>
                    <a:lnTo>
                      <a:pt x="168" y="66"/>
                    </a:lnTo>
                    <a:lnTo>
                      <a:pt x="156" y="54"/>
                    </a:lnTo>
                    <a:lnTo>
                      <a:pt x="150" y="54"/>
                    </a:lnTo>
                    <a:lnTo>
                      <a:pt x="126" y="78"/>
                    </a:lnTo>
                    <a:lnTo>
                      <a:pt x="108" y="11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0" name="Solomon Islands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7206" y="6800"/>
                <a:ext cx="276" cy="258"/>
              </a:xfrm>
              <a:custGeom>
                <a:avLst/>
                <a:gdLst>
                  <a:gd name="T0" fmla="*/ 2147483647 w 372"/>
                  <a:gd name="T1" fmla="*/ 0 h 348"/>
                  <a:gd name="T2" fmla="*/ 2147483647 w 372"/>
                  <a:gd name="T3" fmla="*/ 2147483647 h 348"/>
                  <a:gd name="T4" fmla="*/ 0 w 372"/>
                  <a:gd name="T5" fmla="*/ 2147483647 h 348"/>
                  <a:gd name="T6" fmla="*/ 2147483647 w 372"/>
                  <a:gd name="T7" fmla="*/ 2147483647 h 348"/>
                  <a:gd name="T8" fmla="*/ 0 w 372"/>
                  <a:gd name="T9" fmla="*/ 2147483647 h 348"/>
                  <a:gd name="T10" fmla="*/ 2147483647 w 372"/>
                  <a:gd name="T11" fmla="*/ 2147483647 h 348"/>
                  <a:gd name="T12" fmla="*/ 2147483647 w 372"/>
                  <a:gd name="T13" fmla="*/ 2147483647 h 348"/>
                  <a:gd name="T14" fmla="*/ 2147483647 w 372"/>
                  <a:gd name="T15" fmla="*/ 2147483647 h 348"/>
                  <a:gd name="T16" fmla="*/ 2147483647 w 372"/>
                  <a:gd name="T17" fmla="*/ 2147483647 h 348"/>
                  <a:gd name="T18" fmla="*/ 2147483647 w 372"/>
                  <a:gd name="T19" fmla="*/ 2147483647 h 348"/>
                  <a:gd name="T20" fmla="*/ 2147483647 w 372"/>
                  <a:gd name="T21" fmla="*/ 2147483647 h 348"/>
                  <a:gd name="T22" fmla="*/ 2147483647 w 372"/>
                  <a:gd name="T23" fmla="*/ 2147483647 h 348"/>
                  <a:gd name="T24" fmla="*/ 2147483647 w 372"/>
                  <a:gd name="T25" fmla="*/ 2147483647 h 348"/>
                  <a:gd name="T26" fmla="*/ 2147483647 w 372"/>
                  <a:gd name="T27" fmla="*/ 2147483647 h 348"/>
                  <a:gd name="T28" fmla="*/ 2147483647 w 372"/>
                  <a:gd name="T29" fmla="*/ 2147483647 h 348"/>
                  <a:gd name="T30" fmla="*/ 2147483647 w 372"/>
                  <a:gd name="T31" fmla="*/ 2147483647 h 348"/>
                  <a:gd name="T32" fmla="*/ 2147483647 w 372"/>
                  <a:gd name="T33" fmla="*/ 2147483647 h 348"/>
                  <a:gd name="T34" fmla="*/ 2147483647 w 372"/>
                  <a:gd name="T35" fmla="*/ 2147483647 h 348"/>
                  <a:gd name="T36" fmla="*/ 2147483647 w 372"/>
                  <a:gd name="T37" fmla="*/ 2147483647 h 348"/>
                  <a:gd name="T38" fmla="*/ 2147483647 w 372"/>
                  <a:gd name="T39" fmla="*/ 2147483647 h 348"/>
                  <a:gd name="T40" fmla="*/ 2147483647 w 372"/>
                  <a:gd name="T41" fmla="*/ 2147483647 h 348"/>
                  <a:gd name="T42" fmla="*/ 2147483647 w 372"/>
                  <a:gd name="T43" fmla="*/ 2147483647 h 348"/>
                  <a:gd name="T44" fmla="*/ 2147483647 w 372"/>
                  <a:gd name="T45" fmla="*/ 2147483647 h 348"/>
                  <a:gd name="T46" fmla="*/ 2147483647 w 372"/>
                  <a:gd name="T47" fmla="*/ 2147483647 h 348"/>
                  <a:gd name="T48" fmla="*/ 2147483647 w 372"/>
                  <a:gd name="T49" fmla="*/ 2147483647 h 348"/>
                  <a:gd name="T50" fmla="*/ 2147483647 w 372"/>
                  <a:gd name="T51" fmla="*/ 2147483647 h 348"/>
                  <a:gd name="T52" fmla="*/ 2147483647 w 372"/>
                  <a:gd name="T53" fmla="*/ 2147483647 h 348"/>
                  <a:gd name="T54" fmla="*/ 2147483647 w 372"/>
                  <a:gd name="T55" fmla="*/ 2147483647 h 348"/>
                  <a:gd name="T56" fmla="*/ 2147483647 w 372"/>
                  <a:gd name="T57" fmla="*/ 2147483647 h 348"/>
                  <a:gd name="T58" fmla="*/ 2147483647 w 372"/>
                  <a:gd name="T59" fmla="*/ 2147483647 h 348"/>
                  <a:gd name="T60" fmla="*/ 2147483647 w 372"/>
                  <a:gd name="T61" fmla="*/ 2147483647 h 348"/>
                  <a:gd name="T62" fmla="*/ 2147483647 w 372"/>
                  <a:gd name="T63" fmla="*/ 2147483647 h 3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72"/>
                  <a:gd name="T97" fmla="*/ 0 h 348"/>
                  <a:gd name="T98" fmla="*/ 372 w 372"/>
                  <a:gd name="T99" fmla="*/ 348 h 3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72" h="348">
                    <a:moveTo>
                      <a:pt x="30" y="18"/>
                    </a:moveTo>
                    <a:lnTo>
                      <a:pt x="12" y="0"/>
                    </a:lnTo>
                    <a:lnTo>
                      <a:pt x="6" y="24"/>
                    </a:lnTo>
                    <a:lnTo>
                      <a:pt x="24" y="48"/>
                    </a:lnTo>
                    <a:lnTo>
                      <a:pt x="30" y="18"/>
                    </a:lnTo>
                    <a:close/>
                    <a:moveTo>
                      <a:pt x="0" y="126"/>
                    </a:moveTo>
                    <a:lnTo>
                      <a:pt x="18" y="132"/>
                    </a:lnTo>
                    <a:lnTo>
                      <a:pt x="36" y="102"/>
                    </a:lnTo>
                    <a:lnTo>
                      <a:pt x="0" y="102"/>
                    </a:lnTo>
                    <a:lnTo>
                      <a:pt x="0" y="126"/>
                    </a:lnTo>
                    <a:close/>
                    <a:moveTo>
                      <a:pt x="78" y="120"/>
                    </a:moveTo>
                    <a:lnTo>
                      <a:pt x="36" y="120"/>
                    </a:lnTo>
                    <a:lnTo>
                      <a:pt x="42" y="144"/>
                    </a:lnTo>
                    <a:lnTo>
                      <a:pt x="78" y="132"/>
                    </a:lnTo>
                    <a:lnTo>
                      <a:pt x="78" y="120"/>
                    </a:lnTo>
                    <a:close/>
                    <a:moveTo>
                      <a:pt x="60" y="186"/>
                    </a:moveTo>
                    <a:lnTo>
                      <a:pt x="96" y="186"/>
                    </a:lnTo>
                    <a:lnTo>
                      <a:pt x="48" y="150"/>
                    </a:lnTo>
                    <a:lnTo>
                      <a:pt x="60" y="186"/>
                    </a:lnTo>
                    <a:close/>
                    <a:moveTo>
                      <a:pt x="246" y="222"/>
                    </a:moveTo>
                    <a:lnTo>
                      <a:pt x="222" y="210"/>
                    </a:lnTo>
                    <a:lnTo>
                      <a:pt x="192" y="210"/>
                    </a:lnTo>
                    <a:lnTo>
                      <a:pt x="192" y="228"/>
                    </a:lnTo>
                    <a:lnTo>
                      <a:pt x="198" y="234"/>
                    </a:lnTo>
                    <a:lnTo>
                      <a:pt x="204" y="246"/>
                    </a:lnTo>
                    <a:lnTo>
                      <a:pt x="216" y="252"/>
                    </a:lnTo>
                    <a:lnTo>
                      <a:pt x="252" y="264"/>
                    </a:lnTo>
                    <a:lnTo>
                      <a:pt x="264" y="264"/>
                    </a:lnTo>
                    <a:lnTo>
                      <a:pt x="276" y="258"/>
                    </a:lnTo>
                    <a:lnTo>
                      <a:pt x="276" y="252"/>
                    </a:lnTo>
                    <a:lnTo>
                      <a:pt x="270" y="246"/>
                    </a:lnTo>
                    <a:lnTo>
                      <a:pt x="264" y="234"/>
                    </a:lnTo>
                    <a:lnTo>
                      <a:pt x="246" y="222"/>
                    </a:lnTo>
                    <a:close/>
                    <a:moveTo>
                      <a:pt x="312" y="288"/>
                    </a:moveTo>
                    <a:lnTo>
                      <a:pt x="360" y="348"/>
                    </a:lnTo>
                    <a:lnTo>
                      <a:pt x="372" y="318"/>
                    </a:lnTo>
                    <a:lnTo>
                      <a:pt x="312" y="288"/>
                    </a:lnTo>
                    <a:close/>
                    <a:moveTo>
                      <a:pt x="288" y="126"/>
                    </a:moveTo>
                    <a:lnTo>
                      <a:pt x="288" y="132"/>
                    </a:lnTo>
                    <a:lnTo>
                      <a:pt x="282" y="138"/>
                    </a:lnTo>
                    <a:lnTo>
                      <a:pt x="282" y="150"/>
                    </a:lnTo>
                    <a:lnTo>
                      <a:pt x="276" y="162"/>
                    </a:lnTo>
                    <a:lnTo>
                      <a:pt x="276" y="192"/>
                    </a:lnTo>
                    <a:lnTo>
                      <a:pt x="312" y="228"/>
                    </a:lnTo>
                    <a:lnTo>
                      <a:pt x="324" y="234"/>
                    </a:lnTo>
                    <a:lnTo>
                      <a:pt x="330" y="240"/>
                    </a:lnTo>
                    <a:lnTo>
                      <a:pt x="288" y="126"/>
                    </a:lnTo>
                    <a:close/>
                    <a:moveTo>
                      <a:pt x="120" y="60"/>
                    </a:moveTo>
                    <a:lnTo>
                      <a:pt x="120" y="66"/>
                    </a:lnTo>
                    <a:lnTo>
                      <a:pt x="126" y="78"/>
                    </a:lnTo>
                    <a:lnTo>
                      <a:pt x="138" y="90"/>
                    </a:lnTo>
                    <a:lnTo>
                      <a:pt x="150" y="108"/>
                    </a:lnTo>
                    <a:lnTo>
                      <a:pt x="168" y="120"/>
                    </a:lnTo>
                    <a:lnTo>
                      <a:pt x="192" y="144"/>
                    </a:lnTo>
                    <a:lnTo>
                      <a:pt x="204" y="150"/>
                    </a:lnTo>
                    <a:lnTo>
                      <a:pt x="216" y="150"/>
                    </a:lnTo>
                    <a:lnTo>
                      <a:pt x="210" y="138"/>
                    </a:lnTo>
                    <a:lnTo>
                      <a:pt x="204" y="132"/>
                    </a:lnTo>
                    <a:lnTo>
                      <a:pt x="198" y="120"/>
                    </a:lnTo>
                    <a:lnTo>
                      <a:pt x="186" y="108"/>
                    </a:lnTo>
                    <a:lnTo>
                      <a:pt x="174" y="90"/>
                    </a:lnTo>
                    <a:lnTo>
                      <a:pt x="156" y="78"/>
                    </a:lnTo>
                    <a:lnTo>
                      <a:pt x="144" y="66"/>
                    </a:lnTo>
                    <a:lnTo>
                      <a:pt x="132" y="60"/>
                    </a:lnTo>
                    <a:lnTo>
                      <a:pt x="120" y="6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Slovenia" descr="© INSCALE GmbH, 05.05.2010&#10;http://www.presentationload.com/"/>
              <p:cNvSpPr/>
              <p:nvPr/>
            </p:nvSpPr>
            <p:spPr bwMode="gray">
              <a:xfrm>
                <a:off x="9626" y="3594"/>
                <a:ext cx="157" cy="90"/>
              </a:xfrm>
              <a:custGeom>
                <a:avLst/>
                <a:gdLst>
                  <a:gd name="T0" fmla="*/ 2147483647 w 210"/>
                  <a:gd name="T1" fmla="*/ 2147483647 h 120"/>
                  <a:gd name="T2" fmla="*/ 2147483647 w 210"/>
                  <a:gd name="T3" fmla="*/ 2147483647 h 120"/>
                  <a:gd name="T4" fmla="*/ 2147483647 w 210"/>
                  <a:gd name="T5" fmla="*/ 2147483647 h 120"/>
                  <a:gd name="T6" fmla="*/ 2147483647 w 210"/>
                  <a:gd name="T7" fmla="*/ 2147483647 h 120"/>
                  <a:gd name="T8" fmla="*/ 2147483647 w 210"/>
                  <a:gd name="T9" fmla="*/ 2147483647 h 120"/>
                  <a:gd name="T10" fmla="*/ 2147483647 w 210"/>
                  <a:gd name="T11" fmla="*/ 2147483647 h 120"/>
                  <a:gd name="T12" fmla="*/ 2147483647 w 210"/>
                  <a:gd name="T13" fmla="*/ 2147483647 h 120"/>
                  <a:gd name="T14" fmla="*/ 2147483647 w 210"/>
                  <a:gd name="T15" fmla="*/ 2147483647 h 120"/>
                  <a:gd name="T16" fmla="*/ 2147483647 w 210"/>
                  <a:gd name="T17" fmla="*/ 2147483647 h 120"/>
                  <a:gd name="T18" fmla="*/ 2147483647 w 210"/>
                  <a:gd name="T19" fmla="*/ 2147483647 h 120"/>
                  <a:gd name="T20" fmla="*/ 2147483647 w 210"/>
                  <a:gd name="T21" fmla="*/ 2147483647 h 120"/>
                  <a:gd name="T22" fmla="*/ 2147483647 w 210"/>
                  <a:gd name="T23" fmla="*/ 2147483647 h 120"/>
                  <a:gd name="T24" fmla="*/ 2147483647 w 210"/>
                  <a:gd name="T25" fmla="*/ 2147483647 h 120"/>
                  <a:gd name="T26" fmla="*/ 2147483647 w 210"/>
                  <a:gd name="T27" fmla="*/ 2147483647 h 120"/>
                  <a:gd name="T28" fmla="*/ 2147483647 w 210"/>
                  <a:gd name="T29" fmla="*/ 2147483647 h 120"/>
                  <a:gd name="T30" fmla="*/ 2147483647 w 210"/>
                  <a:gd name="T31" fmla="*/ 2147483647 h 120"/>
                  <a:gd name="T32" fmla="*/ 2147483647 w 210"/>
                  <a:gd name="T33" fmla="*/ 2147483647 h 120"/>
                  <a:gd name="T34" fmla="*/ 2147483647 w 210"/>
                  <a:gd name="T35" fmla="*/ 2147483647 h 120"/>
                  <a:gd name="T36" fmla="*/ 2147483647 w 210"/>
                  <a:gd name="T37" fmla="*/ 2147483647 h 120"/>
                  <a:gd name="T38" fmla="*/ 2147483647 w 210"/>
                  <a:gd name="T39" fmla="*/ 2147483647 h 120"/>
                  <a:gd name="T40" fmla="*/ 2147483647 w 210"/>
                  <a:gd name="T41" fmla="*/ 2147483647 h 120"/>
                  <a:gd name="T42" fmla="*/ 2147483647 w 210"/>
                  <a:gd name="T43" fmla="*/ 0 h 120"/>
                  <a:gd name="T44" fmla="*/ 2147483647 w 210"/>
                  <a:gd name="T45" fmla="*/ 2147483647 h 120"/>
                  <a:gd name="T46" fmla="*/ 2147483647 w 210"/>
                  <a:gd name="T47" fmla="*/ 2147483647 h 120"/>
                  <a:gd name="T48" fmla="*/ 2147483647 w 210"/>
                  <a:gd name="T49" fmla="*/ 2147483647 h 120"/>
                  <a:gd name="T50" fmla="*/ 2147483647 w 210"/>
                  <a:gd name="T51" fmla="*/ 2147483647 h 120"/>
                  <a:gd name="T52" fmla="*/ 2147483647 w 210"/>
                  <a:gd name="T53" fmla="*/ 2147483647 h 120"/>
                  <a:gd name="T54" fmla="*/ 2147483647 w 210"/>
                  <a:gd name="T55" fmla="*/ 2147483647 h 120"/>
                  <a:gd name="T56" fmla="*/ 2147483647 w 210"/>
                  <a:gd name="T57" fmla="*/ 2147483647 h 120"/>
                  <a:gd name="T58" fmla="*/ 2147483647 w 210"/>
                  <a:gd name="T59" fmla="*/ 2147483647 h 120"/>
                  <a:gd name="T60" fmla="*/ 2147483647 w 210"/>
                  <a:gd name="T61" fmla="*/ 2147483647 h 120"/>
                  <a:gd name="T62" fmla="*/ 2147483647 w 210"/>
                  <a:gd name="T63" fmla="*/ 2147483647 h 120"/>
                  <a:gd name="T64" fmla="*/ 2147483647 w 210"/>
                  <a:gd name="T65" fmla="*/ 2147483647 h 120"/>
                  <a:gd name="T66" fmla="*/ 2147483647 w 210"/>
                  <a:gd name="T67" fmla="*/ 2147483647 h 120"/>
                  <a:gd name="T68" fmla="*/ 0 w 210"/>
                  <a:gd name="T69" fmla="*/ 2147483647 h 120"/>
                  <a:gd name="T70" fmla="*/ 2147483647 w 210"/>
                  <a:gd name="T71" fmla="*/ 2147483647 h 120"/>
                  <a:gd name="T72" fmla="*/ 2147483647 w 210"/>
                  <a:gd name="T73" fmla="*/ 2147483647 h 120"/>
                  <a:gd name="T74" fmla="*/ 2147483647 w 210"/>
                  <a:gd name="T75" fmla="*/ 2147483647 h 120"/>
                  <a:gd name="T76" fmla="*/ 2147483647 w 210"/>
                  <a:gd name="T77" fmla="*/ 2147483647 h 120"/>
                  <a:gd name="T78" fmla="*/ 2147483647 w 210"/>
                  <a:gd name="T79" fmla="*/ 2147483647 h 120"/>
                  <a:gd name="T80" fmla="*/ 2147483647 w 210"/>
                  <a:gd name="T81" fmla="*/ 2147483647 h 120"/>
                  <a:gd name="T82" fmla="*/ 2147483647 w 210"/>
                  <a:gd name="T83" fmla="*/ 2147483647 h 120"/>
                  <a:gd name="T84" fmla="*/ 2147483647 w 210"/>
                  <a:gd name="T85" fmla="*/ 2147483647 h 120"/>
                  <a:gd name="T86" fmla="*/ 2147483647 w 210"/>
                  <a:gd name="T87" fmla="*/ 2147483647 h 12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10"/>
                  <a:gd name="T133" fmla="*/ 0 h 120"/>
                  <a:gd name="T134" fmla="*/ 210 w 210"/>
                  <a:gd name="T135" fmla="*/ 120 h 12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10" h="120">
                    <a:moveTo>
                      <a:pt x="24" y="120"/>
                    </a:moveTo>
                    <a:lnTo>
                      <a:pt x="42" y="120"/>
                    </a:lnTo>
                    <a:lnTo>
                      <a:pt x="42" y="108"/>
                    </a:lnTo>
                    <a:lnTo>
                      <a:pt x="54" y="114"/>
                    </a:lnTo>
                    <a:lnTo>
                      <a:pt x="72" y="114"/>
                    </a:lnTo>
                    <a:lnTo>
                      <a:pt x="78" y="102"/>
                    </a:lnTo>
                    <a:lnTo>
                      <a:pt x="78" y="108"/>
                    </a:lnTo>
                    <a:lnTo>
                      <a:pt x="84" y="114"/>
                    </a:lnTo>
                    <a:lnTo>
                      <a:pt x="126" y="114"/>
                    </a:lnTo>
                    <a:lnTo>
                      <a:pt x="126" y="96"/>
                    </a:lnTo>
                    <a:lnTo>
                      <a:pt x="138" y="90"/>
                    </a:lnTo>
                    <a:lnTo>
                      <a:pt x="150" y="78"/>
                    </a:lnTo>
                    <a:lnTo>
                      <a:pt x="150" y="72"/>
                    </a:lnTo>
                    <a:lnTo>
                      <a:pt x="144" y="66"/>
                    </a:lnTo>
                    <a:lnTo>
                      <a:pt x="144" y="54"/>
                    </a:lnTo>
                    <a:lnTo>
                      <a:pt x="174" y="54"/>
                    </a:lnTo>
                    <a:lnTo>
                      <a:pt x="186" y="48"/>
                    </a:lnTo>
                    <a:lnTo>
                      <a:pt x="186" y="36"/>
                    </a:lnTo>
                    <a:lnTo>
                      <a:pt x="210" y="36"/>
                    </a:lnTo>
                    <a:lnTo>
                      <a:pt x="192" y="24"/>
                    </a:lnTo>
                    <a:lnTo>
                      <a:pt x="186" y="6"/>
                    </a:lnTo>
                    <a:lnTo>
                      <a:pt x="180" y="0"/>
                    </a:lnTo>
                    <a:lnTo>
                      <a:pt x="174" y="12"/>
                    </a:lnTo>
                    <a:lnTo>
                      <a:pt x="168" y="30"/>
                    </a:lnTo>
                    <a:lnTo>
                      <a:pt x="144" y="24"/>
                    </a:lnTo>
                    <a:lnTo>
                      <a:pt x="132" y="30"/>
                    </a:lnTo>
                    <a:lnTo>
                      <a:pt x="84" y="30"/>
                    </a:lnTo>
                    <a:lnTo>
                      <a:pt x="84" y="42"/>
                    </a:lnTo>
                    <a:lnTo>
                      <a:pt x="54" y="42"/>
                    </a:lnTo>
                    <a:lnTo>
                      <a:pt x="48" y="36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0" y="54"/>
                    </a:lnTo>
                    <a:lnTo>
                      <a:pt x="12" y="60"/>
                    </a:lnTo>
                    <a:lnTo>
                      <a:pt x="6" y="96"/>
                    </a:lnTo>
                    <a:lnTo>
                      <a:pt x="18" y="96"/>
                    </a:lnTo>
                    <a:lnTo>
                      <a:pt x="30" y="102"/>
                    </a:lnTo>
                    <a:lnTo>
                      <a:pt x="36" y="102"/>
                    </a:lnTo>
                    <a:lnTo>
                      <a:pt x="36" y="108"/>
                    </a:lnTo>
                    <a:lnTo>
                      <a:pt x="30" y="108"/>
                    </a:lnTo>
                    <a:lnTo>
                      <a:pt x="30" y="114"/>
                    </a:lnTo>
                    <a:lnTo>
                      <a:pt x="24" y="12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2" name="Slovakia" descr="© INSCALE GmbH, 05.05.2010&#10;http://www.presentationload.com/"/>
              <p:cNvSpPr/>
              <p:nvPr/>
            </p:nvSpPr>
            <p:spPr bwMode="gray">
              <a:xfrm>
                <a:off x="9786" y="3443"/>
                <a:ext cx="264" cy="107"/>
              </a:xfrm>
              <a:custGeom>
                <a:avLst/>
                <a:gdLst>
                  <a:gd name="T0" fmla="*/ 2147483647 w 354"/>
                  <a:gd name="T1" fmla="*/ 2147483647 h 144"/>
                  <a:gd name="T2" fmla="*/ 2147483647 w 354"/>
                  <a:gd name="T3" fmla="*/ 2147483647 h 144"/>
                  <a:gd name="T4" fmla="*/ 2147483647 w 354"/>
                  <a:gd name="T5" fmla="*/ 2147483647 h 144"/>
                  <a:gd name="T6" fmla="*/ 2147483647 w 354"/>
                  <a:gd name="T7" fmla="*/ 2147483647 h 144"/>
                  <a:gd name="T8" fmla="*/ 2147483647 w 354"/>
                  <a:gd name="T9" fmla="*/ 2147483647 h 144"/>
                  <a:gd name="T10" fmla="*/ 2147483647 w 354"/>
                  <a:gd name="T11" fmla="*/ 2147483647 h 144"/>
                  <a:gd name="T12" fmla="*/ 2147483647 w 354"/>
                  <a:gd name="T13" fmla="*/ 2147483647 h 144"/>
                  <a:gd name="T14" fmla="*/ 2147483647 w 354"/>
                  <a:gd name="T15" fmla="*/ 0 h 144"/>
                  <a:gd name="T16" fmla="*/ 2147483647 w 354"/>
                  <a:gd name="T17" fmla="*/ 2147483647 h 144"/>
                  <a:gd name="T18" fmla="*/ 2147483647 w 354"/>
                  <a:gd name="T19" fmla="*/ 0 h 144"/>
                  <a:gd name="T20" fmla="*/ 2147483647 w 354"/>
                  <a:gd name="T21" fmla="*/ 2147483647 h 144"/>
                  <a:gd name="T22" fmla="*/ 2147483647 w 354"/>
                  <a:gd name="T23" fmla="*/ 2147483647 h 144"/>
                  <a:gd name="T24" fmla="*/ 2147483647 w 354"/>
                  <a:gd name="T25" fmla="*/ 2147483647 h 144"/>
                  <a:gd name="T26" fmla="*/ 2147483647 w 354"/>
                  <a:gd name="T27" fmla="*/ 2147483647 h 144"/>
                  <a:gd name="T28" fmla="*/ 2147483647 w 354"/>
                  <a:gd name="T29" fmla="*/ 2147483647 h 144"/>
                  <a:gd name="T30" fmla="*/ 0 w 354"/>
                  <a:gd name="T31" fmla="*/ 2147483647 h 144"/>
                  <a:gd name="T32" fmla="*/ 2147483647 w 354"/>
                  <a:gd name="T33" fmla="*/ 2147483647 h 144"/>
                  <a:gd name="T34" fmla="*/ 2147483647 w 354"/>
                  <a:gd name="T35" fmla="*/ 2147483647 h 144"/>
                  <a:gd name="T36" fmla="*/ 2147483647 w 354"/>
                  <a:gd name="T37" fmla="*/ 2147483647 h 144"/>
                  <a:gd name="T38" fmla="*/ 2147483647 w 354"/>
                  <a:gd name="T39" fmla="*/ 2147483647 h 144"/>
                  <a:gd name="T40" fmla="*/ 2147483647 w 354"/>
                  <a:gd name="T41" fmla="*/ 2147483647 h 144"/>
                  <a:gd name="T42" fmla="*/ 2147483647 w 354"/>
                  <a:gd name="T43" fmla="*/ 2147483647 h 144"/>
                  <a:gd name="T44" fmla="*/ 2147483647 w 354"/>
                  <a:gd name="T45" fmla="*/ 2147483647 h 144"/>
                  <a:gd name="T46" fmla="*/ 2147483647 w 354"/>
                  <a:gd name="T47" fmla="*/ 2147483647 h 144"/>
                  <a:gd name="T48" fmla="*/ 2147483647 w 354"/>
                  <a:gd name="T49" fmla="*/ 2147483647 h 144"/>
                  <a:gd name="T50" fmla="*/ 2147483647 w 354"/>
                  <a:gd name="T51" fmla="*/ 2147483647 h 144"/>
                  <a:gd name="T52" fmla="*/ 2147483647 w 354"/>
                  <a:gd name="T53" fmla="*/ 2147483647 h 144"/>
                  <a:gd name="T54" fmla="*/ 2147483647 w 354"/>
                  <a:gd name="T55" fmla="*/ 2147483647 h 144"/>
                  <a:gd name="T56" fmla="*/ 2147483647 w 354"/>
                  <a:gd name="T57" fmla="*/ 2147483647 h 144"/>
                  <a:gd name="T58" fmla="*/ 2147483647 w 354"/>
                  <a:gd name="T59" fmla="*/ 2147483647 h 144"/>
                  <a:gd name="T60" fmla="*/ 2147483647 w 354"/>
                  <a:gd name="T61" fmla="*/ 2147483647 h 144"/>
                  <a:gd name="T62" fmla="*/ 2147483647 w 354"/>
                  <a:gd name="T63" fmla="*/ 2147483647 h 144"/>
                  <a:gd name="T64" fmla="*/ 2147483647 w 354"/>
                  <a:gd name="T65" fmla="*/ 2147483647 h 144"/>
                  <a:gd name="T66" fmla="*/ 2147483647 w 354"/>
                  <a:gd name="T67" fmla="*/ 2147483647 h 144"/>
                  <a:gd name="T68" fmla="*/ 2147483647 w 354"/>
                  <a:gd name="T69" fmla="*/ 2147483647 h 14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54"/>
                  <a:gd name="T106" fmla="*/ 0 h 144"/>
                  <a:gd name="T107" fmla="*/ 354 w 354"/>
                  <a:gd name="T108" fmla="*/ 144 h 14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54" h="144">
                    <a:moveTo>
                      <a:pt x="348" y="30"/>
                    </a:moveTo>
                    <a:lnTo>
                      <a:pt x="324" y="30"/>
                    </a:lnTo>
                    <a:lnTo>
                      <a:pt x="300" y="6"/>
                    </a:lnTo>
                    <a:lnTo>
                      <a:pt x="276" y="6"/>
                    </a:lnTo>
                    <a:lnTo>
                      <a:pt x="270" y="12"/>
                    </a:lnTo>
                    <a:lnTo>
                      <a:pt x="258" y="18"/>
                    </a:lnTo>
                    <a:lnTo>
                      <a:pt x="246" y="18"/>
                    </a:lnTo>
                    <a:lnTo>
                      <a:pt x="240" y="12"/>
                    </a:lnTo>
                    <a:lnTo>
                      <a:pt x="210" y="12"/>
                    </a:lnTo>
                    <a:lnTo>
                      <a:pt x="210" y="18"/>
                    </a:lnTo>
                    <a:lnTo>
                      <a:pt x="204" y="24"/>
                    </a:lnTo>
                    <a:lnTo>
                      <a:pt x="192" y="24"/>
                    </a:lnTo>
                    <a:lnTo>
                      <a:pt x="186" y="18"/>
                    </a:lnTo>
                    <a:lnTo>
                      <a:pt x="186" y="12"/>
                    </a:lnTo>
                    <a:lnTo>
                      <a:pt x="180" y="12"/>
                    </a:lnTo>
                    <a:lnTo>
                      <a:pt x="168" y="0"/>
                    </a:lnTo>
                    <a:lnTo>
                      <a:pt x="156" y="0"/>
                    </a:lnTo>
                    <a:lnTo>
                      <a:pt x="144" y="12"/>
                    </a:lnTo>
                    <a:lnTo>
                      <a:pt x="138" y="12"/>
                    </a:lnTo>
                    <a:lnTo>
                      <a:pt x="126" y="0"/>
                    </a:lnTo>
                    <a:lnTo>
                      <a:pt x="108" y="12"/>
                    </a:lnTo>
                    <a:lnTo>
                      <a:pt x="84" y="18"/>
                    </a:lnTo>
                    <a:lnTo>
                      <a:pt x="84" y="42"/>
                    </a:lnTo>
                    <a:lnTo>
                      <a:pt x="72" y="48"/>
                    </a:lnTo>
                    <a:lnTo>
                      <a:pt x="66" y="54"/>
                    </a:lnTo>
                    <a:lnTo>
                      <a:pt x="54" y="6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0" y="60"/>
                    </a:lnTo>
                    <a:lnTo>
                      <a:pt x="12" y="60"/>
                    </a:lnTo>
                    <a:lnTo>
                      <a:pt x="6" y="66"/>
                    </a:lnTo>
                    <a:lnTo>
                      <a:pt x="0" y="90"/>
                    </a:lnTo>
                    <a:lnTo>
                      <a:pt x="0" y="102"/>
                    </a:lnTo>
                    <a:lnTo>
                      <a:pt x="6" y="102"/>
                    </a:lnTo>
                    <a:lnTo>
                      <a:pt x="6" y="114"/>
                    </a:lnTo>
                    <a:lnTo>
                      <a:pt x="12" y="114"/>
                    </a:lnTo>
                    <a:lnTo>
                      <a:pt x="12" y="126"/>
                    </a:lnTo>
                    <a:lnTo>
                      <a:pt x="6" y="132"/>
                    </a:lnTo>
                    <a:lnTo>
                      <a:pt x="18" y="138"/>
                    </a:lnTo>
                    <a:lnTo>
                      <a:pt x="30" y="120"/>
                    </a:lnTo>
                    <a:lnTo>
                      <a:pt x="36" y="126"/>
                    </a:lnTo>
                    <a:lnTo>
                      <a:pt x="42" y="138"/>
                    </a:lnTo>
                    <a:lnTo>
                      <a:pt x="48" y="144"/>
                    </a:lnTo>
                    <a:lnTo>
                      <a:pt x="90" y="144"/>
                    </a:lnTo>
                    <a:lnTo>
                      <a:pt x="108" y="138"/>
                    </a:lnTo>
                    <a:lnTo>
                      <a:pt x="120" y="138"/>
                    </a:lnTo>
                    <a:lnTo>
                      <a:pt x="132" y="114"/>
                    </a:lnTo>
                    <a:lnTo>
                      <a:pt x="168" y="120"/>
                    </a:lnTo>
                    <a:lnTo>
                      <a:pt x="174" y="108"/>
                    </a:lnTo>
                    <a:lnTo>
                      <a:pt x="198" y="108"/>
                    </a:lnTo>
                    <a:lnTo>
                      <a:pt x="210" y="102"/>
                    </a:lnTo>
                    <a:lnTo>
                      <a:pt x="216" y="102"/>
                    </a:lnTo>
                    <a:lnTo>
                      <a:pt x="228" y="90"/>
                    </a:lnTo>
                    <a:lnTo>
                      <a:pt x="234" y="78"/>
                    </a:lnTo>
                    <a:lnTo>
                      <a:pt x="258" y="78"/>
                    </a:lnTo>
                    <a:lnTo>
                      <a:pt x="258" y="90"/>
                    </a:lnTo>
                    <a:lnTo>
                      <a:pt x="276" y="96"/>
                    </a:lnTo>
                    <a:lnTo>
                      <a:pt x="276" y="78"/>
                    </a:lnTo>
                    <a:lnTo>
                      <a:pt x="288" y="78"/>
                    </a:lnTo>
                    <a:lnTo>
                      <a:pt x="288" y="90"/>
                    </a:lnTo>
                    <a:lnTo>
                      <a:pt x="300" y="90"/>
                    </a:lnTo>
                    <a:lnTo>
                      <a:pt x="312" y="84"/>
                    </a:lnTo>
                    <a:lnTo>
                      <a:pt x="336" y="84"/>
                    </a:lnTo>
                    <a:lnTo>
                      <a:pt x="336" y="90"/>
                    </a:lnTo>
                    <a:lnTo>
                      <a:pt x="336" y="72"/>
                    </a:lnTo>
                    <a:lnTo>
                      <a:pt x="342" y="72"/>
                    </a:lnTo>
                    <a:lnTo>
                      <a:pt x="348" y="66"/>
                    </a:lnTo>
                    <a:lnTo>
                      <a:pt x="348" y="60"/>
                    </a:lnTo>
                    <a:lnTo>
                      <a:pt x="354" y="54"/>
                    </a:lnTo>
                    <a:lnTo>
                      <a:pt x="354" y="30"/>
                    </a:lnTo>
                    <a:lnTo>
                      <a:pt x="348" y="3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Sierra Leone" descr="© INSCALE GmbH, 05.05.2010&#10;http://www.presentationload.com/"/>
              <p:cNvSpPr/>
              <p:nvPr/>
            </p:nvSpPr>
            <p:spPr bwMode="gray">
              <a:xfrm>
                <a:off x="8247" y="5795"/>
                <a:ext cx="154" cy="200"/>
              </a:xfrm>
              <a:custGeom>
                <a:avLst/>
                <a:gdLst>
                  <a:gd name="T0" fmla="*/ 2147483647 w 210"/>
                  <a:gd name="T1" fmla="*/ 2147483647 h 270"/>
                  <a:gd name="T2" fmla="*/ 2147483647 w 210"/>
                  <a:gd name="T3" fmla="*/ 2147483647 h 270"/>
                  <a:gd name="T4" fmla="*/ 2147483647 w 210"/>
                  <a:gd name="T5" fmla="*/ 2147483647 h 270"/>
                  <a:gd name="T6" fmla="*/ 2147483647 w 210"/>
                  <a:gd name="T7" fmla="*/ 2147483647 h 270"/>
                  <a:gd name="T8" fmla="*/ 2147483647 w 210"/>
                  <a:gd name="T9" fmla="*/ 2147483647 h 270"/>
                  <a:gd name="T10" fmla="*/ 2147483647 w 210"/>
                  <a:gd name="T11" fmla="*/ 2147483647 h 270"/>
                  <a:gd name="T12" fmla="*/ 2147483647 w 210"/>
                  <a:gd name="T13" fmla="*/ 2147483647 h 270"/>
                  <a:gd name="T14" fmla="*/ 2147483647 w 210"/>
                  <a:gd name="T15" fmla="*/ 2147483647 h 270"/>
                  <a:gd name="T16" fmla="*/ 2147483647 w 210"/>
                  <a:gd name="T17" fmla="*/ 2147483647 h 270"/>
                  <a:gd name="T18" fmla="*/ 2147483647 w 210"/>
                  <a:gd name="T19" fmla="*/ 2147483647 h 270"/>
                  <a:gd name="T20" fmla="*/ 2147483647 w 210"/>
                  <a:gd name="T21" fmla="*/ 2147483647 h 270"/>
                  <a:gd name="T22" fmla="*/ 2147483647 w 210"/>
                  <a:gd name="T23" fmla="*/ 0 h 270"/>
                  <a:gd name="T24" fmla="*/ 2147483647 w 210"/>
                  <a:gd name="T25" fmla="*/ 0 h 270"/>
                  <a:gd name="T26" fmla="*/ 2147483647 w 210"/>
                  <a:gd name="T27" fmla="*/ 2147483647 h 270"/>
                  <a:gd name="T28" fmla="*/ 2147483647 w 210"/>
                  <a:gd name="T29" fmla="*/ 2147483647 h 270"/>
                  <a:gd name="T30" fmla="*/ 2147483647 w 210"/>
                  <a:gd name="T31" fmla="*/ 2147483647 h 270"/>
                  <a:gd name="T32" fmla="*/ 2147483647 w 210"/>
                  <a:gd name="T33" fmla="*/ 2147483647 h 270"/>
                  <a:gd name="T34" fmla="*/ 2147483647 w 210"/>
                  <a:gd name="T35" fmla="*/ 2147483647 h 270"/>
                  <a:gd name="T36" fmla="*/ 2147483647 w 210"/>
                  <a:gd name="T37" fmla="*/ 2147483647 h 270"/>
                  <a:gd name="T38" fmla="*/ 2147483647 w 210"/>
                  <a:gd name="T39" fmla="*/ 2147483647 h 270"/>
                  <a:gd name="T40" fmla="*/ 2147483647 w 210"/>
                  <a:gd name="T41" fmla="*/ 2147483647 h 270"/>
                  <a:gd name="T42" fmla="*/ 2147483647 w 210"/>
                  <a:gd name="T43" fmla="*/ 2147483647 h 270"/>
                  <a:gd name="T44" fmla="*/ 0 w 210"/>
                  <a:gd name="T45" fmla="*/ 2147483647 h 270"/>
                  <a:gd name="T46" fmla="*/ 2147483647 w 210"/>
                  <a:gd name="T47" fmla="*/ 2147483647 h 270"/>
                  <a:gd name="T48" fmla="*/ 2147483647 w 210"/>
                  <a:gd name="T49" fmla="*/ 2147483647 h 270"/>
                  <a:gd name="T50" fmla="*/ 0 w 210"/>
                  <a:gd name="T51" fmla="*/ 2147483647 h 270"/>
                  <a:gd name="T52" fmla="*/ 0 w 210"/>
                  <a:gd name="T53" fmla="*/ 2147483647 h 270"/>
                  <a:gd name="T54" fmla="*/ 2147483647 w 210"/>
                  <a:gd name="T55" fmla="*/ 2147483647 h 270"/>
                  <a:gd name="T56" fmla="*/ 2147483647 w 210"/>
                  <a:gd name="T57" fmla="*/ 2147483647 h 270"/>
                  <a:gd name="T58" fmla="*/ 2147483647 w 210"/>
                  <a:gd name="T59" fmla="*/ 2147483647 h 270"/>
                  <a:gd name="T60" fmla="*/ 2147483647 w 210"/>
                  <a:gd name="T61" fmla="*/ 2147483647 h 270"/>
                  <a:gd name="T62" fmla="*/ 2147483647 w 210"/>
                  <a:gd name="T63" fmla="*/ 2147483647 h 270"/>
                  <a:gd name="T64" fmla="*/ 2147483647 w 210"/>
                  <a:gd name="T65" fmla="*/ 2147483647 h 270"/>
                  <a:gd name="T66" fmla="*/ 2147483647 w 210"/>
                  <a:gd name="T67" fmla="*/ 2147483647 h 270"/>
                  <a:gd name="T68" fmla="*/ 2147483647 w 210"/>
                  <a:gd name="T69" fmla="*/ 2147483647 h 270"/>
                  <a:gd name="T70" fmla="*/ 2147483647 w 210"/>
                  <a:gd name="T71" fmla="*/ 2147483647 h 270"/>
                  <a:gd name="T72" fmla="*/ 2147483647 w 210"/>
                  <a:gd name="T73" fmla="*/ 2147483647 h 270"/>
                  <a:gd name="T74" fmla="*/ 2147483647 w 210"/>
                  <a:gd name="T75" fmla="*/ 2147483647 h 270"/>
                  <a:gd name="T76" fmla="*/ 2147483647 w 210"/>
                  <a:gd name="T77" fmla="*/ 2147483647 h 270"/>
                  <a:gd name="T78" fmla="*/ 2147483647 w 210"/>
                  <a:gd name="T79" fmla="*/ 2147483647 h 270"/>
                  <a:gd name="T80" fmla="*/ 2147483647 w 210"/>
                  <a:gd name="T81" fmla="*/ 2147483647 h 270"/>
                  <a:gd name="T82" fmla="*/ 2147483647 w 210"/>
                  <a:gd name="T83" fmla="*/ 2147483647 h 270"/>
                  <a:gd name="T84" fmla="*/ 2147483647 w 210"/>
                  <a:gd name="T85" fmla="*/ 2147483647 h 270"/>
                  <a:gd name="T86" fmla="*/ 2147483647 w 210"/>
                  <a:gd name="T87" fmla="*/ 2147483647 h 27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10"/>
                  <a:gd name="T133" fmla="*/ 0 h 270"/>
                  <a:gd name="T134" fmla="*/ 210 w 210"/>
                  <a:gd name="T135" fmla="*/ 270 h 27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10" h="270">
                    <a:moveTo>
                      <a:pt x="186" y="180"/>
                    </a:moveTo>
                    <a:lnTo>
                      <a:pt x="186" y="162"/>
                    </a:lnTo>
                    <a:lnTo>
                      <a:pt x="210" y="156"/>
                    </a:lnTo>
                    <a:lnTo>
                      <a:pt x="204" y="132"/>
                    </a:lnTo>
                    <a:lnTo>
                      <a:pt x="174" y="144"/>
                    </a:lnTo>
                    <a:lnTo>
                      <a:pt x="180" y="126"/>
                    </a:lnTo>
                    <a:lnTo>
                      <a:pt x="186" y="120"/>
                    </a:lnTo>
                    <a:lnTo>
                      <a:pt x="192" y="108"/>
                    </a:lnTo>
                    <a:lnTo>
                      <a:pt x="192" y="90"/>
                    </a:lnTo>
                    <a:lnTo>
                      <a:pt x="180" y="78"/>
                    </a:lnTo>
                    <a:lnTo>
                      <a:pt x="180" y="60"/>
                    </a:lnTo>
                    <a:lnTo>
                      <a:pt x="138" y="0"/>
                    </a:lnTo>
                    <a:lnTo>
                      <a:pt x="102" y="0"/>
                    </a:lnTo>
                    <a:lnTo>
                      <a:pt x="96" y="18"/>
                    </a:lnTo>
                    <a:lnTo>
                      <a:pt x="60" y="18"/>
                    </a:lnTo>
                    <a:lnTo>
                      <a:pt x="60" y="24"/>
                    </a:lnTo>
                    <a:lnTo>
                      <a:pt x="54" y="30"/>
                    </a:lnTo>
                    <a:lnTo>
                      <a:pt x="48" y="42"/>
                    </a:lnTo>
                    <a:lnTo>
                      <a:pt x="36" y="54"/>
                    </a:lnTo>
                    <a:lnTo>
                      <a:pt x="30" y="66"/>
                    </a:lnTo>
                    <a:lnTo>
                      <a:pt x="18" y="72"/>
                    </a:lnTo>
                    <a:lnTo>
                      <a:pt x="12" y="78"/>
                    </a:lnTo>
                    <a:lnTo>
                      <a:pt x="0" y="84"/>
                    </a:lnTo>
                    <a:lnTo>
                      <a:pt x="12" y="96"/>
                    </a:lnTo>
                    <a:lnTo>
                      <a:pt x="6" y="102"/>
                    </a:lnTo>
                    <a:lnTo>
                      <a:pt x="0" y="114"/>
                    </a:lnTo>
                    <a:lnTo>
                      <a:pt x="0" y="132"/>
                    </a:lnTo>
                    <a:lnTo>
                      <a:pt x="6" y="138"/>
                    </a:lnTo>
                    <a:lnTo>
                      <a:pt x="18" y="144"/>
                    </a:lnTo>
                    <a:lnTo>
                      <a:pt x="24" y="150"/>
                    </a:lnTo>
                    <a:lnTo>
                      <a:pt x="18" y="180"/>
                    </a:lnTo>
                    <a:lnTo>
                      <a:pt x="42" y="198"/>
                    </a:lnTo>
                    <a:lnTo>
                      <a:pt x="42" y="204"/>
                    </a:lnTo>
                    <a:lnTo>
                      <a:pt x="48" y="210"/>
                    </a:lnTo>
                    <a:lnTo>
                      <a:pt x="54" y="222"/>
                    </a:lnTo>
                    <a:lnTo>
                      <a:pt x="78" y="234"/>
                    </a:lnTo>
                    <a:lnTo>
                      <a:pt x="96" y="234"/>
                    </a:lnTo>
                    <a:lnTo>
                      <a:pt x="126" y="270"/>
                    </a:lnTo>
                    <a:lnTo>
                      <a:pt x="126" y="234"/>
                    </a:lnTo>
                    <a:lnTo>
                      <a:pt x="144" y="216"/>
                    </a:lnTo>
                    <a:lnTo>
                      <a:pt x="156" y="210"/>
                    </a:lnTo>
                    <a:lnTo>
                      <a:pt x="168" y="198"/>
                    </a:lnTo>
                    <a:lnTo>
                      <a:pt x="180" y="192"/>
                    </a:lnTo>
                    <a:lnTo>
                      <a:pt x="186" y="18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Serbia" descr="© INSCALE GmbH, 05.05.2010&#10;http://www.presentationload.com/"/>
              <p:cNvSpPr/>
              <p:nvPr/>
            </p:nvSpPr>
            <p:spPr bwMode="gray">
              <a:xfrm>
                <a:off x="9887" y="3640"/>
                <a:ext cx="203" cy="223"/>
              </a:xfrm>
              <a:custGeom>
                <a:avLst/>
                <a:gdLst/>
                <a:ahLst/>
                <a:cxnLst>
                  <a:cxn ang="0">
                    <a:pos x="464" y="374"/>
                  </a:cxn>
                  <a:cxn ang="0">
                    <a:pos x="453" y="310"/>
                  </a:cxn>
                  <a:cxn ang="0">
                    <a:pos x="453" y="235"/>
                  </a:cxn>
                  <a:cxn ang="0">
                    <a:pos x="378" y="224"/>
                  </a:cxn>
                  <a:cxn ang="0">
                    <a:pos x="302" y="171"/>
                  </a:cxn>
                  <a:cxn ang="0">
                    <a:pos x="291" y="118"/>
                  </a:cxn>
                  <a:cxn ang="0">
                    <a:pos x="259" y="128"/>
                  </a:cxn>
                  <a:cxn ang="0">
                    <a:pos x="216" y="53"/>
                  </a:cxn>
                  <a:cxn ang="0">
                    <a:pos x="87" y="0"/>
                  </a:cxn>
                  <a:cxn ang="0">
                    <a:pos x="0" y="43"/>
                  </a:cxn>
                  <a:cxn ang="0">
                    <a:pos x="32" y="96"/>
                  </a:cxn>
                  <a:cxn ang="0">
                    <a:pos x="65" y="139"/>
                  </a:cxn>
                  <a:cxn ang="0">
                    <a:pos x="54" y="150"/>
                  </a:cxn>
                  <a:cxn ang="0">
                    <a:pos x="32" y="181"/>
                  </a:cxn>
                  <a:cxn ang="0">
                    <a:pos x="32" y="192"/>
                  </a:cxn>
                  <a:cxn ang="0">
                    <a:pos x="76" y="203"/>
                  </a:cxn>
                  <a:cxn ang="0">
                    <a:pos x="87" y="267"/>
                  </a:cxn>
                  <a:cxn ang="0">
                    <a:pos x="65" y="310"/>
                  </a:cxn>
                  <a:cxn ang="0">
                    <a:pos x="98" y="363"/>
                  </a:cxn>
                  <a:cxn ang="0">
                    <a:pos x="119" y="395"/>
                  </a:cxn>
                  <a:cxn ang="0">
                    <a:pos x="157" y="442"/>
                  </a:cxn>
                  <a:cxn ang="0">
                    <a:pos x="173" y="438"/>
                  </a:cxn>
                  <a:cxn ang="0">
                    <a:pos x="180" y="444"/>
                  </a:cxn>
                  <a:cxn ang="0">
                    <a:pos x="230" y="446"/>
                  </a:cxn>
                  <a:cxn ang="0">
                    <a:pos x="237" y="431"/>
                  </a:cxn>
                  <a:cxn ang="0">
                    <a:pos x="258" y="416"/>
                  </a:cxn>
                  <a:cxn ang="0">
                    <a:pos x="266" y="418"/>
                  </a:cxn>
                  <a:cxn ang="0">
                    <a:pos x="268" y="407"/>
                  </a:cxn>
                  <a:cxn ang="0">
                    <a:pos x="267" y="399"/>
                  </a:cxn>
                  <a:cxn ang="0">
                    <a:pos x="254" y="388"/>
                  </a:cxn>
                  <a:cxn ang="0">
                    <a:pos x="262" y="387"/>
                  </a:cxn>
                  <a:cxn ang="0">
                    <a:pos x="279" y="380"/>
                  </a:cxn>
                  <a:cxn ang="0">
                    <a:pos x="288" y="372"/>
                  </a:cxn>
                  <a:cxn ang="0">
                    <a:pos x="298" y="389"/>
                  </a:cxn>
                  <a:cxn ang="0">
                    <a:pos x="292" y="399"/>
                  </a:cxn>
                  <a:cxn ang="0">
                    <a:pos x="309" y="402"/>
                  </a:cxn>
                  <a:cxn ang="0">
                    <a:pos x="321" y="404"/>
                  </a:cxn>
                  <a:cxn ang="0">
                    <a:pos x="326" y="408"/>
                  </a:cxn>
                  <a:cxn ang="0">
                    <a:pos x="328" y="433"/>
                  </a:cxn>
                  <a:cxn ang="0">
                    <a:pos x="334" y="429"/>
                  </a:cxn>
                  <a:cxn ang="0">
                    <a:pos x="335" y="448"/>
                  </a:cxn>
                  <a:cxn ang="0">
                    <a:pos x="348" y="452"/>
                  </a:cxn>
                  <a:cxn ang="0">
                    <a:pos x="356" y="467"/>
                  </a:cxn>
                  <a:cxn ang="0">
                    <a:pos x="354" y="478"/>
                  </a:cxn>
                  <a:cxn ang="0">
                    <a:pos x="356" y="482"/>
                  </a:cxn>
                  <a:cxn ang="0">
                    <a:pos x="369" y="485"/>
                  </a:cxn>
                  <a:cxn ang="0">
                    <a:pos x="381" y="492"/>
                  </a:cxn>
                  <a:cxn ang="0">
                    <a:pos x="390" y="496"/>
                  </a:cxn>
                  <a:cxn ang="0">
                    <a:pos x="399" y="501"/>
                  </a:cxn>
                  <a:cxn ang="0">
                    <a:pos x="392" y="513"/>
                  </a:cxn>
                  <a:cxn ang="0">
                    <a:pos x="384" y="528"/>
                  </a:cxn>
                  <a:cxn ang="0">
                    <a:pos x="376" y="542"/>
                  </a:cxn>
                  <a:cxn ang="0">
                    <a:pos x="453" y="492"/>
                  </a:cxn>
                  <a:cxn ang="0">
                    <a:pos x="486" y="470"/>
                  </a:cxn>
                  <a:cxn ang="0">
                    <a:pos x="486" y="406"/>
                  </a:cxn>
                </a:cxnLst>
                <a:rect l="0" t="0" r="r" b="b"/>
                <a:pathLst>
                  <a:path w="496" h="542">
                    <a:moveTo>
                      <a:pt x="486" y="406"/>
                    </a:moveTo>
                    <a:cubicBezTo>
                      <a:pt x="453" y="395"/>
                      <a:pt x="453" y="395"/>
                      <a:pt x="453" y="395"/>
                    </a:cubicBezTo>
                    <a:cubicBezTo>
                      <a:pt x="464" y="374"/>
                      <a:pt x="464" y="374"/>
                      <a:pt x="464" y="374"/>
                    </a:cubicBezTo>
                    <a:cubicBezTo>
                      <a:pt x="432" y="363"/>
                      <a:pt x="432" y="363"/>
                      <a:pt x="432" y="363"/>
                    </a:cubicBezTo>
                    <a:cubicBezTo>
                      <a:pt x="432" y="331"/>
                      <a:pt x="432" y="331"/>
                      <a:pt x="432" y="331"/>
                    </a:cubicBezTo>
                    <a:cubicBezTo>
                      <a:pt x="453" y="310"/>
                      <a:pt x="453" y="310"/>
                      <a:pt x="453" y="310"/>
                    </a:cubicBezTo>
                    <a:cubicBezTo>
                      <a:pt x="453" y="267"/>
                      <a:pt x="453" y="267"/>
                      <a:pt x="453" y="267"/>
                    </a:cubicBezTo>
                    <a:cubicBezTo>
                      <a:pt x="442" y="256"/>
                      <a:pt x="442" y="256"/>
                      <a:pt x="442" y="256"/>
                    </a:cubicBezTo>
                    <a:cubicBezTo>
                      <a:pt x="453" y="235"/>
                      <a:pt x="453" y="235"/>
                      <a:pt x="453" y="235"/>
                    </a:cubicBezTo>
                    <a:cubicBezTo>
                      <a:pt x="464" y="224"/>
                      <a:pt x="464" y="224"/>
                      <a:pt x="464" y="224"/>
                    </a:cubicBezTo>
                    <a:cubicBezTo>
                      <a:pt x="421" y="213"/>
                      <a:pt x="421" y="213"/>
                      <a:pt x="421" y="213"/>
                    </a:cubicBezTo>
                    <a:cubicBezTo>
                      <a:pt x="378" y="224"/>
                      <a:pt x="378" y="224"/>
                      <a:pt x="378" y="224"/>
                    </a:cubicBezTo>
                    <a:cubicBezTo>
                      <a:pt x="367" y="213"/>
                      <a:pt x="367" y="213"/>
                      <a:pt x="367" y="213"/>
                    </a:cubicBezTo>
                    <a:cubicBezTo>
                      <a:pt x="324" y="203"/>
                      <a:pt x="324" y="203"/>
                      <a:pt x="324" y="203"/>
                    </a:cubicBezTo>
                    <a:cubicBezTo>
                      <a:pt x="302" y="171"/>
                      <a:pt x="302" y="171"/>
                      <a:pt x="302" y="171"/>
                    </a:cubicBezTo>
                    <a:cubicBezTo>
                      <a:pt x="313" y="160"/>
                      <a:pt x="313" y="160"/>
                      <a:pt x="313" y="160"/>
                    </a:cubicBezTo>
                    <a:cubicBezTo>
                      <a:pt x="313" y="128"/>
                      <a:pt x="313" y="128"/>
                      <a:pt x="313" y="128"/>
                    </a:cubicBezTo>
                    <a:cubicBezTo>
                      <a:pt x="291" y="118"/>
                      <a:pt x="291" y="118"/>
                      <a:pt x="291" y="118"/>
                    </a:cubicBezTo>
                    <a:cubicBezTo>
                      <a:pt x="280" y="118"/>
                      <a:pt x="280" y="118"/>
                      <a:pt x="280" y="118"/>
                    </a:cubicBezTo>
                    <a:cubicBezTo>
                      <a:pt x="270" y="128"/>
                      <a:pt x="270" y="128"/>
                      <a:pt x="270" y="128"/>
                    </a:cubicBezTo>
                    <a:cubicBezTo>
                      <a:pt x="259" y="128"/>
                      <a:pt x="259" y="128"/>
                      <a:pt x="259" y="128"/>
                    </a:cubicBezTo>
                    <a:cubicBezTo>
                      <a:pt x="249" y="118"/>
                      <a:pt x="249" y="118"/>
                      <a:pt x="249" y="118"/>
                    </a:cubicBezTo>
                    <a:cubicBezTo>
                      <a:pt x="227" y="53"/>
                      <a:pt x="227" y="53"/>
                      <a:pt x="227" y="53"/>
                    </a:cubicBezTo>
                    <a:cubicBezTo>
                      <a:pt x="216" y="53"/>
                      <a:pt x="216" y="53"/>
                      <a:pt x="216" y="53"/>
                    </a:cubicBezTo>
                    <a:cubicBezTo>
                      <a:pt x="173" y="21"/>
                      <a:pt x="173" y="21"/>
                      <a:pt x="173" y="21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32" y="96"/>
                      <a:pt x="32" y="96"/>
                      <a:pt x="32" y="96"/>
                    </a:cubicBezTo>
                    <a:cubicBezTo>
                      <a:pt x="22" y="128"/>
                      <a:pt x="22" y="128"/>
                      <a:pt x="22" y="128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65" y="139"/>
                      <a:pt x="65" y="139"/>
                      <a:pt x="65" y="139"/>
                    </a:cubicBezTo>
                    <a:cubicBezTo>
                      <a:pt x="76" y="139"/>
                      <a:pt x="76" y="139"/>
                      <a:pt x="76" y="139"/>
                    </a:cubicBezTo>
                    <a:cubicBezTo>
                      <a:pt x="65" y="150"/>
                      <a:pt x="65" y="150"/>
                      <a:pt x="65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32" y="160"/>
                      <a:pt x="32" y="160"/>
                      <a:pt x="32" y="160"/>
                    </a:cubicBezTo>
                    <a:cubicBezTo>
                      <a:pt x="32" y="181"/>
                      <a:pt x="32" y="181"/>
                      <a:pt x="32" y="181"/>
                    </a:cubicBezTo>
                    <a:cubicBezTo>
                      <a:pt x="22" y="181"/>
                      <a:pt x="22" y="181"/>
                      <a:pt x="22" y="181"/>
                    </a:cubicBezTo>
                    <a:cubicBezTo>
                      <a:pt x="22" y="192"/>
                      <a:pt x="22" y="192"/>
                      <a:pt x="22" y="192"/>
                    </a:cubicBezTo>
                    <a:cubicBezTo>
                      <a:pt x="32" y="192"/>
                      <a:pt x="32" y="192"/>
                      <a:pt x="32" y="192"/>
                    </a:cubicBezTo>
                    <a:cubicBezTo>
                      <a:pt x="54" y="181"/>
                      <a:pt x="54" y="181"/>
                      <a:pt x="54" y="181"/>
                    </a:cubicBezTo>
                    <a:cubicBezTo>
                      <a:pt x="76" y="181"/>
                      <a:pt x="76" y="181"/>
                      <a:pt x="76" y="181"/>
                    </a:cubicBezTo>
                    <a:cubicBezTo>
                      <a:pt x="76" y="203"/>
                      <a:pt x="76" y="203"/>
                      <a:pt x="76" y="203"/>
                    </a:cubicBezTo>
                    <a:cubicBezTo>
                      <a:pt x="43" y="235"/>
                      <a:pt x="43" y="235"/>
                      <a:pt x="43" y="235"/>
                    </a:cubicBezTo>
                    <a:cubicBezTo>
                      <a:pt x="43" y="267"/>
                      <a:pt x="43" y="267"/>
                      <a:pt x="43" y="267"/>
                    </a:cubicBezTo>
                    <a:cubicBezTo>
                      <a:pt x="87" y="267"/>
                      <a:pt x="87" y="267"/>
                      <a:pt x="87" y="267"/>
                    </a:cubicBezTo>
                    <a:cubicBezTo>
                      <a:pt x="98" y="278"/>
                      <a:pt x="98" y="278"/>
                      <a:pt x="98" y="278"/>
                    </a:cubicBezTo>
                    <a:cubicBezTo>
                      <a:pt x="108" y="299"/>
                      <a:pt x="108" y="299"/>
                      <a:pt x="108" y="299"/>
                    </a:cubicBezTo>
                    <a:cubicBezTo>
                      <a:pt x="65" y="310"/>
                      <a:pt x="65" y="310"/>
                      <a:pt x="65" y="310"/>
                    </a:cubicBezTo>
                    <a:cubicBezTo>
                      <a:pt x="87" y="331"/>
                      <a:pt x="87" y="331"/>
                      <a:pt x="87" y="331"/>
                    </a:cubicBezTo>
                    <a:cubicBezTo>
                      <a:pt x="98" y="353"/>
                      <a:pt x="98" y="353"/>
                      <a:pt x="98" y="353"/>
                    </a:cubicBezTo>
                    <a:cubicBezTo>
                      <a:pt x="98" y="363"/>
                      <a:pt x="98" y="363"/>
                      <a:pt x="98" y="363"/>
                    </a:cubicBezTo>
                    <a:cubicBezTo>
                      <a:pt x="87" y="363"/>
                      <a:pt x="87" y="363"/>
                      <a:pt x="87" y="363"/>
                    </a:cubicBezTo>
                    <a:cubicBezTo>
                      <a:pt x="87" y="374"/>
                      <a:pt x="87" y="374"/>
                      <a:pt x="87" y="374"/>
                    </a:cubicBezTo>
                    <a:cubicBezTo>
                      <a:pt x="119" y="395"/>
                      <a:pt x="119" y="395"/>
                      <a:pt x="119" y="395"/>
                    </a:cubicBezTo>
                    <a:cubicBezTo>
                      <a:pt x="140" y="417"/>
                      <a:pt x="140" y="417"/>
                      <a:pt x="140" y="417"/>
                    </a:cubicBezTo>
                    <a:cubicBezTo>
                      <a:pt x="157" y="442"/>
                      <a:pt x="157" y="442"/>
                      <a:pt x="157" y="442"/>
                    </a:cubicBezTo>
                    <a:cubicBezTo>
                      <a:pt x="157" y="442"/>
                      <a:pt x="157" y="442"/>
                      <a:pt x="157" y="442"/>
                    </a:cubicBezTo>
                    <a:cubicBezTo>
                      <a:pt x="159" y="442"/>
                      <a:pt x="161" y="443"/>
                      <a:pt x="166" y="444"/>
                    </a:cubicBezTo>
                    <a:cubicBezTo>
                      <a:pt x="166" y="444"/>
                      <a:pt x="166" y="444"/>
                      <a:pt x="167" y="444"/>
                    </a:cubicBezTo>
                    <a:cubicBezTo>
                      <a:pt x="173" y="438"/>
                      <a:pt x="173" y="438"/>
                      <a:pt x="173" y="438"/>
                    </a:cubicBezTo>
                    <a:cubicBezTo>
                      <a:pt x="173" y="447"/>
                      <a:pt x="173" y="447"/>
                      <a:pt x="173" y="447"/>
                    </a:cubicBezTo>
                    <a:cubicBezTo>
                      <a:pt x="174" y="448"/>
                      <a:pt x="175" y="448"/>
                      <a:pt x="176" y="449"/>
                    </a:cubicBezTo>
                    <a:cubicBezTo>
                      <a:pt x="176" y="449"/>
                      <a:pt x="176" y="449"/>
                      <a:pt x="180" y="444"/>
                    </a:cubicBezTo>
                    <a:cubicBezTo>
                      <a:pt x="180" y="444"/>
                      <a:pt x="180" y="444"/>
                      <a:pt x="199" y="447"/>
                    </a:cubicBezTo>
                    <a:cubicBezTo>
                      <a:pt x="199" y="447"/>
                      <a:pt x="199" y="447"/>
                      <a:pt x="212" y="446"/>
                    </a:cubicBezTo>
                    <a:cubicBezTo>
                      <a:pt x="212" y="446"/>
                      <a:pt x="212" y="446"/>
                      <a:pt x="230" y="446"/>
                    </a:cubicBezTo>
                    <a:cubicBezTo>
                      <a:pt x="230" y="446"/>
                      <a:pt x="230" y="446"/>
                      <a:pt x="240" y="443"/>
                    </a:cubicBezTo>
                    <a:cubicBezTo>
                      <a:pt x="240" y="443"/>
                      <a:pt x="240" y="443"/>
                      <a:pt x="239" y="437"/>
                    </a:cubicBezTo>
                    <a:cubicBezTo>
                      <a:pt x="239" y="437"/>
                      <a:pt x="239" y="437"/>
                      <a:pt x="237" y="431"/>
                    </a:cubicBezTo>
                    <a:cubicBezTo>
                      <a:pt x="237" y="431"/>
                      <a:pt x="237" y="431"/>
                      <a:pt x="245" y="425"/>
                    </a:cubicBezTo>
                    <a:cubicBezTo>
                      <a:pt x="245" y="425"/>
                      <a:pt x="245" y="425"/>
                      <a:pt x="255" y="417"/>
                    </a:cubicBezTo>
                    <a:cubicBezTo>
                      <a:pt x="255" y="417"/>
                      <a:pt x="255" y="417"/>
                      <a:pt x="258" y="416"/>
                    </a:cubicBezTo>
                    <a:cubicBezTo>
                      <a:pt x="258" y="416"/>
                      <a:pt x="258" y="416"/>
                      <a:pt x="258" y="421"/>
                    </a:cubicBezTo>
                    <a:cubicBezTo>
                      <a:pt x="258" y="421"/>
                      <a:pt x="258" y="421"/>
                      <a:pt x="262" y="419"/>
                    </a:cubicBezTo>
                    <a:cubicBezTo>
                      <a:pt x="262" y="419"/>
                      <a:pt x="262" y="419"/>
                      <a:pt x="266" y="418"/>
                    </a:cubicBezTo>
                    <a:cubicBezTo>
                      <a:pt x="266" y="418"/>
                      <a:pt x="266" y="418"/>
                      <a:pt x="263" y="414"/>
                    </a:cubicBezTo>
                    <a:cubicBezTo>
                      <a:pt x="263" y="414"/>
                      <a:pt x="263" y="414"/>
                      <a:pt x="267" y="412"/>
                    </a:cubicBezTo>
                    <a:cubicBezTo>
                      <a:pt x="267" y="412"/>
                      <a:pt x="267" y="412"/>
                      <a:pt x="268" y="407"/>
                    </a:cubicBezTo>
                    <a:cubicBezTo>
                      <a:pt x="268" y="407"/>
                      <a:pt x="268" y="407"/>
                      <a:pt x="264" y="405"/>
                    </a:cubicBezTo>
                    <a:cubicBezTo>
                      <a:pt x="264" y="405"/>
                      <a:pt x="264" y="405"/>
                      <a:pt x="264" y="402"/>
                    </a:cubicBezTo>
                    <a:cubicBezTo>
                      <a:pt x="264" y="402"/>
                      <a:pt x="264" y="402"/>
                      <a:pt x="267" y="399"/>
                    </a:cubicBezTo>
                    <a:cubicBezTo>
                      <a:pt x="267" y="399"/>
                      <a:pt x="267" y="399"/>
                      <a:pt x="266" y="396"/>
                    </a:cubicBezTo>
                    <a:cubicBezTo>
                      <a:pt x="266" y="396"/>
                      <a:pt x="266" y="396"/>
                      <a:pt x="258" y="394"/>
                    </a:cubicBezTo>
                    <a:cubicBezTo>
                      <a:pt x="258" y="394"/>
                      <a:pt x="258" y="394"/>
                      <a:pt x="254" y="388"/>
                    </a:cubicBezTo>
                    <a:cubicBezTo>
                      <a:pt x="254" y="388"/>
                      <a:pt x="254" y="388"/>
                      <a:pt x="256" y="385"/>
                    </a:cubicBezTo>
                    <a:cubicBezTo>
                      <a:pt x="256" y="385"/>
                      <a:pt x="256" y="385"/>
                      <a:pt x="259" y="389"/>
                    </a:cubicBezTo>
                    <a:cubicBezTo>
                      <a:pt x="259" y="389"/>
                      <a:pt x="259" y="389"/>
                      <a:pt x="262" y="387"/>
                    </a:cubicBezTo>
                    <a:cubicBezTo>
                      <a:pt x="262" y="387"/>
                      <a:pt x="262" y="387"/>
                      <a:pt x="267" y="388"/>
                    </a:cubicBezTo>
                    <a:cubicBezTo>
                      <a:pt x="267" y="388"/>
                      <a:pt x="267" y="388"/>
                      <a:pt x="271" y="385"/>
                    </a:cubicBezTo>
                    <a:cubicBezTo>
                      <a:pt x="271" y="385"/>
                      <a:pt x="271" y="385"/>
                      <a:pt x="279" y="380"/>
                    </a:cubicBezTo>
                    <a:cubicBezTo>
                      <a:pt x="279" y="380"/>
                      <a:pt x="279" y="380"/>
                      <a:pt x="282" y="378"/>
                    </a:cubicBezTo>
                    <a:cubicBezTo>
                      <a:pt x="282" y="378"/>
                      <a:pt x="282" y="378"/>
                      <a:pt x="283" y="374"/>
                    </a:cubicBezTo>
                    <a:cubicBezTo>
                      <a:pt x="283" y="374"/>
                      <a:pt x="283" y="374"/>
                      <a:pt x="288" y="372"/>
                    </a:cubicBezTo>
                    <a:cubicBezTo>
                      <a:pt x="288" y="372"/>
                      <a:pt x="288" y="372"/>
                      <a:pt x="293" y="377"/>
                    </a:cubicBezTo>
                    <a:cubicBezTo>
                      <a:pt x="293" y="377"/>
                      <a:pt x="293" y="377"/>
                      <a:pt x="297" y="384"/>
                    </a:cubicBezTo>
                    <a:cubicBezTo>
                      <a:pt x="297" y="384"/>
                      <a:pt x="297" y="384"/>
                      <a:pt x="298" y="389"/>
                    </a:cubicBezTo>
                    <a:cubicBezTo>
                      <a:pt x="298" y="389"/>
                      <a:pt x="298" y="389"/>
                      <a:pt x="298" y="392"/>
                    </a:cubicBezTo>
                    <a:cubicBezTo>
                      <a:pt x="298" y="392"/>
                      <a:pt x="298" y="392"/>
                      <a:pt x="291" y="396"/>
                    </a:cubicBezTo>
                    <a:cubicBezTo>
                      <a:pt x="291" y="396"/>
                      <a:pt x="291" y="396"/>
                      <a:pt x="292" y="399"/>
                    </a:cubicBezTo>
                    <a:cubicBezTo>
                      <a:pt x="292" y="399"/>
                      <a:pt x="292" y="399"/>
                      <a:pt x="299" y="400"/>
                    </a:cubicBezTo>
                    <a:cubicBezTo>
                      <a:pt x="299" y="400"/>
                      <a:pt x="299" y="400"/>
                      <a:pt x="303" y="404"/>
                    </a:cubicBezTo>
                    <a:cubicBezTo>
                      <a:pt x="303" y="404"/>
                      <a:pt x="303" y="404"/>
                      <a:pt x="309" y="402"/>
                    </a:cubicBezTo>
                    <a:cubicBezTo>
                      <a:pt x="309" y="402"/>
                      <a:pt x="309" y="402"/>
                      <a:pt x="314" y="404"/>
                    </a:cubicBezTo>
                    <a:cubicBezTo>
                      <a:pt x="314" y="404"/>
                      <a:pt x="314" y="404"/>
                      <a:pt x="319" y="401"/>
                    </a:cubicBezTo>
                    <a:cubicBezTo>
                      <a:pt x="319" y="401"/>
                      <a:pt x="319" y="401"/>
                      <a:pt x="321" y="404"/>
                    </a:cubicBezTo>
                    <a:cubicBezTo>
                      <a:pt x="321" y="404"/>
                      <a:pt x="321" y="404"/>
                      <a:pt x="318" y="408"/>
                    </a:cubicBezTo>
                    <a:cubicBezTo>
                      <a:pt x="318" y="408"/>
                      <a:pt x="318" y="408"/>
                      <a:pt x="324" y="407"/>
                    </a:cubicBezTo>
                    <a:cubicBezTo>
                      <a:pt x="324" y="407"/>
                      <a:pt x="324" y="407"/>
                      <a:pt x="326" y="408"/>
                    </a:cubicBezTo>
                    <a:cubicBezTo>
                      <a:pt x="326" y="408"/>
                      <a:pt x="326" y="408"/>
                      <a:pt x="324" y="425"/>
                    </a:cubicBezTo>
                    <a:cubicBezTo>
                      <a:pt x="324" y="425"/>
                      <a:pt x="324" y="425"/>
                      <a:pt x="324" y="432"/>
                    </a:cubicBezTo>
                    <a:cubicBezTo>
                      <a:pt x="324" y="432"/>
                      <a:pt x="324" y="432"/>
                      <a:pt x="328" y="433"/>
                    </a:cubicBezTo>
                    <a:cubicBezTo>
                      <a:pt x="328" y="433"/>
                      <a:pt x="328" y="433"/>
                      <a:pt x="330" y="431"/>
                    </a:cubicBezTo>
                    <a:cubicBezTo>
                      <a:pt x="330" y="431"/>
                      <a:pt x="330" y="431"/>
                      <a:pt x="331" y="428"/>
                    </a:cubicBezTo>
                    <a:cubicBezTo>
                      <a:pt x="331" y="428"/>
                      <a:pt x="331" y="428"/>
                      <a:pt x="334" y="429"/>
                    </a:cubicBezTo>
                    <a:cubicBezTo>
                      <a:pt x="334" y="429"/>
                      <a:pt x="334" y="429"/>
                      <a:pt x="336" y="433"/>
                    </a:cubicBezTo>
                    <a:cubicBezTo>
                      <a:pt x="336" y="433"/>
                      <a:pt x="336" y="433"/>
                      <a:pt x="336" y="443"/>
                    </a:cubicBezTo>
                    <a:cubicBezTo>
                      <a:pt x="336" y="443"/>
                      <a:pt x="336" y="443"/>
                      <a:pt x="335" y="448"/>
                    </a:cubicBezTo>
                    <a:cubicBezTo>
                      <a:pt x="335" y="448"/>
                      <a:pt x="335" y="448"/>
                      <a:pt x="339" y="450"/>
                    </a:cubicBezTo>
                    <a:cubicBezTo>
                      <a:pt x="339" y="450"/>
                      <a:pt x="339" y="450"/>
                      <a:pt x="344" y="450"/>
                    </a:cubicBezTo>
                    <a:cubicBezTo>
                      <a:pt x="344" y="450"/>
                      <a:pt x="344" y="450"/>
                      <a:pt x="348" y="452"/>
                    </a:cubicBezTo>
                    <a:cubicBezTo>
                      <a:pt x="348" y="452"/>
                      <a:pt x="348" y="452"/>
                      <a:pt x="353" y="456"/>
                    </a:cubicBezTo>
                    <a:cubicBezTo>
                      <a:pt x="353" y="456"/>
                      <a:pt x="353" y="456"/>
                      <a:pt x="357" y="457"/>
                    </a:cubicBezTo>
                    <a:cubicBezTo>
                      <a:pt x="357" y="457"/>
                      <a:pt x="357" y="457"/>
                      <a:pt x="356" y="467"/>
                    </a:cubicBezTo>
                    <a:cubicBezTo>
                      <a:pt x="356" y="467"/>
                      <a:pt x="356" y="467"/>
                      <a:pt x="356" y="472"/>
                    </a:cubicBezTo>
                    <a:cubicBezTo>
                      <a:pt x="356" y="472"/>
                      <a:pt x="356" y="472"/>
                      <a:pt x="352" y="473"/>
                    </a:cubicBezTo>
                    <a:cubicBezTo>
                      <a:pt x="352" y="473"/>
                      <a:pt x="352" y="473"/>
                      <a:pt x="354" y="478"/>
                    </a:cubicBezTo>
                    <a:cubicBezTo>
                      <a:pt x="354" y="478"/>
                      <a:pt x="354" y="478"/>
                      <a:pt x="351" y="482"/>
                    </a:cubicBezTo>
                    <a:cubicBezTo>
                      <a:pt x="351" y="482"/>
                      <a:pt x="351" y="482"/>
                      <a:pt x="353" y="483"/>
                    </a:cubicBezTo>
                    <a:cubicBezTo>
                      <a:pt x="353" y="483"/>
                      <a:pt x="353" y="483"/>
                      <a:pt x="356" y="482"/>
                    </a:cubicBezTo>
                    <a:cubicBezTo>
                      <a:pt x="356" y="482"/>
                      <a:pt x="356" y="482"/>
                      <a:pt x="361" y="485"/>
                    </a:cubicBezTo>
                    <a:cubicBezTo>
                      <a:pt x="361" y="485"/>
                      <a:pt x="361" y="485"/>
                      <a:pt x="364" y="483"/>
                    </a:cubicBezTo>
                    <a:cubicBezTo>
                      <a:pt x="364" y="483"/>
                      <a:pt x="364" y="483"/>
                      <a:pt x="369" y="485"/>
                    </a:cubicBezTo>
                    <a:cubicBezTo>
                      <a:pt x="369" y="485"/>
                      <a:pt x="369" y="485"/>
                      <a:pt x="372" y="485"/>
                    </a:cubicBezTo>
                    <a:cubicBezTo>
                      <a:pt x="372" y="485"/>
                      <a:pt x="372" y="485"/>
                      <a:pt x="377" y="489"/>
                    </a:cubicBezTo>
                    <a:cubicBezTo>
                      <a:pt x="377" y="489"/>
                      <a:pt x="377" y="489"/>
                      <a:pt x="381" y="492"/>
                    </a:cubicBezTo>
                    <a:cubicBezTo>
                      <a:pt x="381" y="492"/>
                      <a:pt x="381" y="492"/>
                      <a:pt x="383" y="496"/>
                    </a:cubicBezTo>
                    <a:cubicBezTo>
                      <a:pt x="383" y="496"/>
                      <a:pt x="383" y="496"/>
                      <a:pt x="385" y="499"/>
                    </a:cubicBezTo>
                    <a:cubicBezTo>
                      <a:pt x="385" y="499"/>
                      <a:pt x="385" y="499"/>
                      <a:pt x="390" y="496"/>
                    </a:cubicBezTo>
                    <a:cubicBezTo>
                      <a:pt x="390" y="496"/>
                      <a:pt x="390" y="496"/>
                      <a:pt x="394" y="494"/>
                    </a:cubicBezTo>
                    <a:cubicBezTo>
                      <a:pt x="394" y="494"/>
                      <a:pt x="394" y="494"/>
                      <a:pt x="398" y="496"/>
                    </a:cubicBezTo>
                    <a:cubicBezTo>
                      <a:pt x="398" y="496"/>
                      <a:pt x="398" y="496"/>
                      <a:pt x="399" y="501"/>
                    </a:cubicBezTo>
                    <a:cubicBezTo>
                      <a:pt x="399" y="501"/>
                      <a:pt x="399" y="501"/>
                      <a:pt x="395" y="505"/>
                    </a:cubicBezTo>
                    <a:cubicBezTo>
                      <a:pt x="395" y="505"/>
                      <a:pt x="395" y="505"/>
                      <a:pt x="395" y="509"/>
                    </a:cubicBezTo>
                    <a:cubicBezTo>
                      <a:pt x="395" y="509"/>
                      <a:pt x="395" y="509"/>
                      <a:pt x="392" y="513"/>
                    </a:cubicBezTo>
                    <a:cubicBezTo>
                      <a:pt x="392" y="513"/>
                      <a:pt x="392" y="513"/>
                      <a:pt x="392" y="516"/>
                    </a:cubicBezTo>
                    <a:cubicBezTo>
                      <a:pt x="392" y="516"/>
                      <a:pt x="392" y="516"/>
                      <a:pt x="386" y="519"/>
                    </a:cubicBezTo>
                    <a:cubicBezTo>
                      <a:pt x="386" y="519"/>
                      <a:pt x="386" y="519"/>
                      <a:pt x="384" y="528"/>
                    </a:cubicBezTo>
                    <a:cubicBezTo>
                      <a:pt x="384" y="528"/>
                      <a:pt x="384" y="528"/>
                      <a:pt x="379" y="531"/>
                    </a:cubicBezTo>
                    <a:cubicBezTo>
                      <a:pt x="379" y="531"/>
                      <a:pt x="379" y="531"/>
                      <a:pt x="376" y="535"/>
                    </a:cubicBezTo>
                    <a:cubicBezTo>
                      <a:pt x="376" y="535"/>
                      <a:pt x="376" y="535"/>
                      <a:pt x="376" y="542"/>
                    </a:cubicBezTo>
                    <a:cubicBezTo>
                      <a:pt x="432" y="535"/>
                      <a:pt x="432" y="535"/>
                      <a:pt x="432" y="535"/>
                    </a:cubicBezTo>
                    <a:cubicBezTo>
                      <a:pt x="453" y="535"/>
                      <a:pt x="453" y="535"/>
                      <a:pt x="453" y="535"/>
                    </a:cubicBezTo>
                    <a:cubicBezTo>
                      <a:pt x="453" y="492"/>
                      <a:pt x="453" y="492"/>
                      <a:pt x="453" y="492"/>
                    </a:cubicBezTo>
                    <a:cubicBezTo>
                      <a:pt x="442" y="481"/>
                      <a:pt x="442" y="481"/>
                      <a:pt x="442" y="481"/>
                    </a:cubicBezTo>
                    <a:cubicBezTo>
                      <a:pt x="442" y="470"/>
                      <a:pt x="442" y="470"/>
                      <a:pt x="442" y="470"/>
                    </a:cubicBezTo>
                    <a:cubicBezTo>
                      <a:pt x="486" y="470"/>
                      <a:pt x="486" y="470"/>
                      <a:pt x="486" y="470"/>
                    </a:cubicBezTo>
                    <a:cubicBezTo>
                      <a:pt x="496" y="460"/>
                      <a:pt x="496" y="460"/>
                      <a:pt x="496" y="460"/>
                    </a:cubicBezTo>
                    <a:cubicBezTo>
                      <a:pt x="496" y="417"/>
                      <a:pt x="496" y="417"/>
                      <a:pt x="496" y="417"/>
                    </a:cubicBezTo>
                    <a:lnTo>
                      <a:pt x="486" y="40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Senegal" descr="© INSCALE GmbH, 05.05.2010&#10;http://www.presentationload.com/"/>
              <p:cNvSpPr/>
              <p:nvPr/>
            </p:nvSpPr>
            <p:spPr bwMode="gray">
              <a:xfrm>
                <a:off x="8093" y="5391"/>
                <a:ext cx="308" cy="273"/>
              </a:xfrm>
              <a:custGeom>
                <a:avLst/>
                <a:gdLst>
                  <a:gd name="T0" fmla="*/ 2147483647 w 414"/>
                  <a:gd name="T1" fmla="*/ 2147483647 h 366"/>
                  <a:gd name="T2" fmla="*/ 2147483647 w 414"/>
                  <a:gd name="T3" fmla="*/ 2147483647 h 366"/>
                  <a:gd name="T4" fmla="*/ 2147483647 w 414"/>
                  <a:gd name="T5" fmla="*/ 2147483647 h 366"/>
                  <a:gd name="T6" fmla="*/ 2147483647 w 414"/>
                  <a:gd name="T7" fmla="*/ 2147483647 h 366"/>
                  <a:gd name="T8" fmla="*/ 2147483647 w 414"/>
                  <a:gd name="T9" fmla="*/ 2147483647 h 366"/>
                  <a:gd name="T10" fmla="*/ 2147483647 w 414"/>
                  <a:gd name="T11" fmla="*/ 2147483647 h 366"/>
                  <a:gd name="T12" fmla="*/ 2147483647 w 414"/>
                  <a:gd name="T13" fmla="*/ 2147483647 h 366"/>
                  <a:gd name="T14" fmla="*/ 2147483647 w 414"/>
                  <a:gd name="T15" fmla="*/ 2147483647 h 366"/>
                  <a:gd name="T16" fmla="*/ 2147483647 w 414"/>
                  <a:gd name="T17" fmla="*/ 2147483647 h 366"/>
                  <a:gd name="T18" fmla="*/ 2147483647 w 414"/>
                  <a:gd name="T19" fmla="*/ 2147483647 h 366"/>
                  <a:gd name="T20" fmla="*/ 2147483647 w 414"/>
                  <a:gd name="T21" fmla="*/ 2147483647 h 366"/>
                  <a:gd name="T22" fmla="*/ 2147483647 w 414"/>
                  <a:gd name="T23" fmla="*/ 2147483647 h 366"/>
                  <a:gd name="T24" fmla="*/ 2147483647 w 414"/>
                  <a:gd name="T25" fmla="*/ 2147483647 h 366"/>
                  <a:gd name="T26" fmla="*/ 2147483647 w 414"/>
                  <a:gd name="T27" fmla="*/ 2147483647 h 366"/>
                  <a:gd name="T28" fmla="*/ 2147483647 w 414"/>
                  <a:gd name="T29" fmla="*/ 0 h 366"/>
                  <a:gd name="T30" fmla="*/ 2147483647 w 414"/>
                  <a:gd name="T31" fmla="*/ 2147483647 h 366"/>
                  <a:gd name="T32" fmla="*/ 2147483647 w 414"/>
                  <a:gd name="T33" fmla="*/ 2147483647 h 366"/>
                  <a:gd name="T34" fmla="*/ 2147483647 w 414"/>
                  <a:gd name="T35" fmla="*/ 2147483647 h 366"/>
                  <a:gd name="T36" fmla="*/ 2147483647 w 414"/>
                  <a:gd name="T37" fmla="*/ 2147483647 h 366"/>
                  <a:gd name="T38" fmla="*/ 2147483647 w 414"/>
                  <a:gd name="T39" fmla="*/ 2147483647 h 366"/>
                  <a:gd name="T40" fmla="*/ 2147483647 w 414"/>
                  <a:gd name="T41" fmla="*/ 2147483647 h 366"/>
                  <a:gd name="T42" fmla="*/ 0 w 414"/>
                  <a:gd name="T43" fmla="*/ 2147483647 h 366"/>
                  <a:gd name="T44" fmla="*/ 2147483647 w 414"/>
                  <a:gd name="T45" fmla="*/ 2147483647 h 366"/>
                  <a:gd name="T46" fmla="*/ 2147483647 w 414"/>
                  <a:gd name="T47" fmla="*/ 2147483647 h 366"/>
                  <a:gd name="T48" fmla="*/ 2147483647 w 414"/>
                  <a:gd name="T49" fmla="*/ 2147483647 h 366"/>
                  <a:gd name="T50" fmla="*/ 2147483647 w 414"/>
                  <a:gd name="T51" fmla="*/ 2147483647 h 366"/>
                  <a:gd name="T52" fmla="*/ 2147483647 w 414"/>
                  <a:gd name="T53" fmla="*/ 2147483647 h 366"/>
                  <a:gd name="T54" fmla="*/ 2147483647 w 414"/>
                  <a:gd name="T55" fmla="*/ 2147483647 h 366"/>
                  <a:gd name="T56" fmla="*/ 2147483647 w 414"/>
                  <a:gd name="T57" fmla="*/ 2147483647 h 366"/>
                  <a:gd name="T58" fmla="*/ 2147483647 w 414"/>
                  <a:gd name="T59" fmla="*/ 2147483647 h 366"/>
                  <a:gd name="T60" fmla="*/ 2147483647 w 414"/>
                  <a:gd name="T61" fmla="*/ 2147483647 h 366"/>
                  <a:gd name="T62" fmla="*/ 2147483647 w 414"/>
                  <a:gd name="T63" fmla="*/ 2147483647 h 366"/>
                  <a:gd name="T64" fmla="*/ 2147483647 w 414"/>
                  <a:gd name="T65" fmla="*/ 2147483647 h 366"/>
                  <a:gd name="T66" fmla="*/ 2147483647 w 414"/>
                  <a:gd name="T67" fmla="*/ 2147483647 h 366"/>
                  <a:gd name="T68" fmla="*/ 2147483647 w 414"/>
                  <a:gd name="T69" fmla="*/ 2147483647 h 366"/>
                  <a:gd name="T70" fmla="*/ 2147483647 w 414"/>
                  <a:gd name="T71" fmla="*/ 2147483647 h 366"/>
                  <a:gd name="T72" fmla="*/ 2147483647 w 414"/>
                  <a:gd name="T73" fmla="*/ 2147483647 h 366"/>
                  <a:gd name="T74" fmla="*/ 2147483647 w 414"/>
                  <a:gd name="T75" fmla="*/ 2147483647 h 366"/>
                  <a:gd name="T76" fmla="*/ 2147483647 w 414"/>
                  <a:gd name="T77" fmla="*/ 2147483647 h 366"/>
                  <a:gd name="T78" fmla="*/ 2147483647 w 414"/>
                  <a:gd name="T79" fmla="*/ 2147483647 h 366"/>
                  <a:gd name="T80" fmla="*/ 2147483647 w 414"/>
                  <a:gd name="T81" fmla="*/ 2147483647 h 366"/>
                  <a:gd name="T82" fmla="*/ 2147483647 w 414"/>
                  <a:gd name="T83" fmla="*/ 2147483647 h 366"/>
                  <a:gd name="T84" fmla="*/ 2147483647 w 414"/>
                  <a:gd name="T85" fmla="*/ 2147483647 h 366"/>
                  <a:gd name="T86" fmla="*/ 2147483647 w 414"/>
                  <a:gd name="T87" fmla="*/ 2147483647 h 366"/>
                  <a:gd name="T88" fmla="*/ 2147483647 w 414"/>
                  <a:gd name="T89" fmla="*/ 2147483647 h 366"/>
                  <a:gd name="T90" fmla="*/ 2147483647 w 414"/>
                  <a:gd name="T91" fmla="*/ 2147483647 h 366"/>
                  <a:gd name="T92" fmla="*/ 2147483647 w 414"/>
                  <a:gd name="T93" fmla="*/ 2147483647 h 366"/>
                  <a:gd name="T94" fmla="*/ 2147483647 w 414"/>
                  <a:gd name="T95" fmla="*/ 2147483647 h 366"/>
                  <a:gd name="T96" fmla="*/ 2147483647 w 414"/>
                  <a:gd name="T97" fmla="*/ 2147483647 h 366"/>
                  <a:gd name="T98" fmla="*/ 2147483647 w 414"/>
                  <a:gd name="T99" fmla="*/ 2147483647 h 366"/>
                  <a:gd name="T100" fmla="*/ 2147483647 w 414"/>
                  <a:gd name="T101" fmla="*/ 2147483647 h 366"/>
                  <a:gd name="T102" fmla="*/ 2147483647 w 414"/>
                  <a:gd name="T103" fmla="*/ 2147483647 h 366"/>
                  <a:gd name="T104" fmla="*/ 2147483647 w 414"/>
                  <a:gd name="T105" fmla="*/ 2147483647 h 36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14"/>
                  <a:gd name="T160" fmla="*/ 0 h 366"/>
                  <a:gd name="T161" fmla="*/ 414 w 414"/>
                  <a:gd name="T162" fmla="*/ 366 h 36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14" h="366">
                    <a:moveTo>
                      <a:pt x="402" y="270"/>
                    </a:moveTo>
                    <a:lnTo>
                      <a:pt x="396" y="270"/>
                    </a:lnTo>
                    <a:lnTo>
                      <a:pt x="396" y="276"/>
                    </a:lnTo>
                    <a:lnTo>
                      <a:pt x="384" y="276"/>
                    </a:lnTo>
                    <a:lnTo>
                      <a:pt x="378" y="270"/>
                    </a:lnTo>
                    <a:lnTo>
                      <a:pt x="378" y="246"/>
                    </a:lnTo>
                    <a:lnTo>
                      <a:pt x="384" y="240"/>
                    </a:lnTo>
                    <a:lnTo>
                      <a:pt x="384" y="222"/>
                    </a:lnTo>
                    <a:lnTo>
                      <a:pt x="372" y="210"/>
                    </a:lnTo>
                    <a:lnTo>
                      <a:pt x="372" y="204"/>
                    </a:lnTo>
                    <a:lnTo>
                      <a:pt x="360" y="186"/>
                    </a:lnTo>
                    <a:lnTo>
                      <a:pt x="360" y="162"/>
                    </a:lnTo>
                    <a:lnTo>
                      <a:pt x="348" y="138"/>
                    </a:lnTo>
                    <a:lnTo>
                      <a:pt x="318" y="132"/>
                    </a:lnTo>
                    <a:lnTo>
                      <a:pt x="318" y="108"/>
                    </a:lnTo>
                    <a:lnTo>
                      <a:pt x="312" y="102"/>
                    </a:lnTo>
                    <a:lnTo>
                      <a:pt x="294" y="102"/>
                    </a:lnTo>
                    <a:lnTo>
                      <a:pt x="294" y="72"/>
                    </a:lnTo>
                    <a:lnTo>
                      <a:pt x="288" y="60"/>
                    </a:lnTo>
                    <a:lnTo>
                      <a:pt x="288" y="54"/>
                    </a:lnTo>
                    <a:lnTo>
                      <a:pt x="282" y="48"/>
                    </a:lnTo>
                    <a:lnTo>
                      <a:pt x="264" y="48"/>
                    </a:lnTo>
                    <a:lnTo>
                      <a:pt x="252" y="54"/>
                    </a:lnTo>
                    <a:lnTo>
                      <a:pt x="246" y="42"/>
                    </a:lnTo>
                    <a:lnTo>
                      <a:pt x="234" y="30"/>
                    </a:lnTo>
                    <a:lnTo>
                      <a:pt x="228" y="18"/>
                    </a:lnTo>
                    <a:lnTo>
                      <a:pt x="222" y="18"/>
                    </a:lnTo>
                    <a:lnTo>
                      <a:pt x="210" y="12"/>
                    </a:lnTo>
                    <a:lnTo>
                      <a:pt x="186" y="12"/>
                    </a:lnTo>
                    <a:lnTo>
                      <a:pt x="162" y="0"/>
                    </a:lnTo>
                    <a:lnTo>
                      <a:pt x="162" y="18"/>
                    </a:lnTo>
                    <a:lnTo>
                      <a:pt x="132" y="12"/>
                    </a:lnTo>
                    <a:lnTo>
                      <a:pt x="120" y="18"/>
                    </a:lnTo>
                    <a:lnTo>
                      <a:pt x="114" y="18"/>
                    </a:lnTo>
                    <a:lnTo>
                      <a:pt x="108" y="12"/>
                    </a:lnTo>
                    <a:lnTo>
                      <a:pt x="102" y="12"/>
                    </a:lnTo>
                    <a:lnTo>
                      <a:pt x="90" y="18"/>
                    </a:lnTo>
                    <a:lnTo>
                      <a:pt x="84" y="24"/>
                    </a:lnTo>
                    <a:lnTo>
                      <a:pt x="66" y="60"/>
                    </a:lnTo>
                    <a:lnTo>
                      <a:pt x="60" y="66"/>
                    </a:lnTo>
                    <a:lnTo>
                      <a:pt x="60" y="90"/>
                    </a:lnTo>
                    <a:lnTo>
                      <a:pt x="48" y="96"/>
                    </a:lnTo>
                    <a:lnTo>
                      <a:pt x="30" y="132"/>
                    </a:lnTo>
                    <a:lnTo>
                      <a:pt x="0" y="162"/>
                    </a:lnTo>
                    <a:lnTo>
                      <a:pt x="6" y="168"/>
                    </a:lnTo>
                    <a:lnTo>
                      <a:pt x="12" y="168"/>
                    </a:lnTo>
                    <a:lnTo>
                      <a:pt x="18" y="174"/>
                    </a:lnTo>
                    <a:lnTo>
                      <a:pt x="24" y="186"/>
                    </a:lnTo>
                    <a:lnTo>
                      <a:pt x="24" y="204"/>
                    </a:lnTo>
                    <a:lnTo>
                      <a:pt x="42" y="222"/>
                    </a:lnTo>
                    <a:lnTo>
                      <a:pt x="42" y="246"/>
                    </a:lnTo>
                    <a:lnTo>
                      <a:pt x="48" y="252"/>
                    </a:lnTo>
                    <a:lnTo>
                      <a:pt x="126" y="252"/>
                    </a:lnTo>
                    <a:lnTo>
                      <a:pt x="126" y="240"/>
                    </a:lnTo>
                    <a:lnTo>
                      <a:pt x="180" y="240"/>
                    </a:lnTo>
                    <a:lnTo>
                      <a:pt x="180" y="252"/>
                    </a:lnTo>
                    <a:lnTo>
                      <a:pt x="192" y="246"/>
                    </a:lnTo>
                    <a:lnTo>
                      <a:pt x="198" y="252"/>
                    </a:lnTo>
                    <a:lnTo>
                      <a:pt x="204" y="264"/>
                    </a:lnTo>
                    <a:lnTo>
                      <a:pt x="216" y="264"/>
                    </a:lnTo>
                    <a:lnTo>
                      <a:pt x="222" y="258"/>
                    </a:lnTo>
                    <a:lnTo>
                      <a:pt x="246" y="258"/>
                    </a:lnTo>
                    <a:lnTo>
                      <a:pt x="252" y="264"/>
                    </a:lnTo>
                    <a:lnTo>
                      <a:pt x="252" y="270"/>
                    </a:lnTo>
                    <a:lnTo>
                      <a:pt x="246" y="276"/>
                    </a:lnTo>
                    <a:lnTo>
                      <a:pt x="234" y="282"/>
                    </a:lnTo>
                    <a:lnTo>
                      <a:pt x="228" y="288"/>
                    </a:lnTo>
                    <a:lnTo>
                      <a:pt x="204" y="288"/>
                    </a:lnTo>
                    <a:lnTo>
                      <a:pt x="186" y="282"/>
                    </a:lnTo>
                    <a:lnTo>
                      <a:pt x="180" y="270"/>
                    </a:lnTo>
                    <a:lnTo>
                      <a:pt x="168" y="264"/>
                    </a:lnTo>
                    <a:lnTo>
                      <a:pt x="162" y="258"/>
                    </a:lnTo>
                    <a:lnTo>
                      <a:pt x="156" y="264"/>
                    </a:lnTo>
                    <a:lnTo>
                      <a:pt x="150" y="276"/>
                    </a:lnTo>
                    <a:lnTo>
                      <a:pt x="126" y="276"/>
                    </a:lnTo>
                    <a:lnTo>
                      <a:pt x="120" y="282"/>
                    </a:lnTo>
                    <a:lnTo>
                      <a:pt x="108" y="282"/>
                    </a:lnTo>
                    <a:lnTo>
                      <a:pt x="108" y="294"/>
                    </a:lnTo>
                    <a:lnTo>
                      <a:pt x="36" y="294"/>
                    </a:lnTo>
                    <a:lnTo>
                      <a:pt x="36" y="318"/>
                    </a:lnTo>
                    <a:lnTo>
                      <a:pt x="30" y="324"/>
                    </a:lnTo>
                    <a:lnTo>
                      <a:pt x="30" y="336"/>
                    </a:lnTo>
                    <a:lnTo>
                      <a:pt x="36" y="342"/>
                    </a:lnTo>
                    <a:lnTo>
                      <a:pt x="42" y="354"/>
                    </a:lnTo>
                    <a:lnTo>
                      <a:pt x="48" y="360"/>
                    </a:lnTo>
                    <a:lnTo>
                      <a:pt x="60" y="366"/>
                    </a:lnTo>
                    <a:lnTo>
                      <a:pt x="66" y="366"/>
                    </a:lnTo>
                    <a:lnTo>
                      <a:pt x="72" y="360"/>
                    </a:lnTo>
                    <a:lnTo>
                      <a:pt x="78" y="360"/>
                    </a:lnTo>
                    <a:lnTo>
                      <a:pt x="90" y="348"/>
                    </a:lnTo>
                    <a:lnTo>
                      <a:pt x="126" y="348"/>
                    </a:lnTo>
                    <a:lnTo>
                      <a:pt x="156" y="324"/>
                    </a:lnTo>
                    <a:lnTo>
                      <a:pt x="294" y="330"/>
                    </a:lnTo>
                    <a:lnTo>
                      <a:pt x="294" y="336"/>
                    </a:lnTo>
                    <a:lnTo>
                      <a:pt x="300" y="348"/>
                    </a:lnTo>
                    <a:lnTo>
                      <a:pt x="318" y="348"/>
                    </a:lnTo>
                    <a:lnTo>
                      <a:pt x="324" y="342"/>
                    </a:lnTo>
                    <a:lnTo>
                      <a:pt x="330" y="348"/>
                    </a:lnTo>
                    <a:lnTo>
                      <a:pt x="336" y="360"/>
                    </a:lnTo>
                    <a:lnTo>
                      <a:pt x="342" y="366"/>
                    </a:lnTo>
                    <a:lnTo>
                      <a:pt x="354" y="366"/>
                    </a:lnTo>
                    <a:lnTo>
                      <a:pt x="366" y="360"/>
                    </a:lnTo>
                    <a:lnTo>
                      <a:pt x="372" y="354"/>
                    </a:lnTo>
                    <a:lnTo>
                      <a:pt x="414" y="354"/>
                    </a:lnTo>
                    <a:lnTo>
                      <a:pt x="414" y="288"/>
                    </a:lnTo>
                    <a:lnTo>
                      <a:pt x="408" y="276"/>
                    </a:lnTo>
                    <a:lnTo>
                      <a:pt x="402" y="27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Saudi Arabia" descr="© INSCALE GmbH, 05.05.2010&#10;http://www.presentationload.com/"/>
              <p:cNvSpPr/>
              <p:nvPr/>
            </p:nvSpPr>
            <p:spPr bwMode="gray">
              <a:xfrm>
                <a:off x="10733" y="4473"/>
                <a:ext cx="1104" cy="947"/>
              </a:xfrm>
              <a:custGeom>
                <a:avLst/>
                <a:gdLst>
                  <a:gd name="T0" fmla="*/ 2147483647 w 1488"/>
                  <a:gd name="T1" fmla="*/ 2147483647 h 1278"/>
                  <a:gd name="T2" fmla="*/ 2147483647 w 1488"/>
                  <a:gd name="T3" fmla="*/ 2147483647 h 1278"/>
                  <a:gd name="T4" fmla="*/ 2147483647 w 1488"/>
                  <a:gd name="T5" fmla="*/ 2147483647 h 1278"/>
                  <a:gd name="T6" fmla="*/ 2147483647 w 1488"/>
                  <a:gd name="T7" fmla="*/ 2147483647 h 1278"/>
                  <a:gd name="T8" fmla="*/ 2147483647 w 1488"/>
                  <a:gd name="T9" fmla="*/ 2147483647 h 1278"/>
                  <a:gd name="T10" fmla="*/ 2147483647 w 1488"/>
                  <a:gd name="T11" fmla="*/ 2147483647 h 1278"/>
                  <a:gd name="T12" fmla="*/ 2147483647 w 1488"/>
                  <a:gd name="T13" fmla="*/ 2147483647 h 1278"/>
                  <a:gd name="T14" fmla="*/ 2147483647 w 1488"/>
                  <a:gd name="T15" fmla="*/ 2147483647 h 1278"/>
                  <a:gd name="T16" fmla="*/ 2147483647 w 1488"/>
                  <a:gd name="T17" fmla="*/ 2147483647 h 1278"/>
                  <a:gd name="T18" fmla="*/ 2147483647 w 1488"/>
                  <a:gd name="T19" fmla="*/ 2147483647 h 1278"/>
                  <a:gd name="T20" fmla="*/ 2147483647 w 1488"/>
                  <a:gd name="T21" fmla="*/ 2147483647 h 1278"/>
                  <a:gd name="T22" fmla="*/ 2147483647 w 1488"/>
                  <a:gd name="T23" fmla="*/ 2147483647 h 1278"/>
                  <a:gd name="T24" fmla="*/ 2147483647 w 1488"/>
                  <a:gd name="T25" fmla="*/ 2147483647 h 1278"/>
                  <a:gd name="T26" fmla="*/ 2147483647 w 1488"/>
                  <a:gd name="T27" fmla="*/ 2147483647 h 1278"/>
                  <a:gd name="T28" fmla="*/ 2147483647 w 1488"/>
                  <a:gd name="T29" fmla="*/ 2147483647 h 1278"/>
                  <a:gd name="T30" fmla="*/ 2147483647 w 1488"/>
                  <a:gd name="T31" fmla="*/ 2147483647 h 1278"/>
                  <a:gd name="T32" fmla="*/ 2147483647 w 1488"/>
                  <a:gd name="T33" fmla="*/ 2147483647 h 1278"/>
                  <a:gd name="T34" fmla="*/ 2147483647 w 1488"/>
                  <a:gd name="T35" fmla="*/ 2147483647 h 1278"/>
                  <a:gd name="T36" fmla="*/ 2147483647 w 1488"/>
                  <a:gd name="T37" fmla="*/ 2147483647 h 1278"/>
                  <a:gd name="T38" fmla="*/ 2147483647 w 1488"/>
                  <a:gd name="T39" fmla="*/ 0 h 1278"/>
                  <a:gd name="T40" fmla="*/ 2147483647 w 1488"/>
                  <a:gd name="T41" fmla="*/ 2147483647 h 1278"/>
                  <a:gd name="T42" fmla="*/ 2147483647 w 1488"/>
                  <a:gd name="T43" fmla="*/ 2147483647 h 1278"/>
                  <a:gd name="T44" fmla="*/ 2147483647 w 1488"/>
                  <a:gd name="T45" fmla="*/ 2147483647 h 1278"/>
                  <a:gd name="T46" fmla="*/ 2147483647 w 1488"/>
                  <a:gd name="T47" fmla="*/ 2147483647 h 1278"/>
                  <a:gd name="T48" fmla="*/ 2147483647 w 1488"/>
                  <a:gd name="T49" fmla="*/ 2147483647 h 1278"/>
                  <a:gd name="T50" fmla="*/ 2147483647 w 1488"/>
                  <a:gd name="T51" fmla="*/ 2147483647 h 1278"/>
                  <a:gd name="T52" fmla="*/ 2147483647 w 1488"/>
                  <a:gd name="T53" fmla="*/ 2147483647 h 1278"/>
                  <a:gd name="T54" fmla="*/ 2147483647 w 1488"/>
                  <a:gd name="T55" fmla="*/ 2147483647 h 1278"/>
                  <a:gd name="T56" fmla="*/ 2147483647 w 1488"/>
                  <a:gd name="T57" fmla="*/ 2147483647 h 1278"/>
                  <a:gd name="T58" fmla="*/ 2147483647 w 1488"/>
                  <a:gd name="T59" fmla="*/ 2147483647 h 1278"/>
                  <a:gd name="T60" fmla="*/ 2147483647 w 1488"/>
                  <a:gd name="T61" fmla="*/ 2147483647 h 1278"/>
                  <a:gd name="T62" fmla="*/ 0 w 1488"/>
                  <a:gd name="T63" fmla="*/ 2147483647 h 1278"/>
                  <a:gd name="T64" fmla="*/ 2147483647 w 1488"/>
                  <a:gd name="T65" fmla="*/ 2147483647 h 1278"/>
                  <a:gd name="T66" fmla="*/ 2147483647 w 1488"/>
                  <a:gd name="T67" fmla="*/ 2147483647 h 1278"/>
                  <a:gd name="T68" fmla="*/ 2147483647 w 1488"/>
                  <a:gd name="T69" fmla="*/ 2147483647 h 1278"/>
                  <a:gd name="T70" fmla="*/ 2147483647 w 1488"/>
                  <a:gd name="T71" fmla="*/ 2147483647 h 1278"/>
                  <a:gd name="T72" fmla="*/ 2147483647 w 1488"/>
                  <a:gd name="T73" fmla="*/ 2147483647 h 1278"/>
                  <a:gd name="T74" fmla="*/ 2147483647 w 1488"/>
                  <a:gd name="T75" fmla="*/ 2147483647 h 1278"/>
                  <a:gd name="T76" fmla="*/ 2147483647 w 1488"/>
                  <a:gd name="T77" fmla="*/ 2147483647 h 1278"/>
                  <a:gd name="T78" fmla="*/ 2147483647 w 1488"/>
                  <a:gd name="T79" fmla="*/ 2147483647 h 1278"/>
                  <a:gd name="T80" fmla="*/ 2147483647 w 1488"/>
                  <a:gd name="T81" fmla="*/ 2147483647 h 1278"/>
                  <a:gd name="T82" fmla="*/ 2147483647 w 1488"/>
                  <a:gd name="T83" fmla="*/ 2147483647 h 1278"/>
                  <a:gd name="T84" fmla="*/ 2147483647 w 1488"/>
                  <a:gd name="T85" fmla="*/ 2147483647 h 1278"/>
                  <a:gd name="T86" fmla="*/ 2147483647 w 1488"/>
                  <a:gd name="T87" fmla="*/ 2147483647 h 1278"/>
                  <a:gd name="T88" fmla="*/ 2147483647 w 1488"/>
                  <a:gd name="T89" fmla="*/ 2147483647 h 1278"/>
                  <a:gd name="T90" fmla="*/ 2147483647 w 1488"/>
                  <a:gd name="T91" fmla="*/ 2147483647 h 1278"/>
                  <a:gd name="T92" fmla="*/ 2147483647 w 1488"/>
                  <a:gd name="T93" fmla="*/ 2147483647 h 1278"/>
                  <a:gd name="T94" fmla="*/ 2147483647 w 1488"/>
                  <a:gd name="T95" fmla="*/ 2147483647 h 1278"/>
                  <a:gd name="T96" fmla="*/ 2147483647 w 1488"/>
                  <a:gd name="T97" fmla="*/ 2147483647 h 1278"/>
                  <a:gd name="T98" fmla="*/ 2147483647 w 1488"/>
                  <a:gd name="T99" fmla="*/ 2147483647 h 1278"/>
                  <a:gd name="T100" fmla="*/ 2147483647 w 1488"/>
                  <a:gd name="T101" fmla="*/ 2147483647 h 1278"/>
                  <a:gd name="T102" fmla="*/ 2147483647 w 1488"/>
                  <a:gd name="T103" fmla="*/ 2147483647 h 1278"/>
                  <a:gd name="T104" fmla="*/ 2147483647 w 1488"/>
                  <a:gd name="T105" fmla="*/ 2147483647 h 1278"/>
                  <a:gd name="T106" fmla="*/ 2147483647 w 1488"/>
                  <a:gd name="T107" fmla="*/ 2147483647 h 1278"/>
                  <a:gd name="T108" fmla="*/ 2147483647 w 1488"/>
                  <a:gd name="T109" fmla="*/ 2147483647 h 1278"/>
                  <a:gd name="T110" fmla="*/ 2147483647 w 1488"/>
                  <a:gd name="T111" fmla="*/ 2147483647 h 1278"/>
                  <a:gd name="T112" fmla="*/ 2147483647 w 1488"/>
                  <a:gd name="T113" fmla="*/ 2147483647 h 1278"/>
                  <a:gd name="T114" fmla="*/ 2147483647 w 1488"/>
                  <a:gd name="T115" fmla="*/ 2147483647 h 1278"/>
                  <a:gd name="T116" fmla="*/ 2147483647 w 1488"/>
                  <a:gd name="T117" fmla="*/ 2147483647 h 127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488"/>
                  <a:gd name="T178" fmla="*/ 0 h 1278"/>
                  <a:gd name="T179" fmla="*/ 1488 w 1488"/>
                  <a:gd name="T180" fmla="*/ 1278 h 127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488" h="1278">
                    <a:moveTo>
                      <a:pt x="1464" y="792"/>
                    </a:moveTo>
                    <a:lnTo>
                      <a:pt x="1464" y="780"/>
                    </a:lnTo>
                    <a:lnTo>
                      <a:pt x="1458" y="774"/>
                    </a:lnTo>
                    <a:lnTo>
                      <a:pt x="1416" y="768"/>
                    </a:lnTo>
                    <a:lnTo>
                      <a:pt x="1320" y="756"/>
                    </a:lnTo>
                    <a:lnTo>
                      <a:pt x="1284" y="750"/>
                    </a:lnTo>
                    <a:lnTo>
                      <a:pt x="1266" y="750"/>
                    </a:lnTo>
                    <a:lnTo>
                      <a:pt x="1260" y="738"/>
                    </a:lnTo>
                    <a:lnTo>
                      <a:pt x="1248" y="732"/>
                    </a:lnTo>
                    <a:lnTo>
                      <a:pt x="1242" y="720"/>
                    </a:lnTo>
                    <a:lnTo>
                      <a:pt x="1218" y="696"/>
                    </a:lnTo>
                    <a:lnTo>
                      <a:pt x="1206" y="672"/>
                    </a:lnTo>
                    <a:lnTo>
                      <a:pt x="1188" y="654"/>
                    </a:lnTo>
                    <a:lnTo>
                      <a:pt x="1188" y="642"/>
                    </a:lnTo>
                    <a:lnTo>
                      <a:pt x="1182" y="636"/>
                    </a:lnTo>
                    <a:lnTo>
                      <a:pt x="1182" y="618"/>
                    </a:lnTo>
                    <a:lnTo>
                      <a:pt x="1176" y="624"/>
                    </a:lnTo>
                    <a:lnTo>
                      <a:pt x="1164" y="612"/>
                    </a:lnTo>
                    <a:lnTo>
                      <a:pt x="1146" y="612"/>
                    </a:lnTo>
                    <a:lnTo>
                      <a:pt x="1140" y="600"/>
                    </a:lnTo>
                    <a:lnTo>
                      <a:pt x="1134" y="594"/>
                    </a:lnTo>
                    <a:lnTo>
                      <a:pt x="1128" y="582"/>
                    </a:lnTo>
                    <a:lnTo>
                      <a:pt x="1122" y="564"/>
                    </a:lnTo>
                    <a:lnTo>
                      <a:pt x="1116" y="552"/>
                    </a:lnTo>
                    <a:lnTo>
                      <a:pt x="1116" y="540"/>
                    </a:lnTo>
                    <a:lnTo>
                      <a:pt x="1110" y="534"/>
                    </a:lnTo>
                    <a:lnTo>
                      <a:pt x="1098" y="528"/>
                    </a:lnTo>
                    <a:lnTo>
                      <a:pt x="1086" y="516"/>
                    </a:lnTo>
                    <a:lnTo>
                      <a:pt x="1074" y="510"/>
                    </a:lnTo>
                    <a:lnTo>
                      <a:pt x="1068" y="498"/>
                    </a:lnTo>
                    <a:lnTo>
                      <a:pt x="1068" y="462"/>
                    </a:lnTo>
                    <a:lnTo>
                      <a:pt x="1062" y="450"/>
                    </a:lnTo>
                    <a:lnTo>
                      <a:pt x="1062" y="438"/>
                    </a:lnTo>
                    <a:lnTo>
                      <a:pt x="1050" y="426"/>
                    </a:lnTo>
                    <a:lnTo>
                      <a:pt x="1002" y="402"/>
                    </a:lnTo>
                    <a:lnTo>
                      <a:pt x="996" y="396"/>
                    </a:lnTo>
                    <a:lnTo>
                      <a:pt x="990" y="384"/>
                    </a:lnTo>
                    <a:lnTo>
                      <a:pt x="990" y="360"/>
                    </a:lnTo>
                    <a:lnTo>
                      <a:pt x="972" y="342"/>
                    </a:lnTo>
                    <a:lnTo>
                      <a:pt x="966" y="330"/>
                    </a:lnTo>
                    <a:lnTo>
                      <a:pt x="960" y="324"/>
                    </a:lnTo>
                    <a:lnTo>
                      <a:pt x="960" y="300"/>
                    </a:lnTo>
                    <a:lnTo>
                      <a:pt x="954" y="300"/>
                    </a:lnTo>
                    <a:lnTo>
                      <a:pt x="948" y="294"/>
                    </a:lnTo>
                    <a:lnTo>
                      <a:pt x="882" y="294"/>
                    </a:lnTo>
                    <a:lnTo>
                      <a:pt x="876" y="288"/>
                    </a:lnTo>
                    <a:lnTo>
                      <a:pt x="876" y="252"/>
                    </a:lnTo>
                    <a:lnTo>
                      <a:pt x="852" y="246"/>
                    </a:lnTo>
                    <a:lnTo>
                      <a:pt x="804" y="246"/>
                    </a:lnTo>
                    <a:lnTo>
                      <a:pt x="750" y="240"/>
                    </a:lnTo>
                    <a:lnTo>
                      <a:pt x="684" y="240"/>
                    </a:lnTo>
                    <a:lnTo>
                      <a:pt x="492" y="96"/>
                    </a:lnTo>
                    <a:lnTo>
                      <a:pt x="480" y="90"/>
                    </a:lnTo>
                    <a:lnTo>
                      <a:pt x="474" y="84"/>
                    </a:lnTo>
                    <a:lnTo>
                      <a:pt x="426" y="60"/>
                    </a:lnTo>
                    <a:lnTo>
                      <a:pt x="414" y="48"/>
                    </a:lnTo>
                    <a:lnTo>
                      <a:pt x="402" y="42"/>
                    </a:lnTo>
                    <a:lnTo>
                      <a:pt x="372" y="12"/>
                    </a:lnTo>
                    <a:lnTo>
                      <a:pt x="306" y="12"/>
                    </a:lnTo>
                    <a:lnTo>
                      <a:pt x="294" y="0"/>
                    </a:lnTo>
                    <a:lnTo>
                      <a:pt x="288" y="6"/>
                    </a:lnTo>
                    <a:lnTo>
                      <a:pt x="276" y="12"/>
                    </a:lnTo>
                    <a:lnTo>
                      <a:pt x="270" y="12"/>
                    </a:lnTo>
                    <a:lnTo>
                      <a:pt x="264" y="18"/>
                    </a:lnTo>
                    <a:lnTo>
                      <a:pt x="252" y="24"/>
                    </a:lnTo>
                    <a:lnTo>
                      <a:pt x="210" y="24"/>
                    </a:lnTo>
                    <a:lnTo>
                      <a:pt x="198" y="48"/>
                    </a:lnTo>
                    <a:lnTo>
                      <a:pt x="132" y="48"/>
                    </a:lnTo>
                    <a:lnTo>
                      <a:pt x="120" y="54"/>
                    </a:lnTo>
                    <a:lnTo>
                      <a:pt x="108" y="54"/>
                    </a:lnTo>
                    <a:lnTo>
                      <a:pt x="108" y="60"/>
                    </a:lnTo>
                    <a:lnTo>
                      <a:pt x="132" y="60"/>
                    </a:lnTo>
                    <a:lnTo>
                      <a:pt x="144" y="66"/>
                    </a:lnTo>
                    <a:lnTo>
                      <a:pt x="156" y="66"/>
                    </a:lnTo>
                    <a:lnTo>
                      <a:pt x="180" y="90"/>
                    </a:lnTo>
                    <a:lnTo>
                      <a:pt x="192" y="114"/>
                    </a:lnTo>
                    <a:lnTo>
                      <a:pt x="198" y="120"/>
                    </a:lnTo>
                    <a:lnTo>
                      <a:pt x="198" y="132"/>
                    </a:lnTo>
                    <a:lnTo>
                      <a:pt x="192" y="138"/>
                    </a:lnTo>
                    <a:lnTo>
                      <a:pt x="192" y="150"/>
                    </a:lnTo>
                    <a:lnTo>
                      <a:pt x="186" y="156"/>
                    </a:lnTo>
                    <a:lnTo>
                      <a:pt x="180" y="168"/>
                    </a:lnTo>
                    <a:lnTo>
                      <a:pt x="174" y="174"/>
                    </a:lnTo>
                    <a:lnTo>
                      <a:pt x="162" y="180"/>
                    </a:lnTo>
                    <a:lnTo>
                      <a:pt x="150" y="180"/>
                    </a:lnTo>
                    <a:lnTo>
                      <a:pt x="138" y="186"/>
                    </a:lnTo>
                    <a:lnTo>
                      <a:pt x="132" y="186"/>
                    </a:lnTo>
                    <a:lnTo>
                      <a:pt x="120" y="198"/>
                    </a:lnTo>
                    <a:lnTo>
                      <a:pt x="120" y="210"/>
                    </a:lnTo>
                    <a:lnTo>
                      <a:pt x="108" y="234"/>
                    </a:lnTo>
                    <a:lnTo>
                      <a:pt x="96" y="246"/>
                    </a:lnTo>
                    <a:lnTo>
                      <a:pt x="60" y="246"/>
                    </a:lnTo>
                    <a:lnTo>
                      <a:pt x="36" y="234"/>
                    </a:lnTo>
                    <a:lnTo>
                      <a:pt x="6" y="234"/>
                    </a:lnTo>
                    <a:lnTo>
                      <a:pt x="6" y="264"/>
                    </a:lnTo>
                    <a:lnTo>
                      <a:pt x="0" y="306"/>
                    </a:lnTo>
                    <a:lnTo>
                      <a:pt x="0" y="348"/>
                    </a:lnTo>
                    <a:lnTo>
                      <a:pt x="6" y="372"/>
                    </a:lnTo>
                    <a:lnTo>
                      <a:pt x="24" y="378"/>
                    </a:lnTo>
                    <a:lnTo>
                      <a:pt x="36" y="390"/>
                    </a:lnTo>
                    <a:lnTo>
                      <a:pt x="54" y="390"/>
                    </a:lnTo>
                    <a:lnTo>
                      <a:pt x="72" y="408"/>
                    </a:lnTo>
                    <a:lnTo>
                      <a:pt x="90" y="438"/>
                    </a:lnTo>
                    <a:lnTo>
                      <a:pt x="102" y="474"/>
                    </a:lnTo>
                    <a:lnTo>
                      <a:pt x="120" y="504"/>
                    </a:lnTo>
                    <a:lnTo>
                      <a:pt x="132" y="516"/>
                    </a:lnTo>
                    <a:lnTo>
                      <a:pt x="150" y="528"/>
                    </a:lnTo>
                    <a:lnTo>
                      <a:pt x="162" y="540"/>
                    </a:lnTo>
                    <a:lnTo>
                      <a:pt x="174" y="558"/>
                    </a:lnTo>
                    <a:lnTo>
                      <a:pt x="180" y="570"/>
                    </a:lnTo>
                    <a:lnTo>
                      <a:pt x="186" y="594"/>
                    </a:lnTo>
                    <a:lnTo>
                      <a:pt x="192" y="612"/>
                    </a:lnTo>
                    <a:lnTo>
                      <a:pt x="198" y="636"/>
                    </a:lnTo>
                    <a:lnTo>
                      <a:pt x="210" y="648"/>
                    </a:lnTo>
                    <a:lnTo>
                      <a:pt x="234" y="660"/>
                    </a:lnTo>
                    <a:lnTo>
                      <a:pt x="264" y="660"/>
                    </a:lnTo>
                    <a:lnTo>
                      <a:pt x="282" y="666"/>
                    </a:lnTo>
                    <a:lnTo>
                      <a:pt x="294" y="678"/>
                    </a:lnTo>
                    <a:lnTo>
                      <a:pt x="312" y="708"/>
                    </a:lnTo>
                    <a:lnTo>
                      <a:pt x="330" y="756"/>
                    </a:lnTo>
                    <a:lnTo>
                      <a:pt x="336" y="804"/>
                    </a:lnTo>
                    <a:lnTo>
                      <a:pt x="342" y="840"/>
                    </a:lnTo>
                    <a:lnTo>
                      <a:pt x="348" y="870"/>
                    </a:lnTo>
                    <a:lnTo>
                      <a:pt x="366" y="906"/>
                    </a:lnTo>
                    <a:lnTo>
                      <a:pt x="384" y="924"/>
                    </a:lnTo>
                    <a:lnTo>
                      <a:pt x="390" y="936"/>
                    </a:lnTo>
                    <a:lnTo>
                      <a:pt x="414" y="936"/>
                    </a:lnTo>
                    <a:lnTo>
                      <a:pt x="438" y="948"/>
                    </a:lnTo>
                    <a:lnTo>
                      <a:pt x="456" y="972"/>
                    </a:lnTo>
                    <a:lnTo>
                      <a:pt x="480" y="1008"/>
                    </a:lnTo>
                    <a:lnTo>
                      <a:pt x="504" y="1056"/>
                    </a:lnTo>
                    <a:lnTo>
                      <a:pt x="552" y="1128"/>
                    </a:lnTo>
                    <a:lnTo>
                      <a:pt x="582" y="1170"/>
                    </a:lnTo>
                    <a:lnTo>
                      <a:pt x="606" y="1206"/>
                    </a:lnTo>
                    <a:lnTo>
                      <a:pt x="618" y="1236"/>
                    </a:lnTo>
                    <a:lnTo>
                      <a:pt x="618" y="1266"/>
                    </a:lnTo>
                    <a:lnTo>
                      <a:pt x="612" y="1278"/>
                    </a:lnTo>
                    <a:lnTo>
                      <a:pt x="624" y="1266"/>
                    </a:lnTo>
                    <a:lnTo>
                      <a:pt x="630" y="1254"/>
                    </a:lnTo>
                    <a:lnTo>
                      <a:pt x="636" y="1248"/>
                    </a:lnTo>
                    <a:lnTo>
                      <a:pt x="636" y="1200"/>
                    </a:lnTo>
                    <a:lnTo>
                      <a:pt x="642" y="1188"/>
                    </a:lnTo>
                    <a:lnTo>
                      <a:pt x="648" y="1182"/>
                    </a:lnTo>
                    <a:lnTo>
                      <a:pt x="654" y="1182"/>
                    </a:lnTo>
                    <a:lnTo>
                      <a:pt x="672" y="1200"/>
                    </a:lnTo>
                    <a:lnTo>
                      <a:pt x="696" y="1194"/>
                    </a:lnTo>
                    <a:lnTo>
                      <a:pt x="702" y="1188"/>
                    </a:lnTo>
                    <a:lnTo>
                      <a:pt x="792" y="1188"/>
                    </a:lnTo>
                    <a:lnTo>
                      <a:pt x="804" y="1194"/>
                    </a:lnTo>
                    <a:lnTo>
                      <a:pt x="810" y="1200"/>
                    </a:lnTo>
                    <a:lnTo>
                      <a:pt x="888" y="1200"/>
                    </a:lnTo>
                    <a:lnTo>
                      <a:pt x="894" y="1206"/>
                    </a:lnTo>
                    <a:lnTo>
                      <a:pt x="900" y="1218"/>
                    </a:lnTo>
                    <a:lnTo>
                      <a:pt x="912" y="1224"/>
                    </a:lnTo>
                    <a:lnTo>
                      <a:pt x="924" y="1224"/>
                    </a:lnTo>
                    <a:lnTo>
                      <a:pt x="930" y="1212"/>
                    </a:lnTo>
                    <a:lnTo>
                      <a:pt x="936" y="1206"/>
                    </a:lnTo>
                    <a:lnTo>
                      <a:pt x="936" y="1188"/>
                    </a:lnTo>
                    <a:lnTo>
                      <a:pt x="942" y="1176"/>
                    </a:lnTo>
                    <a:lnTo>
                      <a:pt x="948" y="1170"/>
                    </a:lnTo>
                    <a:lnTo>
                      <a:pt x="954" y="1158"/>
                    </a:lnTo>
                    <a:lnTo>
                      <a:pt x="966" y="1146"/>
                    </a:lnTo>
                    <a:lnTo>
                      <a:pt x="972" y="1134"/>
                    </a:lnTo>
                    <a:lnTo>
                      <a:pt x="990" y="1116"/>
                    </a:lnTo>
                    <a:lnTo>
                      <a:pt x="1020" y="1098"/>
                    </a:lnTo>
                    <a:lnTo>
                      <a:pt x="1050" y="1092"/>
                    </a:lnTo>
                    <a:lnTo>
                      <a:pt x="1068" y="1086"/>
                    </a:lnTo>
                    <a:lnTo>
                      <a:pt x="1092" y="1086"/>
                    </a:lnTo>
                    <a:lnTo>
                      <a:pt x="1140" y="1080"/>
                    </a:lnTo>
                    <a:lnTo>
                      <a:pt x="1188" y="1068"/>
                    </a:lnTo>
                    <a:lnTo>
                      <a:pt x="1230" y="1062"/>
                    </a:lnTo>
                    <a:lnTo>
                      <a:pt x="1248" y="1062"/>
                    </a:lnTo>
                    <a:lnTo>
                      <a:pt x="1452" y="990"/>
                    </a:lnTo>
                    <a:lnTo>
                      <a:pt x="1488" y="816"/>
                    </a:lnTo>
                    <a:lnTo>
                      <a:pt x="1482" y="810"/>
                    </a:lnTo>
                    <a:lnTo>
                      <a:pt x="1470" y="804"/>
                    </a:lnTo>
                    <a:lnTo>
                      <a:pt x="1464" y="798"/>
                    </a:lnTo>
                    <a:lnTo>
                      <a:pt x="1464" y="79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Rwanda" descr="© INSCALE GmbH, 05.05.2010&#10;http://www.presentationload.com/"/>
              <p:cNvSpPr/>
              <p:nvPr/>
            </p:nvSpPr>
            <p:spPr bwMode="gray">
              <a:xfrm>
                <a:off x="10465" y="6460"/>
                <a:ext cx="110" cy="110"/>
              </a:xfrm>
              <a:custGeom>
                <a:avLst/>
                <a:gdLst>
                  <a:gd name="T0" fmla="*/ 2147483647 w 150"/>
                  <a:gd name="T1" fmla="*/ 2147483647 h 150"/>
                  <a:gd name="T2" fmla="*/ 2147483647 w 150"/>
                  <a:gd name="T3" fmla="*/ 2147483647 h 150"/>
                  <a:gd name="T4" fmla="*/ 2147483647 w 150"/>
                  <a:gd name="T5" fmla="*/ 2147483647 h 150"/>
                  <a:gd name="T6" fmla="*/ 2147483647 w 150"/>
                  <a:gd name="T7" fmla="*/ 2147483647 h 150"/>
                  <a:gd name="T8" fmla="*/ 2147483647 w 150"/>
                  <a:gd name="T9" fmla="*/ 2147483647 h 150"/>
                  <a:gd name="T10" fmla="*/ 2147483647 w 150"/>
                  <a:gd name="T11" fmla="*/ 2147483647 h 150"/>
                  <a:gd name="T12" fmla="*/ 2147483647 w 150"/>
                  <a:gd name="T13" fmla="*/ 2147483647 h 150"/>
                  <a:gd name="T14" fmla="*/ 2147483647 w 150"/>
                  <a:gd name="T15" fmla="*/ 2147483647 h 150"/>
                  <a:gd name="T16" fmla="*/ 2147483647 w 150"/>
                  <a:gd name="T17" fmla="*/ 2147483647 h 150"/>
                  <a:gd name="T18" fmla="*/ 2147483647 w 150"/>
                  <a:gd name="T19" fmla="*/ 2147483647 h 150"/>
                  <a:gd name="T20" fmla="*/ 2147483647 w 150"/>
                  <a:gd name="T21" fmla="*/ 2147483647 h 150"/>
                  <a:gd name="T22" fmla="*/ 2147483647 w 150"/>
                  <a:gd name="T23" fmla="*/ 2147483647 h 150"/>
                  <a:gd name="T24" fmla="*/ 2147483647 w 150"/>
                  <a:gd name="T25" fmla="*/ 2147483647 h 150"/>
                  <a:gd name="T26" fmla="*/ 2147483647 w 150"/>
                  <a:gd name="T27" fmla="*/ 0 h 150"/>
                  <a:gd name="T28" fmla="*/ 2147483647 w 150"/>
                  <a:gd name="T29" fmla="*/ 2147483647 h 150"/>
                  <a:gd name="T30" fmla="*/ 2147483647 w 150"/>
                  <a:gd name="T31" fmla="*/ 2147483647 h 150"/>
                  <a:gd name="T32" fmla="*/ 2147483647 w 150"/>
                  <a:gd name="T33" fmla="*/ 2147483647 h 150"/>
                  <a:gd name="T34" fmla="*/ 2147483647 w 150"/>
                  <a:gd name="T35" fmla="*/ 2147483647 h 150"/>
                  <a:gd name="T36" fmla="*/ 2147483647 w 150"/>
                  <a:gd name="T37" fmla="*/ 2147483647 h 150"/>
                  <a:gd name="T38" fmla="*/ 2147483647 w 150"/>
                  <a:gd name="T39" fmla="*/ 2147483647 h 150"/>
                  <a:gd name="T40" fmla="*/ 2147483647 w 150"/>
                  <a:gd name="T41" fmla="*/ 2147483647 h 150"/>
                  <a:gd name="T42" fmla="*/ 2147483647 w 150"/>
                  <a:gd name="T43" fmla="*/ 2147483647 h 150"/>
                  <a:gd name="T44" fmla="*/ 2147483647 w 150"/>
                  <a:gd name="T45" fmla="*/ 2147483647 h 150"/>
                  <a:gd name="T46" fmla="*/ 2147483647 w 150"/>
                  <a:gd name="T47" fmla="*/ 2147483647 h 150"/>
                  <a:gd name="T48" fmla="*/ 2147483647 w 150"/>
                  <a:gd name="T49" fmla="*/ 2147483647 h 150"/>
                  <a:gd name="T50" fmla="*/ 2147483647 w 150"/>
                  <a:gd name="T51" fmla="*/ 2147483647 h 150"/>
                  <a:gd name="T52" fmla="*/ 2147483647 w 150"/>
                  <a:gd name="T53" fmla="*/ 2147483647 h 150"/>
                  <a:gd name="T54" fmla="*/ 2147483647 w 150"/>
                  <a:gd name="T55" fmla="*/ 2147483647 h 150"/>
                  <a:gd name="T56" fmla="*/ 2147483647 w 150"/>
                  <a:gd name="T57" fmla="*/ 2147483647 h 150"/>
                  <a:gd name="T58" fmla="*/ 2147483647 w 150"/>
                  <a:gd name="T59" fmla="*/ 2147483647 h 150"/>
                  <a:gd name="T60" fmla="*/ 0 w 150"/>
                  <a:gd name="T61" fmla="*/ 2147483647 h 150"/>
                  <a:gd name="T62" fmla="*/ 0 w 150"/>
                  <a:gd name="T63" fmla="*/ 2147483647 h 150"/>
                  <a:gd name="T64" fmla="*/ 2147483647 w 150"/>
                  <a:gd name="T65" fmla="*/ 2147483647 h 150"/>
                  <a:gd name="T66" fmla="*/ 2147483647 w 150"/>
                  <a:gd name="T67" fmla="*/ 2147483647 h 150"/>
                  <a:gd name="T68" fmla="*/ 2147483647 w 150"/>
                  <a:gd name="T69" fmla="*/ 2147483647 h 150"/>
                  <a:gd name="T70" fmla="*/ 2147483647 w 150"/>
                  <a:gd name="T71" fmla="*/ 2147483647 h 150"/>
                  <a:gd name="T72" fmla="*/ 2147483647 w 150"/>
                  <a:gd name="T73" fmla="*/ 2147483647 h 15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0"/>
                  <a:gd name="T112" fmla="*/ 0 h 150"/>
                  <a:gd name="T113" fmla="*/ 150 w 150"/>
                  <a:gd name="T114" fmla="*/ 150 h 15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0" h="150">
                    <a:moveTo>
                      <a:pt x="48" y="150"/>
                    </a:moveTo>
                    <a:lnTo>
                      <a:pt x="54" y="150"/>
                    </a:lnTo>
                    <a:lnTo>
                      <a:pt x="60" y="144"/>
                    </a:lnTo>
                    <a:lnTo>
                      <a:pt x="72" y="138"/>
                    </a:lnTo>
                    <a:lnTo>
                      <a:pt x="78" y="114"/>
                    </a:lnTo>
                    <a:lnTo>
                      <a:pt x="138" y="114"/>
                    </a:lnTo>
                    <a:lnTo>
                      <a:pt x="150" y="102"/>
                    </a:lnTo>
                    <a:lnTo>
                      <a:pt x="150" y="72"/>
                    </a:lnTo>
                    <a:lnTo>
                      <a:pt x="144" y="66"/>
                    </a:lnTo>
                    <a:lnTo>
                      <a:pt x="144" y="48"/>
                    </a:lnTo>
                    <a:lnTo>
                      <a:pt x="138" y="42"/>
                    </a:lnTo>
                    <a:lnTo>
                      <a:pt x="132" y="30"/>
                    </a:lnTo>
                    <a:lnTo>
                      <a:pt x="126" y="24"/>
                    </a:lnTo>
                    <a:lnTo>
                      <a:pt x="132" y="0"/>
                    </a:lnTo>
                    <a:lnTo>
                      <a:pt x="108" y="6"/>
                    </a:lnTo>
                    <a:lnTo>
                      <a:pt x="108" y="12"/>
                    </a:lnTo>
                    <a:lnTo>
                      <a:pt x="102" y="18"/>
                    </a:lnTo>
                    <a:lnTo>
                      <a:pt x="90" y="42"/>
                    </a:lnTo>
                    <a:lnTo>
                      <a:pt x="84" y="42"/>
                    </a:lnTo>
                    <a:lnTo>
                      <a:pt x="72" y="30"/>
                    </a:lnTo>
                    <a:lnTo>
                      <a:pt x="54" y="30"/>
                    </a:lnTo>
                    <a:lnTo>
                      <a:pt x="48" y="36"/>
                    </a:lnTo>
                    <a:lnTo>
                      <a:pt x="24" y="48"/>
                    </a:lnTo>
                    <a:lnTo>
                      <a:pt x="18" y="54"/>
                    </a:lnTo>
                    <a:lnTo>
                      <a:pt x="18" y="60"/>
                    </a:lnTo>
                    <a:lnTo>
                      <a:pt x="24" y="72"/>
                    </a:lnTo>
                    <a:lnTo>
                      <a:pt x="30" y="78"/>
                    </a:lnTo>
                    <a:lnTo>
                      <a:pt x="30" y="90"/>
                    </a:lnTo>
                    <a:lnTo>
                      <a:pt x="18" y="102"/>
                    </a:lnTo>
                    <a:lnTo>
                      <a:pt x="6" y="108"/>
                    </a:lnTo>
                    <a:lnTo>
                      <a:pt x="0" y="120"/>
                    </a:lnTo>
                    <a:lnTo>
                      <a:pt x="0" y="126"/>
                    </a:lnTo>
                    <a:lnTo>
                      <a:pt x="6" y="132"/>
                    </a:lnTo>
                    <a:lnTo>
                      <a:pt x="30" y="132"/>
                    </a:lnTo>
                    <a:lnTo>
                      <a:pt x="36" y="144"/>
                    </a:lnTo>
                    <a:lnTo>
                      <a:pt x="42" y="150"/>
                    </a:lnTo>
                    <a:lnTo>
                      <a:pt x="48" y="15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8" name="Russia (Urup,Simushir)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5937" y="2894"/>
                <a:ext cx="224" cy="889"/>
              </a:xfrm>
              <a:custGeom>
                <a:avLst/>
                <a:gdLst>
                  <a:gd name="T0" fmla="*/ 0 w 300"/>
                  <a:gd name="T1" fmla="*/ 2147483647 h 1194"/>
                  <a:gd name="T2" fmla="*/ 2147483647 w 300"/>
                  <a:gd name="T3" fmla="*/ 2147483647 h 1194"/>
                  <a:gd name="T4" fmla="*/ 2147483647 w 300"/>
                  <a:gd name="T5" fmla="*/ 2147483647 h 1194"/>
                  <a:gd name="T6" fmla="*/ 2147483647 w 300"/>
                  <a:gd name="T7" fmla="*/ 2147483647 h 1194"/>
                  <a:gd name="T8" fmla="*/ 0 w 300"/>
                  <a:gd name="T9" fmla="*/ 2147483647 h 1194"/>
                  <a:gd name="T10" fmla="*/ 2147483647 w 300"/>
                  <a:gd name="T11" fmla="*/ 2147483647 h 1194"/>
                  <a:gd name="T12" fmla="*/ 2147483647 w 300"/>
                  <a:gd name="T13" fmla="*/ 2147483647 h 1194"/>
                  <a:gd name="T14" fmla="*/ 2147483647 w 300"/>
                  <a:gd name="T15" fmla="*/ 2147483647 h 1194"/>
                  <a:gd name="T16" fmla="*/ 2147483647 w 300"/>
                  <a:gd name="T17" fmla="*/ 2147483647 h 1194"/>
                  <a:gd name="T18" fmla="*/ 2147483647 w 300"/>
                  <a:gd name="T19" fmla="*/ 2147483647 h 1194"/>
                  <a:gd name="T20" fmla="*/ 2147483647 w 300"/>
                  <a:gd name="T21" fmla="*/ 2147483647 h 1194"/>
                  <a:gd name="T22" fmla="*/ 2147483647 w 300"/>
                  <a:gd name="T23" fmla="*/ 2147483647 h 1194"/>
                  <a:gd name="T24" fmla="*/ 2147483647 w 300"/>
                  <a:gd name="T25" fmla="*/ 2147483647 h 1194"/>
                  <a:gd name="T26" fmla="*/ 2147483647 w 300"/>
                  <a:gd name="T27" fmla="*/ 2147483647 h 1194"/>
                  <a:gd name="T28" fmla="*/ 2147483647 w 300"/>
                  <a:gd name="T29" fmla="*/ 2147483647 h 1194"/>
                  <a:gd name="T30" fmla="*/ 2147483647 w 300"/>
                  <a:gd name="T31" fmla="*/ 2147483647 h 1194"/>
                  <a:gd name="T32" fmla="*/ 2147483647 w 300"/>
                  <a:gd name="T33" fmla="*/ 2147483647 h 1194"/>
                  <a:gd name="T34" fmla="*/ 2147483647 w 300"/>
                  <a:gd name="T35" fmla="*/ 2147483647 h 1194"/>
                  <a:gd name="T36" fmla="*/ 2147483647 w 300"/>
                  <a:gd name="T37" fmla="*/ 2147483647 h 1194"/>
                  <a:gd name="T38" fmla="*/ 2147483647 w 300"/>
                  <a:gd name="T39" fmla="*/ 2147483647 h 1194"/>
                  <a:gd name="T40" fmla="*/ 2147483647 w 300"/>
                  <a:gd name="T41" fmla="*/ 2147483647 h 1194"/>
                  <a:gd name="T42" fmla="*/ 2147483647 w 300"/>
                  <a:gd name="T43" fmla="*/ 2147483647 h 1194"/>
                  <a:gd name="T44" fmla="*/ 2147483647 w 300"/>
                  <a:gd name="T45" fmla="*/ 2147483647 h 1194"/>
                  <a:gd name="T46" fmla="*/ 2147483647 w 300"/>
                  <a:gd name="T47" fmla="*/ 2147483647 h 1194"/>
                  <a:gd name="T48" fmla="*/ 2147483647 w 300"/>
                  <a:gd name="T49" fmla="*/ 2147483647 h 1194"/>
                  <a:gd name="T50" fmla="*/ 2147483647 w 300"/>
                  <a:gd name="T51" fmla="*/ 2147483647 h 1194"/>
                  <a:gd name="T52" fmla="*/ 2147483647 w 300"/>
                  <a:gd name="T53" fmla="*/ 2147483647 h 1194"/>
                  <a:gd name="T54" fmla="*/ 2147483647 w 300"/>
                  <a:gd name="T55" fmla="*/ 2147483647 h 1194"/>
                  <a:gd name="T56" fmla="*/ 2147483647 w 300"/>
                  <a:gd name="T57" fmla="*/ 2147483647 h 1194"/>
                  <a:gd name="T58" fmla="*/ 2147483647 w 300"/>
                  <a:gd name="T59" fmla="*/ 2147483647 h 1194"/>
                  <a:gd name="T60" fmla="*/ 2147483647 w 300"/>
                  <a:gd name="T61" fmla="*/ 2147483647 h 1194"/>
                  <a:gd name="T62" fmla="*/ 2147483647 w 300"/>
                  <a:gd name="T63" fmla="*/ 2147483647 h 1194"/>
                  <a:gd name="T64" fmla="*/ 2147483647 w 300"/>
                  <a:gd name="T65" fmla="*/ 2147483647 h 1194"/>
                  <a:gd name="T66" fmla="*/ 2147483647 w 300"/>
                  <a:gd name="T67" fmla="*/ 2147483647 h 1194"/>
                  <a:gd name="T68" fmla="*/ 2147483647 w 300"/>
                  <a:gd name="T69" fmla="*/ 2147483647 h 1194"/>
                  <a:gd name="T70" fmla="*/ 2147483647 w 300"/>
                  <a:gd name="T71" fmla="*/ 2147483647 h 1194"/>
                  <a:gd name="T72" fmla="*/ 2147483647 w 300"/>
                  <a:gd name="T73" fmla="*/ 2147483647 h 1194"/>
                  <a:gd name="T74" fmla="*/ 2147483647 w 300"/>
                  <a:gd name="T75" fmla="*/ 2147483647 h 1194"/>
                  <a:gd name="T76" fmla="*/ 2147483647 w 300"/>
                  <a:gd name="T77" fmla="*/ 2147483647 h 1194"/>
                  <a:gd name="T78" fmla="*/ 2147483647 w 300"/>
                  <a:gd name="T79" fmla="*/ 2147483647 h 1194"/>
                  <a:gd name="T80" fmla="*/ 2147483647 w 300"/>
                  <a:gd name="T81" fmla="*/ 2147483647 h 1194"/>
                  <a:gd name="T82" fmla="*/ 2147483647 w 300"/>
                  <a:gd name="T83" fmla="*/ 2147483647 h 1194"/>
                  <a:gd name="T84" fmla="*/ 2147483647 w 300"/>
                  <a:gd name="T85" fmla="*/ 2147483647 h 1194"/>
                  <a:gd name="T86" fmla="*/ 2147483647 w 300"/>
                  <a:gd name="T87" fmla="*/ 2147483647 h 1194"/>
                  <a:gd name="T88" fmla="*/ 2147483647 w 300"/>
                  <a:gd name="T89" fmla="*/ 2147483647 h 1194"/>
                  <a:gd name="T90" fmla="*/ 2147483647 w 300"/>
                  <a:gd name="T91" fmla="*/ 2147483647 h 1194"/>
                  <a:gd name="T92" fmla="*/ 2147483647 w 300"/>
                  <a:gd name="T93" fmla="*/ 2147483647 h 1194"/>
                  <a:gd name="T94" fmla="*/ 2147483647 w 300"/>
                  <a:gd name="T95" fmla="*/ 2147483647 h 1194"/>
                  <a:gd name="T96" fmla="*/ 2147483647 w 300"/>
                  <a:gd name="T97" fmla="*/ 2147483647 h 1194"/>
                  <a:gd name="T98" fmla="*/ 2147483647 w 300"/>
                  <a:gd name="T99" fmla="*/ 0 h 1194"/>
                  <a:gd name="T100" fmla="*/ 2147483647 w 300"/>
                  <a:gd name="T101" fmla="*/ 2147483647 h 119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00"/>
                  <a:gd name="T154" fmla="*/ 0 h 1194"/>
                  <a:gd name="T155" fmla="*/ 300 w 300"/>
                  <a:gd name="T156" fmla="*/ 1194 h 119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00" h="1194">
                    <a:moveTo>
                      <a:pt x="0" y="1194"/>
                    </a:moveTo>
                    <a:lnTo>
                      <a:pt x="12" y="1188"/>
                    </a:lnTo>
                    <a:lnTo>
                      <a:pt x="36" y="1146"/>
                    </a:lnTo>
                    <a:lnTo>
                      <a:pt x="18" y="1134"/>
                    </a:lnTo>
                    <a:lnTo>
                      <a:pt x="0" y="1194"/>
                    </a:lnTo>
                    <a:close/>
                    <a:moveTo>
                      <a:pt x="114" y="1068"/>
                    </a:moveTo>
                    <a:lnTo>
                      <a:pt x="72" y="1062"/>
                    </a:lnTo>
                    <a:lnTo>
                      <a:pt x="54" y="1134"/>
                    </a:lnTo>
                    <a:lnTo>
                      <a:pt x="66" y="1134"/>
                    </a:lnTo>
                    <a:lnTo>
                      <a:pt x="84" y="1104"/>
                    </a:lnTo>
                    <a:lnTo>
                      <a:pt x="132" y="1074"/>
                    </a:lnTo>
                    <a:lnTo>
                      <a:pt x="120" y="1050"/>
                    </a:lnTo>
                    <a:lnTo>
                      <a:pt x="114" y="1068"/>
                    </a:lnTo>
                    <a:close/>
                    <a:moveTo>
                      <a:pt x="192" y="1008"/>
                    </a:moveTo>
                    <a:lnTo>
                      <a:pt x="186" y="1008"/>
                    </a:lnTo>
                    <a:lnTo>
                      <a:pt x="180" y="1020"/>
                    </a:lnTo>
                    <a:lnTo>
                      <a:pt x="174" y="1026"/>
                    </a:lnTo>
                    <a:lnTo>
                      <a:pt x="168" y="1038"/>
                    </a:lnTo>
                    <a:lnTo>
                      <a:pt x="168" y="1044"/>
                    </a:lnTo>
                    <a:lnTo>
                      <a:pt x="174" y="1050"/>
                    </a:lnTo>
                    <a:lnTo>
                      <a:pt x="180" y="1050"/>
                    </a:lnTo>
                    <a:lnTo>
                      <a:pt x="198" y="1032"/>
                    </a:lnTo>
                    <a:lnTo>
                      <a:pt x="198" y="1014"/>
                    </a:lnTo>
                    <a:lnTo>
                      <a:pt x="192" y="1008"/>
                    </a:lnTo>
                    <a:close/>
                    <a:moveTo>
                      <a:pt x="282" y="636"/>
                    </a:moveTo>
                    <a:lnTo>
                      <a:pt x="264" y="654"/>
                    </a:lnTo>
                    <a:lnTo>
                      <a:pt x="276" y="678"/>
                    </a:lnTo>
                    <a:lnTo>
                      <a:pt x="258" y="678"/>
                    </a:lnTo>
                    <a:lnTo>
                      <a:pt x="258" y="702"/>
                    </a:lnTo>
                    <a:lnTo>
                      <a:pt x="282" y="702"/>
                    </a:lnTo>
                    <a:lnTo>
                      <a:pt x="294" y="684"/>
                    </a:lnTo>
                    <a:lnTo>
                      <a:pt x="282" y="654"/>
                    </a:lnTo>
                    <a:lnTo>
                      <a:pt x="300" y="654"/>
                    </a:lnTo>
                    <a:lnTo>
                      <a:pt x="282" y="636"/>
                    </a:lnTo>
                    <a:close/>
                    <a:moveTo>
                      <a:pt x="276" y="768"/>
                    </a:moveTo>
                    <a:lnTo>
                      <a:pt x="294" y="750"/>
                    </a:lnTo>
                    <a:lnTo>
                      <a:pt x="270" y="732"/>
                    </a:lnTo>
                    <a:lnTo>
                      <a:pt x="276" y="768"/>
                    </a:lnTo>
                    <a:close/>
                    <a:moveTo>
                      <a:pt x="258" y="954"/>
                    </a:moveTo>
                    <a:lnTo>
                      <a:pt x="258" y="924"/>
                    </a:lnTo>
                    <a:lnTo>
                      <a:pt x="240" y="948"/>
                    </a:lnTo>
                    <a:lnTo>
                      <a:pt x="258" y="954"/>
                    </a:lnTo>
                    <a:close/>
                    <a:moveTo>
                      <a:pt x="252" y="858"/>
                    </a:moveTo>
                    <a:lnTo>
                      <a:pt x="270" y="858"/>
                    </a:lnTo>
                    <a:lnTo>
                      <a:pt x="252" y="840"/>
                    </a:lnTo>
                    <a:lnTo>
                      <a:pt x="252" y="858"/>
                    </a:lnTo>
                    <a:close/>
                    <a:moveTo>
                      <a:pt x="126" y="24"/>
                    </a:moveTo>
                    <a:lnTo>
                      <a:pt x="144" y="60"/>
                    </a:lnTo>
                    <a:lnTo>
                      <a:pt x="174" y="24"/>
                    </a:lnTo>
                    <a:lnTo>
                      <a:pt x="162" y="0"/>
                    </a:lnTo>
                    <a:lnTo>
                      <a:pt x="126" y="2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Russi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9908" y="1793"/>
                <a:ext cx="6720" cy="2140"/>
              </a:xfrm>
              <a:custGeom>
                <a:avLst/>
                <a:gdLst>
                  <a:gd name="T0" fmla="*/ 2147483647 w 9048"/>
                  <a:gd name="T1" fmla="*/ 2147483647 h 2880"/>
                  <a:gd name="T2" fmla="*/ 2147483647 w 9048"/>
                  <a:gd name="T3" fmla="*/ 2147483647 h 2880"/>
                  <a:gd name="T4" fmla="*/ 2147483647 w 9048"/>
                  <a:gd name="T5" fmla="*/ 2147483647 h 2880"/>
                  <a:gd name="T6" fmla="*/ 2147483647 w 9048"/>
                  <a:gd name="T7" fmla="*/ 2147483647 h 2880"/>
                  <a:gd name="T8" fmla="*/ 2147483647 w 9048"/>
                  <a:gd name="T9" fmla="*/ 2147483647 h 2880"/>
                  <a:gd name="T10" fmla="*/ 2147483647 w 9048"/>
                  <a:gd name="T11" fmla="*/ 2147483647 h 2880"/>
                  <a:gd name="T12" fmla="*/ 2147483647 w 9048"/>
                  <a:gd name="T13" fmla="*/ 2147483647 h 2880"/>
                  <a:gd name="T14" fmla="*/ 2147483647 w 9048"/>
                  <a:gd name="T15" fmla="*/ 2147483647 h 2880"/>
                  <a:gd name="T16" fmla="*/ 2147483647 w 9048"/>
                  <a:gd name="T17" fmla="*/ 2147483647 h 2880"/>
                  <a:gd name="T18" fmla="*/ 2147483647 w 9048"/>
                  <a:gd name="T19" fmla="*/ 2147483647 h 2880"/>
                  <a:gd name="T20" fmla="*/ 2147483647 w 9048"/>
                  <a:gd name="T21" fmla="*/ 2147483647 h 2880"/>
                  <a:gd name="T22" fmla="*/ 2147483647 w 9048"/>
                  <a:gd name="T23" fmla="*/ 2147483647 h 2880"/>
                  <a:gd name="T24" fmla="*/ 2147483647 w 9048"/>
                  <a:gd name="T25" fmla="*/ 2147483647 h 2880"/>
                  <a:gd name="T26" fmla="*/ 2147483647 w 9048"/>
                  <a:gd name="T27" fmla="*/ 2147483647 h 2880"/>
                  <a:gd name="T28" fmla="*/ 2147483647 w 9048"/>
                  <a:gd name="T29" fmla="*/ 2147483647 h 2880"/>
                  <a:gd name="T30" fmla="*/ 2147483647 w 9048"/>
                  <a:gd name="T31" fmla="*/ 2147483647 h 2880"/>
                  <a:gd name="T32" fmla="*/ 2147483647 w 9048"/>
                  <a:gd name="T33" fmla="*/ 2147483647 h 2880"/>
                  <a:gd name="T34" fmla="*/ 2147483647 w 9048"/>
                  <a:gd name="T35" fmla="*/ 2147483647 h 2880"/>
                  <a:gd name="T36" fmla="*/ 2147483647 w 9048"/>
                  <a:gd name="T37" fmla="*/ 2147483647 h 2880"/>
                  <a:gd name="T38" fmla="*/ 2147483647 w 9048"/>
                  <a:gd name="T39" fmla="*/ 2147483647 h 2880"/>
                  <a:gd name="T40" fmla="*/ 2147483647 w 9048"/>
                  <a:gd name="T41" fmla="*/ 2147483647 h 2880"/>
                  <a:gd name="T42" fmla="*/ 2147483647 w 9048"/>
                  <a:gd name="T43" fmla="*/ 2147483647 h 2880"/>
                  <a:gd name="T44" fmla="*/ 2147483647 w 9048"/>
                  <a:gd name="T45" fmla="*/ 2147483647 h 2880"/>
                  <a:gd name="T46" fmla="*/ 2147483647 w 9048"/>
                  <a:gd name="T47" fmla="*/ 2147483647 h 2880"/>
                  <a:gd name="T48" fmla="*/ 2147483647 w 9048"/>
                  <a:gd name="T49" fmla="*/ 2147483647 h 2880"/>
                  <a:gd name="T50" fmla="*/ 2147483647 w 9048"/>
                  <a:gd name="T51" fmla="*/ 2147483647 h 2880"/>
                  <a:gd name="T52" fmla="*/ 2147483647 w 9048"/>
                  <a:gd name="T53" fmla="*/ 2147483647 h 2880"/>
                  <a:gd name="T54" fmla="*/ 2147483647 w 9048"/>
                  <a:gd name="T55" fmla="*/ 2147483647 h 2880"/>
                  <a:gd name="T56" fmla="*/ 2147483647 w 9048"/>
                  <a:gd name="T57" fmla="*/ 2147483647 h 2880"/>
                  <a:gd name="T58" fmla="*/ 2147483647 w 9048"/>
                  <a:gd name="T59" fmla="*/ 2147483647 h 2880"/>
                  <a:gd name="T60" fmla="*/ 2147483647 w 9048"/>
                  <a:gd name="T61" fmla="*/ 2147483647 h 2880"/>
                  <a:gd name="T62" fmla="*/ 2147483647 w 9048"/>
                  <a:gd name="T63" fmla="*/ 2147483647 h 2880"/>
                  <a:gd name="T64" fmla="*/ 2147483647 w 9048"/>
                  <a:gd name="T65" fmla="*/ 2147483647 h 2880"/>
                  <a:gd name="T66" fmla="*/ 2147483647 w 9048"/>
                  <a:gd name="T67" fmla="*/ 2147483647 h 2880"/>
                  <a:gd name="T68" fmla="*/ 2147483647 w 9048"/>
                  <a:gd name="T69" fmla="*/ 2147483647 h 2880"/>
                  <a:gd name="T70" fmla="*/ 2147483647 w 9048"/>
                  <a:gd name="T71" fmla="*/ 2147483647 h 2880"/>
                  <a:gd name="T72" fmla="*/ 2147483647 w 9048"/>
                  <a:gd name="T73" fmla="*/ 2147483647 h 2880"/>
                  <a:gd name="T74" fmla="*/ 2147483647 w 9048"/>
                  <a:gd name="T75" fmla="*/ 2147483647 h 2880"/>
                  <a:gd name="T76" fmla="*/ 2147483647 w 9048"/>
                  <a:gd name="T77" fmla="*/ 2147483647 h 2880"/>
                  <a:gd name="T78" fmla="*/ 2147483647 w 9048"/>
                  <a:gd name="T79" fmla="*/ 2147483647 h 2880"/>
                  <a:gd name="T80" fmla="*/ 2147483647 w 9048"/>
                  <a:gd name="T81" fmla="*/ 2147483647 h 2880"/>
                  <a:gd name="T82" fmla="*/ 2147483647 w 9048"/>
                  <a:gd name="T83" fmla="*/ 2147483647 h 2880"/>
                  <a:gd name="T84" fmla="*/ 2147483647 w 9048"/>
                  <a:gd name="T85" fmla="*/ 2147483647 h 2880"/>
                  <a:gd name="T86" fmla="*/ 2147483647 w 9048"/>
                  <a:gd name="T87" fmla="*/ 2147483647 h 2880"/>
                  <a:gd name="T88" fmla="*/ 2147483647 w 9048"/>
                  <a:gd name="T89" fmla="*/ 2147483647 h 2880"/>
                  <a:gd name="T90" fmla="*/ 2147483647 w 9048"/>
                  <a:gd name="T91" fmla="*/ 2147483647 h 2880"/>
                  <a:gd name="T92" fmla="*/ 2147483647 w 9048"/>
                  <a:gd name="T93" fmla="*/ 2147483647 h 2880"/>
                  <a:gd name="T94" fmla="*/ 2147483647 w 9048"/>
                  <a:gd name="T95" fmla="*/ 2147483647 h 2880"/>
                  <a:gd name="T96" fmla="*/ 2147483647 w 9048"/>
                  <a:gd name="T97" fmla="*/ 2147483647 h 2880"/>
                  <a:gd name="T98" fmla="*/ 2147483647 w 9048"/>
                  <a:gd name="T99" fmla="*/ 2147483647 h 2880"/>
                  <a:gd name="T100" fmla="*/ 2147483647 w 9048"/>
                  <a:gd name="T101" fmla="*/ 2147483647 h 2880"/>
                  <a:gd name="T102" fmla="*/ 2147483647 w 9048"/>
                  <a:gd name="T103" fmla="*/ 2147483647 h 2880"/>
                  <a:gd name="T104" fmla="*/ 2147483647 w 9048"/>
                  <a:gd name="T105" fmla="*/ 2147483647 h 2880"/>
                  <a:gd name="T106" fmla="*/ 2147483647 w 9048"/>
                  <a:gd name="T107" fmla="*/ 2147483647 h 2880"/>
                  <a:gd name="T108" fmla="*/ 2147483647 w 9048"/>
                  <a:gd name="T109" fmla="*/ 2147483647 h 2880"/>
                  <a:gd name="T110" fmla="*/ 2147483647 w 9048"/>
                  <a:gd name="T111" fmla="*/ 2147483647 h 2880"/>
                  <a:gd name="T112" fmla="*/ 2147483647 w 9048"/>
                  <a:gd name="T113" fmla="*/ 2147483647 h 2880"/>
                  <a:gd name="T114" fmla="*/ 2147483647 w 9048"/>
                  <a:gd name="T115" fmla="*/ 2147483647 h 2880"/>
                  <a:gd name="T116" fmla="*/ 2147483647 w 9048"/>
                  <a:gd name="T117" fmla="*/ 2147483647 h 2880"/>
                  <a:gd name="T118" fmla="*/ 2147483647 w 9048"/>
                  <a:gd name="T119" fmla="*/ 2147483647 h 2880"/>
                  <a:gd name="T120" fmla="*/ 2147483647 w 9048"/>
                  <a:gd name="T121" fmla="*/ 2147483647 h 2880"/>
                  <a:gd name="T122" fmla="*/ 2147483647 w 9048"/>
                  <a:gd name="T123" fmla="*/ 2147483647 h 2880"/>
                  <a:gd name="T124" fmla="*/ 2147483647 w 9048"/>
                  <a:gd name="T125" fmla="*/ 2147483647 h 288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9048"/>
                  <a:gd name="T190" fmla="*/ 0 h 2880"/>
                  <a:gd name="T191" fmla="*/ 9048 w 9048"/>
                  <a:gd name="T192" fmla="*/ 2880 h 288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9048" h="2880">
                    <a:moveTo>
                      <a:pt x="2790" y="546"/>
                    </a:moveTo>
                    <a:lnTo>
                      <a:pt x="2760" y="540"/>
                    </a:lnTo>
                    <a:lnTo>
                      <a:pt x="2736" y="558"/>
                    </a:lnTo>
                    <a:lnTo>
                      <a:pt x="2778" y="570"/>
                    </a:lnTo>
                    <a:lnTo>
                      <a:pt x="2790" y="546"/>
                    </a:lnTo>
                    <a:close/>
                    <a:moveTo>
                      <a:pt x="2832" y="522"/>
                    </a:moveTo>
                    <a:lnTo>
                      <a:pt x="2820" y="516"/>
                    </a:lnTo>
                    <a:lnTo>
                      <a:pt x="2814" y="510"/>
                    </a:lnTo>
                    <a:lnTo>
                      <a:pt x="2808" y="510"/>
                    </a:lnTo>
                    <a:lnTo>
                      <a:pt x="2808" y="528"/>
                    </a:lnTo>
                    <a:lnTo>
                      <a:pt x="2820" y="534"/>
                    </a:lnTo>
                    <a:lnTo>
                      <a:pt x="2832" y="534"/>
                    </a:lnTo>
                    <a:lnTo>
                      <a:pt x="2844" y="540"/>
                    </a:lnTo>
                    <a:lnTo>
                      <a:pt x="2850" y="540"/>
                    </a:lnTo>
                    <a:lnTo>
                      <a:pt x="2850" y="534"/>
                    </a:lnTo>
                    <a:lnTo>
                      <a:pt x="2844" y="528"/>
                    </a:lnTo>
                    <a:lnTo>
                      <a:pt x="2832" y="522"/>
                    </a:lnTo>
                    <a:close/>
                    <a:moveTo>
                      <a:pt x="1704" y="18"/>
                    </a:moveTo>
                    <a:lnTo>
                      <a:pt x="1710" y="18"/>
                    </a:lnTo>
                    <a:lnTo>
                      <a:pt x="1716" y="12"/>
                    </a:lnTo>
                    <a:lnTo>
                      <a:pt x="1728" y="6"/>
                    </a:lnTo>
                    <a:lnTo>
                      <a:pt x="1734" y="0"/>
                    </a:lnTo>
                    <a:lnTo>
                      <a:pt x="1644" y="0"/>
                    </a:lnTo>
                    <a:lnTo>
                      <a:pt x="1638" y="12"/>
                    </a:lnTo>
                    <a:lnTo>
                      <a:pt x="1680" y="12"/>
                    </a:lnTo>
                    <a:lnTo>
                      <a:pt x="1686" y="18"/>
                    </a:lnTo>
                    <a:lnTo>
                      <a:pt x="1704" y="18"/>
                    </a:lnTo>
                    <a:close/>
                    <a:moveTo>
                      <a:pt x="1740" y="60"/>
                    </a:moveTo>
                    <a:lnTo>
                      <a:pt x="1746" y="60"/>
                    </a:lnTo>
                    <a:lnTo>
                      <a:pt x="1758" y="48"/>
                    </a:lnTo>
                    <a:lnTo>
                      <a:pt x="1764" y="48"/>
                    </a:lnTo>
                    <a:lnTo>
                      <a:pt x="1770" y="54"/>
                    </a:lnTo>
                    <a:lnTo>
                      <a:pt x="1782" y="54"/>
                    </a:lnTo>
                    <a:lnTo>
                      <a:pt x="1788" y="60"/>
                    </a:lnTo>
                    <a:lnTo>
                      <a:pt x="1800" y="60"/>
                    </a:lnTo>
                    <a:lnTo>
                      <a:pt x="1812" y="48"/>
                    </a:lnTo>
                    <a:lnTo>
                      <a:pt x="1812" y="36"/>
                    </a:lnTo>
                    <a:lnTo>
                      <a:pt x="1806" y="30"/>
                    </a:lnTo>
                    <a:lnTo>
                      <a:pt x="1794" y="24"/>
                    </a:lnTo>
                    <a:lnTo>
                      <a:pt x="1758" y="24"/>
                    </a:lnTo>
                    <a:lnTo>
                      <a:pt x="1710" y="48"/>
                    </a:lnTo>
                    <a:lnTo>
                      <a:pt x="1716" y="54"/>
                    </a:lnTo>
                    <a:lnTo>
                      <a:pt x="1728" y="60"/>
                    </a:lnTo>
                    <a:lnTo>
                      <a:pt x="1740" y="60"/>
                    </a:lnTo>
                    <a:close/>
                    <a:moveTo>
                      <a:pt x="2382" y="510"/>
                    </a:moveTo>
                    <a:lnTo>
                      <a:pt x="2400" y="504"/>
                    </a:lnTo>
                    <a:lnTo>
                      <a:pt x="2412" y="498"/>
                    </a:lnTo>
                    <a:lnTo>
                      <a:pt x="2412" y="486"/>
                    </a:lnTo>
                    <a:lnTo>
                      <a:pt x="2406" y="486"/>
                    </a:lnTo>
                    <a:lnTo>
                      <a:pt x="2400" y="480"/>
                    </a:lnTo>
                    <a:lnTo>
                      <a:pt x="2346" y="480"/>
                    </a:lnTo>
                    <a:lnTo>
                      <a:pt x="2346" y="492"/>
                    </a:lnTo>
                    <a:lnTo>
                      <a:pt x="2358" y="504"/>
                    </a:lnTo>
                    <a:lnTo>
                      <a:pt x="2370" y="510"/>
                    </a:lnTo>
                    <a:lnTo>
                      <a:pt x="2382" y="510"/>
                    </a:lnTo>
                    <a:close/>
                    <a:moveTo>
                      <a:pt x="1590" y="30"/>
                    </a:moveTo>
                    <a:lnTo>
                      <a:pt x="1548" y="24"/>
                    </a:lnTo>
                    <a:lnTo>
                      <a:pt x="1554" y="36"/>
                    </a:lnTo>
                    <a:lnTo>
                      <a:pt x="1590" y="30"/>
                    </a:lnTo>
                    <a:close/>
                    <a:moveTo>
                      <a:pt x="1890" y="696"/>
                    </a:moveTo>
                    <a:lnTo>
                      <a:pt x="1896" y="708"/>
                    </a:lnTo>
                    <a:lnTo>
                      <a:pt x="1920" y="720"/>
                    </a:lnTo>
                    <a:lnTo>
                      <a:pt x="1950" y="738"/>
                    </a:lnTo>
                    <a:lnTo>
                      <a:pt x="1974" y="744"/>
                    </a:lnTo>
                    <a:lnTo>
                      <a:pt x="1992" y="738"/>
                    </a:lnTo>
                    <a:lnTo>
                      <a:pt x="1980" y="720"/>
                    </a:lnTo>
                    <a:lnTo>
                      <a:pt x="1950" y="702"/>
                    </a:lnTo>
                    <a:lnTo>
                      <a:pt x="1914" y="696"/>
                    </a:lnTo>
                    <a:lnTo>
                      <a:pt x="1890" y="696"/>
                    </a:lnTo>
                    <a:close/>
                    <a:moveTo>
                      <a:pt x="3108" y="126"/>
                    </a:moveTo>
                    <a:lnTo>
                      <a:pt x="3120" y="108"/>
                    </a:lnTo>
                    <a:lnTo>
                      <a:pt x="3030" y="108"/>
                    </a:lnTo>
                    <a:lnTo>
                      <a:pt x="3108" y="126"/>
                    </a:lnTo>
                    <a:close/>
                    <a:moveTo>
                      <a:pt x="1560" y="102"/>
                    </a:moveTo>
                    <a:lnTo>
                      <a:pt x="1632" y="102"/>
                    </a:lnTo>
                    <a:lnTo>
                      <a:pt x="1608" y="84"/>
                    </a:lnTo>
                    <a:lnTo>
                      <a:pt x="1560" y="102"/>
                    </a:lnTo>
                    <a:close/>
                    <a:moveTo>
                      <a:pt x="1572" y="60"/>
                    </a:moveTo>
                    <a:lnTo>
                      <a:pt x="1584" y="66"/>
                    </a:lnTo>
                    <a:lnTo>
                      <a:pt x="1596" y="78"/>
                    </a:lnTo>
                    <a:lnTo>
                      <a:pt x="1620" y="66"/>
                    </a:lnTo>
                    <a:lnTo>
                      <a:pt x="1620" y="72"/>
                    </a:lnTo>
                    <a:lnTo>
                      <a:pt x="1644" y="72"/>
                    </a:lnTo>
                    <a:lnTo>
                      <a:pt x="1668" y="60"/>
                    </a:lnTo>
                    <a:lnTo>
                      <a:pt x="1674" y="54"/>
                    </a:lnTo>
                    <a:lnTo>
                      <a:pt x="1680" y="54"/>
                    </a:lnTo>
                    <a:lnTo>
                      <a:pt x="1626" y="48"/>
                    </a:lnTo>
                    <a:lnTo>
                      <a:pt x="1614" y="54"/>
                    </a:lnTo>
                    <a:lnTo>
                      <a:pt x="1608" y="54"/>
                    </a:lnTo>
                    <a:lnTo>
                      <a:pt x="1602" y="48"/>
                    </a:lnTo>
                    <a:lnTo>
                      <a:pt x="1584" y="48"/>
                    </a:lnTo>
                    <a:lnTo>
                      <a:pt x="1572" y="60"/>
                    </a:lnTo>
                    <a:close/>
                    <a:moveTo>
                      <a:pt x="1662" y="36"/>
                    </a:moveTo>
                    <a:lnTo>
                      <a:pt x="1602" y="36"/>
                    </a:lnTo>
                    <a:lnTo>
                      <a:pt x="1650" y="48"/>
                    </a:lnTo>
                    <a:lnTo>
                      <a:pt x="1662" y="36"/>
                    </a:lnTo>
                    <a:close/>
                    <a:moveTo>
                      <a:pt x="1542" y="522"/>
                    </a:moveTo>
                    <a:lnTo>
                      <a:pt x="1500" y="528"/>
                    </a:lnTo>
                    <a:lnTo>
                      <a:pt x="1512" y="552"/>
                    </a:lnTo>
                    <a:lnTo>
                      <a:pt x="1542" y="534"/>
                    </a:lnTo>
                    <a:lnTo>
                      <a:pt x="1524" y="558"/>
                    </a:lnTo>
                    <a:lnTo>
                      <a:pt x="1518" y="558"/>
                    </a:lnTo>
                    <a:lnTo>
                      <a:pt x="1512" y="564"/>
                    </a:lnTo>
                    <a:lnTo>
                      <a:pt x="1506" y="564"/>
                    </a:lnTo>
                    <a:lnTo>
                      <a:pt x="1494" y="570"/>
                    </a:lnTo>
                    <a:lnTo>
                      <a:pt x="1488" y="576"/>
                    </a:lnTo>
                    <a:lnTo>
                      <a:pt x="1488" y="582"/>
                    </a:lnTo>
                    <a:lnTo>
                      <a:pt x="1500" y="594"/>
                    </a:lnTo>
                    <a:lnTo>
                      <a:pt x="1524" y="606"/>
                    </a:lnTo>
                    <a:lnTo>
                      <a:pt x="1566" y="606"/>
                    </a:lnTo>
                    <a:lnTo>
                      <a:pt x="1590" y="612"/>
                    </a:lnTo>
                    <a:lnTo>
                      <a:pt x="1608" y="618"/>
                    </a:lnTo>
                    <a:lnTo>
                      <a:pt x="1614" y="624"/>
                    </a:lnTo>
                    <a:lnTo>
                      <a:pt x="1620" y="636"/>
                    </a:lnTo>
                    <a:lnTo>
                      <a:pt x="1620" y="648"/>
                    </a:lnTo>
                    <a:lnTo>
                      <a:pt x="1626" y="654"/>
                    </a:lnTo>
                    <a:lnTo>
                      <a:pt x="1626" y="660"/>
                    </a:lnTo>
                    <a:lnTo>
                      <a:pt x="1644" y="660"/>
                    </a:lnTo>
                    <a:lnTo>
                      <a:pt x="1662" y="666"/>
                    </a:lnTo>
                    <a:lnTo>
                      <a:pt x="1674" y="666"/>
                    </a:lnTo>
                    <a:lnTo>
                      <a:pt x="1692" y="672"/>
                    </a:lnTo>
                    <a:lnTo>
                      <a:pt x="1704" y="672"/>
                    </a:lnTo>
                    <a:lnTo>
                      <a:pt x="1818" y="666"/>
                    </a:lnTo>
                    <a:lnTo>
                      <a:pt x="1806" y="666"/>
                    </a:lnTo>
                    <a:lnTo>
                      <a:pt x="1734" y="642"/>
                    </a:lnTo>
                    <a:lnTo>
                      <a:pt x="1704" y="618"/>
                    </a:lnTo>
                    <a:lnTo>
                      <a:pt x="1692" y="600"/>
                    </a:lnTo>
                    <a:lnTo>
                      <a:pt x="1686" y="588"/>
                    </a:lnTo>
                    <a:lnTo>
                      <a:pt x="1674" y="582"/>
                    </a:lnTo>
                    <a:lnTo>
                      <a:pt x="1674" y="570"/>
                    </a:lnTo>
                    <a:lnTo>
                      <a:pt x="1668" y="564"/>
                    </a:lnTo>
                    <a:lnTo>
                      <a:pt x="1692" y="516"/>
                    </a:lnTo>
                    <a:lnTo>
                      <a:pt x="1686" y="510"/>
                    </a:lnTo>
                    <a:lnTo>
                      <a:pt x="1686" y="504"/>
                    </a:lnTo>
                    <a:lnTo>
                      <a:pt x="1674" y="504"/>
                    </a:lnTo>
                    <a:lnTo>
                      <a:pt x="1710" y="498"/>
                    </a:lnTo>
                    <a:lnTo>
                      <a:pt x="1698" y="480"/>
                    </a:lnTo>
                    <a:lnTo>
                      <a:pt x="1734" y="480"/>
                    </a:lnTo>
                    <a:lnTo>
                      <a:pt x="1710" y="468"/>
                    </a:lnTo>
                    <a:lnTo>
                      <a:pt x="1734" y="474"/>
                    </a:lnTo>
                    <a:lnTo>
                      <a:pt x="1740" y="462"/>
                    </a:lnTo>
                    <a:lnTo>
                      <a:pt x="1722" y="450"/>
                    </a:lnTo>
                    <a:lnTo>
                      <a:pt x="1764" y="450"/>
                    </a:lnTo>
                    <a:lnTo>
                      <a:pt x="1770" y="444"/>
                    </a:lnTo>
                    <a:lnTo>
                      <a:pt x="1752" y="426"/>
                    </a:lnTo>
                    <a:lnTo>
                      <a:pt x="1782" y="432"/>
                    </a:lnTo>
                    <a:lnTo>
                      <a:pt x="1782" y="402"/>
                    </a:lnTo>
                    <a:lnTo>
                      <a:pt x="1788" y="408"/>
                    </a:lnTo>
                    <a:lnTo>
                      <a:pt x="1800" y="414"/>
                    </a:lnTo>
                    <a:lnTo>
                      <a:pt x="1812" y="414"/>
                    </a:lnTo>
                    <a:lnTo>
                      <a:pt x="1830" y="408"/>
                    </a:lnTo>
                    <a:lnTo>
                      <a:pt x="1842" y="402"/>
                    </a:lnTo>
                    <a:lnTo>
                      <a:pt x="1860" y="390"/>
                    </a:lnTo>
                    <a:lnTo>
                      <a:pt x="1878" y="372"/>
                    </a:lnTo>
                    <a:lnTo>
                      <a:pt x="1896" y="372"/>
                    </a:lnTo>
                    <a:lnTo>
                      <a:pt x="1938" y="366"/>
                    </a:lnTo>
                    <a:lnTo>
                      <a:pt x="1992" y="354"/>
                    </a:lnTo>
                    <a:lnTo>
                      <a:pt x="2046" y="348"/>
                    </a:lnTo>
                    <a:lnTo>
                      <a:pt x="2094" y="336"/>
                    </a:lnTo>
                    <a:lnTo>
                      <a:pt x="2124" y="330"/>
                    </a:lnTo>
                    <a:lnTo>
                      <a:pt x="2136" y="324"/>
                    </a:lnTo>
                    <a:lnTo>
                      <a:pt x="2154" y="318"/>
                    </a:lnTo>
                    <a:lnTo>
                      <a:pt x="2160" y="312"/>
                    </a:lnTo>
                    <a:lnTo>
                      <a:pt x="2166" y="300"/>
                    </a:lnTo>
                    <a:lnTo>
                      <a:pt x="2166" y="294"/>
                    </a:lnTo>
                    <a:lnTo>
                      <a:pt x="2154" y="282"/>
                    </a:lnTo>
                    <a:lnTo>
                      <a:pt x="2136" y="276"/>
                    </a:lnTo>
                    <a:lnTo>
                      <a:pt x="2088" y="270"/>
                    </a:lnTo>
                    <a:lnTo>
                      <a:pt x="2046" y="276"/>
                    </a:lnTo>
                    <a:lnTo>
                      <a:pt x="2016" y="288"/>
                    </a:lnTo>
                    <a:lnTo>
                      <a:pt x="1980" y="300"/>
                    </a:lnTo>
                    <a:lnTo>
                      <a:pt x="1938" y="318"/>
                    </a:lnTo>
                    <a:lnTo>
                      <a:pt x="1860" y="318"/>
                    </a:lnTo>
                    <a:lnTo>
                      <a:pt x="1842" y="312"/>
                    </a:lnTo>
                    <a:lnTo>
                      <a:pt x="1824" y="312"/>
                    </a:lnTo>
                    <a:lnTo>
                      <a:pt x="1806" y="336"/>
                    </a:lnTo>
                    <a:lnTo>
                      <a:pt x="1782" y="318"/>
                    </a:lnTo>
                    <a:lnTo>
                      <a:pt x="1728" y="342"/>
                    </a:lnTo>
                    <a:lnTo>
                      <a:pt x="1698" y="342"/>
                    </a:lnTo>
                    <a:lnTo>
                      <a:pt x="1668" y="366"/>
                    </a:lnTo>
                    <a:lnTo>
                      <a:pt x="1692" y="372"/>
                    </a:lnTo>
                    <a:lnTo>
                      <a:pt x="1644" y="372"/>
                    </a:lnTo>
                    <a:lnTo>
                      <a:pt x="1614" y="378"/>
                    </a:lnTo>
                    <a:lnTo>
                      <a:pt x="1614" y="396"/>
                    </a:lnTo>
                    <a:lnTo>
                      <a:pt x="1638" y="378"/>
                    </a:lnTo>
                    <a:lnTo>
                      <a:pt x="1644" y="396"/>
                    </a:lnTo>
                    <a:lnTo>
                      <a:pt x="1668" y="396"/>
                    </a:lnTo>
                    <a:lnTo>
                      <a:pt x="1662" y="408"/>
                    </a:lnTo>
                    <a:lnTo>
                      <a:pt x="1620" y="408"/>
                    </a:lnTo>
                    <a:lnTo>
                      <a:pt x="1614" y="420"/>
                    </a:lnTo>
                    <a:lnTo>
                      <a:pt x="1644" y="426"/>
                    </a:lnTo>
                    <a:lnTo>
                      <a:pt x="1596" y="432"/>
                    </a:lnTo>
                    <a:lnTo>
                      <a:pt x="1632" y="438"/>
                    </a:lnTo>
                    <a:lnTo>
                      <a:pt x="1584" y="444"/>
                    </a:lnTo>
                    <a:lnTo>
                      <a:pt x="1584" y="462"/>
                    </a:lnTo>
                    <a:lnTo>
                      <a:pt x="1554" y="474"/>
                    </a:lnTo>
                    <a:lnTo>
                      <a:pt x="1560" y="486"/>
                    </a:lnTo>
                    <a:lnTo>
                      <a:pt x="1602" y="468"/>
                    </a:lnTo>
                    <a:lnTo>
                      <a:pt x="1590" y="498"/>
                    </a:lnTo>
                    <a:lnTo>
                      <a:pt x="1554" y="498"/>
                    </a:lnTo>
                    <a:lnTo>
                      <a:pt x="1542" y="504"/>
                    </a:lnTo>
                    <a:lnTo>
                      <a:pt x="1542" y="522"/>
                    </a:lnTo>
                    <a:close/>
                    <a:moveTo>
                      <a:pt x="5778" y="498"/>
                    </a:moveTo>
                    <a:lnTo>
                      <a:pt x="5850" y="486"/>
                    </a:lnTo>
                    <a:lnTo>
                      <a:pt x="5958" y="504"/>
                    </a:lnTo>
                    <a:lnTo>
                      <a:pt x="5952" y="492"/>
                    </a:lnTo>
                    <a:lnTo>
                      <a:pt x="5940" y="486"/>
                    </a:lnTo>
                    <a:lnTo>
                      <a:pt x="5928" y="474"/>
                    </a:lnTo>
                    <a:lnTo>
                      <a:pt x="5904" y="462"/>
                    </a:lnTo>
                    <a:lnTo>
                      <a:pt x="5844" y="462"/>
                    </a:lnTo>
                    <a:lnTo>
                      <a:pt x="5808" y="468"/>
                    </a:lnTo>
                    <a:lnTo>
                      <a:pt x="5796" y="468"/>
                    </a:lnTo>
                    <a:lnTo>
                      <a:pt x="5778" y="498"/>
                    </a:lnTo>
                    <a:close/>
                    <a:moveTo>
                      <a:pt x="5784" y="378"/>
                    </a:moveTo>
                    <a:lnTo>
                      <a:pt x="5838" y="384"/>
                    </a:lnTo>
                    <a:lnTo>
                      <a:pt x="5844" y="378"/>
                    </a:lnTo>
                    <a:lnTo>
                      <a:pt x="5850" y="366"/>
                    </a:lnTo>
                    <a:lnTo>
                      <a:pt x="5838" y="354"/>
                    </a:lnTo>
                    <a:lnTo>
                      <a:pt x="5802" y="354"/>
                    </a:lnTo>
                    <a:lnTo>
                      <a:pt x="5742" y="342"/>
                    </a:lnTo>
                    <a:lnTo>
                      <a:pt x="5724" y="342"/>
                    </a:lnTo>
                    <a:lnTo>
                      <a:pt x="5718" y="348"/>
                    </a:lnTo>
                    <a:lnTo>
                      <a:pt x="5730" y="354"/>
                    </a:lnTo>
                    <a:lnTo>
                      <a:pt x="5742" y="366"/>
                    </a:lnTo>
                    <a:lnTo>
                      <a:pt x="5754" y="372"/>
                    </a:lnTo>
                    <a:lnTo>
                      <a:pt x="5772" y="372"/>
                    </a:lnTo>
                    <a:lnTo>
                      <a:pt x="5778" y="378"/>
                    </a:lnTo>
                    <a:lnTo>
                      <a:pt x="5784" y="378"/>
                    </a:lnTo>
                    <a:close/>
                    <a:moveTo>
                      <a:pt x="5724" y="432"/>
                    </a:moveTo>
                    <a:lnTo>
                      <a:pt x="5712" y="444"/>
                    </a:lnTo>
                    <a:lnTo>
                      <a:pt x="5712" y="456"/>
                    </a:lnTo>
                    <a:lnTo>
                      <a:pt x="5724" y="462"/>
                    </a:lnTo>
                    <a:lnTo>
                      <a:pt x="5772" y="462"/>
                    </a:lnTo>
                    <a:lnTo>
                      <a:pt x="5778" y="456"/>
                    </a:lnTo>
                    <a:lnTo>
                      <a:pt x="5778" y="450"/>
                    </a:lnTo>
                    <a:lnTo>
                      <a:pt x="5766" y="438"/>
                    </a:lnTo>
                    <a:lnTo>
                      <a:pt x="5742" y="426"/>
                    </a:lnTo>
                    <a:lnTo>
                      <a:pt x="5730" y="426"/>
                    </a:lnTo>
                    <a:lnTo>
                      <a:pt x="5724" y="432"/>
                    </a:lnTo>
                    <a:close/>
                    <a:moveTo>
                      <a:pt x="3072" y="96"/>
                    </a:moveTo>
                    <a:lnTo>
                      <a:pt x="3192" y="96"/>
                    </a:lnTo>
                    <a:lnTo>
                      <a:pt x="3204" y="90"/>
                    </a:lnTo>
                    <a:lnTo>
                      <a:pt x="3228" y="90"/>
                    </a:lnTo>
                    <a:lnTo>
                      <a:pt x="3240" y="84"/>
                    </a:lnTo>
                    <a:lnTo>
                      <a:pt x="3240" y="72"/>
                    </a:lnTo>
                    <a:lnTo>
                      <a:pt x="3222" y="60"/>
                    </a:lnTo>
                    <a:lnTo>
                      <a:pt x="3192" y="42"/>
                    </a:lnTo>
                    <a:lnTo>
                      <a:pt x="3156" y="30"/>
                    </a:lnTo>
                    <a:lnTo>
                      <a:pt x="3132" y="24"/>
                    </a:lnTo>
                    <a:lnTo>
                      <a:pt x="3120" y="18"/>
                    </a:lnTo>
                    <a:lnTo>
                      <a:pt x="3108" y="18"/>
                    </a:lnTo>
                    <a:lnTo>
                      <a:pt x="3096" y="12"/>
                    </a:lnTo>
                    <a:lnTo>
                      <a:pt x="3060" y="12"/>
                    </a:lnTo>
                    <a:lnTo>
                      <a:pt x="3048" y="18"/>
                    </a:lnTo>
                    <a:lnTo>
                      <a:pt x="3036" y="18"/>
                    </a:lnTo>
                    <a:lnTo>
                      <a:pt x="3030" y="30"/>
                    </a:lnTo>
                    <a:lnTo>
                      <a:pt x="3030" y="42"/>
                    </a:lnTo>
                    <a:lnTo>
                      <a:pt x="3036" y="54"/>
                    </a:lnTo>
                    <a:lnTo>
                      <a:pt x="3048" y="66"/>
                    </a:lnTo>
                    <a:lnTo>
                      <a:pt x="3054" y="78"/>
                    </a:lnTo>
                    <a:lnTo>
                      <a:pt x="3072" y="96"/>
                    </a:lnTo>
                    <a:close/>
                    <a:moveTo>
                      <a:pt x="6138" y="408"/>
                    </a:moveTo>
                    <a:lnTo>
                      <a:pt x="6144" y="402"/>
                    </a:lnTo>
                    <a:lnTo>
                      <a:pt x="6132" y="396"/>
                    </a:lnTo>
                    <a:lnTo>
                      <a:pt x="6102" y="390"/>
                    </a:lnTo>
                    <a:lnTo>
                      <a:pt x="6036" y="390"/>
                    </a:lnTo>
                    <a:lnTo>
                      <a:pt x="6012" y="366"/>
                    </a:lnTo>
                    <a:lnTo>
                      <a:pt x="6000" y="360"/>
                    </a:lnTo>
                    <a:lnTo>
                      <a:pt x="5970" y="360"/>
                    </a:lnTo>
                    <a:lnTo>
                      <a:pt x="5958" y="366"/>
                    </a:lnTo>
                    <a:lnTo>
                      <a:pt x="5910" y="366"/>
                    </a:lnTo>
                    <a:lnTo>
                      <a:pt x="5946" y="390"/>
                    </a:lnTo>
                    <a:lnTo>
                      <a:pt x="5964" y="396"/>
                    </a:lnTo>
                    <a:lnTo>
                      <a:pt x="6000" y="402"/>
                    </a:lnTo>
                    <a:lnTo>
                      <a:pt x="6054" y="414"/>
                    </a:lnTo>
                    <a:lnTo>
                      <a:pt x="6102" y="414"/>
                    </a:lnTo>
                    <a:lnTo>
                      <a:pt x="6138" y="408"/>
                    </a:lnTo>
                    <a:close/>
                    <a:moveTo>
                      <a:pt x="7602" y="744"/>
                    </a:moveTo>
                    <a:lnTo>
                      <a:pt x="7596" y="732"/>
                    </a:lnTo>
                    <a:lnTo>
                      <a:pt x="7572" y="726"/>
                    </a:lnTo>
                    <a:lnTo>
                      <a:pt x="7512" y="714"/>
                    </a:lnTo>
                    <a:lnTo>
                      <a:pt x="7500" y="714"/>
                    </a:lnTo>
                    <a:lnTo>
                      <a:pt x="7512" y="726"/>
                    </a:lnTo>
                    <a:lnTo>
                      <a:pt x="7548" y="738"/>
                    </a:lnTo>
                    <a:lnTo>
                      <a:pt x="7584" y="744"/>
                    </a:lnTo>
                    <a:lnTo>
                      <a:pt x="7602" y="744"/>
                    </a:lnTo>
                    <a:close/>
                    <a:moveTo>
                      <a:pt x="3162" y="120"/>
                    </a:moveTo>
                    <a:lnTo>
                      <a:pt x="3216" y="138"/>
                    </a:lnTo>
                    <a:lnTo>
                      <a:pt x="3246" y="144"/>
                    </a:lnTo>
                    <a:lnTo>
                      <a:pt x="3264" y="144"/>
                    </a:lnTo>
                    <a:lnTo>
                      <a:pt x="3312" y="138"/>
                    </a:lnTo>
                    <a:lnTo>
                      <a:pt x="3372" y="156"/>
                    </a:lnTo>
                    <a:lnTo>
                      <a:pt x="3432" y="156"/>
                    </a:lnTo>
                    <a:lnTo>
                      <a:pt x="3426" y="138"/>
                    </a:lnTo>
                    <a:lnTo>
                      <a:pt x="3402" y="102"/>
                    </a:lnTo>
                    <a:lnTo>
                      <a:pt x="3384" y="96"/>
                    </a:lnTo>
                    <a:lnTo>
                      <a:pt x="3372" y="90"/>
                    </a:lnTo>
                    <a:lnTo>
                      <a:pt x="3354" y="96"/>
                    </a:lnTo>
                    <a:lnTo>
                      <a:pt x="3318" y="114"/>
                    </a:lnTo>
                    <a:lnTo>
                      <a:pt x="3294" y="90"/>
                    </a:lnTo>
                    <a:lnTo>
                      <a:pt x="3282" y="90"/>
                    </a:lnTo>
                    <a:lnTo>
                      <a:pt x="3210" y="102"/>
                    </a:lnTo>
                    <a:lnTo>
                      <a:pt x="3174" y="114"/>
                    </a:lnTo>
                    <a:lnTo>
                      <a:pt x="3162" y="120"/>
                    </a:lnTo>
                    <a:close/>
                    <a:moveTo>
                      <a:pt x="3582" y="198"/>
                    </a:moveTo>
                    <a:lnTo>
                      <a:pt x="3744" y="192"/>
                    </a:lnTo>
                    <a:lnTo>
                      <a:pt x="3702" y="168"/>
                    </a:lnTo>
                    <a:lnTo>
                      <a:pt x="3696" y="168"/>
                    </a:lnTo>
                    <a:lnTo>
                      <a:pt x="3690" y="162"/>
                    </a:lnTo>
                    <a:lnTo>
                      <a:pt x="3666" y="150"/>
                    </a:lnTo>
                    <a:lnTo>
                      <a:pt x="3648" y="144"/>
                    </a:lnTo>
                    <a:lnTo>
                      <a:pt x="3636" y="138"/>
                    </a:lnTo>
                    <a:lnTo>
                      <a:pt x="3618" y="138"/>
                    </a:lnTo>
                    <a:lnTo>
                      <a:pt x="3606" y="144"/>
                    </a:lnTo>
                    <a:lnTo>
                      <a:pt x="3600" y="150"/>
                    </a:lnTo>
                    <a:lnTo>
                      <a:pt x="3588" y="156"/>
                    </a:lnTo>
                    <a:lnTo>
                      <a:pt x="3588" y="150"/>
                    </a:lnTo>
                    <a:lnTo>
                      <a:pt x="3582" y="144"/>
                    </a:lnTo>
                    <a:lnTo>
                      <a:pt x="3576" y="132"/>
                    </a:lnTo>
                    <a:lnTo>
                      <a:pt x="3570" y="126"/>
                    </a:lnTo>
                    <a:lnTo>
                      <a:pt x="3546" y="114"/>
                    </a:lnTo>
                    <a:lnTo>
                      <a:pt x="3522" y="126"/>
                    </a:lnTo>
                    <a:lnTo>
                      <a:pt x="3504" y="162"/>
                    </a:lnTo>
                    <a:lnTo>
                      <a:pt x="3498" y="192"/>
                    </a:lnTo>
                    <a:lnTo>
                      <a:pt x="3492" y="210"/>
                    </a:lnTo>
                    <a:lnTo>
                      <a:pt x="3516" y="222"/>
                    </a:lnTo>
                    <a:lnTo>
                      <a:pt x="3534" y="216"/>
                    </a:lnTo>
                    <a:lnTo>
                      <a:pt x="3546" y="216"/>
                    </a:lnTo>
                    <a:lnTo>
                      <a:pt x="3582" y="198"/>
                    </a:lnTo>
                    <a:close/>
                    <a:moveTo>
                      <a:pt x="5622" y="420"/>
                    </a:moveTo>
                    <a:lnTo>
                      <a:pt x="5640" y="390"/>
                    </a:lnTo>
                    <a:lnTo>
                      <a:pt x="5754" y="390"/>
                    </a:lnTo>
                    <a:lnTo>
                      <a:pt x="5688" y="360"/>
                    </a:lnTo>
                    <a:lnTo>
                      <a:pt x="5700" y="336"/>
                    </a:lnTo>
                    <a:lnTo>
                      <a:pt x="5610" y="318"/>
                    </a:lnTo>
                    <a:lnTo>
                      <a:pt x="5628" y="348"/>
                    </a:lnTo>
                    <a:lnTo>
                      <a:pt x="5616" y="342"/>
                    </a:lnTo>
                    <a:lnTo>
                      <a:pt x="5592" y="336"/>
                    </a:lnTo>
                    <a:lnTo>
                      <a:pt x="5556" y="330"/>
                    </a:lnTo>
                    <a:lnTo>
                      <a:pt x="5514" y="318"/>
                    </a:lnTo>
                    <a:lnTo>
                      <a:pt x="5454" y="318"/>
                    </a:lnTo>
                    <a:lnTo>
                      <a:pt x="5448" y="330"/>
                    </a:lnTo>
                    <a:lnTo>
                      <a:pt x="5460" y="354"/>
                    </a:lnTo>
                    <a:lnTo>
                      <a:pt x="5496" y="372"/>
                    </a:lnTo>
                    <a:lnTo>
                      <a:pt x="5538" y="390"/>
                    </a:lnTo>
                    <a:lnTo>
                      <a:pt x="5574" y="408"/>
                    </a:lnTo>
                    <a:lnTo>
                      <a:pt x="5610" y="414"/>
                    </a:lnTo>
                    <a:lnTo>
                      <a:pt x="5622" y="420"/>
                    </a:lnTo>
                    <a:close/>
                    <a:moveTo>
                      <a:pt x="4320" y="432"/>
                    </a:moveTo>
                    <a:lnTo>
                      <a:pt x="4368" y="444"/>
                    </a:lnTo>
                    <a:lnTo>
                      <a:pt x="4380" y="444"/>
                    </a:lnTo>
                    <a:lnTo>
                      <a:pt x="4392" y="438"/>
                    </a:lnTo>
                    <a:lnTo>
                      <a:pt x="4398" y="438"/>
                    </a:lnTo>
                    <a:lnTo>
                      <a:pt x="4404" y="432"/>
                    </a:lnTo>
                    <a:lnTo>
                      <a:pt x="4404" y="426"/>
                    </a:lnTo>
                    <a:lnTo>
                      <a:pt x="4398" y="426"/>
                    </a:lnTo>
                    <a:lnTo>
                      <a:pt x="4362" y="414"/>
                    </a:lnTo>
                    <a:lnTo>
                      <a:pt x="4344" y="420"/>
                    </a:lnTo>
                    <a:lnTo>
                      <a:pt x="4332" y="420"/>
                    </a:lnTo>
                    <a:lnTo>
                      <a:pt x="4320" y="432"/>
                    </a:lnTo>
                    <a:close/>
                    <a:moveTo>
                      <a:pt x="5424" y="354"/>
                    </a:moveTo>
                    <a:lnTo>
                      <a:pt x="5370" y="336"/>
                    </a:lnTo>
                    <a:lnTo>
                      <a:pt x="5394" y="366"/>
                    </a:lnTo>
                    <a:lnTo>
                      <a:pt x="5424" y="354"/>
                    </a:lnTo>
                    <a:close/>
                    <a:moveTo>
                      <a:pt x="7986" y="666"/>
                    </a:moveTo>
                    <a:lnTo>
                      <a:pt x="8034" y="654"/>
                    </a:lnTo>
                    <a:lnTo>
                      <a:pt x="8088" y="654"/>
                    </a:lnTo>
                    <a:lnTo>
                      <a:pt x="8100" y="648"/>
                    </a:lnTo>
                    <a:lnTo>
                      <a:pt x="8106" y="642"/>
                    </a:lnTo>
                    <a:lnTo>
                      <a:pt x="8106" y="636"/>
                    </a:lnTo>
                    <a:lnTo>
                      <a:pt x="8100" y="630"/>
                    </a:lnTo>
                    <a:lnTo>
                      <a:pt x="8088" y="630"/>
                    </a:lnTo>
                    <a:lnTo>
                      <a:pt x="8052" y="618"/>
                    </a:lnTo>
                    <a:lnTo>
                      <a:pt x="8028" y="612"/>
                    </a:lnTo>
                    <a:lnTo>
                      <a:pt x="8010" y="606"/>
                    </a:lnTo>
                    <a:lnTo>
                      <a:pt x="7968" y="606"/>
                    </a:lnTo>
                    <a:lnTo>
                      <a:pt x="7944" y="618"/>
                    </a:lnTo>
                    <a:lnTo>
                      <a:pt x="7938" y="630"/>
                    </a:lnTo>
                    <a:lnTo>
                      <a:pt x="7938" y="654"/>
                    </a:lnTo>
                    <a:lnTo>
                      <a:pt x="7944" y="666"/>
                    </a:lnTo>
                    <a:lnTo>
                      <a:pt x="7950" y="666"/>
                    </a:lnTo>
                    <a:lnTo>
                      <a:pt x="7962" y="672"/>
                    </a:lnTo>
                    <a:lnTo>
                      <a:pt x="7968" y="672"/>
                    </a:lnTo>
                    <a:lnTo>
                      <a:pt x="7980" y="666"/>
                    </a:lnTo>
                    <a:lnTo>
                      <a:pt x="7986" y="666"/>
                    </a:lnTo>
                    <a:close/>
                    <a:moveTo>
                      <a:pt x="162" y="1788"/>
                    </a:moveTo>
                    <a:lnTo>
                      <a:pt x="150" y="1788"/>
                    </a:lnTo>
                    <a:lnTo>
                      <a:pt x="138" y="1794"/>
                    </a:lnTo>
                    <a:lnTo>
                      <a:pt x="114" y="1794"/>
                    </a:lnTo>
                    <a:lnTo>
                      <a:pt x="108" y="1788"/>
                    </a:lnTo>
                    <a:lnTo>
                      <a:pt x="96" y="1788"/>
                    </a:lnTo>
                    <a:lnTo>
                      <a:pt x="96" y="1782"/>
                    </a:lnTo>
                    <a:lnTo>
                      <a:pt x="84" y="1782"/>
                    </a:lnTo>
                    <a:lnTo>
                      <a:pt x="84" y="1788"/>
                    </a:lnTo>
                    <a:lnTo>
                      <a:pt x="72" y="1800"/>
                    </a:lnTo>
                    <a:lnTo>
                      <a:pt x="12" y="1800"/>
                    </a:lnTo>
                    <a:lnTo>
                      <a:pt x="0" y="1812"/>
                    </a:lnTo>
                    <a:lnTo>
                      <a:pt x="0" y="1818"/>
                    </a:lnTo>
                    <a:lnTo>
                      <a:pt x="12" y="1830"/>
                    </a:lnTo>
                    <a:lnTo>
                      <a:pt x="6" y="1842"/>
                    </a:lnTo>
                    <a:lnTo>
                      <a:pt x="12" y="1848"/>
                    </a:lnTo>
                    <a:lnTo>
                      <a:pt x="18" y="1848"/>
                    </a:lnTo>
                    <a:lnTo>
                      <a:pt x="24" y="1842"/>
                    </a:lnTo>
                    <a:lnTo>
                      <a:pt x="48" y="1842"/>
                    </a:lnTo>
                    <a:lnTo>
                      <a:pt x="54" y="1848"/>
                    </a:lnTo>
                    <a:lnTo>
                      <a:pt x="66" y="1848"/>
                    </a:lnTo>
                    <a:lnTo>
                      <a:pt x="72" y="1854"/>
                    </a:lnTo>
                    <a:lnTo>
                      <a:pt x="162" y="1854"/>
                    </a:lnTo>
                    <a:lnTo>
                      <a:pt x="162" y="1848"/>
                    </a:lnTo>
                    <a:lnTo>
                      <a:pt x="168" y="1848"/>
                    </a:lnTo>
                    <a:lnTo>
                      <a:pt x="162" y="1830"/>
                    </a:lnTo>
                    <a:lnTo>
                      <a:pt x="174" y="1818"/>
                    </a:lnTo>
                    <a:lnTo>
                      <a:pt x="174" y="1800"/>
                    </a:lnTo>
                    <a:lnTo>
                      <a:pt x="168" y="1788"/>
                    </a:lnTo>
                    <a:lnTo>
                      <a:pt x="162" y="1788"/>
                    </a:lnTo>
                    <a:close/>
                    <a:moveTo>
                      <a:pt x="1038" y="90"/>
                    </a:moveTo>
                    <a:lnTo>
                      <a:pt x="1062" y="72"/>
                    </a:lnTo>
                    <a:lnTo>
                      <a:pt x="1032" y="72"/>
                    </a:lnTo>
                    <a:lnTo>
                      <a:pt x="1032" y="84"/>
                    </a:lnTo>
                    <a:lnTo>
                      <a:pt x="1038" y="90"/>
                    </a:lnTo>
                    <a:close/>
                    <a:moveTo>
                      <a:pt x="990" y="72"/>
                    </a:moveTo>
                    <a:lnTo>
                      <a:pt x="1074" y="54"/>
                    </a:lnTo>
                    <a:lnTo>
                      <a:pt x="1044" y="42"/>
                    </a:lnTo>
                    <a:lnTo>
                      <a:pt x="996" y="54"/>
                    </a:lnTo>
                    <a:lnTo>
                      <a:pt x="948" y="54"/>
                    </a:lnTo>
                    <a:lnTo>
                      <a:pt x="966" y="66"/>
                    </a:lnTo>
                    <a:lnTo>
                      <a:pt x="990" y="72"/>
                    </a:lnTo>
                    <a:close/>
                    <a:moveTo>
                      <a:pt x="1122" y="90"/>
                    </a:moveTo>
                    <a:lnTo>
                      <a:pt x="1128" y="78"/>
                    </a:lnTo>
                    <a:lnTo>
                      <a:pt x="1152" y="78"/>
                    </a:lnTo>
                    <a:lnTo>
                      <a:pt x="1164" y="66"/>
                    </a:lnTo>
                    <a:lnTo>
                      <a:pt x="1218" y="66"/>
                    </a:lnTo>
                    <a:lnTo>
                      <a:pt x="1218" y="60"/>
                    </a:lnTo>
                    <a:lnTo>
                      <a:pt x="1206" y="54"/>
                    </a:lnTo>
                    <a:lnTo>
                      <a:pt x="1182" y="54"/>
                    </a:lnTo>
                    <a:lnTo>
                      <a:pt x="1182" y="48"/>
                    </a:lnTo>
                    <a:lnTo>
                      <a:pt x="1176" y="48"/>
                    </a:lnTo>
                    <a:lnTo>
                      <a:pt x="1164" y="42"/>
                    </a:lnTo>
                    <a:lnTo>
                      <a:pt x="1140" y="42"/>
                    </a:lnTo>
                    <a:lnTo>
                      <a:pt x="1134" y="48"/>
                    </a:lnTo>
                    <a:lnTo>
                      <a:pt x="1128" y="60"/>
                    </a:lnTo>
                    <a:lnTo>
                      <a:pt x="1128" y="66"/>
                    </a:lnTo>
                    <a:lnTo>
                      <a:pt x="1122" y="66"/>
                    </a:lnTo>
                    <a:lnTo>
                      <a:pt x="1116" y="72"/>
                    </a:lnTo>
                    <a:lnTo>
                      <a:pt x="1104" y="72"/>
                    </a:lnTo>
                    <a:lnTo>
                      <a:pt x="1086" y="78"/>
                    </a:lnTo>
                    <a:lnTo>
                      <a:pt x="1080" y="78"/>
                    </a:lnTo>
                    <a:lnTo>
                      <a:pt x="1074" y="84"/>
                    </a:lnTo>
                    <a:lnTo>
                      <a:pt x="1080" y="84"/>
                    </a:lnTo>
                    <a:lnTo>
                      <a:pt x="1092" y="90"/>
                    </a:lnTo>
                    <a:lnTo>
                      <a:pt x="1122" y="90"/>
                    </a:lnTo>
                    <a:close/>
                    <a:moveTo>
                      <a:pt x="1176" y="78"/>
                    </a:moveTo>
                    <a:lnTo>
                      <a:pt x="1158" y="90"/>
                    </a:lnTo>
                    <a:lnTo>
                      <a:pt x="1176" y="102"/>
                    </a:lnTo>
                    <a:lnTo>
                      <a:pt x="1194" y="108"/>
                    </a:lnTo>
                    <a:lnTo>
                      <a:pt x="1248" y="102"/>
                    </a:lnTo>
                    <a:lnTo>
                      <a:pt x="1242" y="90"/>
                    </a:lnTo>
                    <a:lnTo>
                      <a:pt x="1212" y="90"/>
                    </a:lnTo>
                    <a:lnTo>
                      <a:pt x="1176" y="78"/>
                    </a:lnTo>
                    <a:close/>
                    <a:moveTo>
                      <a:pt x="7812" y="2436"/>
                    </a:moveTo>
                    <a:lnTo>
                      <a:pt x="7782" y="2400"/>
                    </a:lnTo>
                    <a:lnTo>
                      <a:pt x="7776" y="2400"/>
                    </a:lnTo>
                    <a:lnTo>
                      <a:pt x="7770" y="2394"/>
                    </a:lnTo>
                    <a:lnTo>
                      <a:pt x="7752" y="2388"/>
                    </a:lnTo>
                    <a:lnTo>
                      <a:pt x="7728" y="2364"/>
                    </a:lnTo>
                    <a:lnTo>
                      <a:pt x="7722" y="2352"/>
                    </a:lnTo>
                    <a:lnTo>
                      <a:pt x="7704" y="2298"/>
                    </a:lnTo>
                    <a:lnTo>
                      <a:pt x="7698" y="2286"/>
                    </a:lnTo>
                    <a:lnTo>
                      <a:pt x="7698" y="2274"/>
                    </a:lnTo>
                    <a:lnTo>
                      <a:pt x="7674" y="2250"/>
                    </a:lnTo>
                    <a:lnTo>
                      <a:pt x="7680" y="2244"/>
                    </a:lnTo>
                    <a:lnTo>
                      <a:pt x="7698" y="2244"/>
                    </a:lnTo>
                    <a:lnTo>
                      <a:pt x="7770" y="2268"/>
                    </a:lnTo>
                    <a:lnTo>
                      <a:pt x="7800" y="2280"/>
                    </a:lnTo>
                    <a:lnTo>
                      <a:pt x="7812" y="2286"/>
                    </a:lnTo>
                    <a:lnTo>
                      <a:pt x="7740" y="2232"/>
                    </a:lnTo>
                    <a:lnTo>
                      <a:pt x="7734" y="2226"/>
                    </a:lnTo>
                    <a:lnTo>
                      <a:pt x="7722" y="2202"/>
                    </a:lnTo>
                    <a:lnTo>
                      <a:pt x="7710" y="2196"/>
                    </a:lnTo>
                    <a:lnTo>
                      <a:pt x="7704" y="2184"/>
                    </a:lnTo>
                    <a:lnTo>
                      <a:pt x="7698" y="2178"/>
                    </a:lnTo>
                    <a:lnTo>
                      <a:pt x="7674" y="2166"/>
                    </a:lnTo>
                    <a:lnTo>
                      <a:pt x="7668" y="2160"/>
                    </a:lnTo>
                    <a:lnTo>
                      <a:pt x="7656" y="2154"/>
                    </a:lnTo>
                    <a:lnTo>
                      <a:pt x="7578" y="2070"/>
                    </a:lnTo>
                    <a:lnTo>
                      <a:pt x="7554" y="2070"/>
                    </a:lnTo>
                    <a:lnTo>
                      <a:pt x="7542" y="2040"/>
                    </a:lnTo>
                    <a:lnTo>
                      <a:pt x="7524" y="2040"/>
                    </a:lnTo>
                    <a:lnTo>
                      <a:pt x="7512" y="2028"/>
                    </a:lnTo>
                    <a:lnTo>
                      <a:pt x="7500" y="2004"/>
                    </a:lnTo>
                    <a:lnTo>
                      <a:pt x="7500" y="1980"/>
                    </a:lnTo>
                    <a:lnTo>
                      <a:pt x="7470" y="1944"/>
                    </a:lnTo>
                    <a:lnTo>
                      <a:pt x="7446" y="1950"/>
                    </a:lnTo>
                    <a:lnTo>
                      <a:pt x="7434" y="1920"/>
                    </a:lnTo>
                    <a:lnTo>
                      <a:pt x="7392" y="1890"/>
                    </a:lnTo>
                    <a:lnTo>
                      <a:pt x="7380" y="1866"/>
                    </a:lnTo>
                    <a:lnTo>
                      <a:pt x="7368" y="1860"/>
                    </a:lnTo>
                    <a:lnTo>
                      <a:pt x="7362" y="1854"/>
                    </a:lnTo>
                    <a:lnTo>
                      <a:pt x="7344" y="1854"/>
                    </a:lnTo>
                    <a:lnTo>
                      <a:pt x="7344" y="1860"/>
                    </a:lnTo>
                    <a:lnTo>
                      <a:pt x="7392" y="1908"/>
                    </a:lnTo>
                    <a:lnTo>
                      <a:pt x="7392" y="1914"/>
                    </a:lnTo>
                    <a:lnTo>
                      <a:pt x="7386" y="1914"/>
                    </a:lnTo>
                    <a:lnTo>
                      <a:pt x="7380" y="1908"/>
                    </a:lnTo>
                    <a:lnTo>
                      <a:pt x="7368" y="1908"/>
                    </a:lnTo>
                    <a:lnTo>
                      <a:pt x="7362" y="1914"/>
                    </a:lnTo>
                    <a:lnTo>
                      <a:pt x="7362" y="1926"/>
                    </a:lnTo>
                    <a:lnTo>
                      <a:pt x="7374" y="1950"/>
                    </a:lnTo>
                    <a:lnTo>
                      <a:pt x="7386" y="1962"/>
                    </a:lnTo>
                    <a:lnTo>
                      <a:pt x="7392" y="1974"/>
                    </a:lnTo>
                    <a:lnTo>
                      <a:pt x="7404" y="1980"/>
                    </a:lnTo>
                    <a:lnTo>
                      <a:pt x="7404" y="1992"/>
                    </a:lnTo>
                    <a:lnTo>
                      <a:pt x="7416" y="2016"/>
                    </a:lnTo>
                    <a:lnTo>
                      <a:pt x="7422" y="2022"/>
                    </a:lnTo>
                    <a:lnTo>
                      <a:pt x="7440" y="2034"/>
                    </a:lnTo>
                    <a:lnTo>
                      <a:pt x="7470" y="2052"/>
                    </a:lnTo>
                    <a:lnTo>
                      <a:pt x="7500" y="2076"/>
                    </a:lnTo>
                    <a:lnTo>
                      <a:pt x="7518" y="2100"/>
                    </a:lnTo>
                    <a:lnTo>
                      <a:pt x="7524" y="2112"/>
                    </a:lnTo>
                    <a:lnTo>
                      <a:pt x="7536" y="2130"/>
                    </a:lnTo>
                    <a:lnTo>
                      <a:pt x="7536" y="2142"/>
                    </a:lnTo>
                    <a:lnTo>
                      <a:pt x="7548" y="2154"/>
                    </a:lnTo>
                    <a:lnTo>
                      <a:pt x="7554" y="2166"/>
                    </a:lnTo>
                    <a:lnTo>
                      <a:pt x="7572" y="2184"/>
                    </a:lnTo>
                    <a:lnTo>
                      <a:pt x="7590" y="2208"/>
                    </a:lnTo>
                    <a:lnTo>
                      <a:pt x="7608" y="2238"/>
                    </a:lnTo>
                    <a:lnTo>
                      <a:pt x="7620" y="2262"/>
                    </a:lnTo>
                    <a:lnTo>
                      <a:pt x="7626" y="2268"/>
                    </a:lnTo>
                    <a:lnTo>
                      <a:pt x="7626" y="2280"/>
                    </a:lnTo>
                    <a:lnTo>
                      <a:pt x="7632" y="2292"/>
                    </a:lnTo>
                    <a:lnTo>
                      <a:pt x="7644" y="2304"/>
                    </a:lnTo>
                    <a:lnTo>
                      <a:pt x="7656" y="2304"/>
                    </a:lnTo>
                    <a:lnTo>
                      <a:pt x="7668" y="2310"/>
                    </a:lnTo>
                    <a:lnTo>
                      <a:pt x="7674" y="2322"/>
                    </a:lnTo>
                    <a:lnTo>
                      <a:pt x="7686" y="2334"/>
                    </a:lnTo>
                    <a:lnTo>
                      <a:pt x="7698" y="2358"/>
                    </a:lnTo>
                    <a:lnTo>
                      <a:pt x="7698" y="2376"/>
                    </a:lnTo>
                    <a:lnTo>
                      <a:pt x="7740" y="2412"/>
                    </a:lnTo>
                    <a:lnTo>
                      <a:pt x="7752" y="2466"/>
                    </a:lnTo>
                    <a:lnTo>
                      <a:pt x="7794" y="2508"/>
                    </a:lnTo>
                    <a:lnTo>
                      <a:pt x="7794" y="2502"/>
                    </a:lnTo>
                    <a:lnTo>
                      <a:pt x="7788" y="2496"/>
                    </a:lnTo>
                    <a:lnTo>
                      <a:pt x="7788" y="2484"/>
                    </a:lnTo>
                    <a:lnTo>
                      <a:pt x="7782" y="2472"/>
                    </a:lnTo>
                    <a:lnTo>
                      <a:pt x="7782" y="2460"/>
                    </a:lnTo>
                    <a:lnTo>
                      <a:pt x="7776" y="2448"/>
                    </a:lnTo>
                    <a:lnTo>
                      <a:pt x="7782" y="2442"/>
                    </a:lnTo>
                    <a:lnTo>
                      <a:pt x="7788" y="2442"/>
                    </a:lnTo>
                    <a:lnTo>
                      <a:pt x="7800" y="2454"/>
                    </a:lnTo>
                    <a:lnTo>
                      <a:pt x="7830" y="2454"/>
                    </a:lnTo>
                    <a:lnTo>
                      <a:pt x="7866" y="2496"/>
                    </a:lnTo>
                    <a:lnTo>
                      <a:pt x="7866" y="2472"/>
                    </a:lnTo>
                    <a:lnTo>
                      <a:pt x="7836" y="2430"/>
                    </a:lnTo>
                    <a:lnTo>
                      <a:pt x="7812" y="2436"/>
                    </a:lnTo>
                    <a:close/>
                    <a:moveTo>
                      <a:pt x="1344" y="84"/>
                    </a:moveTo>
                    <a:lnTo>
                      <a:pt x="1350" y="72"/>
                    </a:lnTo>
                    <a:lnTo>
                      <a:pt x="1308" y="66"/>
                    </a:lnTo>
                    <a:lnTo>
                      <a:pt x="1284" y="78"/>
                    </a:lnTo>
                    <a:lnTo>
                      <a:pt x="1290" y="90"/>
                    </a:lnTo>
                    <a:lnTo>
                      <a:pt x="1344" y="84"/>
                    </a:lnTo>
                    <a:close/>
                    <a:moveTo>
                      <a:pt x="9048" y="996"/>
                    </a:moveTo>
                    <a:lnTo>
                      <a:pt x="9036" y="984"/>
                    </a:lnTo>
                    <a:lnTo>
                      <a:pt x="9024" y="978"/>
                    </a:lnTo>
                    <a:lnTo>
                      <a:pt x="9006" y="972"/>
                    </a:lnTo>
                    <a:lnTo>
                      <a:pt x="8994" y="966"/>
                    </a:lnTo>
                    <a:lnTo>
                      <a:pt x="8982" y="966"/>
                    </a:lnTo>
                    <a:lnTo>
                      <a:pt x="8940" y="948"/>
                    </a:lnTo>
                    <a:lnTo>
                      <a:pt x="8898" y="948"/>
                    </a:lnTo>
                    <a:lnTo>
                      <a:pt x="8868" y="930"/>
                    </a:lnTo>
                    <a:lnTo>
                      <a:pt x="8778" y="924"/>
                    </a:lnTo>
                    <a:lnTo>
                      <a:pt x="8736" y="906"/>
                    </a:lnTo>
                    <a:lnTo>
                      <a:pt x="8700" y="906"/>
                    </a:lnTo>
                    <a:lnTo>
                      <a:pt x="8754" y="942"/>
                    </a:lnTo>
                    <a:lnTo>
                      <a:pt x="8808" y="966"/>
                    </a:lnTo>
                    <a:lnTo>
                      <a:pt x="8796" y="966"/>
                    </a:lnTo>
                    <a:lnTo>
                      <a:pt x="8784" y="972"/>
                    </a:lnTo>
                    <a:lnTo>
                      <a:pt x="8754" y="972"/>
                    </a:lnTo>
                    <a:lnTo>
                      <a:pt x="8730" y="960"/>
                    </a:lnTo>
                    <a:lnTo>
                      <a:pt x="8676" y="906"/>
                    </a:lnTo>
                    <a:lnTo>
                      <a:pt x="8580" y="870"/>
                    </a:lnTo>
                    <a:lnTo>
                      <a:pt x="8496" y="846"/>
                    </a:lnTo>
                    <a:lnTo>
                      <a:pt x="8442" y="834"/>
                    </a:lnTo>
                    <a:lnTo>
                      <a:pt x="8370" y="822"/>
                    </a:lnTo>
                    <a:lnTo>
                      <a:pt x="8280" y="804"/>
                    </a:lnTo>
                    <a:lnTo>
                      <a:pt x="8190" y="780"/>
                    </a:lnTo>
                    <a:lnTo>
                      <a:pt x="8112" y="762"/>
                    </a:lnTo>
                    <a:lnTo>
                      <a:pt x="8052" y="750"/>
                    </a:lnTo>
                    <a:lnTo>
                      <a:pt x="7998" y="738"/>
                    </a:lnTo>
                    <a:lnTo>
                      <a:pt x="7956" y="732"/>
                    </a:lnTo>
                    <a:lnTo>
                      <a:pt x="7758" y="732"/>
                    </a:lnTo>
                    <a:lnTo>
                      <a:pt x="7746" y="714"/>
                    </a:lnTo>
                    <a:lnTo>
                      <a:pt x="7698" y="720"/>
                    </a:lnTo>
                    <a:lnTo>
                      <a:pt x="7680" y="708"/>
                    </a:lnTo>
                    <a:lnTo>
                      <a:pt x="7626" y="708"/>
                    </a:lnTo>
                    <a:lnTo>
                      <a:pt x="7650" y="726"/>
                    </a:lnTo>
                    <a:lnTo>
                      <a:pt x="7644" y="744"/>
                    </a:lnTo>
                    <a:lnTo>
                      <a:pt x="7656" y="744"/>
                    </a:lnTo>
                    <a:lnTo>
                      <a:pt x="7680" y="756"/>
                    </a:lnTo>
                    <a:lnTo>
                      <a:pt x="7716" y="762"/>
                    </a:lnTo>
                    <a:lnTo>
                      <a:pt x="7740" y="774"/>
                    </a:lnTo>
                    <a:lnTo>
                      <a:pt x="7758" y="786"/>
                    </a:lnTo>
                    <a:lnTo>
                      <a:pt x="7752" y="798"/>
                    </a:lnTo>
                    <a:lnTo>
                      <a:pt x="7728" y="804"/>
                    </a:lnTo>
                    <a:lnTo>
                      <a:pt x="7698" y="804"/>
                    </a:lnTo>
                    <a:lnTo>
                      <a:pt x="7686" y="798"/>
                    </a:lnTo>
                    <a:lnTo>
                      <a:pt x="7680" y="792"/>
                    </a:lnTo>
                    <a:lnTo>
                      <a:pt x="7656" y="774"/>
                    </a:lnTo>
                    <a:lnTo>
                      <a:pt x="7584" y="774"/>
                    </a:lnTo>
                    <a:lnTo>
                      <a:pt x="7530" y="738"/>
                    </a:lnTo>
                    <a:lnTo>
                      <a:pt x="7524" y="738"/>
                    </a:lnTo>
                    <a:lnTo>
                      <a:pt x="7518" y="744"/>
                    </a:lnTo>
                    <a:lnTo>
                      <a:pt x="7506" y="744"/>
                    </a:lnTo>
                    <a:lnTo>
                      <a:pt x="7500" y="750"/>
                    </a:lnTo>
                    <a:lnTo>
                      <a:pt x="7446" y="750"/>
                    </a:lnTo>
                    <a:lnTo>
                      <a:pt x="7440" y="738"/>
                    </a:lnTo>
                    <a:lnTo>
                      <a:pt x="7344" y="744"/>
                    </a:lnTo>
                    <a:lnTo>
                      <a:pt x="7320" y="726"/>
                    </a:lnTo>
                    <a:lnTo>
                      <a:pt x="7314" y="732"/>
                    </a:lnTo>
                    <a:lnTo>
                      <a:pt x="7212" y="732"/>
                    </a:lnTo>
                    <a:lnTo>
                      <a:pt x="7206" y="738"/>
                    </a:lnTo>
                    <a:lnTo>
                      <a:pt x="7212" y="744"/>
                    </a:lnTo>
                    <a:lnTo>
                      <a:pt x="7218" y="756"/>
                    </a:lnTo>
                    <a:lnTo>
                      <a:pt x="7254" y="792"/>
                    </a:lnTo>
                    <a:lnTo>
                      <a:pt x="7248" y="792"/>
                    </a:lnTo>
                    <a:lnTo>
                      <a:pt x="7242" y="786"/>
                    </a:lnTo>
                    <a:lnTo>
                      <a:pt x="7230" y="780"/>
                    </a:lnTo>
                    <a:lnTo>
                      <a:pt x="7218" y="768"/>
                    </a:lnTo>
                    <a:lnTo>
                      <a:pt x="7206" y="762"/>
                    </a:lnTo>
                    <a:lnTo>
                      <a:pt x="7194" y="750"/>
                    </a:lnTo>
                    <a:lnTo>
                      <a:pt x="7176" y="744"/>
                    </a:lnTo>
                    <a:lnTo>
                      <a:pt x="7104" y="732"/>
                    </a:lnTo>
                    <a:lnTo>
                      <a:pt x="7086" y="732"/>
                    </a:lnTo>
                    <a:lnTo>
                      <a:pt x="7086" y="726"/>
                    </a:lnTo>
                    <a:lnTo>
                      <a:pt x="7056" y="696"/>
                    </a:lnTo>
                    <a:lnTo>
                      <a:pt x="7032" y="684"/>
                    </a:lnTo>
                    <a:lnTo>
                      <a:pt x="6990" y="666"/>
                    </a:lnTo>
                    <a:lnTo>
                      <a:pt x="6948" y="660"/>
                    </a:lnTo>
                    <a:lnTo>
                      <a:pt x="6912" y="654"/>
                    </a:lnTo>
                    <a:lnTo>
                      <a:pt x="6882" y="654"/>
                    </a:lnTo>
                    <a:lnTo>
                      <a:pt x="6864" y="648"/>
                    </a:lnTo>
                    <a:lnTo>
                      <a:pt x="6834" y="648"/>
                    </a:lnTo>
                    <a:lnTo>
                      <a:pt x="6786" y="636"/>
                    </a:lnTo>
                    <a:lnTo>
                      <a:pt x="6774" y="642"/>
                    </a:lnTo>
                    <a:lnTo>
                      <a:pt x="6714" y="642"/>
                    </a:lnTo>
                    <a:lnTo>
                      <a:pt x="6696" y="660"/>
                    </a:lnTo>
                    <a:lnTo>
                      <a:pt x="6684" y="666"/>
                    </a:lnTo>
                    <a:lnTo>
                      <a:pt x="6648" y="666"/>
                    </a:lnTo>
                    <a:lnTo>
                      <a:pt x="6630" y="660"/>
                    </a:lnTo>
                    <a:lnTo>
                      <a:pt x="6594" y="660"/>
                    </a:lnTo>
                    <a:lnTo>
                      <a:pt x="6582" y="654"/>
                    </a:lnTo>
                    <a:lnTo>
                      <a:pt x="6576" y="648"/>
                    </a:lnTo>
                    <a:lnTo>
                      <a:pt x="6552" y="636"/>
                    </a:lnTo>
                    <a:lnTo>
                      <a:pt x="6534" y="630"/>
                    </a:lnTo>
                    <a:lnTo>
                      <a:pt x="6522" y="624"/>
                    </a:lnTo>
                    <a:lnTo>
                      <a:pt x="6498" y="624"/>
                    </a:lnTo>
                    <a:lnTo>
                      <a:pt x="6486" y="630"/>
                    </a:lnTo>
                    <a:lnTo>
                      <a:pt x="6474" y="612"/>
                    </a:lnTo>
                    <a:lnTo>
                      <a:pt x="6438" y="612"/>
                    </a:lnTo>
                    <a:lnTo>
                      <a:pt x="6372" y="606"/>
                    </a:lnTo>
                    <a:lnTo>
                      <a:pt x="6408" y="594"/>
                    </a:lnTo>
                    <a:lnTo>
                      <a:pt x="6372" y="570"/>
                    </a:lnTo>
                    <a:lnTo>
                      <a:pt x="6360" y="570"/>
                    </a:lnTo>
                    <a:lnTo>
                      <a:pt x="6324" y="564"/>
                    </a:lnTo>
                    <a:lnTo>
                      <a:pt x="6282" y="558"/>
                    </a:lnTo>
                    <a:lnTo>
                      <a:pt x="6246" y="558"/>
                    </a:lnTo>
                    <a:lnTo>
                      <a:pt x="6228" y="564"/>
                    </a:lnTo>
                    <a:lnTo>
                      <a:pt x="6228" y="594"/>
                    </a:lnTo>
                    <a:lnTo>
                      <a:pt x="6222" y="600"/>
                    </a:lnTo>
                    <a:lnTo>
                      <a:pt x="6192" y="600"/>
                    </a:lnTo>
                    <a:lnTo>
                      <a:pt x="6180" y="594"/>
                    </a:lnTo>
                    <a:lnTo>
                      <a:pt x="6168" y="594"/>
                    </a:lnTo>
                    <a:lnTo>
                      <a:pt x="6186" y="582"/>
                    </a:lnTo>
                    <a:lnTo>
                      <a:pt x="6168" y="570"/>
                    </a:lnTo>
                    <a:lnTo>
                      <a:pt x="6096" y="570"/>
                    </a:lnTo>
                    <a:lnTo>
                      <a:pt x="6114" y="558"/>
                    </a:lnTo>
                    <a:lnTo>
                      <a:pt x="6156" y="558"/>
                    </a:lnTo>
                    <a:lnTo>
                      <a:pt x="6216" y="588"/>
                    </a:lnTo>
                    <a:lnTo>
                      <a:pt x="6216" y="564"/>
                    </a:lnTo>
                    <a:lnTo>
                      <a:pt x="6162" y="540"/>
                    </a:lnTo>
                    <a:lnTo>
                      <a:pt x="6048" y="546"/>
                    </a:lnTo>
                    <a:lnTo>
                      <a:pt x="6048" y="534"/>
                    </a:lnTo>
                    <a:lnTo>
                      <a:pt x="5928" y="540"/>
                    </a:lnTo>
                    <a:lnTo>
                      <a:pt x="5880" y="522"/>
                    </a:lnTo>
                    <a:lnTo>
                      <a:pt x="5862" y="522"/>
                    </a:lnTo>
                    <a:lnTo>
                      <a:pt x="5898" y="546"/>
                    </a:lnTo>
                    <a:lnTo>
                      <a:pt x="5850" y="546"/>
                    </a:lnTo>
                    <a:lnTo>
                      <a:pt x="5838" y="552"/>
                    </a:lnTo>
                    <a:lnTo>
                      <a:pt x="5832" y="552"/>
                    </a:lnTo>
                    <a:lnTo>
                      <a:pt x="5832" y="558"/>
                    </a:lnTo>
                    <a:lnTo>
                      <a:pt x="5844" y="564"/>
                    </a:lnTo>
                    <a:lnTo>
                      <a:pt x="5850" y="570"/>
                    </a:lnTo>
                    <a:lnTo>
                      <a:pt x="5862" y="576"/>
                    </a:lnTo>
                    <a:lnTo>
                      <a:pt x="5892" y="576"/>
                    </a:lnTo>
                    <a:lnTo>
                      <a:pt x="5892" y="582"/>
                    </a:lnTo>
                    <a:lnTo>
                      <a:pt x="5952" y="618"/>
                    </a:lnTo>
                    <a:lnTo>
                      <a:pt x="5904" y="618"/>
                    </a:lnTo>
                    <a:lnTo>
                      <a:pt x="5898" y="612"/>
                    </a:lnTo>
                    <a:lnTo>
                      <a:pt x="5886" y="606"/>
                    </a:lnTo>
                    <a:lnTo>
                      <a:pt x="5874" y="606"/>
                    </a:lnTo>
                    <a:lnTo>
                      <a:pt x="5862" y="600"/>
                    </a:lnTo>
                    <a:lnTo>
                      <a:pt x="5844" y="618"/>
                    </a:lnTo>
                    <a:lnTo>
                      <a:pt x="5868" y="636"/>
                    </a:lnTo>
                    <a:lnTo>
                      <a:pt x="5814" y="630"/>
                    </a:lnTo>
                    <a:lnTo>
                      <a:pt x="5808" y="630"/>
                    </a:lnTo>
                    <a:lnTo>
                      <a:pt x="5802" y="624"/>
                    </a:lnTo>
                    <a:lnTo>
                      <a:pt x="5784" y="618"/>
                    </a:lnTo>
                    <a:lnTo>
                      <a:pt x="5766" y="618"/>
                    </a:lnTo>
                    <a:lnTo>
                      <a:pt x="5754" y="612"/>
                    </a:lnTo>
                    <a:lnTo>
                      <a:pt x="5736" y="606"/>
                    </a:lnTo>
                    <a:lnTo>
                      <a:pt x="5724" y="606"/>
                    </a:lnTo>
                    <a:lnTo>
                      <a:pt x="5712" y="612"/>
                    </a:lnTo>
                    <a:lnTo>
                      <a:pt x="5700" y="612"/>
                    </a:lnTo>
                    <a:lnTo>
                      <a:pt x="5688" y="618"/>
                    </a:lnTo>
                    <a:lnTo>
                      <a:pt x="5682" y="624"/>
                    </a:lnTo>
                    <a:lnTo>
                      <a:pt x="5676" y="624"/>
                    </a:lnTo>
                    <a:lnTo>
                      <a:pt x="5610" y="618"/>
                    </a:lnTo>
                    <a:lnTo>
                      <a:pt x="5604" y="618"/>
                    </a:lnTo>
                    <a:lnTo>
                      <a:pt x="5598" y="612"/>
                    </a:lnTo>
                    <a:lnTo>
                      <a:pt x="5562" y="594"/>
                    </a:lnTo>
                    <a:lnTo>
                      <a:pt x="5556" y="594"/>
                    </a:lnTo>
                    <a:lnTo>
                      <a:pt x="5550" y="588"/>
                    </a:lnTo>
                    <a:lnTo>
                      <a:pt x="5538" y="588"/>
                    </a:lnTo>
                    <a:lnTo>
                      <a:pt x="5538" y="606"/>
                    </a:lnTo>
                    <a:lnTo>
                      <a:pt x="5544" y="612"/>
                    </a:lnTo>
                    <a:lnTo>
                      <a:pt x="5550" y="624"/>
                    </a:lnTo>
                    <a:lnTo>
                      <a:pt x="5556" y="630"/>
                    </a:lnTo>
                    <a:lnTo>
                      <a:pt x="5562" y="642"/>
                    </a:lnTo>
                    <a:lnTo>
                      <a:pt x="5562" y="660"/>
                    </a:lnTo>
                    <a:lnTo>
                      <a:pt x="5556" y="666"/>
                    </a:lnTo>
                    <a:lnTo>
                      <a:pt x="5532" y="660"/>
                    </a:lnTo>
                    <a:lnTo>
                      <a:pt x="5424" y="624"/>
                    </a:lnTo>
                    <a:lnTo>
                      <a:pt x="5412" y="618"/>
                    </a:lnTo>
                    <a:lnTo>
                      <a:pt x="5406" y="618"/>
                    </a:lnTo>
                    <a:lnTo>
                      <a:pt x="5400" y="612"/>
                    </a:lnTo>
                    <a:lnTo>
                      <a:pt x="5394" y="600"/>
                    </a:lnTo>
                    <a:lnTo>
                      <a:pt x="5382" y="594"/>
                    </a:lnTo>
                    <a:lnTo>
                      <a:pt x="5376" y="588"/>
                    </a:lnTo>
                    <a:lnTo>
                      <a:pt x="5376" y="606"/>
                    </a:lnTo>
                    <a:lnTo>
                      <a:pt x="5322" y="588"/>
                    </a:lnTo>
                    <a:lnTo>
                      <a:pt x="5292" y="570"/>
                    </a:lnTo>
                    <a:lnTo>
                      <a:pt x="5298" y="570"/>
                    </a:lnTo>
                    <a:lnTo>
                      <a:pt x="5304" y="576"/>
                    </a:lnTo>
                    <a:lnTo>
                      <a:pt x="5328" y="576"/>
                    </a:lnTo>
                    <a:lnTo>
                      <a:pt x="5340" y="582"/>
                    </a:lnTo>
                    <a:lnTo>
                      <a:pt x="5352" y="582"/>
                    </a:lnTo>
                    <a:lnTo>
                      <a:pt x="5358" y="576"/>
                    </a:lnTo>
                    <a:lnTo>
                      <a:pt x="5358" y="570"/>
                    </a:lnTo>
                    <a:lnTo>
                      <a:pt x="5346" y="564"/>
                    </a:lnTo>
                    <a:lnTo>
                      <a:pt x="5334" y="552"/>
                    </a:lnTo>
                    <a:lnTo>
                      <a:pt x="5292" y="552"/>
                    </a:lnTo>
                    <a:lnTo>
                      <a:pt x="5304" y="540"/>
                    </a:lnTo>
                    <a:lnTo>
                      <a:pt x="5298" y="534"/>
                    </a:lnTo>
                    <a:lnTo>
                      <a:pt x="5286" y="528"/>
                    </a:lnTo>
                    <a:lnTo>
                      <a:pt x="5256" y="528"/>
                    </a:lnTo>
                    <a:lnTo>
                      <a:pt x="5268" y="510"/>
                    </a:lnTo>
                    <a:lnTo>
                      <a:pt x="5262" y="510"/>
                    </a:lnTo>
                    <a:lnTo>
                      <a:pt x="5256" y="504"/>
                    </a:lnTo>
                    <a:lnTo>
                      <a:pt x="5232" y="504"/>
                    </a:lnTo>
                    <a:lnTo>
                      <a:pt x="5220" y="498"/>
                    </a:lnTo>
                    <a:lnTo>
                      <a:pt x="5208" y="498"/>
                    </a:lnTo>
                    <a:lnTo>
                      <a:pt x="5202" y="492"/>
                    </a:lnTo>
                    <a:lnTo>
                      <a:pt x="5190" y="492"/>
                    </a:lnTo>
                    <a:lnTo>
                      <a:pt x="5184" y="486"/>
                    </a:lnTo>
                    <a:lnTo>
                      <a:pt x="5142" y="486"/>
                    </a:lnTo>
                    <a:lnTo>
                      <a:pt x="5130" y="492"/>
                    </a:lnTo>
                    <a:lnTo>
                      <a:pt x="5094" y="492"/>
                    </a:lnTo>
                    <a:lnTo>
                      <a:pt x="5076" y="486"/>
                    </a:lnTo>
                    <a:lnTo>
                      <a:pt x="5070" y="480"/>
                    </a:lnTo>
                    <a:lnTo>
                      <a:pt x="5064" y="480"/>
                    </a:lnTo>
                    <a:lnTo>
                      <a:pt x="5040" y="486"/>
                    </a:lnTo>
                    <a:lnTo>
                      <a:pt x="5040" y="474"/>
                    </a:lnTo>
                    <a:lnTo>
                      <a:pt x="4992" y="468"/>
                    </a:lnTo>
                    <a:lnTo>
                      <a:pt x="4980" y="456"/>
                    </a:lnTo>
                    <a:lnTo>
                      <a:pt x="4974" y="474"/>
                    </a:lnTo>
                    <a:lnTo>
                      <a:pt x="4956" y="480"/>
                    </a:lnTo>
                    <a:lnTo>
                      <a:pt x="4986" y="498"/>
                    </a:lnTo>
                    <a:lnTo>
                      <a:pt x="5010" y="528"/>
                    </a:lnTo>
                    <a:lnTo>
                      <a:pt x="4962" y="522"/>
                    </a:lnTo>
                    <a:lnTo>
                      <a:pt x="4956" y="516"/>
                    </a:lnTo>
                    <a:lnTo>
                      <a:pt x="4890" y="522"/>
                    </a:lnTo>
                    <a:lnTo>
                      <a:pt x="4872" y="528"/>
                    </a:lnTo>
                    <a:lnTo>
                      <a:pt x="4872" y="516"/>
                    </a:lnTo>
                    <a:lnTo>
                      <a:pt x="4824" y="522"/>
                    </a:lnTo>
                    <a:lnTo>
                      <a:pt x="4818" y="510"/>
                    </a:lnTo>
                    <a:lnTo>
                      <a:pt x="4764" y="510"/>
                    </a:lnTo>
                    <a:lnTo>
                      <a:pt x="4728" y="504"/>
                    </a:lnTo>
                    <a:lnTo>
                      <a:pt x="4746" y="480"/>
                    </a:lnTo>
                    <a:lnTo>
                      <a:pt x="4620" y="480"/>
                    </a:lnTo>
                    <a:lnTo>
                      <a:pt x="4608" y="468"/>
                    </a:lnTo>
                    <a:lnTo>
                      <a:pt x="4602" y="474"/>
                    </a:lnTo>
                    <a:lnTo>
                      <a:pt x="4590" y="468"/>
                    </a:lnTo>
                    <a:lnTo>
                      <a:pt x="4542" y="474"/>
                    </a:lnTo>
                    <a:lnTo>
                      <a:pt x="4548" y="486"/>
                    </a:lnTo>
                    <a:lnTo>
                      <a:pt x="4488" y="480"/>
                    </a:lnTo>
                    <a:lnTo>
                      <a:pt x="4476" y="486"/>
                    </a:lnTo>
                    <a:lnTo>
                      <a:pt x="4506" y="498"/>
                    </a:lnTo>
                    <a:lnTo>
                      <a:pt x="4464" y="492"/>
                    </a:lnTo>
                    <a:lnTo>
                      <a:pt x="4464" y="474"/>
                    </a:lnTo>
                    <a:lnTo>
                      <a:pt x="4434" y="456"/>
                    </a:lnTo>
                    <a:lnTo>
                      <a:pt x="4416" y="456"/>
                    </a:lnTo>
                    <a:lnTo>
                      <a:pt x="4428" y="474"/>
                    </a:lnTo>
                    <a:lnTo>
                      <a:pt x="4374" y="474"/>
                    </a:lnTo>
                    <a:lnTo>
                      <a:pt x="4368" y="468"/>
                    </a:lnTo>
                    <a:lnTo>
                      <a:pt x="4356" y="468"/>
                    </a:lnTo>
                    <a:lnTo>
                      <a:pt x="4350" y="456"/>
                    </a:lnTo>
                    <a:lnTo>
                      <a:pt x="4320" y="456"/>
                    </a:lnTo>
                    <a:lnTo>
                      <a:pt x="4296" y="444"/>
                    </a:lnTo>
                    <a:lnTo>
                      <a:pt x="4266" y="468"/>
                    </a:lnTo>
                    <a:lnTo>
                      <a:pt x="4320" y="474"/>
                    </a:lnTo>
                    <a:lnTo>
                      <a:pt x="4332" y="474"/>
                    </a:lnTo>
                    <a:lnTo>
                      <a:pt x="4326" y="480"/>
                    </a:lnTo>
                    <a:lnTo>
                      <a:pt x="4314" y="486"/>
                    </a:lnTo>
                    <a:lnTo>
                      <a:pt x="4308" y="492"/>
                    </a:lnTo>
                    <a:lnTo>
                      <a:pt x="4272" y="492"/>
                    </a:lnTo>
                    <a:lnTo>
                      <a:pt x="4266" y="498"/>
                    </a:lnTo>
                    <a:lnTo>
                      <a:pt x="4254" y="504"/>
                    </a:lnTo>
                    <a:lnTo>
                      <a:pt x="4182" y="504"/>
                    </a:lnTo>
                    <a:lnTo>
                      <a:pt x="4146" y="510"/>
                    </a:lnTo>
                    <a:lnTo>
                      <a:pt x="4134" y="534"/>
                    </a:lnTo>
                    <a:lnTo>
                      <a:pt x="4110" y="528"/>
                    </a:lnTo>
                    <a:lnTo>
                      <a:pt x="4110" y="516"/>
                    </a:lnTo>
                    <a:lnTo>
                      <a:pt x="4116" y="504"/>
                    </a:lnTo>
                    <a:lnTo>
                      <a:pt x="4122" y="498"/>
                    </a:lnTo>
                    <a:lnTo>
                      <a:pt x="4134" y="492"/>
                    </a:lnTo>
                    <a:lnTo>
                      <a:pt x="4152" y="492"/>
                    </a:lnTo>
                    <a:lnTo>
                      <a:pt x="4164" y="480"/>
                    </a:lnTo>
                    <a:lnTo>
                      <a:pt x="4206" y="474"/>
                    </a:lnTo>
                    <a:lnTo>
                      <a:pt x="4248" y="438"/>
                    </a:lnTo>
                    <a:lnTo>
                      <a:pt x="4248" y="426"/>
                    </a:lnTo>
                    <a:lnTo>
                      <a:pt x="4254" y="420"/>
                    </a:lnTo>
                    <a:lnTo>
                      <a:pt x="4266" y="414"/>
                    </a:lnTo>
                    <a:lnTo>
                      <a:pt x="4278" y="414"/>
                    </a:lnTo>
                    <a:lnTo>
                      <a:pt x="4290" y="408"/>
                    </a:lnTo>
                    <a:lnTo>
                      <a:pt x="4302" y="408"/>
                    </a:lnTo>
                    <a:lnTo>
                      <a:pt x="4320" y="402"/>
                    </a:lnTo>
                    <a:lnTo>
                      <a:pt x="4332" y="402"/>
                    </a:lnTo>
                    <a:lnTo>
                      <a:pt x="4344" y="396"/>
                    </a:lnTo>
                    <a:lnTo>
                      <a:pt x="4350" y="390"/>
                    </a:lnTo>
                    <a:lnTo>
                      <a:pt x="4356" y="378"/>
                    </a:lnTo>
                    <a:lnTo>
                      <a:pt x="4350" y="366"/>
                    </a:lnTo>
                    <a:lnTo>
                      <a:pt x="4344" y="360"/>
                    </a:lnTo>
                    <a:lnTo>
                      <a:pt x="4332" y="354"/>
                    </a:lnTo>
                    <a:lnTo>
                      <a:pt x="4326" y="348"/>
                    </a:lnTo>
                    <a:lnTo>
                      <a:pt x="4290" y="348"/>
                    </a:lnTo>
                    <a:lnTo>
                      <a:pt x="4320" y="336"/>
                    </a:lnTo>
                    <a:lnTo>
                      <a:pt x="4314" y="330"/>
                    </a:lnTo>
                    <a:lnTo>
                      <a:pt x="4302" y="324"/>
                    </a:lnTo>
                    <a:lnTo>
                      <a:pt x="4290" y="312"/>
                    </a:lnTo>
                    <a:lnTo>
                      <a:pt x="4284" y="312"/>
                    </a:lnTo>
                    <a:lnTo>
                      <a:pt x="4278" y="318"/>
                    </a:lnTo>
                    <a:lnTo>
                      <a:pt x="4254" y="318"/>
                    </a:lnTo>
                    <a:lnTo>
                      <a:pt x="4248" y="312"/>
                    </a:lnTo>
                    <a:lnTo>
                      <a:pt x="4242" y="300"/>
                    </a:lnTo>
                    <a:lnTo>
                      <a:pt x="4236" y="294"/>
                    </a:lnTo>
                    <a:lnTo>
                      <a:pt x="4194" y="294"/>
                    </a:lnTo>
                    <a:lnTo>
                      <a:pt x="4188" y="300"/>
                    </a:lnTo>
                    <a:lnTo>
                      <a:pt x="4182" y="300"/>
                    </a:lnTo>
                    <a:lnTo>
                      <a:pt x="4128" y="288"/>
                    </a:lnTo>
                    <a:lnTo>
                      <a:pt x="3990" y="282"/>
                    </a:lnTo>
                    <a:lnTo>
                      <a:pt x="3990" y="300"/>
                    </a:lnTo>
                    <a:lnTo>
                      <a:pt x="3924" y="300"/>
                    </a:lnTo>
                    <a:lnTo>
                      <a:pt x="3942" y="282"/>
                    </a:lnTo>
                    <a:lnTo>
                      <a:pt x="3942" y="276"/>
                    </a:lnTo>
                    <a:lnTo>
                      <a:pt x="3936" y="270"/>
                    </a:lnTo>
                    <a:lnTo>
                      <a:pt x="3912" y="264"/>
                    </a:lnTo>
                    <a:lnTo>
                      <a:pt x="3882" y="264"/>
                    </a:lnTo>
                    <a:lnTo>
                      <a:pt x="3852" y="270"/>
                    </a:lnTo>
                    <a:lnTo>
                      <a:pt x="3840" y="270"/>
                    </a:lnTo>
                    <a:lnTo>
                      <a:pt x="3780" y="264"/>
                    </a:lnTo>
                    <a:lnTo>
                      <a:pt x="3792" y="264"/>
                    </a:lnTo>
                    <a:lnTo>
                      <a:pt x="3810" y="258"/>
                    </a:lnTo>
                    <a:lnTo>
                      <a:pt x="3822" y="258"/>
                    </a:lnTo>
                    <a:lnTo>
                      <a:pt x="3834" y="252"/>
                    </a:lnTo>
                    <a:lnTo>
                      <a:pt x="3840" y="252"/>
                    </a:lnTo>
                    <a:lnTo>
                      <a:pt x="3840" y="246"/>
                    </a:lnTo>
                    <a:lnTo>
                      <a:pt x="3834" y="240"/>
                    </a:lnTo>
                    <a:lnTo>
                      <a:pt x="3822" y="240"/>
                    </a:lnTo>
                    <a:lnTo>
                      <a:pt x="3804" y="234"/>
                    </a:lnTo>
                    <a:lnTo>
                      <a:pt x="3762" y="234"/>
                    </a:lnTo>
                    <a:lnTo>
                      <a:pt x="3720" y="228"/>
                    </a:lnTo>
                    <a:lnTo>
                      <a:pt x="3714" y="240"/>
                    </a:lnTo>
                    <a:lnTo>
                      <a:pt x="3684" y="240"/>
                    </a:lnTo>
                    <a:lnTo>
                      <a:pt x="3672" y="246"/>
                    </a:lnTo>
                    <a:lnTo>
                      <a:pt x="3660" y="246"/>
                    </a:lnTo>
                    <a:lnTo>
                      <a:pt x="3648" y="252"/>
                    </a:lnTo>
                    <a:lnTo>
                      <a:pt x="3648" y="258"/>
                    </a:lnTo>
                    <a:lnTo>
                      <a:pt x="3654" y="270"/>
                    </a:lnTo>
                    <a:lnTo>
                      <a:pt x="3678" y="282"/>
                    </a:lnTo>
                    <a:lnTo>
                      <a:pt x="3696" y="294"/>
                    </a:lnTo>
                    <a:lnTo>
                      <a:pt x="3708" y="294"/>
                    </a:lnTo>
                    <a:lnTo>
                      <a:pt x="3714" y="300"/>
                    </a:lnTo>
                    <a:lnTo>
                      <a:pt x="3720" y="300"/>
                    </a:lnTo>
                    <a:lnTo>
                      <a:pt x="3576" y="294"/>
                    </a:lnTo>
                    <a:lnTo>
                      <a:pt x="3630" y="312"/>
                    </a:lnTo>
                    <a:lnTo>
                      <a:pt x="3576" y="324"/>
                    </a:lnTo>
                    <a:lnTo>
                      <a:pt x="3564" y="330"/>
                    </a:lnTo>
                    <a:lnTo>
                      <a:pt x="3534" y="336"/>
                    </a:lnTo>
                    <a:lnTo>
                      <a:pt x="3498" y="342"/>
                    </a:lnTo>
                    <a:lnTo>
                      <a:pt x="3474" y="342"/>
                    </a:lnTo>
                    <a:lnTo>
                      <a:pt x="3468" y="336"/>
                    </a:lnTo>
                    <a:lnTo>
                      <a:pt x="3474" y="324"/>
                    </a:lnTo>
                    <a:lnTo>
                      <a:pt x="3486" y="312"/>
                    </a:lnTo>
                    <a:lnTo>
                      <a:pt x="3420" y="312"/>
                    </a:lnTo>
                    <a:lnTo>
                      <a:pt x="3408" y="318"/>
                    </a:lnTo>
                    <a:lnTo>
                      <a:pt x="3390" y="318"/>
                    </a:lnTo>
                    <a:lnTo>
                      <a:pt x="3378" y="324"/>
                    </a:lnTo>
                    <a:lnTo>
                      <a:pt x="3366" y="336"/>
                    </a:lnTo>
                    <a:lnTo>
                      <a:pt x="3348" y="336"/>
                    </a:lnTo>
                    <a:lnTo>
                      <a:pt x="3318" y="342"/>
                    </a:lnTo>
                    <a:lnTo>
                      <a:pt x="3276" y="342"/>
                    </a:lnTo>
                    <a:lnTo>
                      <a:pt x="3246" y="348"/>
                    </a:lnTo>
                    <a:lnTo>
                      <a:pt x="3234" y="354"/>
                    </a:lnTo>
                    <a:lnTo>
                      <a:pt x="3216" y="354"/>
                    </a:lnTo>
                    <a:lnTo>
                      <a:pt x="3204" y="360"/>
                    </a:lnTo>
                    <a:lnTo>
                      <a:pt x="3186" y="360"/>
                    </a:lnTo>
                    <a:lnTo>
                      <a:pt x="3180" y="366"/>
                    </a:lnTo>
                    <a:lnTo>
                      <a:pt x="3174" y="366"/>
                    </a:lnTo>
                    <a:lnTo>
                      <a:pt x="3132" y="396"/>
                    </a:lnTo>
                    <a:lnTo>
                      <a:pt x="3114" y="396"/>
                    </a:lnTo>
                    <a:lnTo>
                      <a:pt x="3108" y="402"/>
                    </a:lnTo>
                    <a:lnTo>
                      <a:pt x="3102" y="402"/>
                    </a:lnTo>
                    <a:lnTo>
                      <a:pt x="3096" y="408"/>
                    </a:lnTo>
                    <a:lnTo>
                      <a:pt x="3102" y="414"/>
                    </a:lnTo>
                    <a:lnTo>
                      <a:pt x="3120" y="426"/>
                    </a:lnTo>
                    <a:lnTo>
                      <a:pt x="3132" y="438"/>
                    </a:lnTo>
                    <a:lnTo>
                      <a:pt x="3150" y="444"/>
                    </a:lnTo>
                    <a:lnTo>
                      <a:pt x="3156" y="450"/>
                    </a:lnTo>
                    <a:lnTo>
                      <a:pt x="3162" y="450"/>
                    </a:lnTo>
                    <a:lnTo>
                      <a:pt x="3120" y="462"/>
                    </a:lnTo>
                    <a:lnTo>
                      <a:pt x="3096" y="474"/>
                    </a:lnTo>
                    <a:lnTo>
                      <a:pt x="2994" y="474"/>
                    </a:lnTo>
                    <a:lnTo>
                      <a:pt x="2988" y="480"/>
                    </a:lnTo>
                    <a:lnTo>
                      <a:pt x="2952" y="468"/>
                    </a:lnTo>
                    <a:lnTo>
                      <a:pt x="2934" y="474"/>
                    </a:lnTo>
                    <a:lnTo>
                      <a:pt x="2880" y="474"/>
                    </a:lnTo>
                    <a:lnTo>
                      <a:pt x="2874" y="480"/>
                    </a:lnTo>
                    <a:lnTo>
                      <a:pt x="2874" y="498"/>
                    </a:lnTo>
                    <a:lnTo>
                      <a:pt x="2880" y="510"/>
                    </a:lnTo>
                    <a:lnTo>
                      <a:pt x="2892" y="522"/>
                    </a:lnTo>
                    <a:lnTo>
                      <a:pt x="2898" y="522"/>
                    </a:lnTo>
                    <a:lnTo>
                      <a:pt x="2904" y="528"/>
                    </a:lnTo>
                    <a:lnTo>
                      <a:pt x="2910" y="540"/>
                    </a:lnTo>
                    <a:lnTo>
                      <a:pt x="2916" y="546"/>
                    </a:lnTo>
                    <a:lnTo>
                      <a:pt x="2922" y="546"/>
                    </a:lnTo>
                    <a:lnTo>
                      <a:pt x="2928" y="552"/>
                    </a:lnTo>
                    <a:lnTo>
                      <a:pt x="2940" y="552"/>
                    </a:lnTo>
                    <a:lnTo>
                      <a:pt x="2952" y="558"/>
                    </a:lnTo>
                    <a:lnTo>
                      <a:pt x="2964" y="558"/>
                    </a:lnTo>
                    <a:lnTo>
                      <a:pt x="2976" y="564"/>
                    </a:lnTo>
                    <a:lnTo>
                      <a:pt x="2994" y="564"/>
                    </a:lnTo>
                    <a:lnTo>
                      <a:pt x="3012" y="570"/>
                    </a:lnTo>
                    <a:lnTo>
                      <a:pt x="3024" y="570"/>
                    </a:lnTo>
                    <a:lnTo>
                      <a:pt x="3036" y="576"/>
                    </a:lnTo>
                    <a:lnTo>
                      <a:pt x="3042" y="576"/>
                    </a:lnTo>
                    <a:lnTo>
                      <a:pt x="3054" y="588"/>
                    </a:lnTo>
                    <a:lnTo>
                      <a:pt x="3054" y="594"/>
                    </a:lnTo>
                    <a:lnTo>
                      <a:pt x="3060" y="600"/>
                    </a:lnTo>
                    <a:lnTo>
                      <a:pt x="3030" y="600"/>
                    </a:lnTo>
                    <a:lnTo>
                      <a:pt x="3012" y="606"/>
                    </a:lnTo>
                    <a:lnTo>
                      <a:pt x="3000" y="606"/>
                    </a:lnTo>
                    <a:lnTo>
                      <a:pt x="2964" y="588"/>
                    </a:lnTo>
                    <a:lnTo>
                      <a:pt x="2928" y="576"/>
                    </a:lnTo>
                    <a:lnTo>
                      <a:pt x="2904" y="570"/>
                    </a:lnTo>
                    <a:lnTo>
                      <a:pt x="2886" y="564"/>
                    </a:lnTo>
                    <a:lnTo>
                      <a:pt x="2862" y="564"/>
                    </a:lnTo>
                    <a:lnTo>
                      <a:pt x="2844" y="558"/>
                    </a:lnTo>
                    <a:lnTo>
                      <a:pt x="2802" y="558"/>
                    </a:lnTo>
                    <a:lnTo>
                      <a:pt x="2796" y="564"/>
                    </a:lnTo>
                    <a:lnTo>
                      <a:pt x="2796" y="576"/>
                    </a:lnTo>
                    <a:lnTo>
                      <a:pt x="2802" y="582"/>
                    </a:lnTo>
                    <a:lnTo>
                      <a:pt x="2808" y="582"/>
                    </a:lnTo>
                    <a:lnTo>
                      <a:pt x="2820" y="594"/>
                    </a:lnTo>
                    <a:lnTo>
                      <a:pt x="2784" y="594"/>
                    </a:lnTo>
                    <a:lnTo>
                      <a:pt x="2772" y="582"/>
                    </a:lnTo>
                    <a:lnTo>
                      <a:pt x="2754" y="582"/>
                    </a:lnTo>
                    <a:lnTo>
                      <a:pt x="2748" y="576"/>
                    </a:lnTo>
                    <a:lnTo>
                      <a:pt x="2724" y="576"/>
                    </a:lnTo>
                    <a:lnTo>
                      <a:pt x="2724" y="582"/>
                    </a:lnTo>
                    <a:lnTo>
                      <a:pt x="2730" y="600"/>
                    </a:lnTo>
                    <a:lnTo>
                      <a:pt x="2736" y="612"/>
                    </a:lnTo>
                    <a:lnTo>
                      <a:pt x="2748" y="618"/>
                    </a:lnTo>
                    <a:lnTo>
                      <a:pt x="2766" y="624"/>
                    </a:lnTo>
                    <a:lnTo>
                      <a:pt x="2802" y="624"/>
                    </a:lnTo>
                    <a:lnTo>
                      <a:pt x="2820" y="630"/>
                    </a:lnTo>
                    <a:lnTo>
                      <a:pt x="2844" y="630"/>
                    </a:lnTo>
                    <a:lnTo>
                      <a:pt x="2856" y="636"/>
                    </a:lnTo>
                    <a:lnTo>
                      <a:pt x="2862" y="648"/>
                    </a:lnTo>
                    <a:lnTo>
                      <a:pt x="2874" y="654"/>
                    </a:lnTo>
                    <a:lnTo>
                      <a:pt x="2844" y="654"/>
                    </a:lnTo>
                    <a:lnTo>
                      <a:pt x="2838" y="648"/>
                    </a:lnTo>
                    <a:lnTo>
                      <a:pt x="2826" y="642"/>
                    </a:lnTo>
                    <a:lnTo>
                      <a:pt x="2772" y="642"/>
                    </a:lnTo>
                    <a:lnTo>
                      <a:pt x="2760" y="636"/>
                    </a:lnTo>
                    <a:lnTo>
                      <a:pt x="2730" y="636"/>
                    </a:lnTo>
                    <a:lnTo>
                      <a:pt x="2724" y="624"/>
                    </a:lnTo>
                    <a:lnTo>
                      <a:pt x="2700" y="624"/>
                    </a:lnTo>
                    <a:lnTo>
                      <a:pt x="2694" y="606"/>
                    </a:lnTo>
                    <a:lnTo>
                      <a:pt x="2664" y="594"/>
                    </a:lnTo>
                    <a:lnTo>
                      <a:pt x="2670" y="588"/>
                    </a:lnTo>
                    <a:lnTo>
                      <a:pt x="2682" y="582"/>
                    </a:lnTo>
                    <a:lnTo>
                      <a:pt x="2688" y="576"/>
                    </a:lnTo>
                    <a:lnTo>
                      <a:pt x="2688" y="564"/>
                    </a:lnTo>
                    <a:lnTo>
                      <a:pt x="2658" y="534"/>
                    </a:lnTo>
                    <a:lnTo>
                      <a:pt x="2646" y="528"/>
                    </a:lnTo>
                    <a:lnTo>
                      <a:pt x="2616" y="528"/>
                    </a:lnTo>
                    <a:lnTo>
                      <a:pt x="2628" y="534"/>
                    </a:lnTo>
                    <a:lnTo>
                      <a:pt x="2652" y="558"/>
                    </a:lnTo>
                    <a:lnTo>
                      <a:pt x="2640" y="570"/>
                    </a:lnTo>
                    <a:lnTo>
                      <a:pt x="2616" y="582"/>
                    </a:lnTo>
                    <a:lnTo>
                      <a:pt x="2604" y="582"/>
                    </a:lnTo>
                    <a:lnTo>
                      <a:pt x="2586" y="624"/>
                    </a:lnTo>
                    <a:lnTo>
                      <a:pt x="2658" y="660"/>
                    </a:lnTo>
                    <a:lnTo>
                      <a:pt x="2676" y="660"/>
                    </a:lnTo>
                    <a:lnTo>
                      <a:pt x="2676" y="696"/>
                    </a:lnTo>
                    <a:lnTo>
                      <a:pt x="2670" y="708"/>
                    </a:lnTo>
                    <a:lnTo>
                      <a:pt x="2670" y="720"/>
                    </a:lnTo>
                    <a:lnTo>
                      <a:pt x="2676" y="738"/>
                    </a:lnTo>
                    <a:lnTo>
                      <a:pt x="2712" y="744"/>
                    </a:lnTo>
                    <a:lnTo>
                      <a:pt x="2712" y="768"/>
                    </a:lnTo>
                    <a:lnTo>
                      <a:pt x="2772" y="780"/>
                    </a:lnTo>
                    <a:lnTo>
                      <a:pt x="2778" y="780"/>
                    </a:lnTo>
                    <a:lnTo>
                      <a:pt x="2784" y="774"/>
                    </a:lnTo>
                    <a:lnTo>
                      <a:pt x="2796" y="774"/>
                    </a:lnTo>
                    <a:lnTo>
                      <a:pt x="2814" y="768"/>
                    </a:lnTo>
                    <a:lnTo>
                      <a:pt x="2850" y="768"/>
                    </a:lnTo>
                    <a:lnTo>
                      <a:pt x="2868" y="774"/>
                    </a:lnTo>
                    <a:lnTo>
                      <a:pt x="2874" y="780"/>
                    </a:lnTo>
                    <a:lnTo>
                      <a:pt x="2886" y="786"/>
                    </a:lnTo>
                    <a:lnTo>
                      <a:pt x="2904" y="786"/>
                    </a:lnTo>
                    <a:lnTo>
                      <a:pt x="2916" y="792"/>
                    </a:lnTo>
                    <a:lnTo>
                      <a:pt x="2952" y="804"/>
                    </a:lnTo>
                    <a:lnTo>
                      <a:pt x="2976" y="828"/>
                    </a:lnTo>
                    <a:lnTo>
                      <a:pt x="2976" y="834"/>
                    </a:lnTo>
                    <a:lnTo>
                      <a:pt x="2964" y="834"/>
                    </a:lnTo>
                    <a:lnTo>
                      <a:pt x="2958" y="840"/>
                    </a:lnTo>
                    <a:lnTo>
                      <a:pt x="2946" y="840"/>
                    </a:lnTo>
                    <a:lnTo>
                      <a:pt x="2940" y="846"/>
                    </a:lnTo>
                    <a:lnTo>
                      <a:pt x="2946" y="852"/>
                    </a:lnTo>
                    <a:lnTo>
                      <a:pt x="2958" y="858"/>
                    </a:lnTo>
                    <a:lnTo>
                      <a:pt x="2976" y="876"/>
                    </a:lnTo>
                    <a:lnTo>
                      <a:pt x="3024" y="876"/>
                    </a:lnTo>
                    <a:lnTo>
                      <a:pt x="3012" y="882"/>
                    </a:lnTo>
                    <a:lnTo>
                      <a:pt x="3006" y="882"/>
                    </a:lnTo>
                    <a:lnTo>
                      <a:pt x="2994" y="888"/>
                    </a:lnTo>
                    <a:lnTo>
                      <a:pt x="2970" y="888"/>
                    </a:lnTo>
                    <a:lnTo>
                      <a:pt x="2958" y="882"/>
                    </a:lnTo>
                    <a:lnTo>
                      <a:pt x="2952" y="876"/>
                    </a:lnTo>
                    <a:lnTo>
                      <a:pt x="2940" y="870"/>
                    </a:lnTo>
                    <a:lnTo>
                      <a:pt x="2940" y="858"/>
                    </a:lnTo>
                    <a:lnTo>
                      <a:pt x="2928" y="834"/>
                    </a:lnTo>
                    <a:lnTo>
                      <a:pt x="2916" y="822"/>
                    </a:lnTo>
                    <a:lnTo>
                      <a:pt x="2892" y="810"/>
                    </a:lnTo>
                    <a:lnTo>
                      <a:pt x="2886" y="804"/>
                    </a:lnTo>
                    <a:lnTo>
                      <a:pt x="2880" y="804"/>
                    </a:lnTo>
                    <a:lnTo>
                      <a:pt x="2874" y="798"/>
                    </a:lnTo>
                    <a:lnTo>
                      <a:pt x="2874" y="786"/>
                    </a:lnTo>
                    <a:lnTo>
                      <a:pt x="2868" y="780"/>
                    </a:lnTo>
                    <a:lnTo>
                      <a:pt x="2844" y="780"/>
                    </a:lnTo>
                    <a:lnTo>
                      <a:pt x="2832" y="786"/>
                    </a:lnTo>
                    <a:lnTo>
                      <a:pt x="2814" y="786"/>
                    </a:lnTo>
                    <a:lnTo>
                      <a:pt x="2802" y="792"/>
                    </a:lnTo>
                    <a:lnTo>
                      <a:pt x="2778" y="792"/>
                    </a:lnTo>
                    <a:lnTo>
                      <a:pt x="2760" y="810"/>
                    </a:lnTo>
                    <a:lnTo>
                      <a:pt x="2766" y="816"/>
                    </a:lnTo>
                    <a:lnTo>
                      <a:pt x="2772" y="828"/>
                    </a:lnTo>
                    <a:lnTo>
                      <a:pt x="2784" y="834"/>
                    </a:lnTo>
                    <a:lnTo>
                      <a:pt x="2802" y="852"/>
                    </a:lnTo>
                    <a:lnTo>
                      <a:pt x="2814" y="858"/>
                    </a:lnTo>
                    <a:lnTo>
                      <a:pt x="2814" y="864"/>
                    </a:lnTo>
                    <a:lnTo>
                      <a:pt x="2790" y="888"/>
                    </a:lnTo>
                    <a:lnTo>
                      <a:pt x="2784" y="888"/>
                    </a:lnTo>
                    <a:lnTo>
                      <a:pt x="2778" y="930"/>
                    </a:lnTo>
                    <a:lnTo>
                      <a:pt x="2736" y="948"/>
                    </a:lnTo>
                    <a:lnTo>
                      <a:pt x="2736" y="954"/>
                    </a:lnTo>
                    <a:lnTo>
                      <a:pt x="2730" y="966"/>
                    </a:lnTo>
                    <a:lnTo>
                      <a:pt x="2724" y="972"/>
                    </a:lnTo>
                    <a:lnTo>
                      <a:pt x="2694" y="972"/>
                    </a:lnTo>
                    <a:lnTo>
                      <a:pt x="2682" y="966"/>
                    </a:lnTo>
                    <a:lnTo>
                      <a:pt x="2652" y="966"/>
                    </a:lnTo>
                    <a:lnTo>
                      <a:pt x="2592" y="960"/>
                    </a:lnTo>
                    <a:lnTo>
                      <a:pt x="2586" y="960"/>
                    </a:lnTo>
                    <a:lnTo>
                      <a:pt x="2580" y="954"/>
                    </a:lnTo>
                    <a:lnTo>
                      <a:pt x="2568" y="948"/>
                    </a:lnTo>
                    <a:lnTo>
                      <a:pt x="2556" y="948"/>
                    </a:lnTo>
                    <a:lnTo>
                      <a:pt x="2544" y="936"/>
                    </a:lnTo>
                    <a:lnTo>
                      <a:pt x="2598" y="936"/>
                    </a:lnTo>
                    <a:lnTo>
                      <a:pt x="2616" y="942"/>
                    </a:lnTo>
                    <a:lnTo>
                      <a:pt x="2640" y="924"/>
                    </a:lnTo>
                    <a:lnTo>
                      <a:pt x="2652" y="924"/>
                    </a:lnTo>
                    <a:lnTo>
                      <a:pt x="2664" y="930"/>
                    </a:lnTo>
                    <a:lnTo>
                      <a:pt x="2682" y="930"/>
                    </a:lnTo>
                    <a:lnTo>
                      <a:pt x="2694" y="924"/>
                    </a:lnTo>
                    <a:lnTo>
                      <a:pt x="2694" y="906"/>
                    </a:lnTo>
                    <a:lnTo>
                      <a:pt x="2700" y="894"/>
                    </a:lnTo>
                    <a:lnTo>
                      <a:pt x="2700" y="882"/>
                    </a:lnTo>
                    <a:lnTo>
                      <a:pt x="2724" y="876"/>
                    </a:lnTo>
                    <a:lnTo>
                      <a:pt x="2724" y="852"/>
                    </a:lnTo>
                    <a:lnTo>
                      <a:pt x="2712" y="852"/>
                    </a:lnTo>
                    <a:lnTo>
                      <a:pt x="2718" y="846"/>
                    </a:lnTo>
                    <a:lnTo>
                      <a:pt x="2724" y="834"/>
                    </a:lnTo>
                    <a:lnTo>
                      <a:pt x="2724" y="822"/>
                    </a:lnTo>
                    <a:lnTo>
                      <a:pt x="2718" y="816"/>
                    </a:lnTo>
                    <a:lnTo>
                      <a:pt x="2712" y="816"/>
                    </a:lnTo>
                    <a:lnTo>
                      <a:pt x="2700" y="810"/>
                    </a:lnTo>
                    <a:lnTo>
                      <a:pt x="2682" y="810"/>
                    </a:lnTo>
                    <a:lnTo>
                      <a:pt x="2664" y="804"/>
                    </a:lnTo>
                    <a:lnTo>
                      <a:pt x="2652" y="804"/>
                    </a:lnTo>
                    <a:lnTo>
                      <a:pt x="2634" y="786"/>
                    </a:lnTo>
                    <a:lnTo>
                      <a:pt x="2634" y="744"/>
                    </a:lnTo>
                    <a:lnTo>
                      <a:pt x="2628" y="732"/>
                    </a:lnTo>
                    <a:lnTo>
                      <a:pt x="2616" y="720"/>
                    </a:lnTo>
                    <a:lnTo>
                      <a:pt x="2604" y="714"/>
                    </a:lnTo>
                    <a:lnTo>
                      <a:pt x="2598" y="702"/>
                    </a:lnTo>
                    <a:lnTo>
                      <a:pt x="2592" y="696"/>
                    </a:lnTo>
                    <a:lnTo>
                      <a:pt x="2586" y="660"/>
                    </a:lnTo>
                    <a:lnTo>
                      <a:pt x="2520" y="624"/>
                    </a:lnTo>
                    <a:lnTo>
                      <a:pt x="2532" y="612"/>
                    </a:lnTo>
                    <a:lnTo>
                      <a:pt x="2544" y="588"/>
                    </a:lnTo>
                    <a:lnTo>
                      <a:pt x="2544" y="576"/>
                    </a:lnTo>
                    <a:lnTo>
                      <a:pt x="2538" y="564"/>
                    </a:lnTo>
                    <a:lnTo>
                      <a:pt x="2514" y="540"/>
                    </a:lnTo>
                    <a:lnTo>
                      <a:pt x="2496" y="540"/>
                    </a:lnTo>
                    <a:lnTo>
                      <a:pt x="2484" y="534"/>
                    </a:lnTo>
                    <a:lnTo>
                      <a:pt x="2472" y="534"/>
                    </a:lnTo>
                    <a:lnTo>
                      <a:pt x="2340" y="522"/>
                    </a:lnTo>
                    <a:lnTo>
                      <a:pt x="2328" y="552"/>
                    </a:lnTo>
                    <a:lnTo>
                      <a:pt x="2346" y="570"/>
                    </a:lnTo>
                    <a:lnTo>
                      <a:pt x="2334" y="600"/>
                    </a:lnTo>
                    <a:lnTo>
                      <a:pt x="2280" y="624"/>
                    </a:lnTo>
                    <a:lnTo>
                      <a:pt x="2268" y="654"/>
                    </a:lnTo>
                    <a:lnTo>
                      <a:pt x="2304" y="660"/>
                    </a:lnTo>
                    <a:lnTo>
                      <a:pt x="2334" y="708"/>
                    </a:lnTo>
                    <a:lnTo>
                      <a:pt x="2322" y="726"/>
                    </a:lnTo>
                    <a:lnTo>
                      <a:pt x="2352" y="750"/>
                    </a:lnTo>
                    <a:lnTo>
                      <a:pt x="2388" y="744"/>
                    </a:lnTo>
                    <a:lnTo>
                      <a:pt x="2394" y="750"/>
                    </a:lnTo>
                    <a:lnTo>
                      <a:pt x="2400" y="762"/>
                    </a:lnTo>
                    <a:lnTo>
                      <a:pt x="2412" y="768"/>
                    </a:lnTo>
                    <a:lnTo>
                      <a:pt x="2418" y="774"/>
                    </a:lnTo>
                    <a:lnTo>
                      <a:pt x="2430" y="780"/>
                    </a:lnTo>
                    <a:lnTo>
                      <a:pt x="2472" y="780"/>
                    </a:lnTo>
                    <a:lnTo>
                      <a:pt x="2466" y="840"/>
                    </a:lnTo>
                    <a:lnTo>
                      <a:pt x="2448" y="816"/>
                    </a:lnTo>
                    <a:lnTo>
                      <a:pt x="2430" y="828"/>
                    </a:lnTo>
                    <a:lnTo>
                      <a:pt x="2418" y="822"/>
                    </a:lnTo>
                    <a:lnTo>
                      <a:pt x="2388" y="804"/>
                    </a:lnTo>
                    <a:lnTo>
                      <a:pt x="2352" y="792"/>
                    </a:lnTo>
                    <a:lnTo>
                      <a:pt x="2328" y="780"/>
                    </a:lnTo>
                    <a:lnTo>
                      <a:pt x="2268" y="780"/>
                    </a:lnTo>
                    <a:lnTo>
                      <a:pt x="2250" y="762"/>
                    </a:lnTo>
                    <a:lnTo>
                      <a:pt x="2244" y="780"/>
                    </a:lnTo>
                    <a:lnTo>
                      <a:pt x="2220" y="756"/>
                    </a:lnTo>
                    <a:lnTo>
                      <a:pt x="2214" y="756"/>
                    </a:lnTo>
                    <a:lnTo>
                      <a:pt x="2208" y="750"/>
                    </a:lnTo>
                    <a:lnTo>
                      <a:pt x="2196" y="744"/>
                    </a:lnTo>
                    <a:lnTo>
                      <a:pt x="2178" y="744"/>
                    </a:lnTo>
                    <a:lnTo>
                      <a:pt x="2154" y="732"/>
                    </a:lnTo>
                    <a:lnTo>
                      <a:pt x="2130" y="732"/>
                    </a:lnTo>
                    <a:lnTo>
                      <a:pt x="2118" y="738"/>
                    </a:lnTo>
                    <a:lnTo>
                      <a:pt x="2088" y="738"/>
                    </a:lnTo>
                    <a:lnTo>
                      <a:pt x="2076" y="732"/>
                    </a:lnTo>
                    <a:lnTo>
                      <a:pt x="2022" y="732"/>
                    </a:lnTo>
                    <a:lnTo>
                      <a:pt x="2016" y="738"/>
                    </a:lnTo>
                    <a:lnTo>
                      <a:pt x="2010" y="738"/>
                    </a:lnTo>
                    <a:lnTo>
                      <a:pt x="2004" y="744"/>
                    </a:lnTo>
                    <a:lnTo>
                      <a:pt x="2004" y="750"/>
                    </a:lnTo>
                    <a:lnTo>
                      <a:pt x="2016" y="762"/>
                    </a:lnTo>
                    <a:lnTo>
                      <a:pt x="2028" y="768"/>
                    </a:lnTo>
                    <a:lnTo>
                      <a:pt x="2040" y="780"/>
                    </a:lnTo>
                    <a:lnTo>
                      <a:pt x="2046" y="780"/>
                    </a:lnTo>
                    <a:lnTo>
                      <a:pt x="2022" y="810"/>
                    </a:lnTo>
                    <a:lnTo>
                      <a:pt x="2010" y="798"/>
                    </a:lnTo>
                    <a:lnTo>
                      <a:pt x="2010" y="828"/>
                    </a:lnTo>
                    <a:lnTo>
                      <a:pt x="1998" y="828"/>
                    </a:lnTo>
                    <a:lnTo>
                      <a:pt x="1986" y="822"/>
                    </a:lnTo>
                    <a:lnTo>
                      <a:pt x="1980" y="822"/>
                    </a:lnTo>
                    <a:lnTo>
                      <a:pt x="1974" y="816"/>
                    </a:lnTo>
                    <a:lnTo>
                      <a:pt x="1974" y="786"/>
                    </a:lnTo>
                    <a:lnTo>
                      <a:pt x="1968" y="780"/>
                    </a:lnTo>
                    <a:lnTo>
                      <a:pt x="1950" y="780"/>
                    </a:lnTo>
                    <a:lnTo>
                      <a:pt x="1938" y="786"/>
                    </a:lnTo>
                    <a:lnTo>
                      <a:pt x="1920" y="792"/>
                    </a:lnTo>
                    <a:lnTo>
                      <a:pt x="1908" y="804"/>
                    </a:lnTo>
                    <a:lnTo>
                      <a:pt x="1884" y="816"/>
                    </a:lnTo>
                    <a:lnTo>
                      <a:pt x="1866" y="816"/>
                    </a:lnTo>
                    <a:lnTo>
                      <a:pt x="1842" y="804"/>
                    </a:lnTo>
                    <a:lnTo>
                      <a:pt x="1824" y="804"/>
                    </a:lnTo>
                    <a:lnTo>
                      <a:pt x="1800" y="810"/>
                    </a:lnTo>
                    <a:lnTo>
                      <a:pt x="1782" y="816"/>
                    </a:lnTo>
                    <a:lnTo>
                      <a:pt x="1764" y="828"/>
                    </a:lnTo>
                    <a:lnTo>
                      <a:pt x="1752" y="834"/>
                    </a:lnTo>
                    <a:lnTo>
                      <a:pt x="1746" y="840"/>
                    </a:lnTo>
                    <a:lnTo>
                      <a:pt x="1680" y="840"/>
                    </a:lnTo>
                    <a:lnTo>
                      <a:pt x="1692" y="816"/>
                    </a:lnTo>
                    <a:lnTo>
                      <a:pt x="1692" y="780"/>
                    </a:lnTo>
                    <a:lnTo>
                      <a:pt x="1680" y="780"/>
                    </a:lnTo>
                    <a:lnTo>
                      <a:pt x="1668" y="786"/>
                    </a:lnTo>
                    <a:lnTo>
                      <a:pt x="1650" y="792"/>
                    </a:lnTo>
                    <a:lnTo>
                      <a:pt x="1638" y="792"/>
                    </a:lnTo>
                    <a:lnTo>
                      <a:pt x="1626" y="804"/>
                    </a:lnTo>
                    <a:lnTo>
                      <a:pt x="1626" y="816"/>
                    </a:lnTo>
                    <a:lnTo>
                      <a:pt x="1632" y="822"/>
                    </a:lnTo>
                    <a:lnTo>
                      <a:pt x="1632" y="828"/>
                    </a:lnTo>
                    <a:lnTo>
                      <a:pt x="1608" y="834"/>
                    </a:lnTo>
                    <a:lnTo>
                      <a:pt x="1608" y="810"/>
                    </a:lnTo>
                    <a:lnTo>
                      <a:pt x="1584" y="816"/>
                    </a:lnTo>
                    <a:lnTo>
                      <a:pt x="1530" y="822"/>
                    </a:lnTo>
                    <a:lnTo>
                      <a:pt x="1488" y="852"/>
                    </a:lnTo>
                    <a:lnTo>
                      <a:pt x="1440" y="858"/>
                    </a:lnTo>
                    <a:lnTo>
                      <a:pt x="1452" y="876"/>
                    </a:lnTo>
                    <a:lnTo>
                      <a:pt x="1440" y="876"/>
                    </a:lnTo>
                    <a:lnTo>
                      <a:pt x="1428" y="870"/>
                    </a:lnTo>
                    <a:lnTo>
                      <a:pt x="1422" y="870"/>
                    </a:lnTo>
                    <a:lnTo>
                      <a:pt x="1410" y="876"/>
                    </a:lnTo>
                    <a:lnTo>
                      <a:pt x="1404" y="882"/>
                    </a:lnTo>
                    <a:lnTo>
                      <a:pt x="1404" y="924"/>
                    </a:lnTo>
                    <a:lnTo>
                      <a:pt x="1332" y="930"/>
                    </a:lnTo>
                    <a:lnTo>
                      <a:pt x="1326" y="924"/>
                    </a:lnTo>
                    <a:lnTo>
                      <a:pt x="1314" y="918"/>
                    </a:lnTo>
                    <a:lnTo>
                      <a:pt x="1308" y="912"/>
                    </a:lnTo>
                    <a:lnTo>
                      <a:pt x="1266" y="912"/>
                    </a:lnTo>
                    <a:lnTo>
                      <a:pt x="1260" y="906"/>
                    </a:lnTo>
                    <a:lnTo>
                      <a:pt x="1260" y="876"/>
                    </a:lnTo>
                    <a:lnTo>
                      <a:pt x="1266" y="870"/>
                    </a:lnTo>
                    <a:lnTo>
                      <a:pt x="1266" y="864"/>
                    </a:lnTo>
                    <a:lnTo>
                      <a:pt x="1272" y="858"/>
                    </a:lnTo>
                    <a:lnTo>
                      <a:pt x="1284" y="864"/>
                    </a:lnTo>
                    <a:lnTo>
                      <a:pt x="1344" y="864"/>
                    </a:lnTo>
                    <a:lnTo>
                      <a:pt x="1332" y="858"/>
                    </a:lnTo>
                    <a:lnTo>
                      <a:pt x="1326" y="846"/>
                    </a:lnTo>
                    <a:lnTo>
                      <a:pt x="1314" y="840"/>
                    </a:lnTo>
                    <a:lnTo>
                      <a:pt x="1302" y="828"/>
                    </a:lnTo>
                    <a:lnTo>
                      <a:pt x="1290" y="822"/>
                    </a:lnTo>
                    <a:lnTo>
                      <a:pt x="1278" y="810"/>
                    </a:lnTo>
                    <a:lnTo>
                      <a:pt x="1152" y="810"/>
                    </a:lnTo>
                    <a:lnTo>
                      <a:pt x="1164" y="822"/>
                    </a:lnTo>
                    <a:lnTo>
                      <a:pt x="1188" y="822"/>
                    </a:lnTo>
                    <a:lnTo>
                      <a:pt x="1200" y="828"/>
                    </a:lnTo>
                    <a:lnTo>
                      <a:pt x="1200" y="846"/>
                    </a:lnTo>
                    <a:lnTo>
                      <a:pt x="1194" y="864"/>
                    </a:lnTo>
                    <a:lnTo>
                      <a:pt x="1194" y="876"/>
                    </a:lnTo>
                    <a:lnTo>
                      <a:pt x="1188" y="894"/>
                    </a:lnTo>
                    <a:lnTo>
                      <a:pt x="1188" y="918"/>
                    </a:lnTo>
                    <a:lnTo>
                      <a:pt x="1194" y="918"/>
                    </a:lnTo>
                    <a:lnTo>
                      <a:pt x="1206" y="924"/>
                    </a:lnTo>
                    <a:lnTo>
                      <a:pt x="1230" y="924"/>
                    </a:lnTo>
                    <a:lnTo>
                      <a:pt x="1236" y="930"/>
                    </a:lnTo>
                    <a:lnTo>
                      <a:pt x="1242" y="930"/>
                    </a:lnTo>
                    <a:lnTo>
                      <a:pt x="1236" y="966"/>
                    </a:lnTo>
                    <a:lnTo>
                      <a:pt x="1248" y="996"/>
                    </a:lnTo>
                    <a:lnTo>
                      <a:pt x="1212" y="972"/>
                    </a:lnTo>
                    <a:lnTo>
                      <a:pt x="1194" y="996"/>
                    </a:lnTo>
                    <a:lnTo>
                      <a:pt x="1188" y="966"/>
                    </a:lnTo>
                    <a:lnTo>
                      <a:pt x="1116" y="948"/>
                    </a:lnTo>
                    <a:lnTo>
                      <a:pt x="1086" y="984"/>
                    </a:lnTo>
                    <a:lnTo>
                      <a:pt x="1062" y="984"/>
                    </a:lnTo>
                    <a:lnTo>
                      <a:pt x="1056" y="996"/>
                    </a:lnTo>
                    <a:lnTo>
                      <a:pt x="1044" y="1002"/>
                    </a:lnTo>
                    <a:lnTo>
                      <a:pt x="1038" y="1008"/>
                    </a:lnTo>
                    <a:lnTo>
                      <a:pt x="1026" y="1014"/>
                    </a:lnTo>
                    <a:lnTo>
                      <a:pt x="1014" y="1014"/>
                    </a:lnTo>
                    <a:lnTo>
                      <a:pt x="1002" y="1020"/>
                    </a:lnTo>
                    <a:lnTo>
                      <a:pt x="1002" y="1032"/>
                    </a:lnTo>
                    <a:lnTo>
                      <a:pt x="1008" y="1038"/>
                    </a:lnTo>
                    <a:lnTo>
                      <a:pt x="1020" y="1044"/>
                    </a:lnTo>
                    <a:lnTo>
                      <a:pt x="1032" y="1056"/>
                    </a:lnTo>
                    <a:lnTo>
                      <a:pt x="1044" y="1062"/>
                    </a:lnTo>
                    <a:lnTo>
                      <a:pt x="1050" y="1068"/>
                    </a:lnTo>
                    <a:lnTo>
                      <a:pt x="1062" y="1074"/>
                    </a:lnTo>
                    <a:lnTo>
                      <a:pt x="1080" y="1104"/>
                    </a:lnTo>
                    <a:lnTo>
                      <a:pt x="1050" y="1086"/>
                    </a:lnTo>
                    <a:lnTo>
                      <a:pt x="1038" y="1092"/>
                    </a:lnTo>
                    <a:lnTo>
                      <a:pt x="1032" y="1098"/>
                    </a:lnTo>
                    <a:lnTo>
                      <a:pt x="1020" y="1098"/>
                    </a:lnTo>
                    <a:lnTo>
                      <a:pt x="1008" y="1092"/>
                    </a:lnTo>
                    <a:lnTo>
                      <a:pt x="996" y="1092"/>
                    </a:lnTo>
                    <a:lnTo>
                      <a:pt x="978" y="1086"/>
                    </a:lnTo>
                    <a:lnTo>
                      <a:pt x="966" y="1080"/>
                    </a:lnTo>
                    <a:lnTo>
                      <a:pt x="948" y="1080"/>
                    </a:lnTo>
                    <a:lnTo>
                      <a:pt x="936" y="1074"/>
                    </a:lnTo>
                    <a:lnTo>
                      <a:pt x="924" y="1074"/>
                    </a:lnTo>
                    <a:lnTo>
                      <a:pt x="918" y="1068"/>
                    </a:lnTo>
                    <a:lnTo>
                      <a:pt x="918" y="1056"/>
                    </a:lnTo>
                    <a:lnTo>
                      <a:pt x="906" y="1050"/>
                    </a:lnTo>
                    <a:lnTo>
                      <a:pt x="888" y="1050"/>
                    </a:lnTo>
                    <a:lnTo>
                      <a:pt x="864" y="1062"/>
                    </a:lnTo>
                    <a:lnTo>
                      <a:pt x="858" y="1068"/>
                    </a:lnTo>
                    <a:lnTo>
                      <a:pt x="840" y="1068"/>
                    </a:lnTo>
                    <a:lnTo>
                      <a:pt x="882" y="1104"/>
                    </a:lnTo>
                    <a:lnTo>
                      <a:pt x="900" y="1104"/>
                    </a:lnTo>
                    <a:lnTo>
                      <a:pt x="912" y="1110"/>
                    </a:lnTo>
                    <a:lnTo>
                      <a:pt x="924" y="1110"/>
                    </a:lnTo>
                    <a:lnTo>
                      <a:pt x="936" y="1116"/>
                    </a:lnTo>
                    <a:lnTo>
                      <a:pt x="942" y="1116"/>
                    </a:lnTo>
                    <a:lnTo>
                      <a:pt x="942" y="1122"/>
                    </a:lnTo>
                    <a:lnTo>
                      <a:pt x="936" y="1134"/>
                    </a:lnTo>
                    <a:lnTo>
                      <a:pt x="924" y="1140"/>
                    </a:lnTo>
                    <a:lnTo>
                      <a:pt x="918" y="1146"/>
                    </a:lnTo>
                    <a:lnTo>
                      <a:pt x="852" y="1128"/>
                    </a:lnTo>
                    <a:lnTo>
                      <a:pt x="840" y="1122"/>
                    </a:lnTo>
                    <a:lnTo>
                      <a:pt x="834" y="1116"/>
                    </a:lnTo>
                    <a:lnTo>
                      <a:pt x="822" y="1110"/>
                    </a:lnTo>
                    <a:lnTo>
                      <a:pt x="762" y="1110"/>
                    </a:lnTo>
                    <a:lnTo>
                      <a:pt x="756" y="1104"/>
                    </a:lnTo>
                    <a:lnTo>
                      <a:pt x="756" y="1056"/>
                    </a:lnTo>
                    <a:lnTo>
                      <a:pt x="738" y="1044"/>
                    </a:lnTo>
                    <a:lnTo>
                      <a:pt x="750" y="1032"/>
                    </a:lnTo>
                    <a:lnTo>
                      <a:pt x="756" y="1020"/>
                    </a:lnTo>
                    <a:lnTo>
                      <a:pt x="756" y="1002"/>
                    </a:lnTo>
                    <a:lnTo>
                      <a:pt x="738" y="990"/>
                    </a:lnTo>
                    <a:lnTo>
                      <a:pt x="702" y="978"/>
                    </a:lnTo>
                    <a:lnTo>
                      <a:pt x="672" y="972"/>
                    </a:lnTo>
                    <a:lnTo>
                      <a:pt x="660" y="966"/>
                    </a:lnTo>
                    <a:lnTo>
                      <a:pt x="630" y="948"/>
                    </a:lnTo>
                    <a:lnTo>
                      <a:pt x="606" y="930"/>
                    </a:lnTo>
                    <a:lnTo>
                      <a:pt x="594" y="912"/>
                    </a:lnTo>
                    <a:lnTo>
                      <a:pt x="630" y="912"/>
                    </a:lnTo>
                    <a:lnTo>
                      <a:pt x="630" y="924"/>
                    </a:lnTo>
                    <a:lnTo>
                      <a:pt x="642" y="924"/>
                    </a:lnTo>
                    <a:lnTo>
                      <a:pt x="654" y="930"/>
                    </a:lnTo>
                    <a:lnTo>
                      <a:pt x="672" y="930"/>
                    </a:lnTo>
                    <a:lnTo>
                      <a:pt x="690" y="936"/>
                    </a:lnTo>
                    <a:lnTo>
                      <a:pt x="720" y="936"/>
                    </a:lnTo>
                    <a:lnTo>
                      <a:pt x="732" y="942"/>
                    </a:lnTo>
                    <a:lnTo>
                      <a:pt x="738" y="954"/>
                    </a:lnTo>
                    <a:lnTo>
                      <a:pt x="762" y="966"/>
                    </a:lnTo>
                    <a:lnTo>
                      <a:pt x="816" y="966"/>
                    </a:lnTo>
                    <a:lnTo>
                      <a:pt x="846" y="972"/>
                    </a:lnTo>
                    <a:lnTo>
                      <a:pt x="858" y="972"/>
                    </a:lnTo>
                    <a:lnTo>
                      <a:pt x="870" y="978"/>
                    </a:lnTo>
                    <a:lnTo>
                      <a:pt x="894" y="984"/>
                    </a:lnTo>
                    <a:lnTo>
                      <a:pt x="930" y="990"/>
                    </a:lnTo>
                    <a:lnTo>
                      <a:pt x="978" y="984"/>
                    </a:lnTo>
                    <a:lnTo>
                      <a:pt x="1026" y="972"/>
                    </a:lnTo>
                    <a:lnTo>
                      <a:pt x="1062" y="954"/>
                    </a:lnTo>
                    <a:lnTo>
                      <a:pt x="1080" y="936"/>
                    </a:lnTo>
                    <a:lnTo>
                      <a:pt x="1074" y="912"/>
                    </a:lnTo>
                    <a:lnTo>
                      <a:pt x="1032" y="870"/>
                    </a:lnTo>
                    <a:lnTo>
                      <a:pt x="1014" y="858"/>
                    </a:lnTo>
                    <a:lnTo>
                      <a:pt x="996" y="852"/>
                    </a:lnTo>
                    <a:lnTo>
                      <a:pt x="948" y="840"/>
                    </a:lnTo>
                    <a:lnTo>
                      <a:pt x="900" y="822"/>
                    </a:lnTo>
                    <a:lnTo>
                      <a:pt x="828" y="798"/>
                    </a:lnTo>
                    <a:lnTo>
                      <a:pt x="792" y="780"/>
                    </a:lnTo>
                    <a:lnTo>
                      <a:pt x="756" y="774"/>
                    </a:lnTo>
                    <a:lnTo>
                      <a:pt x="624" y="774"/>
                    </a:lnTo>
                    <a:lnTo>
                      <a:pt x="612" y="756"/>
                    </a:lnTo>
                    <a:lnTo>
                      <a:pt x="588" y="762"/>
                    </a:lnTo>
                    <a:lnTo>
                      <a:pt x="552" y="744"/>
                    </a:lnTo>
                    <a:lnTo>
                      <a:pt x="588" y="738"/>
                    </a:lnTo>
                    <a:lnTo>
                      <a:pt x="606" y="726"/>
                    </a:lnTo>
                    <a:lnTo>
                      <a:pt x="600" y="726"/>
                    </a:lnTo>
                    <a:lnTo>
                      <a:pt x="594" y="720"/>
                    </a:lnTo>
                    <a:lnTo>
                      <a:pt x="582" y="720"/>
                    </a:lnTo>
                    <a:lnTo>
                      <a:pt x="564" y="714"/>
                    </a:lnTo>
                    <a:lnTo>
                      <a:pt x="546" y="714"/>
                    </a:lnTo>
                    <a:lnTo>
                      <a:pt x="534" y="708"/>
                    </a:lnTo>
                    <a:lnTo>
                      <a:pt x="522" y="720"/>
                    </a:lnTo>
                    <a:lnTo>
                      <a:pt x="522" y="726"/>
                    </a:lnTo>
                    <a:lnTo>
                      <a:pt x="516" y="732"/>
                    </a:lnTo>
                    <a:lnTo>
                      <a:pt x="498" y="732"/>
                    </a:lnTo>
                    <a:lnTo>
                      <a:pt x="486" y="744"/>
                    </a:lnTo>
                    <a:lnTo>
                      <a:pt x="450" y="744"/>
                    </a:lnTo>
                    <a:lnTo>
                      <a:pt x="444" y="756"/>
                    </a:lnTo>
                    <a:lnTo>
                      <a:pt x="420" y="762"/>
                    </a:lnTo>
                    <a:lnTo>
                      <a:pt x="420" y="768"/>
                    </a:lnTo>
                    <a:lnTo>
                      <a:pt x="414" y="780"/>
                    </a:lnTo>
                    <a:lnTo>
                      <a:pt x="390" y="780"/>
                    </a:lnTo>
                    <a:lnTo>
                      <a:pt x="384" y="792"/>
                    </a:lnTo>
                    <a:lnTo>
                      <a:pt x="396" y="804"/>
                    </a:lnTo>
                    <a:lnTo>
                      <a:pt x="396" y="810"/>
                    </a:lnTo>
                    <a:lnTo>
                      <a:pt x="378" y="810"/>
                    </a:lnTo>
                    <a:lnTo>
                      <a:pt x="378" y="822"/>
                    </a:lnTo>
                    <a:lnTo>
                      <a:pt x="384" y="834"/>
                    </a:lnTo>
                    <a:lnTo>
                      <a:pt x="384" y="840"/>
                    </a:lnTo>
                    <a:lnTo>
                      <a:pt x="390" y="846"/>
                    </a:lnTo>
                    <a:lnTo>
                      <a:pt x="396" y="846"/>
                    </a:lnTo>
                    <a:lnTo>
                      <a:pt x="402" y="840"/>
                    </a:lnTo>
                    <a:lnTo>
                      <a:pt x="420" y="840"/>
                    </a:lnTo>
                    <a:lnTo>
                      <a:pt x="468" y="888"/>
                    </a:lnTo>
                    <a:lnTo>
                      <a:pt x="468" y="900"/>
                    </a:lnTo>
                    <a:lnTo>
                      <a:pt x="462" y="900"/>
                    </a:lnTo>
                    <a:lnTo>
                      <a:pt x="450" y="906"/>
                    </a:lnTo>
                    <a:lnTo>
                      <a:pt x="444" y="906"/>
                    </a:lnTo>
                    <a:lnTo>
                      <a:pt x="444" y="918"/>
                    </a:lnTo>
                    <a:lnTo>
                      <a:pt x="438" y="918"/>
                    </a:lnTo>
                    <a:lnTo>
                      <a:pt x="426" y="924"/>
                    </a:lnTo>
                    <a:lnTo>
                      <a:pt x="420" y="930"/>
                    </a:lnTo>
                    <a:lnTo>
                      <a:pt x="438" y="948"/>
                    </a:lnTo>
                    <a:lnTo>
                      <a:pt x="450" y="954"/>
                    </a:lnTo>
                    <a:lnTo>
                      <a:pt x="456" y="966"/>
                    </a:lnTo>
                    <a:lnTo>
                      <a:pt x="468" y="972"/>
                    </a:lnTo>
                    <a:lnTo>
                      <a:pt x="492" y="996"/>
                    </a:lnTo>
                    <a:lnTo>
                      <a:pt x="504" y="1002"/>
                    </a:lnTo>
                    <a:lnTo>
                      <a:pt x="510" y="1008"/>
                    </a:lnTo>
                    <a:lnTo>
                      <a:pt x="510" y="1014"/>
                    </a:lnTo>
                    <a:lnTo>
                      <a:pt x="504" y="1020"/>
                    </a:lnTo>
                    <a:lnTo>
                      <a:pt x="492" y="1020"/>
                    </a:lnTo>
                    <a:lnTo>
                      <a:pt x="480" y="1014"/>
                    </a:lnTo>
                    <a:lnTo>
                      <a:pt x="474" y="1014"/>
                    </a:lnTo>
                    <a:lnTo>
                      <a:pt x="468" y="1044"/>
                    </a:lnTo>
                    <a:lnTo>
                      <a:pt x="480" y="1056"/>
                    </a:lnTo>
                    <a:lnTo>
                      <a:pt x="480" y="1068"/>
                    </a:lnTo>
                    <a:lnTo>
                      <a:pt x="492" y="1068"/>
                    </a:lnTo>
                    <a:lnTo>
                      <a:pt x="498" y="1074"/>
                    </a:lnTo>
                    <a:lnTo>
                      <a:pt x="504" y="1074"/>
                    </a:lnTo>
                    <a:lnTo>
                      <a:pt x="510" y="1080"/>
                    </a:lnTo>
                    <a:lnTo>
                      <a:pt x="510" y="1086"/>
                    </a:lnTo>
                    <a:lnTo>
                      <a:pt x="504" y="1092"/>
                    </a:lnTo>
                    <a:lnTo>
                      <a:pt x="498" y="1104"/>
                    </a:lnTo>
                    <a:lnTo>
                      <a:pt x="522" y="1110"/>
                    </a:lnTo>
                    <a:lnTo>
                      <a:pt x="534" y="1116"/>
                    </a:lnTo>
                    <a:lnTo>
                      <a:pt x="540" y="1122"/>
                    </a:lnTo>
                    <a:lnTo>
                      <a:pt x="540" y="1128"/>
                    </a:lnTo>
                    <a:lnTo>
                      <a:pt x="516" y="1152"/>
                    </a:lnTo>
                    <a:lnTo>
                      <a:pt x="510" y="1152"/>
                    </a:lnTo>
                    <a:lnTo>
                      <a:pt x="582" y="1188"/>
                    </a:lnTo>
                    <a:lnTo>
                      <a:pt x="588" y="1200"/>
                    </a:lnTo>
                    <a:lnTo>
                      <a:pt x="594" y="1206"/>
                    </a:lnTo>
                    <a:lnTo>
                      <a:pt x="600" y="1218"/>
                    </a:lnTo>
                    <a:lnTo>
                      <a:pt x="600" y="1230"/>
                    </a:lnTo>
                    <a:lnTo>
                      <a:pt x="594" y="1236"/>
                    </a:lnTo>
                    <a:lnTo>
                      <a:pt x="588" y="1248"/>
                    </a:lnTo>
                    <a:lnTo>
                      <a:pt x="552" y="1284"/>
                    </a:lnTo>
                    <a:lnTo>
                      <a:pt x="546" y="1284"/>
                    </a:lnTo>
                    <a:lnTo>
                      <a:pt x="486" y="1344"/>
                    </a:lnTo>
                    <a:lnTo>
                      <a:pt x="426" y="1374"/>
                    </a:lnTo>
                    <a:lnTo>
                      <a:pt x="432" y="1386"/>
                    </a:lnTo>
                    <a:lnTo>
                      <a:pt x="462" y="1368"/>
                    </a:lnTo>
                    <a:lnTo>
                      <a:pt x="468" y="1386"/>
                    </a:lnTo>
                    <a:lnTo>
                      <a:pt x="480" y="1398"/>
                    </a:lnTo>
                    <a:lnTo>
                      <a:pt x="492" y="1404"/>
                    </a:lnTo>
                    <a:lnTo>
                      <a:pt x="498" y="1410"/>
                    </a:lnTo>
                    <a:lnTo>
                      <a:pt x="546" y="1410"/>
                    </a:lnTo>
                    <a:lnTo>
                      <a:pt x="558" y="1428"/>
                    </a:lnTo>
                    <a:lnTo>
                      <a:pt x="546" y="1428"/>
                    </a:lnTo>
                    <a:lnTo>
                      <a:pt x="534" y="1422"/>
                    </a:lnTo>
                    <a:lnTo>
                      <a:pt x="504" y="1422"/>
                    </a:lnTo>
                    <a:lnTo>
                      <a:pt x="492" y="1434"/>
                    </a:lnTo>
                    <a:lnTo>
                      <a:pt x="492" y="1440"/>
                    </a:lnTo>
                    <a:lnTo>
                      <a:pt x="456" y="1440"/>
                    </a:lnTo>
                    <a:lnTo>
                      <a:pt x="450" y="1470"/>
                    </a:lnTo>
                    <a:lnTo>
                      <a:pt x="438" y="1470"/>
                    </a:lnTo>
                    <a:lnTo>
                      <a:pt x="432" y="1482"/>
                    </a:lnTo>
                    <a:lnTo>
                      <a:pt x="438" y="1494"/>
                    </a:lnTo>
                    <a:lnTo>
                      <a:pt x="432" y="1500"/>
                    </a:lnTo>
                    <a:lnTo>
                      <a:pt x="426" y="1500"/>
                    </a:lnTo>
                    <a:lnTo>
                      <a:pt x="414" y="1512"/>
                    </a:lnTo>
                    <a:lnTo>
                      <a:pt x="414" y="1530"/>
                    </a:lnTo>
                    <a:lnTo>
                      <a:pt x="432" y="1536"/>
                    </a:lnTo>
                    <a:lnTo>
                      <a:pt x="420" y="1560"/>
                    </a:lnTo>
                    <a:lnTo>
                      <a:pt x="432" y="1566"/>
                    </a:lnTo>
                    <a:lnTo>
                      <a:pt x="444" y="1584"/>
                    </a:lnTo>
                    <a:lnTo>
                      <a:pt x="426" y="1596"/>
                    </a:lnTo>
                    <a:lnTo>
                      <a:pt x="426" y="1608"/>
                    </a:lnTo>
                    <a:lnTo>
                      <a:pt x="432" y="1608"/>
                    </a:lnTo>
                    <a:lnTo>
                      <a:pt x="444" y="1620"/>
                    </a:lnTo>
                    <a:lnTo>
                      <a:pt x="456" y="1626"/>
                    </a:lnTo>
                    <a:lnTo>
                      <a:pt x="462" y="1632"/>
                    </a:lnTo>
                    <a:lnTo>
                      <a:pt x="462" y="1638"/>
                    </a:lnTo>
                    <a:lnTo>
                      <a:pt x="444" y="1638"/>
                    </a:lnTo>
                    <a:lnTo>
                      <a:pt x="438" y="1656"/>
                    </a:lnTo>
                    <a:lnTo>
                      <a:pt x="462" y="1662"/>
                    </a:lnTo>
                    <a:lnTo>
                      <a:pt x="468" y="1668"/>
                    </a:lnTo>
                    <a:lnTo>
                      <a:pt x="474" y="1680"/>
                    </a:lnTo>
                    <a:lnTo>
                      <a:pt x="486" y="1692"/>
                    </a:lnTo>
                    <a:lnTo>
                      <a:pt x="486" y="1716"/>
                    </a:lnTo>
                    <a:lnTo>
                      <a:pt x="510" y="1716"/>
                    </a:lnTo>
                    <a:lnTo>
                      <a:pt x="516" y="1722"/>
                    </a:lnTo>
                    <a:lnTo>
                      <a:pt x="516" y="1728"/>
                    </a:lnTo>
                    <a:lnTo>
                      <a:pt x="528" y="1722"/>
                    </a:lnTo>
                    <a:lnTo>
                      <a:pt x="564" y="1728"/>
                    </a:lnTo>
                    <a:lnTo>
                      <a:pt x="570" y="1746"/>
                    </a:lnTo>
                    <a:lnTo>
                      <a:pt x="600" y="1728"/>
                    </a:lnTo>
                    <a:lnTo>
                      <a:pt x="606" y="1728"/>
                    </a:lnTo>
                    <a:lnTo>
                      <a:pt x="612" y="1734"/>
                    </a:lnTo>
                    <a:lnTo>
                      <a:pt x="648" y="1752"/>
                    </a:lnTo>
                    <a:lnTo>
                      <a:pt x="654" y="1758"/>
                    </a:lnTo>
                    <a:lnTo>
                      <a:pt x="654" y="1770"/>
                    </a:lnTo>
                    <a:lnTo>
                      <a:pt x="648" y="1776"/>
                    </a:lnTo>
                    <a:lnTo>
                      <a:pt x="660" y="1794"/>
                    </a:lnTo>
                    <a:lnTo>
                      <a:pt x="654" y="1812"/>
                    </a:lnTo>
                    <a:lnTo>
                      <a:pt x="660" y="1818"/>
                    </a:lnTo>
                    <a:lnTo>
                      <a:pt x="672" y="1824"/>
                    </a:lnTo>
                    <a:lnTo>
                      <a:pt x="690" y="1842"/>
                    </a:lnTo>
                    <a:lnTo>
                      <a:pt x="690" y="1854"/>
                    </a:lnTo>
                    <a:lnTo>
                      <a:pt x="720" y="1866"/>
                    </a:lnTo>
                    <a:lnTo>
                      <a:pt x="720" y="1890"/>
                    </a:lnTo>
                    <a:lnTo>
                      <a:pt x="756" y="1890"/>
                    </a:lnTo>
                    <a:lnTo>
                      <a:pt x="762" y="1896"/>
                    </a:lnTo>
                    <a:lnTo>
                      <a:pt x="768" y="1896"/>
                    </a:lnTo>
                    <a:lnTo>
                      <a:pt x="768" y="1902"/>
                    </a:lnTo>
                    <a:lnTo>
                      <a:pt x="762" y="1908"/>
                    </a:lnTo>
                    <a:lnTo>
                      <a:pt x="786" y="1920"/>
                    </a:lnTo>
                    <a:lnTo>
                      <a:pt x="774" y="1926"/>
                    </a:lnTo>
                    <a:lnTo>
                      <a:pt x="768" y="1938"/>
                    </a:lnTo>
                    <a:lnTo>
                      <a:pt x="744" y="1950"/>
                    </a:lnTo>
                    <a:lnTo>
                      <a:pt x="738" y="1950"/>
                    </a:lnTo>
                    <a:lnTo>
                      <a:pt x="732" y="1944"/>
                    </a:lnTo>
                    <a:lnTo>
                      <a:pt x="726" y="1944"/>
                    </a:lnTo>
                    <a:lnTo>
                      <a:pt x="726" y="1938"/>
                    </a:lnTo>
                    <a:lnTo>
                      <a:pt x="702" y="1938"/>
                    </a:lnTo>
                    <a:lnTo>
                      <a:pt x="696" y="1944"/>
                    </a:lnTo>
                    <a:lnTo>
                      <a:pt x="696" y="1950"/>
                    </a:lnTo>
                    <a:lnTo>
                      <a:pt x="720" y="1974"/>
                    </a:lnTo>
                    <a:lnTo>
                      <a:pt x="720" y="1992"/>
                    </a:lnTo>
                    <a:lnTo>
                      <a:pt x="726" y="1998"/>
                    </a:lnTo>
                    <a:lnTo>
                      <a:pt x="732" y="2010"/>
                    </a:lnTo>
                    <a:lnTo>
                      <a:pt x="732" y="2028"/>
                    </a:lnTo>
                    <a:lnTo>
                      <a:pt x="720" y="2028"/>
                    </a:lnTo>
                    <a:lnTo>
                      <a:pt x="714" y="2022"/>
                    </a:lnTo>
                    <a:lnTo>
                      <a:pt x="708" y="2022"/>
                    </a:lnTo>
                    <a:lnTo>
                      <a:pt x="720" y="2028"/>
                    </a:lnTo>
                    <a:lnTo>
                      <a:pt x="768" y="2028"/>
                    </a:lnTo>
                    <a:lnTo>
                      <a:pt x="774" y="2022"/>
                    </a:lnTo>
                    <a:lnTo>
                      <a:pt x="774" y="2010"/>
                    </a:lnTo>
                    <a:lnTo>
                      <a:pt x="804" y="2010"/>
                    </a:lnTo>
                    <a:lnTo>
                      <a:pt x="816" y="2004"/>
                    </a:lnTo>
                    <a:lnTo>
                      <a:pt x="864" y="2004"/>
                    </a:lnTo>
                    <a:lnTo>
                      <a:pt x="870" y="2022"/>
                    </a:lnTo>
                    <a:lnTo>
                      <a:pt x="876" y="2022"/>
                    </a:lnTo>
                    <a:lnTo>
                      <a:pt x="882" y="2028"/>
                    </a:lnTo>
                    <a:lnTo>
                      <a:pt x="894" y="2034"/>
                    </a:lnTo>
                    <a:lnTo>
                      <a:pt x="900" y="2034"/>
                    </a:lnTo>
                    <a:lnTo>
                      <a:pt x="900" y="2046"/>
                    </a:lnTo>
                    <a:lnTo>
                      <a:pt x="894" y="2052"/>
                    </a:lnTo>
                    <a:lnTo>
                      <a:pt x="888" y="2052"/>
                    </a:lnTo>
                    <a:lnTo>
                      <a:pt x="894" y="2070"/>
                    </a:lnTo>
                    <a:lnTo>
                      <a:pt x="894" y="2088"/>
                    </a:lnTo>
                    <a:lnTo>
                      <a:pt x="930" y="2088"/>
                    </a:lnTo>
                    <a:lnTo>
                      <a:pt x="972" y="2106"/>
                    </a:lnTo>
                    <a:lnTo>
                      <a:pt x="984" y="2154"/>
                    </a:lnTo>
                    <a:lnTo>
                      <a:pt x="990" y="2154"/>
                    </a:lnTo>
                    <a:lnTo>
                      <a:pt x="1014" y="2148"/>
                    </a:lnTo>
                    <a:lnTo>
                      <a:pt x="1020" y="2154"/>
                    </a:lnTo>
                    <a:lnTo>
                      <a:pt x="1032" y="2154"/>
                    </a:lnTo>
                    <a:lnTo>
                      <a:pt x="1038" y="2160"/>
                    </a:lnTo>
                    <a:lnTo>
                      <a:pt x="1086" y="2160"/>
                    </a:lnTo>
                    <a:lnTo>
                      <a:pt x="1092" y="2166"/>
                    </a:lnTo>
                    <a:lnTo>
                      <a:pt x="1092" y="2160"/>
                    </a:lnTo>
                    <a:lnTo>
                      <a:pt x="1098" y="2154"/>
                    </a:lnTo>
                    <a:lnTo>
                      <a:pt x="1110" y="2154"/>
                    </a:lnTo>
                    <a:lnTo>
                      <a:pt x="1116" y="2166"/>
                    </a:lnTo>
                    <a:lnTo>
                      <a:pt x="1140" y="2190"/>
                    </a:lnTo>
                    <a:lnTo>
                      <a:pt x="1152" y="2184"/>
                    </a:lnTo>
                    <a:lnTo>
                      <a:pt x="1170" y="2184"/>
                    </a:lnTo>
                    <a:lnTo>
                      <a:pt x="1176" y="2190"/>
                    </a:lnTo>
                    <a:lnTo>
                      <a:pt x="1188" y="2196"/>
                    </a:lnTo>
                    <a:lnTo>
                      <a:pt x="1230" y="2196"/>
                    </a:lnTo>
                    <a:lnTo>
                      <a:pt x="1230" y="2202"/>
                    </a:lnTo>
                    <a:lnTo>
                      <a:pt x="1236" y="2208"/>
                    </a:lnTo>
                    <a:lnTo>
                      <a:pt x="1254" y="2220"/>
                    </a:lnTo>
                    <a:lnTo>
                      <a:pt x="1278" y="2220"/>
                    </a:lnTo>
                    <a:lnTo>
                      <a:pt x="1284" y="2226"/>
                    </a:lnTo>
                    <a:lnTo>
                      <a:pt x="1284" y="2250"/>
                    </a:lnTo>
                    <a:lnTo>
                      <a:pt x="1266" y="2262"/>
                    </a:lnTo>
                    <a:lnTo>
                      <a:pt x="1272" y="2262"/>
                    </a:lnTo>
                    <a:lnTo>
                      <a:pt x="1278" y="2268"/>
                    </a:lnTo>
                    <a:lnTo>
                      <a:pt x="1284" y="2268"/>
                    </a:lnTo>
                    <a:lnTo>
                      <a:pt x="1290" y="2274"/>
                    </a:lnTo>
                    <a:lnTo>
                      <a:pt x="1284" y="2280"/>
                    </a:lnTo>
                    <a:lnTo>
                      <a:pt x="1266" y="2280"/>
                    </a:lnTo>
                    <a:lnTo>
                      <a:pt x="1260" y="2286"/>
                    </a:lnTo>
                    <a:lnTo>
                      <a:pt x="1272" y="2298"/>
                    </a:lnTo>
                    <a:lnTo>
                      <a:pt x="1284" y="2304"/>
                    </a:lnTo>
                    <a:lnTo>
                      <a:pt x="1284" y="2316"/>
                    </a:lnTo>
                    <a:lnTo>
                      <a:pt x="1290" y="2328"/>
                    </a:lnTo>
                    <a:lnTo>
                      <a:pt x="1290" y="2334"/>
                    </a:lnTo>
                    <a:lnTo>
                      <a:pt x="1278" y="2346"/>
                    </a:lnTo>
                    <a:lnTo>
                      <a:pt x="1266" y="2346"/>
                    </a:lnTo>
                    <a:lnTo>
                      <a:pt x="1254" y="2352"/>
                    </a:lnTo>
                    <a:lnTo>
                      <a:pt x="1224" y="2352"/>
                    </a:lnTo>
                    <a:lnTo>
                      <a:pt x="1212" y="2364"/>
                    </a:lnTo>
                    <a:lnTo>
                      <a:pt x="1212" y="2370"/>
                    </a:lnTo>
                    <a:lnTo>
                      <a:pt x="1206" y="2376"/>
                    </a:lnTo>
                    <a:lnTo>
                      <a:pt x="1188" y="2376"/>
                    </a:lnTo>
                    <a:lnTo>
                      <a:pt x="1188" y="2412"/>
                    </a:lnTo>
                    <a:lnTo>
                      <a:pt x="1194" y="2412"/>
                    </a:lnTo>
                    <a:lnTo>
                      <a:pt x="1200" y="2406"/>
                    </a:lnTo>
                    <a:lnTo>
                      <a:pt x="1212" y="2406"/>
                    </a:lnTo>
                    <a:lnTo>
                      <a:pt x="1224" y="2400"/>
                    </a:lnTo>
                    <a:lnTo>
                      <a:pt x="1254" y="2400"/>
                    </a:lnTo>
                    <a:lnTo>
                      <a:pt x="1254" y="2412"/>
                    </a:lnTo>
                    <a:lnTo>
                      <a:pt x="1248" y="2418"/>
                    </a:lnTo>
                    <a:lnTo>
                      <a:pt x="1242" y="2430"/>
                    </a:lnTo>
                    <a:lnTo>
                      <a:pt x="1230" y="2436"/>
                    </a:lnTo>
                    <a:lnTo>
                      <a:pt x="1224" y="2442"/>
                    </a:lnTo>
                    <a:lnTo>
                      <a:pt x="1170" y="2454"/>
                    </a:lnTo>
                    <a:lnTo>
                      <a:pt x="1218" y="2490"/>
                    </a:lnTo>
                    <a:lnTo>
                      <a:pt x="1212" y="2490"/>
                    </a:lnTo>
                    <a:lnTo>
                      <a:pt x="1206" y="2496"/>
                    </a:lnTo>
                    <a:lnTo>
                      <a:pt x="1194" y="2496"/>
                    </a:lnTo>
                    <a:lnTo>
                      <a:pt x="1188" y="2502"/>
                    </a:lnTo>
                    <a:lnTo>
                      <a:pt x="1176" y="2526"/>
                    </a:lnTo>
                    <a:lnTo>
                      <a:pt x="1176" y="2544"/>
                    </a:lnTo>
                    <a:lnTo>
                      <a:pt x="1164" y="2550"/>
                    </a:lnTo>
                    <a:lnTo>
                      <a:pt x="1158" y="2556"/>
                    </a:lnTo>
                    <a:lnTo>
                      <a:pt x="1146" y="2556"/>
                    </a:lnTo>
                    <a:lnTo>
                      <a:pt x="1140" y="2550"/>
                    </a:lnTo>
                    <a:lnTo>
                      <a:pt x="1128" y="2544"/>
                    </a:lnTo>
                    <a:lnTo>
                      <a:pt x="1122" y="2538"/>
                    </a:lnTo>
                    <a:lnTo>
                      <a:pt x="1116" y="2556"/>
                    </a:lnTo>
                    <a:lnTo>
                      <a:pt x="1122" y="2562"/>
                    </a:lnTo>
                    <a:lnTo>
                      <a:pt x="1128" y="2574"/>
                    </a:lnTo>
                    <a:lnTo>
                      <a:pt x="1134" y="2580"/>
                    </a:lnTo>
                    <a:lnTo>
                      <a:pt x="1146" y="2580"/>
                    </a:lnTo>
                    <a:lnTo>
                      <a:pt x="1146" y="2586"/>
                    </a:lnTo>
                    <a:lnTo>
                      <a:pt x="1152" y="2598"/>
                    </a:lnTo>
                    <a:lnTo>
                      <a:pt x="1158" y="2604"/>
                    </a:lnTo>
                    <a:lnTo>
                      <a:pt x="1194" y="2604"/>
                    </a:lnTo>
                    <a:lnTo>
                      <a:pt x="1200" y="2610"/>
                    </a:lnTo>
                    <a:lnTo>
                      <a:pt x="1212" y="2616"/>
                    </a:lnTo>
                    <a:lnTo>
                      <a:pt x="1218" y="2628"/>
                    </a:lnTo>
                    <a:lnTo>
                      <a:pt x="1224" y="2634"/>
                    </a:lnTo>
                    <a:lnTo>
                      <a:pt x="1254" y="2634"/>
                    </a:lnTo>
                    <a:lnTo>
                      <a:pt x="1272" y="2652"/>
                    </a:lnTo>
                    <a:lnTo>
                      <a:pt x="1278" y="2664"/>
                    </a:lnTo>
                    <a:lnTo>
                      <a:pt x="1290" y="2670"/>
                    </a:lnTo>
                    <a:lnTo>
                      <a:pt x="1314" y="2694"/>
                    </a:lnTo>
                    <a:lnTo>
                      <a:pt x="1320" y="2694"/>
                    </a:lnTo>
                    <a:lnTo>
                      <a:pt x="1332" y="2700"/>
                    </a:lnTo>
                    <a:lnTo>
                      <a:pt x="1338" y="2700"/>
                    </a:lnTo>
                    <a:lnTo>
                      <a:pt x="1350" y="2706"/>
                    </a:lnTo>
                    <a:lnTo>
                      <a:pt x="1344" y="2706"/>
                    </a:lnTo>
                    <a:lnTo>
                      <a:pt x="1368" y="2688"/>
                    </a:lnTo>
                    <a:lnTo>
                      <a:pt x="1380" y="2688"/>
                    </a:lnTo>
                    <a:lnTo>
                      <a:pt x="1398" y="2694"/>
                    </a:lnTo>
                    <a:lnTo>
                      <a:pt x="1410" y="2700"/>
                    </a:lnTo>
                    <a:lnTo>
                      <a:pt x="1428" y="2706"/>
                    </a:lnTo>
                    <a:lnTo>
                      <a:pt x="1488" y="2718"/>
                    </a:lnTo>
                    <a:lnTo>
                      <a:pt x="1524" y="2718"/>
                    </a:lnTo>
                    <a:lnTo>
                      <a:pt x="1530" y="2724"/>
                    </a:lnTo>
                    <a:lnTo>
                      <a:pt x="1536" y="2724"/>
                    </a:lnTo>
                    <a:lnTo>
                      <a:pt x="1584" y="2754"/>
                    </a:lnTo>
                    <a:lnTo>
                      <a:pt x="1584" y="2760"/>
                    </a:lnTo>
                    <a:lnTo>
                      <a:pt x="1590" y="2760"/>
                    </a:lnTo>
                    <a:lnTo>
                      <a:pt x="1602" y="2766"/>
                    </a:lnTo>
                    <a:lnTo>
                      <a:pt x="1626" y="2766"/>
                    </a:lnTo>
                    <a:lnTo>
                      <a:pt x="1632" y="2760"/>
                    </a:lnTo>
                    <a:lnTo>
                      <a:pt x="1644" y="2760"/>
                    </a:lnTo>
                    <a:lnTo>
                      <a:pt x="1644" y="2754"/>
                    </a:lnTo>
                    <a:lnTo>
                      <a:pt x="1674" y="2754"/>
                    </a:lnTo>
                    <a:lnTo>
                      <a:pt x="1686" y="2760"/>
                    </a:lnTo>
                    <a:lnTo>
                      <a:pt x="1698" y="2772"/>
                    </a:lnTo>
                    <a:lnTo>
                      <a:pt x="1728" y="2778"/>
                    </a:lnTo>
                    <a:lnTo>
                      <a:pt x="1728" y="2790"/>
                    </a:lnTo>
                    <a:lnTo>
                      <a:pt x="1722" y="2796"/>
                    </a:lnTo>
                    <a:lnTo>
                      <a:pt x="1722" y="2802"/>
                    </a:lnTo>
                    <a:lnTo>
                      <a:pt x="1740" y="2802"/>
                    </a:lnTo>
                    <a:lnTo>
                      <a:pt x="1752" y="2814"/>
                    </a:lnTo>
                    <a:lnTo>
                      <a:pt x="1764" y="2820"/>
                    </a:lnTo>
                    <a:lnTo>
                      <a:pt x="1776" y="2832"/>
                    </a:lnTo>
                    <a:lnTo>
                      <a:pt x="1788" y="2826"/>
                    </a:lnTo>
                    <a:lnTo>
                      <a:pt x="1794" y="2826"/>
                    </a:lnTo>
                    <a:lnTo>
                      <a:pt x="1818" y="2838"/>
                    </a:lnTo>
                    <a:lnTo>
                      <a:pt x="1836" y="2856"/>
                    </a:lnTo>
                    <a:lnTo>
                      <a:pt x="1842" y="2868"/>
                    </a:lnTo>
                    <a:lnTo>
                      <a:pt x="1854" y="2874"/>
                    </a:lnTo>
                    <a:lnTo>
                      <a:pt x="1860" y="2880"/>
                    </a:lnTo>
                    <a:lnTo>
                      <a:pt x="1884" y="2880"/>
                    </a:lnTo>
                    <a:lnTo>
                      <a:pt x="1890" y="2874"/>
                    </a:lnTo>
                    <a:lnTo>
                      <a:pt x="1890" y="2862"/>
                    </a:lnTo>
                    <a:lnTo>
                      <a:pt x="1908" y="2862"/>
                    </a:lnTo>
                    <a:lnTo>
                      <a:pt x="1914" y="2856"/>
                    </a:lnTo>
                    <a:lnTo>
                      <a:pt x="1914" y="2826"/>
                    </a:lnTo>
                    <a:lnTo>
                      <a:pt x="1908" y="2820"/>
                    </a:lnTo>
                    <a:lnTo>
                      <a:pt x="1908" y="2814"/>
                    </a:lnTo>
                    <a:lnTo>
                      <a:pt x="1896" y="2802"/>
                    </a:lnTo>
                    <a:lnTo>
                      <a:pt x="1890" y="2790"/>
                    </a:lnTo>
                    <a:lnTo>
                      <a:pt x="1884" y="2784"/>
                    </a:lnTo>
                    <a:lnTo>
                      <a:pt x="1872" y="2778"/>
                    </a:lnTo>
                    <a:lnTo>
                      <a:pt x="1866" y="2772"/>
                    </a:lnTo>
                    <a:lnTo>
                      <a:pt x="1854" y="2772"/>
                    </a:lnTo>
                    <a:lnTo>
                      <a:pt x="1854" y="2748"/>
                    </a:lnTo>
                    <a:lnTo>
                      <a:pt x="1848" y="2742"/>
                    </a:lnTo>
                    <a:lnTo>
                      <a:pt x="1836" y="2736"/>
                    </a:lnTo>
                    <a:lnTo>
                      <a:pt x="1830" y="2724"/>
                    </a:lnTo>
                    <a:lnTo>
                      <a:pt x="1824" y="2718"/>
                    </a:lnTo>
                    <a:lnTo>
                      <a:pt x="1824" y="2706"/>
                    </a:lnTo>
                    <a:lnTo>
                      <a:pt x="1830" y="2694"/>
                    </a:lnTo>
                    <a:lnTo>
                      <a:pt x="1830" y="2682"/>
                    </a:lnTo>
                    <a:lnTo>
                      <a:pt x="1818" y="2658"/>
                    </a:lnTo>
                    <a:lnTo>
                      <a:pt x="1812" y="2652"/>
                    </a:lnTo>
                    <a:lnTo>
                      <a:pt x="1806" y="2640"/>
                    </a:lnTo>
                    <a:lnTo>
                      <a:pt x="1794" y="2634"/>
                    </a:lnTo>
                    <a:lnTo>
                      <a:pt x="1788" y="2628"/>
                    </a:lnTo>
                    <a:lnTo>
                      <a:pt x="1776" y="2628"/>
                    </a:lnTo>
                    <a:lnTo>
                      <a:pt x="1758" y="2622"/>
                    </a:lnTo>
                    <a:lnTo>
                      <a:pt x="1758" y="2604"/>
                    </a:lnTo>
                    <a:lnTo>
                      <a:pt x="1794" y="2568"/>
                    </a:lnTo>
                    <a:lnTo>
                      <a:pt x="1800" y="2556"/>
                    </a:lnTo>
                    <a:lnTo>
                      <a:pt x="1806" y="2550"/>
                    </a:lnTo>
                    <a:lnTo>
                      <a:pt x="1806" y="2544"/>
                    </a:lnTo>
                    <a:lnTo>
                      <a:pt x="1800" y="2532"/>
                    </a:lnTo>
                    <a:lnTo>
                      <a:pt x="1788" y="2520"/>
                    </a:lnTo>
                    <a:lnTo>
                      <a:pt x="1800" y="2520"/>
                    </a:lnTo>
                    <a:lnTo>
                      <a:pt x="1812" y="2526"/>
                    </a:lnTo>
                    <a:lnTo>
                      <a:pt x="1830" y="2526"/>
                    </a:lnTo>
                    <a:lnTo>
                      <a:pt x="1842" y="2514"/>
                    </a:lnTo>
                    <a:lnTo>
                      <a:pt x="1872" y="2514"/>
                    </a:lnTo>
                    <a:lnTo>
                      <a:pt x="1878" y="2508"/>
                    </a:lnTo>
                    <a:lnTo>
                      <a:pt x="1860" y="2490"/>
                    </a:lnTo>
                    <a:lnTo>
                      <a:pt x="1890" y="2490"/>
                    </a:lnTo>
                    <a:lnTo>
                      <a:pt x="1890" y="2472"/>
                    </a:lnTo>
                    <a:lnTo>
                      <a:pt x="1878" y="2472"/>
                    </a:lnTo>
                    <a:lnTo>
                      <a:pt x="1854" y="2460"/>
                    </a:lnTo>
                    <a:lnTo>
                      <a:pt x="1842" y="2448"/>
                    </a:lnTo>
                    <a:lnTo>
                      <a:pt x="1842" y="2442"/>
                    </a:lnTo>
                    <a:lnTo>
                      <a:pt x="1878" y="2442"/>
                    </a:lnTo>
                    <a:lnTo>
                      <a:pt x="1878" y="2430"/>
                    </a:lnTo>
                    <a:lnTo>
                      <a:pt x="1866" y="2418"/>
                    </a:lnTo>
                    <a:lnTo>
                      <a:pt x="1860" y="2406"/>
                    </a:lnTo>
                    <a:lnTo>
                      <a:pt x="1812" y="2358"/>
                    </a:lnTo>
                    <a:lnTo>
                      <a:pt x="1800" y="2358"/>
                    </a:lnTo>
                    <a:lnTo>
                      <a:pt x="1788" y="2364"/>
                    </a:lnTo>
                    <a:lnTo>
                      <a:pt x="1746" y="2364"/>
                    </a:lnTo>
                    <a:lnTo>
                      <a:pt x="1740" y="2358"/>
                    </a:lnTo>
                    <a:lnTo>
                      <a:pt x="1740" y="2328"/>
                    </a:lnTo>
                    <a:lnTo>
                      <a:pt x="1734" y="2322"/>
                    </a:lnTo>
                    <a:lnTo>
                      <a:pt x="1710" y="2322"/>
                    </a:lnTo>
                    <a:lnTo>
                      <a:pt x="1704" y="2316"/>
                    </a:lnTo>
                    <a:lnTo>
                      <a:pt x="1698" y="2316"/>
                    </a:lnTo>
                    <a:lnTo>
                      <a:pt x="1698" y="2286"/>
                    </a:lnTo>
                    <a:lnTo>
                      <a:pt x="1710" y="2262"/>
                    </a:lnTo>
                    <a:lnTo>
                      <a:pt x="1710" y="2238"/>
                    </a:lnTo>
                    <a:lnTo>
                      <a:pt x="1704" y="2232"/>
                    </a:lnTo>
                    <a:lnTo>
                      <a:pt x="1698" y="2196"/>
                    </a:lnTo>
                    <a:lnTo>
                      <a:pt x="1722" y="2196"/>
                    </a:lnTo>
                    <a:lnTo>
                      <a:pt x="1722" y="2172"/>
                    </a:lnTo>
                    <a:lnTo>
                      <a:pt x="1716" y="2166"/>
                    </a:lnTo>
                    <a:lnTo>
                      <a:pt x="1716" y="2154"/>
                    </a:lnTo>
                    <a:lnTo>
                      <a:pt x="1722" y="2148"/>
                    </a:lnTo>
                    <a:lnTo>
                      <a:pt x="1734" y="2148"/>
                    </a:lnTo>
                    <a:lnTo>
                      <a:pt x="1746" y="2154"/>
                    </a:lnTo>
                    <a:lnTo>
                      <a:pt x="1758" y="2166"/>
                    </a:lnTo>
                    <a:lnTo>
                      <a:pt x="1770" y="2172"/>
                    </a:lnTo>
                    <a:lnTo>
                      <a:pt x="1776" y="2184"/>
                    </a:lnTo>
                    <a:lnTo>
                      <a:pt x="1788" y="2190"/>
                    </a:lnTo>
                    <a:lnTo>
                      <a:pt x="1800" y="2190"/>
                    </a:lnTo>
                    <a:lnTo>
                      <a:pt x="1806" y="2184"/>
                    </a:lnTo>
                    <a:lnTo>
                      <a:pt x="1812" y="2172"/>
                    </a:lnTo>
                    <a:lnTo>
                      <a:pt x="1818" y="2166"/>
                    </a:lnTo>
                    <a:lnTo>
                      <a:pt x="1812" y="2154"/>
                    </a:lnTo>
                    <a:lnTo>
                      <a:pt x="1800" y="2142"/>
                    </a:lnTo>
                    <a:lnTo>
                      <a:pt x="1830" y="2130"/>
                    </a:lnTo>
                    <a:lnTo>
                      <a:pt x="1830" y="2106"/>
                    </a:lnTo>
                    <a:lnTo>
                      <a:pt x="1836" y="2106"/>
                    </a:lnTo>
                    <a:lnTo>
                      <a:pt x="1848" y="2100"/>
                    </a:lnTo>
                    <a:lnTo>
                      <a:pt x="1860" y="2100"/>
                    </a:lnTo>
                    <a:lnTo>
                      <a:pt x="1872" y="2094"/>
                    </a:lnTo>
                    <a:lnTo>
                      <a:pt x="1884" y="2082"/>
                    </a:lnTo>
                    <a:lnTo>
                      <a:pt x="1884" y="2064"/>
                    </a:lnTo>
                    <a:lnTo>
                      <a:pt x="1878" y="2058"/>
                    </a:lnTo>
                    <a:lnTo>
                      <a:pt x="1878" y="2052"/>
                    </a:lnTo>
                    <a:lnTo>
                      <a:pt x="1908" y="2052"/>
                    </a:lnTo>
                    <a:lnTo>
                      <a:pt x="1920" y="2058"/>
                    </a:lnTo>
                    <a:lnTo>
                      <a:pt x="1926" y="2058"/>
                    </a:lnTo>
                    <a:lnTo>
                      <a:pt x="1926" y="2064"/>
                    </a:lnTo>
                    <a:lnTo>
                      <a:pt x="1932" y="2070"/>
                    </a:lnTo>
                    <a:lnTo>
                      <a:pt x="1962" y="2070"/>
                    </a:lnTo>
                    <a:lnTo>
                      <a:pt x="1974" y="2058"/>
                    </a:lnTo>
                    <a:lnTo>
                      <a:pt x="1986" y="2052"/>
                    </a:lnTo>
                    <a:lnTo>
                      <a:pt x="2004" y="2052"/>
                    </a:lnTo>
                    <a:lnTo>
                      <a:pt x="2010" y="2058"/>
                    </a:lnTo>
                    <a:lnTo>
                      <a:pt x="2016" y="2070"/>
                    </a:lnTo>
                    <a:lnTo>
                      <a:pt x="2076" y="2070"/>
                    </a:lnTo>
                    <a:lnTo>
                      <a:pt x="2082" y="2076"/>
                    </a:lnTo>
                    <a:lnTo>
                      <a:pt x="2082" y="2082"/>
                    </a:lnTo>
                    <a:lnTo>
                      <a:pt x="2088" y="2094"/>
                    </a:lnTo>
                    <a:lnTo>
                      <a:pt x="2124" y="2094"/>
                    </a:lnTo>
                    <a:lnTo>
                      <a:pt x="2136" y="2124"/>
                    </a:lnTo>
                    <a:lnTo>
                      <a:pt x="2136" y="2130"/>
                    </a:lnTo>
                    <a:lnTo>
                      <a:pt x="2148" y="2142"/>
                    </a:lnTo>
                    <a:lnTo>
                      <a:pt x="2160" y="2142"/>
                    </a:lnTo>
                    <a:lnTo>
                      <a:pt x="2160" y="2124"/>
                    </a:lnTo>
                    <a:lnTo>
                      <a:pt x="2148" y="2112"/>
                    </a:lnTo>
                    <a:lnTo>
                      <a:pt x="2148" y="2106"/>
                    </a:lnTo>
                    <a:lnTo>
                      <a:pt x="2160" y="2106"/>
                    </a:lnTo>
                    <a:lnTo>
                      <a:pt x="2232" y="2142"/>
                    </a:lnTo>
                    <a:lnTo>
                      <a:pt x="2238" y="2136"/>
                    </a:lnTo>
                    <a:lnTo>
                      <a:pt x="2244" y="2124"/>
                    </a:lnTo>
                    <a:lnTo>
                      <a:pt x="2256" y="2118"/>
                    </a:lnTo>
                    <a:lnTo>
                      <a:pt x="2268" y="2106"/>
                    </a:lnTo>
                    <a:lnTo>
                      <a:pt x="2280" y="2100"/>
                    </a:lnTo>
                    <a:lnTo>
                      <a:pt x="2286" y="2100"/>
                    </a:lnTo>
                    <a:lnTo>
                      <a:pt x="2322" y="2118"/>
                    </a:lnTo>
                    <a:lnTo>
                      <a:pt x="2334" y="2118"/>
                    </a:lnTo>
                    <a:lnTo>
                      <a:pt x="2352" y="2112"/>
                    </a:lnTo>
                    <a:lnTo>
                      <a:pt x="2364" y="2106"/>
                    </a:lnTo>
                    <a:lnTo>
                      <a:pt x="2370" y="2100"/>
                    </a:lnTo>
                    <a:lnTo>
                      <a:pt x="2382" y="2100"/>
                    </a:lnTo>
                    <a:lnTo>
                      <a:pt x="2388" y="2106"/>
                    </a:lnTo>
                    <a:lnTo>
                      <a:pt x="2400" y="2112"/>
                    </a:lnTo>
                    <a:lnTo>
                      <a:pt x="2406" y="2124"/>
                    </a:lnTo>
                    <a:lnTo>
                      <a:pt x="2430" y="2136"/>
                    </a:lnTo>
                    <a:lnTo>
                      <a:pt x="2454" y="2136"/>
                    </a:lnTo>
                    <a:lnTo>
                      <a:pt x="2466" y="2142"/>
                    </a:lnTo>
                    <a:lnTo>
                      <a:pt x="2478" y="2142"/>
                    </a:lnTo>
                    <a:lnTo>
                      <a:pt x="2490" y="2118"/>
                    </a:lnTo>
                    <a:lnTo>
                      <a:pt x="2496" y="2124"/>
                    </a:lnTo>
                    <a:lnTo>
                      <a:pt x="2508" y="2124"/>
                    </a:lnTo>
                    <a:lnTo>
                      <a:pt x="2514" y="2130"/>
                    </a:lnTo>
                    <a:lnTo>
                      <a:pt x="2526" y="2136"/>
                    </a:lnTo>
                    <a:lnTo>
                      <a:pt x="2562" y="2136"/>
                    </a:lnTo>
                    <a:lnTo>
                      <a:pt x="2568" y="2130"/>
                    </a:lnTo>
                    <a:lnTo>
                      <a:pt x="2574" y="2118"/>
                    </a:lnTo>
                    <a:lnTo>
                      <a:pt x="2574" y="2106"/>
                    </a:lnTo>
                    <a:lnTo>
                      <a:pt x="2568" y="2088"/>
                    </a:lnTo>
                    <a:lnTo>
                      <a:pt x="2544" y="2064"/>
                    </a:lnTo>
                    <a:lnTo>
                      <a:pt x="2532" y="2058"/>
                    </a:lnTo>
                    <a:lnTo>
                      <a:pt x="2514" y="2052"/>
                    </a:lnTo>
                    <a:lnTo>
                      <a:pt x="2490" y="2052"/>
                    </a:lnTo>
                    <a:lnTo>
                      <a:pt x="2460" y="2022"/>
                    </a:lnTo>
                    <a:lnTo>
                      <a:pt x="2472" y="2022"/>
                    </a:lnTo>
                    <a:lnTo>
                      <a:pt x="2484" y="2016"/>
                    </a:lnTo>
                    <a:lnTo>
                      <a:pt x="2496" y="2016"/>
                    </a:lnTo>
                    <a:lnTo>
                      <a:pt x="2508" y="2004"/>
                    </a:lnTo>
                    <a:lnTo>
                      <a:pt x="2508" y="1992"/>
                    </a:lnTo>
                    <a:lnTo>
                      <a:pt x="2502" y="1986"/>
                    </a:lnTo>
                    <a:lnTo>
                      <a:pt x="2496" y="1974"/>
                    </a:lnTo>
                    <a:lnTo>
                      <a:pt x="2490" y="1968"/>
                    </a:lnTo>
                    <a:lnTo>
                      <a:pt x="2502" y="1956"/>
                    </a:lnTo>
                    <a:lnTo>
                      <a:pt x="2556" y="1956"/>
                    </a:lnTo>
                    <a:lnTo>
                      <a:pt x="2544" y="1944"/>
                    </a:lnTo>
                    <a:lnTo>
                      <a:pt x="2532" y="1944"/>
                    </a:lnTo>
                    <a:lnTo>
                      <a:pt x="2508" y="1932"/>
                    </a:lnTo>
                    <a:lnTo>
                      <a:pt x="2496" y="1932"/>
                    </a:lnTo>
                    <a:lnTo>
                      <a:pt x="2508" y="1914"/>
                    </a:lnTo>
                    <a:lnTo>
                      <a:pt x="2484" y="1914"/>
                    </a:lnTo>
                    <a:lnTo>
                      <a:pt x="2484" y="1908"/>
                    </a:lnTo>
                    <a:lnTo>
                      <a:pt x="2478" y="1902"/>
                    </a:lnTo>
                    <a:lnTo>
                      <a:pt x="2478" y="1896"/>
                    </a:lnTo>
                    <a:lnTo>
                      <a:pt x="2490" y="1884"/>
                    </a:lnTo>
                    <a:lnTo>
                      <a:pt x="2526" y="1872"/>
                    </a:lnTo>
                    <a:lnTo>
                      <a:pt x="2586" y="1866"/>
                    </a:lnTo>
                    <a:lnTo>
                      <a:pt x="2640" y="1866"/>
                    </a:lnTo>
                    <a:lnTo>
                      <a:pt x="2646" y="1848"/>
                    </a:lnTo>
                    <a:lnTo>
                      <a:pt x="2712" y="1848"/>
                    </a:lnTo>
                    <a:lnTo>
                      <a:pt x="2712" y="1830"/>
                    </a:lnTo>
                    <a:lnTo>
                      <a:pt x="2718" y="1824"/>
                    </a:lnTo>
                    <a:lnTo>
                      <a:pt x="2808" y="1824"/>
                    </a:lnTo>
                    <a:lnTo>
                      <a:pt x="2862" y="1806"/>
                    </a:lnTo>
                    <a:lnTo>
                      <a:pt x="2874" y="1806"/>
                    </a:lnTo>
                    <a:lnTo>
                      <a:pt x="2874" y="1794"/>
                    </a:lnTo>
                    <a:lnTo>
                      <a:pt x="2886" y="1782"/>
                    </a:lnTo>
                    <a:lnTo>
                      <a:pt x="2898" y="1776"/>
                    </a:lnTo>
                    <a:lnTo>
                      <a:pt x="2916" y="1770"/>
                    </a:lnTo>
                    <a:lnTo>
                      <a:pt x="2940" y="1770"/>
                    </a:lnTo>
                    <a:lnTo>
                      <a:pt x="2958" y="1776"/>
                    </a:lnTo>
                    <a:lnTo>
                      <a:pt x="2976" y="1776"/>
                    </a:lnTo>
                    <a:lnTo>
                      <a:pt x="2988" y="1788"/>
                    </a:lnTo>
                    <a:lnTo>
                      <a:pt x="3000" y="1788"/>
                    </a:lnTo>
                    <a:lnTo>
                      <a:pt x="3012" y="1776"/>
                    </a:lnTo>
                    <a:lnTo>
                      <a:pt x="3018" y="1776"/>
                    </a:lnTo>
                    <a:lnTo>
                      <a:pt x="3036" y="1794"/>
                    </a:lnTo>
                    <a:lnTo>
                      <a:pt x="3042" y="1806"/>
                    </a:lnTo>
                    <a:lnTo>
                      <a:pt x="3048" y="1812"/>
                    </a:lnTo>
                    <a:lnTo>
                      <a:pt x="3060" y="1812"/>
                    </a:lnTo>
                    <a:lnTo>
                      <a:pt x="3066" y="1818"/>
                    </a:lnTo>
                    <a:lnTo>
                      <a:pt x="3066" y="1860"/>
                    </a:lnTo>
                    <a:lnTo>
                      <a:pt x="3072" y="1866"/>
                    </a:lnTo>
                    <a:lnTo>
                      <a:pt x="3090" y="1866"/>
                    </a:lnTo>
                    <a:lnTo>
                      <a:pt x="3102" y="1860"/>
                    </a:lnTo>
                    <a:lnTo>
                      <a:pt x="3120" y="1860"/>
                    </a:lnTo>
                    <a:lnTo>
                      <a:pt x="3132" y="1842"/>
                    </a:lnTo>
                    <a:lnTo>
                      <a:pt x="3156" y="1878"/>
                    </a:lnTo>
                    <a:lnTo>
                      <a:pt x="3180" y="1866"/>
                    </a:lnTo>
                    <a:lnTo>
                      <a:pt x="3204" y="1878"/>
                    </a:lnTo>
                    <a:lnTo>
                      <a:pt x="3210" y="1872"/>
                    </a:lnTo>
                    <a:lnTo>
                      <a:pt x="3216" y="1872"/>
                    </a:lnTo>
                    <a:lnTo>
                      <a:pt x="3228" y="1878"/>
                    </a:lnTo>
                    <a:lnTo>
                      <a:pt x="3228" y="1902"/>
                    </a:lnTo>
                    <a:lnTo>
                      <a:pt x="3222" y="1908"/>
                    </a:lnTo>
                    <a:lnTo>
                      <a:pt x="3222" y="1914"/>
                    </a:lnTo>
                    <a:lnTo>
                      <a:pt x="3228" y="1914"/>
                    </a:lnTo>
                    <a:lnTo>
                      <a:pt x="3234" y="1908"/>
                    </a:lnTo>
                    <a:lnTo>
                      <a:pt x="3240" y="1908"/>
                    </a:lnTo>
                    <a:lnTo>
                      <a:pt x="3246" y="1902"/>
                    </a:lnTo>
                    <a:lnTo>
                      <a:pt x="3252" y="1902"/>
                    </a:lnTo>
                    <a:lnTo>
                      <a:pt x="3258" y="1908"/>
                    </a:lnTo>
                    <a:lnTo>
                      <a:pt x="3270" y="1914"/>
                    </a:lnTo>
                    <a:lnTo>
                      <a:pt x="3276" y="1920"/>
                    </a:lnTo>
                    <a:lnTo>
                      <a:pt x="3288" y="1926"/>
                    </a:lnTo>
                    <a:lnTo>
                      <a:pt x="3300" y="1914"/>
                    </a:lnTo>
                    <a:lnTo>
                      <a:pt x="3300" y="1896"/>
                    </a:lnTo>
                    <a:lnTo>
                      <a:pt x="3306" y="1890"/>
                    </a:lnTo>
                    <a:lnTo>
                      <a:pt x="3318" y="1884"/>
                    </a:lnTo>
                    <a:lnTo>
                      <a:pt x="3330" y="1884"/>
                    </a:lnTo>
                    <a:lnTo>
                      <a:pt x="3342" y="1866"/>
                    </a:lnTo>
                    <a:lnTo>
                      <a:pt x="3378" y="1854"/>
                    </a:lnTo>
                    <a:lnTo>
                      <a:pt x="3396" y="1836"/>
                    </a:lnTo>
                    <a:lnTo>
                      <a:pt x="3402" y="1836"/>
                    </a:lnTo>
                    <a:lnTo>
                      <a:pt x="3408" y="1842"/>
                    </a:lnTo>
                    <a:lnTo>
                      <a:pt x="3408" y="1860"/>
                    </a:lnTo>
                    <a:lnTo>
                      <a:pt x="3396" y="1872"/>
                    </a:lnTo>
                    <a:lnTo>
                      <a:pt x="3390" y="1872"/>
                    </a:lnTo>
                    <a:lnTo>
                      <a:pt x="3426" y="1890"/>
                    </a:lnTo>
                    <a:lnTo>
                      <a:pt x="3456" y="1902"/>
                    </a:lnTo>
                    <a:lnTo>
                      <a:pt x="3486" y="1920"/>
                    </a:lnTo>
                    <a:lnTo>
                      <a:pt x="3498" y="1926"/>
                    </a:lnTo>
                    <a:lnTo>
                      <a:pt x="3516" y="1938"/>
                    </a:lnTo>
                    <a:lnTo>
                      <a:pt x="3546" y="1968"/>
                    </a:lnTo>
                    <a:lnTo>
                      <a:pt x="3618" y="2028"/>
                    </a:lnTo>
                    <a:lnTo>
                      <a:pt x="3636" y="2052"/>
                    </a:lnTo>
                    <a:lnTo>
                      <a:pt x="3672" y="2088"/>
                    </a:lnTo>
                    <a:lnTo>
                      <a:pt x="3684" y="2106"/>
                    </a:lnTo>
                    <a:lnTo>
                      <a:pt x="3696" y="2118"/>
                    </a:lnTo>
                    <a:lnTo>
                      <a:pt x="3708" y="2124"/>
                    </a:lnTo>
                    <a:lnTo>
                      <a:pt x="3720" y="2124"/>
                    </a:lnTo>
                    <a:lnTo>
                      <a:pt x="3732" y="2118"/>
                    </a:lnTo>
                    <a:lnTo>
                      <a:pt x="3744" y="2106"/>
                    </a:lnTo>
                    <a:lnTo>
                      <a:pt x="3744" y="2094"/>
                    </a:lnTo>
                    <a:lnTo>
                      <a:pt x="3750" y="2088"/>
                    </a:lnTo>
                    <a:lnTo>
                      <a:pt x="3750" y="2082"/>
                    </a:lnTo>
                    <a:lnTo>
                      <a:pt x="3762" y="2082"/>
                    </a:lnTo>
                    <a:lnTo>
                      <a:pt x="3768" y="2088"/>
                    </a:lnTo>
                    <a:lnTo>
                      <a:pt x="3768" y="2100"/>
                    </a:lnTo>
                    <a:lnTo>
                      <a:pt x="3774" y="2106"/>
                    </a:lnTo>
                    <a:lnTo>
                      <a:pt x="3774" y="2112"/>
                    </a:lnTo>
                    <a:lnTo>
                      <a:pt x="3804" y="2112"/>
                    </a:lnTo>
                    <a:lnTo>
                      <a:pt x="3816" y="2118"/>
                    </a:lnTo>
                    <a:lnTo>
                      <a:pt x="3822" y="2130"/>
                    </a:lnTo>
                    <a:lnTo>
                      <a:pt x="3834" y="2136"/>
                    </a:lnTo>
                    <a:lnTo>
                      <a:pt x="3858" y="2136"/>
                    </a:lnTo>
                    <a:lnTo>
                      <a:pt x="3864" y="2124"/>
                    </a:lnTo>
                    <a:lnTo>
                      <a:pt x="3876" y="2118"/>
                    </a:lnTo>
                    <a:lnTo>
                      <a:pt x="3894" y="2112"/>
                    </a:lnTo>
                    <a:lnTo>
                      <a:pt x="3906" y="2106"/>
                    </a:lnTo>
                    <a:lnTo>
                      <a:pt x="3924" y="2106"/>
                    </a:lnTo>
                    <a:lnTo>
                      <a:pt x="3948" y="2118"/>
                    </a:lnTo>
                    <a:lnTo>
                      <a:pt x="3972" y="2142"/>
                    </a:lnTo>
                    <a:lnTo>
                      <a:pt x="3984" y="2148"/>
                    </a:lnTo>
                    <a:lnTo>
                      <a:pt x="3990" y="2160"/>
                    </a:lnTo>
                    <a:lnTo>
                      <a:pt x="4002" y="2160"/>
                    </a:lnTo>
                    <a:lnTo>
                      <a:pt x="4014" y="2166"/>
                    </a:lnTo>
                    <a:lnTo>
                      <a:pt x="4026" y="2166"/>
                    </a:lnTo>
                    <a:lnTo>
                      <a:pt x="4038" y="2172"/>
                    </a:lnTo>
                    <a:lnTo>
                      <a:pt x="4044" y="2172"/>
                    </a:lnTo>
                    <a:lnTo>
                      <a:pt x="4044" y="2178"/>
                    </a:lnTo>
                    <a:lnTo>
                      <a:pt x="4050" y="2190"/>
                    </a:lnTo>
                    <a:lnTo>
                      <a:pt x="4056" y="2196"/>
                    </a:lnTo>
                    <a:lnTo>
                      <a:pt x="4062" y="2208"/>
                    </a:lnTo>
                    <a:lnTo>
                      <a:pt x="4068" y="2214"/>
                    </a:lnTo>
                    <a:lnTo>
                      <a:pt x="4068" y="2220"/>
                    </a:lnTo>
                    <a:lnTo>
                      <a:pt x="4140" y="2226"/>
                    </a:lnTo>
                    <a:lnTo>
                      <a:pt x="4152" y="2190"/>
                    </a:lnTo>
                    <a:lnTo>
                      <a:pt x="4176" y="2214"/>
                    </a:lnTo>
                    <a:lnTo>
                      <a:pt x="4212" y="2256"/>
                    </a:lnTo>
                    <a:lnTo>
                      <a:pt x="4254" y="2256"/>
                    </a:lnTo>
                    <a:lnTo>
                      <a:pt x="4266" y="2244"/>
                    </a:lnTo>
                    <a:lnTo>
                      <a:pt x="4266" y="2226"/>
                    </a:lnTo>
                    <a:lnTo>
                      <a:pt x="4326" y="2226"/>
                    </a:lnTo>
                    <a:lnTo>
                      <a:pt x="4320" y="2214"/>
                    </a:lnTo>
                    <a:lnTo>
                      <a:pt x="4344" y="2214"/>
                    </a:lnTo>
                    <a:lnTo>
                      <a:pt x="4338" y="2208"/>
                    </a:lnTo>
                    <a:lnTo>
                      <a:pt x="4338" y="2202"/>
                    </a:lnTo>
                    <a:lnTo>
                      <a:pt x="4374" y="2166"/>
                    </a:lnTo>
                    <a:lnTo>
                      <a:pt x="4392" y="2166"/>
                    </a:lnTo>
                    <a:lnTo>
                      <a:pt x="4404" y="2148"/>
                    </a:lnTo>
                    <a:lnTo>
                      <a:pt x="4428" y="2148"/>
                    </a:lnTo>
                    <a:lnTo>
                      <a:pt x="4428" y="2142"/>
                    </a:lnTo>
                    <a:lnTo>
                      <a:pt x="4434" y="2136"/>
                    </a:lnTo>
                    <a:lnTo>
                      <a:pt x="4434" y="2130"/>
                    </a:lnTo>
                    <a:lnTo>
                      <a:pt x="4440" y="2124"/>
                    </a:lnTo>
                    <a:lnTo>
                      <a:pt x="4458" y="2124"/>
                    </a:lnTo>
                    <a:lnTo>
                      <a:pt x="4464" y="2130"/>
                    </a:lnTo>
                    <a:lnTo>
                      <a:pt x="4482" y="2124"/>
                    </a:lnTo>
                    <a:lnTo>
                      <a:pt x="4482" y="2130"/>
                    </a:lnTo>
                    <a:lnTo>
                      <a:pt x="4518" y="2130"/>
                    </a:lnTo>
                    <a:lnTo>
                      <a:pt x="4524" y="2148"/>
                    </a:lnTo>
                    <a:lnTo>
                      <a:pt x="4548" y="2148"/>
                    </a:lnTo>
                    <a:lnTo>
                      <a:pt x="4566" y="2142"/>
                    </a:lnTo>
                    <a:lnTo>
                      <a:pt x="4608" y="2142"/>
                    </a:lnTo>
                    <a:lnTo>
                      <a:pt x="4608" y="2148"/>
                    </a:lnTo>
                    <a:lnTo>
                      <a:pt x="4614" y="2154"/>
                    </a:lnTo>
                    <a:lnTo>
                      <a:pt x="4614" y="2166"/>
                    </a:lnTo>
                    <a:lnTo>
                      <a:pt x="4620" y="2172"/>
                    </a:lnTo>
                    <a:lnTo>
                      <a:pt x="4638" y="2178"/>
                    </a:lnTo>
                    <a:lnTo>
                      <a:pt x="4668" y="2178"/>
                    </a:lnTo>
                    <a:lnTo>
                      <a:pt x="4674" y="2190"/>
                    </a:lnTo>
                    <a:lnTo>
                      <a:pt x="4698" y="2184"/>
                    </a:lnTo>
                    <a:lnTo>
                      <a:pt x="4704" y="2196"/>
                    </a:lnTo>
                    <a:lnTo>
                      <a:pt x="4704" y="2190"/>
                    </a:lnTo>
                    <a:lnTo>
                      <a:pt x="4710" y="2184"/>
                    </a:lnTo>
                    <a:lnTo>
                      <a:pt x="4752" y="2184"/>
                    </a:lnTo>
                    <a:lnTo>
                      <a:pt x="4752" y="2196"/>
                    </a:lnTo>
                    <a:lnTo>
                      <a:pt x="4800" y="2190"/>
                    </a:lnTo>
                    <a:lnTo>
                      <a:pt x="4800" y="2202"/>
                    </a:lnTo>
                    <a:lnTo>
                      <a:pt x="4806" y="2208"/>
                    </a:lnTo>
                    <a:lnTo>
                      <a:pt x="4830" y="2196"/>
                    </a:lnTo>
                    <a:lnTo>
                      <a:pt x="4836" y="2190"/>
                    </a:lnTo>
                    <a:lnTo>
                      <a:pt x="4836" y="2184"/>
                    </a:lnTo>
                    <a:lnTo>
                      <a:pt x="4854" y="2184"/>
                    </a:lnTo>
                    <a:lnTo>
                      <a:pt x="4854" y="2160"/>
                    </a:lnTo>
                    <a:lnTo>
                      <a:pt x="4848" y="2148"/>
                    </a:lnTo>
                    <a:lnTo>
                      <a:pt x="4842" y="2142"/>
                    </a:lnTo>
                    <a:lnTo>
                      <a:pt x="4836" y="2142"/>
                    </a:lnTo>
                    <a:lnTo>
                      <a:pt x="4812" y="2106"/>
                    </a:lnTo>
                    <a:lnTo>
                      <a:pt x="4806" y="2088"/>
                    </a:lnTo>
                    <a:lnTo>
                      <a:pt x="4794" y="2076"/>
                    </a:lnTo>
                    <a:lnTo>
                      <a:pt x="4794" y="2064"/>
                    </a:lnTo>
                    <a:lnTo>
                      <a:pt x="4812" y="2064"/>
                    </a:lnTo>
                    <a:lnTo>
                      <a:pt x="4806" y="2052"/>
                    </a:lnTo>
                    <a:lnTo>
                      <a:pt x="4812" y="2052"/>
                    </a:lnTo>
                    <a:lnTo>
                      <a:pt x="4824" y="2046"/>
                    </a:lnTo>
                    <a:lnTo>
                      <a:pt x="4830" y="2034"/>
                    </a:lnTo>
                    <a:lnTo>
                      <a:pt x="4830" y="2016"/>
                    </a:lnTo>
                    <a:lnTo>
                      <a:pt x="4890" y="2046"/>
                    </a:lnTo>
                    <a:lnTo>
                      <a:pt x="4902" y="2046"/>
                    </a:lnTo>
                    <a:lnTo>
                      <a:pt x="4926" y="2052"/>
                    </a:lnTo>
                    <a:lnTo>
                      <a:pt x="4962" y="2052"/>
                    </a:lnTo>
                    <a:lnTo>
                      <a:pt x="4974" y="2058"/>
                    </a:lnTo>
                    <a:lnTo>
                      <a:pt x="4980" y="2064"/>
                    </a:lnTo>
                    <a:lnTo>
                      <a:pt x="5004" y="2076"/>
                    </a:lnTo>
                    <a:lnTo>
                      <a:pt x="5010" y="2076"/>
                    </a:lnTo>
                    <a:lnTo>
                      <a:pt x="5022" y="2070"/>
                    </a:lnTo>
                    <a:lnTo>
                      <a:pt x="5040" y="2070"/>
                    </a:lnTo>
                    <a:lnTo>
                      <a:pt x="5052" y="2076"/>
                    </a:lnTo>
                    <a:lnTo>
                      <a:pt x="5058" y="2082"/>
                    </a:lnTo>
                    <a:lnTo>
                      <a:pt x="5064" y="2094"/>
                    </a:lnTo>
                    <a:lnTo>
                      <a:pt x="5076" y="2106"/>
                    </a:lnTo>
                    <a:lnTo>
                      <a:pt x="5088" y="2130"/>
                    </a:lnTo>
                    <a:lnTo>
                      <a:pt x="5094" y="2136"/>
                    </a:lnTo>
                    <a:lnTo>
                      <a:pt x="5094" y="2142"/>
                    </a:lnTo>
                    <a:lnTo>
                      <a:pt x="5118" y="2136"/>
                    </a:lnTo>
                    <a:lnTo>
                      <a:pt x="5118" y="2142"/>
                    </a:lnTo>
                    <a:lnTo>
                      <a:pt x="5136" y="2160"/>
                    </a:lnTo>
                    <a:lnTo>
                      <a:pt x="5166" y="2160"/>
                    </a:lnTo>
                    <a:lnTo>
                      <a:pt x="5172" y="2166"/>
                    </a:lnTo>
                    <a:lnTo>
                      <a:pt x="5184" y="2166"/>
                    </a:lnTo>
                    <a:lnTo>
                      <a:pt x="5196" y="2172"/>
                    </a:lnTo>
                    <a:lnTo>
                      <a:pt x="5208" y="2172"/>
                    </a:lnTo>
                    <a:lnTo>
                      <a:pt x="5220" y="2166"/>
                    </a:lnTo>
                    <a:lnTo>
                      <a:pt x="5274" y="2148"/>
                    </a:lnTo>
                    <a:lnTo>
                      <a:pt x="5322" y="2148"/>
                    </a:lnTo>
                    <a:lnTo>
                      <a:pt x="5334" y="2154"/>
                    </a:lnTo>
                    <a:lnTo>
                      <a:pt x="5340" y="2154"/>
                    </a:lnTo>
                    <a:lnTo>
                      <a:pt x="5346" y="2160"/>
                    </a:lnTo>
                    <a:lnTo>
                      <a:pt x="5382" y="2160"/>
                    </a:lnTo>
                    <a:lnTo>
                      <a:pt x="5406" y="2184"/>
                    </a:lnTo>
                    <a:lnTo>
                      <a:pt x="5466" y="2184"/>
                    </a:lnTo>
                    <a:lnTo>
                      <a:pt x="5472" y="2190"/>
                    </a:lnTo>
                    <a:lnTo>
                      <a:pt x="5472" y="2196"/>
                    </a:lnTo>
                    <a:lnTo>
                      <a:pt x="5484" y="2208"/>
                    </a:lnTo>
                    <a:lnTo>
                      <a:pt x="5484" y="2214"/>
                    </a:lnTo>
                    <a:lnTo>
                      <a:pt x="5502" y="2214"/>
                    </a:lnTo>
                    <a:lnTo>
                      <a:pt x="5514" y="2220"/>
                    </a:lnTo>
                    <a:lnTo>
                      <a:pt x="5514" y="2232"/>
                    </a:lnTo>
                    <a:lnTo>
                      <a:pt x="5520" y="2238"/>
                    </a:lnTo>
                    <a:lnTo>
                      <a:pt x="5586" y="2238"/>
                    </a:lnTo>
                    <a:lnTo>
                      <a:pt x="5592" y="2244"/>
                    </a:lnTo>
                    <a:lnTo>
                      <a:pt x="5598" y="2244"/>
                    </a:lnTo>
                    <a:lnTo>
                      <a:pt x="5610" y="2250"/>
                    </a:lnTo>
                    <a:lnTo>
                      <a:pt x="5634" y="2250"/>
                    </a:lnTo>
                    <a:lnTo>
                      <a:pt x="5646" y="2244"/>
                    </a:lnTo>
                    <a:lnTo>
                      <a:pt x="5664" y="2244"/>
                    </a:lnTo>
                    <a:lnTo>
                      <a:pt x="5670" y="2250"/>
                    </a:lnTo>
                    <a:lnTo>
                      <a:pt x="5670" y="2256"/>
                    </a:lnTo>
                    <a:lnTo>
                      <a:pt x="5676" y="2256"/>
                    </a:lnTo>
                    <a:lnTo>
                      <a:pt x="5694" y="2238"/>
                    </a:lnTo>
                    <a:lnTo>
                      <a:pt x="5694" y="2232"/>
                    </a:lnTo>
                    <a:lnTo>
                      <a:pt x="5742" y="2232"/>
                    </a:lnTo>
                    <a:lnTo>
                      <a:pt x="5754" y="2220"/>
                    </a:lnTo>
                    <a:lnTo>
                      <a:pt x="5790" y="2220"/>
                    </a:lnTo>
                    <a:lnTo>
                      <a:pt x="5802" y="2208"/>
                    </a:lnTo>
                    <a:lnTo>
                      <a:pt x="5802" y="2196"/>
                    </a:lnTo>
                    <a:lnTo>
                      <a:pt x="5832" y="2166"/>
                    </a:lnTo>
                    <a:lnTo>
                      <a:pt x="5850" y="2166"/>
                    </a:lnTo>
                    <a:lnTo>
                      <a:pt x="5862" y="2172"/>
                    </a:lnTo>
                    <a:lnTo>
                      <a:pt x="5898" y="2172"/>
                    </a:lnTo>
                    <a:lnTo>
                      <a:pt x="5916" y="2190"/>
                    </a:lnTo>
                    <a:lnTo>
                      <a:pt x="5928" y="2196"/>
                    </a:lnTo>
                    <a:lnTo>
                      <a:pt x="5952" y="2196"/>
                    </a:lnTo>
                    <a:lnTo>
                      <a:pt x="5964" y="2190"/>
                    </a:lnTo>
                    <a:lnTo>
                      <a:pt x="5970" y="2184"/>
                    </a:lnTo>
                    <a:lnTo>
                      <a:pt x="5994" y="2190"/>
                    </a:lnTo>
                    <a:lnTo>
                      <a:pt x="6012" y="2190"/>
                    </a:lnTo>
                    <a:lnTo>
                      <a:pt x="6048" y="2214"/>
                    </a:lnTo>
                    <a:lnTo>
                      <a:pt x="6084" y="2214"/>
                    </a:lnTo>
                    <a:lnTo>
                      <a:pt x="6090" y="2220"/>
                    </a:lnTo>
                    <a:lnTo>
                      <a:pt x="6102" y="2220"/>
                    </a:lnTo>
                    <a:lnTo>
                      <a:pt x="6120" y="2202"/>
                    </a:lnTo>
                    <a:lnTo>
                      <a:pt x="6120" y="2190"/>
                    </a:lnTo>
                    <a:lnTo>
                      <a:pt x="6144" y="2190"/>
                    </a:lnTo>
                    <a:lnTo>
                      <a:pt x="6156" y="2184"/>
                    </a:lnTo>
                    <a:lnTo>
                      <a:pt x="6162" y="2178"/>
                    </a:lnTo>
                    <a:lnTo>
                      <a:pt x="6162" y="2166"/>
                    </a:lnTo>
                    <a:lnTo>
                      <a:pt x="6150" y="2166"/>
                    </a:lnTo>
                    <a:lnTo>
                      <a:pt x="6144" y="2160"/>
                    </a:lnTo>
                    <a:lnTo>
                      <a:pt x="6138" y="2118"/>
                    </a:lnTo>
                    <a:lnTo>
                      <a:pt x="6138" y="2046"/>
                    </a:lnTo>
                    <a:lnTo>
                      <a:pt x="6156" y="2028"/>
                    </a:lnTo>
                    <a:lnTo>
                      <a:pt x="6156" y="2016"/>
                    </a:lnTo>
                    <a:lnTo>
                      <a:pt x="6150" y="2010"/>
                    </a:lnTo>
                    <a:lnTo>
                      <a:pt x="6138" y="2004"/>
                    </a:lnTo>
                    <a:lnTo>
                      <a:pt x="6126" y="1992"/>
                    </a:lnTo>
                    <a:lnTo>
                      <a:pt x="6114" y="1992"/>
                    </a:lnTo>
                    <a:lnTo>
                      <a:pt x="6108" y="1986"/>
                    </a:lnTo>
                    <a:lnTo>
                      <a:pt x="6096" y="1986"/>
                    </a:lnTo>
                    <a:lnTo>
                      <a:pt x="6078" y="1980"/>
                    </a:lnTo>
                    <a:lnTo>
                      <a:pt x="6072" y="1980"/>
                    </a:lnTo>
                    <a:lnTo>
                      <a:pt x="6072" y="1968"/>
                    </a:lnTo>
                    <a:lnTo>
                      <a:pt x="6078" y="1968"/>
                    </a:lnTo>
                    <a:lnTo>
                      <a:pt x="6120" y="1926"/>
                    </a:lnTo>
                    <a:lnTo>
                      <a:pt x="6156" y="1920"/>
                    </a:lnTo>
                    <a:lnTo>
                      <a:pt x="6162" y="1908"/>
                    </a:lnTo>
                    <a:lnTo>
                      <a:pt x="6204" y="1914"/>
                    </a:lnTo>
                    <a:lnTo>
                      <a:pt x="6258" y="1902"/>
                    </a:lnTo>
                    <a:lnTo>
                      <a:pt x="6294" y="1920"/>
                    </a:lnTo>
                    <a:lnTo>
                      <a:pt x="6330" y="1944"/>
                    </a:lnTo>
                    <a:lnTo>
                      <a:pt x="6402" y="1944"/>
                    </a:lnTo>
                    <a:lnTo>
                      <a:pt x="6408" y="1950"/>
                    </a:lnTo>
                    <a:lnTo>
                      <a:pt x="6420" y="1956"/>
                    </a:lnTo>
                    <a:lnTo>
                      <a:pt x="6426" y="1962"/>
                    </a:lnTo>
                    <a:lnTo>
                      <a:pt x="6438" y="1968"/>
                    </a:lnTo>
                    <a:lnTo>
                      <a:pt x="6438" y="1980"/>
                    </a:lnTo>
                    <a:lnTo>
                      <a:pt x="6444" y="1980"/>
                    </a:lnTo>
                    <a:lnTo>
                      <a:pt x="6456" y="1992"/>
                    </a:lnTo>
                    <a:lnTo>
                      <a:pt x="6468" y="1998"/>
                    </a:lnTo>
                    <a:lnTo>
                      <a:pt x="6480" y="2010"/>
                    </a:lnTo>
                    <a:lnTo>
                      <a:pt x="6492" y="2010"/>
                    </a:lnTo>
                    <a:lnTo>
                      <a:pt x="6498" y="2016"/>
                    </a:lnTo>
                    <a:lnTo>
                      <a:pt x="6504" y="2016"/>
                    </a:lnTo>
                    <a:lnTo>
                      <a:pt x="6510" y="2046"/>
                    </a:lnTo>
                    <a:lnTo>
                      <a:pt x="6558" y="2070"/>
                    </a:lnTo>
                    <a:lnTo>
                      <a:pt x="6570" y="2100"/>
                    </a:lnTo>
                    <a:lnTo>
                      <a:pt x="6582" y="2100"/>
                    </a:lnTo>
                    <a:lnTo>
                      <a:pt x="6630" y="2124"/>
                    </a:lnTo>
                    <a:lnTo>
                      <a:pt x="6636" y="2136"/>
                    </a:lnTo>
                    <a:lnTo>
                      <a:pt x="6654" y="2154"/>
                    </a:lnTo>
                    <a:lnTo>
                      <a:pt x="6660" y="2166"/>
                    </a:lnTo>
                    <a:lnTo>
                      <a:pt x="6672" y="2166"/>
                    </a:lnTo>
                    <a:lnTo>
                      <a:pt x="6678" y="2190"/>
                    </a:lnTo>
                    <a:lnTo>
                      <a:pt x="6684" y="2190"/>
                    </a:lnTo>
                    <a:lnTo>
                      <a:pt x="6690" y="2196"/>
                    </a:lnTo>
                    <a:lnTo>
                      <a:pt x="6714" y="2208"/>
                    </a:lnTo>
                    <a:lnTo>
                      <a:pt x="6720" y="2214"/>
                    </a:lnTo>
                    <a:lnTo>
                      <a:pt x="6732" y="2220"/>
                    </a:lnTo>
                    <a:lnTo>
                      <a:pt x="6780" y="2220"/>
                    </a:lnTo>
                    <a:lnTo>
                      <a:pt x="6792" y="2226"/>
                    </a:lnTo>
                    <a:lnTo>
                      <a:pt x="6798" y="2232"/>
                    </a:lnTo>
                    <a:lnTo>
                      <a:pt x="6810" y="2238"/>
                    </a:lnTo>
                    <a:lnTo>
                      <a:pt x="6822" y="2226"/>
                    </a:lnTo>
                    <a:lnTo>
                      <a:pt x="6834" y="2226"/>
                    </a:lnTo>
                    <a:lnTo>
                      <a:pt x="6852" y="2244"/>
                    </a:lnTo>
                    <a:lnTo>
                      <a:pt x="6864" y="2250"/>
                    </a:lnTo>
                    <a:lnTo>
                      <a:pt x="6882" y="2268"/>
                    </a:lnTo>
                    <a:lnTo>
                      <a:pt x="6924" y="2268"/>
                    </a:lnTo>
                    <a:lnTo>
                      <a:pt x="6942" y="2298"/>
                    </a:lnTo>
                    <a:lnTo>
                      <a:pt x="6960" y="2298"/>
                    </a:lnTo>
                    <a:lnTo>
                      <a:pt x="6966" y="2304"/>
                    </a:lnTo>
                    <a:lnTo>
                      <a:pt x="6966" y="2310"/>
                    </a:lnTo>
                    <a:lnTo>
                      <a:pt x="6972" y="2322"/>
                    </a:lnTo>
                    <a:lnTo>
                      <a:pt x="6972" y="2334"/>
                    </a:lnTo>
                    <a:lnTo>
                      <a:pt x="7014" y="2364"/>
                    </a:lnTo>
                    <a:lnTo>
                      <a:pt x="7038" y="2358"/>
                    </a:lnTo>
                    <a:lnTo>
                      <a:pt x="7050" y="2370"/>
                    </a:lnTo>
                    <a:lnTo>
                      <a:pt x="7068" y="2370"/>
                    </a:lnTo>
                    <a:lnTo>
                      <a:pt x="7068" y="2358"/>
                    </a:lnTo>
                    <a:lnTo>
                      <a:pt x="7098" y="2364"/>
                    </a:lnTo>
                    <a:lnTo>
                      <a:pt x="7098" y="2346"/>
                    </a:lnTo>
                    <a:lnTo>
                      <a:pt x="7104" y="2340"/>
                    </a:lnTo>
                    <a:lnTo>
                      <a:pt x="7110" y="2340"/>
                    </a:lnTo>
                    <a:lnTo>
                      <a:pt x="7122" y="2334"/>
                    </a:lnTo>
                    <a:lnTo>
                      <a:pt x="7152" y="2334"/>
                    </a:lnTo>
                    <a:lnTo>
                      <a:pt x="7158" y="2310"/>
                    </a:lnTo>
                    <a:lnTo>
                      <a:pt x="7200" y="2310"/>
                    </a:lnTo>
                    <a:lnTo>
                      <a:pt x="7212" y="2316"/>
                    </a:lnTo>
                    <a:lnTo>
                      <a:pt x="7218" y="2328"/>
                    </a:lnTo>
                    <a:lnTo>
                      <a:pt x="7218" y="2346"/>
                    </a:lnTo>
                    <a:lnTo>
                      <a:pt x="7242" y="2358"/>
                    </a:lnTo>
                    <a:lnTo>
                      <a:pt x="7242" y="2388"/>
                    </a:lnTo>
                    <a:lnTo>
                      <a:pt x="7224" y="2394"/>
                    </a:lnTo>
                    <a:lnTo>
                      <a:pt x="7236" y="2412"/>
                    </a:lnTo>
                    <a:lnTo>
                      <a:pt x="7236" y="2430"/>
                    </a:lnTo>
                    <a:lnTo>
                      <a:pt x="7248" y="2442"/>
                    </a:lnTo>
                    <a:lnTo>
                      <a:pt x="7248" y="2466"/>
                    </a:lnTo>
                    <a:lnTo>
                      <a:pt x="7266" y="2472"/>
                    </a:lnTo>
                    <a:lnTo>
                      <a:pt x="7260" y="2502"/>
                    </a:lnTo>
                    <a:lnTo>
                      <a:pt x="7266" y="2526"/>
                    </a:lnTo>
                    <a:lnTo>
                      <a:pt x="7260" y="2532"/>
                    </a:lnTo>
                    <a:lnTo>
                      <a:pt x="7254" y="2532"/>
                    </a:lnTo>
                    <a:lnTo>
                      <a:pt x="7254" y="2550"/>
                    </a:lnTo>
                    <a:lnTo>
                      <a:pt x="7260" y="2562"/>
                    </a:lnTo>
                    <a:lnTo>
                      <a:pt x="7260" y="2574"/>
                    </a:lnTo>
                    <a:lnTo>
                      <a:pt x="7254" y="2580"/>
                    </a:lnTo>
                    <a:lnTo>
                      <a:pt x="7248" y="2580"/>
                    </a:lnTo>
                    <a:lnTo>
                      <a:pt x="7236" y="2574"/>
                    </a:lnTo>
                    <a:lnTo>
                      <a:pt x="7224" y="2574"/>
                    </a:lnTo>
                    <a:lnTo>
                      <a:pt x="7206" y="2568"/>
                    </a:lnTo>
                    <a:lnTo>
                      <a:pt x="7194" y="2562"/>
                    </a:lnTo>
                    <a:lnTo>
                      <a:pt x="7170" y="2562"/>
                    </a:lnTo>
                    <a:lnTo>
                      <a:pt x="7164" y="2568"/>
                    </a:lnTo>
                    <a:lnTo>
                      <a:pt x="7170" y="2574"/>
                    </a:lnTo>
                    <a:lnTo>
                      <a:pt x="7170" y="2586"/>
                    </a:lnTo>
                    <a:lnTo>
                      <a:pt x="7146" y="2586"/>
                    </a:lnTo>
                    <a:lnTo>
                      <a:pt x="7146" y="2598"/>
                    </a:lnTo>
                    <a:lnTo>
                      <a:pt x="7152" y="2610"/>
                    </a:lnTo>
                    <a:lnTo>
                      <a:pt x="7158" y="2610"/>
                    </a:lnTo>
                    <a:lnTo>
                      <a:pt x="7170" y="2622"/>
                    </a:lnTo>
                    <a:lnTo>
                      <a:pt x="7182" y="2628"/>
                    </a:lnTo>
                    <a:lnTo>
                      <a:pt x="7194" y="2646"/>
                    </a:lnTo>
                    <a:lnTo>
                      <a:pt x="7206" y="2658"/>
                    </a:lnTo>
                    <a:lnTo>
                      <a:pt x="7212" y="2676"/>
                    </a:lnTo>
                    <a:lnTo>
                      <a:pt x="7212" y="2688"/>
                    </a:lnTo>
                    <a:lnTo>
                      <a:pt x="7224" y="2700"/>
                    </a:lnTo>
                    <a:lnTo>
                      <a:pt x="7230" y="2712"/>
                    </a:lnTo>
                    <a:lnTo>
                      <a:pt x="7236" y="2748"/>
                    </a:lnTo>
                    <a:lnTo>
                      <a:pt x="7206" y="2742"/>
                    </a:lnTo>
                    <a:lnTo>
                      <a:pt x="7200" y="2766"/>
                    </a:lnTo>
                    <a:lnTo>
                      <a:pt x="7224" y="2778"/>
                    </a:lnTo>
                    <a:lnTo>
                      <a:pt x="7260" y="2778"/>
                    </a:lnTo>
                    <a:lnTo>
                      <a:pt x="7260" y="2718"/>
                    </a:lnTo>
                    <a:lnTo>
                      <a:pt x="7266" y="2712"/>
                    </a:lnTo>
                    <a:lnTo>
                      <a:pt x="7272" y="2712"/>
                    </a:lnTo>
                    <a:lnTo>
                      <a:pt x="7284" y="2718"/>
                    </a:lnTo>
                    <a:lnTo>
                      <a:pt x="7290" y="2724"/>
                    </a:lnTo>
                    <a:lnTo>
                      <a:pt x="7302" y="2712"/>
                    </a:lnTo>
                    <a:lnTo>
                      <a:pt x="7308" y="2724"/>
                    </a:lnTo>
                    <a:lnTo>
                      <a:pt x="7314" y="2730"/>
                    </a:lnTo>
                    <a:lnTo>
                      <a:pt x="7320" y="2742"/>
                    </a:lnTo>
                    <a:lnTo>
                      <a:pt x="7332" y="2754"/>
                    </a:lnTo>
                    <a:lnTo>
                      <a:pt x="7344" y="2754"/>
                    </a:lnTo>
                    <a:lnTo>
                      <a:pt x="7356" y="2748"/>
                    </a:lnTo>
                    <a:lnTo>
                      <a:pt x="7368" y="2748"/>
                    </a:lnTo>
                    <a:lnTo>
                      <a:pt x="7374" y="2742"/>
                    </a:lnTo>
                    <a:lnTo>
                      <a:pt x="7380" y="2742"/>
                    </a:lnTo>
                    <a:lnTo>
                      <a:pt x="7380" y="2760"/>
                    </a:lnTo>
                    <a:lnTo>
                      <a:pt x="7386" y="2760"/>
                    </a:lnTo>
                    <a:lnTo>
                      <a:pt x="7392" y="2754"/>
                    </a:lnTo>
                    <a:lnTo>
                      <a:pt x="7404" y="2748"/>
                    </a:lnTo>
                    <a:lnTo>
                      <a:pt x="7422" y="2742"/>
                    </a:lnTo>
                    <a:lnTo>
                      <a:pt x="7440" y="2730"/>
                    </a:lnTo>
                    <a:lnTo>
                      <a:pt x="7452" y="2724"/>
                    </a:lnTo>
                    <a:lnTo>
                      <a:pt x="7464" y="2700"/>
                    </a:lnTo>
                    <a:lnTo>
                      <a:pt x="7464" y="2682"/>
                    </a:lnTo>
                    <a:lnTo>
                      <a:pt x="7470" y="2664"/>
                    </a:lnTo>
                    <a:lnTo>
                      <a:pt x="7470" y="2628"/>
                    </a:lnTo>
                    <a:lnTo>
                      <a:pt x="7494" y="2622"/>
                    </a:lnTo>
                    <a:lnTo>
                      <a:pt x="7494" y="2562"/>
                    </a:lnTo>
                    <a:lnTo>
                      <a:pt x="7500" y="2550"/>
                    </a:lnTo>
                    <a:lnTo>
                      <a:pt x="7506" y="2544"/>
                    </a:lnTo>
                    <a:lnTo>
                      <a:pt x="7518" y="2520"/>
                    </a:lnTo>
                    <a:lnTo>
                      <a:pt x="7518" y="2490"/>
                    </a:lnTo>
                    <a:lnTo>
                      <a:pt x="7524" y="2472"/>
                    </a:lnTo>
                    <a:lnTo>
                      <a:pt x="7524" y="2454"/>
                    </a:lnTo>
                    <a:lnTo>
                      <a:pt x="7518" y="2442"/>
                    </a:lnTo>
                    <a:lnTo>
                      <a:pt x="7518" y="2424"/>
                    </a:lnTo>
                    <a:lnTo>
                      <a:pt x="7512" y="2418"/>
                    </a:lnTo>
                    <a:lnTo>
                      <a:pt x="7512" y="2412"/>
                    </a:lnTo>
                    <a:lnTo>
                      <a:pt x="7518" y="2400"/>
                    </a:lnTo>
                    <a:lnTo>
                      <a:pt x="7524" y="2394"/>
                    </a:lnTo>
                    <a:lnTo>
                      <a:pt x="7524" y="2382"/>
                    </a:lnTo>
                    <a:lnTo>
                      <a:pt x="7530" y="2376"/>
                    </a:lnTo>
                    <a:lnTo>
                      <a:pt x="7530" y="2364"/>
                    </a:lnTo>
                    <a:lnTo>
                      <a:pt x="7524" y="2358"/>
                    </a:lnTo>
                    <a:lnTo>
                      <a:pt x="7518" y="2346"/>
                    </a:lnTo>
                    <a:lnTo>
                      <a:pt x="7524" y="2334"/>
                    </a:lnTo>
                    <a:lnTo>
                      <a:pt x="7530" y="2328"/>
                    </a:lnTo>
                    <a:lnTo>
                      <a:pt x="7536" y="2316"/>
                    </a:lnTo>
                    <a:lnTo>
                      <a:pt x="7536" y="2298"/>
                    </a:lnTo>
                    <a:lnTo>
                      <a:pt x="7530" y="2292"/>
                    </a:lnTo>
                    <a:lnTo>
                      <a:pt x="7530" y="2280"/>
                    </a:lnTo>
                    <a:lnTo>
                      <a:pt x="7518" y="2256"/>
                    </a:lnTo>
                    <a:lnTo>
                      <a:pt x="7512" y="2250"/>
                    </a:lnTo>
                    <a:lnTo>
                      <a:pt x="7512" y="2238"/>
                    </a:lnTo>
                    <a:lnTo>
                      <a:pt x="7506" y="2232"/>
                    </a:lnTo>
                    <a:lnTo>
                      <a:pt x="7506" y="2220"/>
                    </a:lnTo>
                    <a:lnTo>
                      <a:pt x="7500" y="2214"/>
                    </a:lnTo>
                    <a:lnTo>
                      <a:pt x="7500" y="2202"/>
                    </a:lnTo>
                    <a:lnTo>
                      <a:pt x="7494" y="2196"/>
                    </a:lnTo>
                    <a:lnTo>
                      <a:pt x="7482" y="2190"/>
                    </a:lnTo>
                    <a:lnTo>
                      <a:pt x="7476" y="2184"/>
                    </a:lnTo>
                    <a:lnTo>
                      <a:pt x="7482" y="2178"/>
                    </a:lnTo>
                    <a:lnTo>
                      <a:pt x="7476" y="2178"/>
                    </a:lnTo>
                    <a:lnTo>
                      <a:pt x="7470" y="2172"/>
                    </a:lnTo>
                    <a:lnTo>
                      <a:pt x="7458" y="2166"/>
                    </a:lnTo>
                    <a:lnTo>
                      <a:pt x="7446" y="2154"/>
                    </a:lnTo>
                    <a:lnTo>
                      <a:pt x="7440" y="2142"/>
                    </a:lnTo>
                    <a:lnTo>
                      <a:pt x="7434" y="2124"/>
                    </a:lnTo>
                    <a:lnTo>
                      <a:pt x="7434" y="2112"/>
                    </a:lnTo>
                    <a:lnTo>
                      <a:pt x="7428" y="2106"/>
                    </a:lnTo>
                    <a:lnTo>
                      <a:pt x="7428" y="2100"/>
                    </a:lnTo>
                    <a:lnTo>
                      <a:pt x="7416" y="2094"/>
                    </a:lnTo>
                    <a:lnTo>
                      <a:pt x="7416" y="2082"/>
                    </a:lnTo>
                    <a:lnTo>
                      <a:pt x="7422" y="2070"/>
                    </a:lnTo>
                    <a:lnTo>
                      <a:pt x="7422" y="2040"/>
                    </a:lnTo>
                    <a:lnTo>
                      <a:pt x="7410" y="2028"/>
                    </a:lnTo>
                    <a:lnTo>
                      <a:pt x="7404" y="2016"/>
                    </a:lnTo>
                    <a:lnTo>
                      <a:pt x="7398" y="2010"/>
                    </a:lnTo>
                    <a:lnTo>
                      <a:pt x="7380" y="2004"/>
                    </a:lnTo>
                    <a:lnTo>
                      <a:pt x="7380" y="1998"/>
                    </a:lnTo>
                    <a:lnTo>
                      <a:pt x="7374" y="1992"/>
                    </a:lnTo>
                    <a:lnTo>
                      <a:pt x="7368" y="1980"/>
                    </a:lnTo>
                    <a:lnTo>
                      <a:pt x="7356" y="1968"/>
                    </a:lnTo>
                    <a:lnTo>
                      <a:pt x="7344" y="1968"/>
                    </a:lnTo>
                    <a:lnTo>
                      <a:pt x="7332" y="1956"/>
                    </a:lnTo>
                    <a:lnTo>
                      <a:pt x="7326" y="1956"/>
                    </a:lnTo>
                    <a:lnTo>
                      <a:pt x="7308" y="1950"/>
                    </a:lnTo>
                    <a:lnTo>
                      <a:pt x="7302" y="1938"/>
                    </a:lnTo>
                    <a:lnTo>
                      <a:pt x="7308" y="1938"/>
                    </a:lnTo>
                    <a:lnTo>
                      <a:pt x="7314" y="1944"/>
                    </a:lnTo>
                    <a:lnTo>
                      <a:pt x="7326" y="1944"/>
                    </a:lnTo>
                    <a:lnTo>
                      <a:pt x="7332" y="1950"/>
                    </a:lnTo>
                    <a:lnTo>
                      <a:pt x="7344" y="1950"/>
                    </a:lnTo>
                    <a:lnTo>
                      <a:pt x="7350" y="1944"/>
                    </a:lnTo>
                    <a:lnTo>
                      <a:pt x="7350" y="1938"/>
                    </a:lnTo>
                    <a:lnTo>
                      <a:pt x="7344" y="1938"/>
                    </a:lnTo>
                    <a:lnTo>
                      <a:pt x="7332" y="1932"/>
                    </a:lnTo>
                    <a:lnTo>
                      <a:pt x="7326" y="1926"/>
                    </a:lnTo>
                    <a:lnTo>
                      <a:pt x="7320" y="1926"/>
                    </a:lnTo>
                    <a:lnTo>
                      <a:pt x="7242" y="1890"/>
                    </a:lnTo>
                    <a:lnTo>
                      <a:pt x="7236" y="1890"/>
                    </a:lnTo>
                    <a:lnTo>
                      <a:pt x="7230" y="1884"/>
                    </a:lnTo>
                    <a:lnTo>
                      <a:pt x="7218" y="1878"/>
                    </a:lnTo>
                    <a:lnTo>
                      <a:pt x="7206" y="1866"/>
                    </a:lnTo>
                    <a:lnTo>
                      <a:pt x="7194" y="1860"/>
                    </a:lnTo>
                    <a:lnTo>
                      <a:pt x="7188" y="1854"/>
                    </a:lnTo>
                    <a:lnTo>
                      <a:pt x="7170" y="1854"/>
                    </a:lnTo>
                    <a:lnTo>
                      <a:pt x="7164" y="1860"/>
                    </a:lnTo>
                    <a:lnTo>
                      <a:pt x="7152" y="1866"/>
                    </a:lnTo>
                    <a:lnTo>
                      <a:pt x="7116" y="1854"/>
                    </a:lnTo>
                    <a:lnTo>
                      <a:pt x="7152" y="1896"/>
                    </a:lnTo>
                    <a:lnTo>
                      <a:pt x="7146" y="1920"/>
                    </a:lnTo>
                    <a:lnTo>
                      <a:pt x="7134" y="1920"/>
                    </a:lnTo>
                    <a:lnTo>
                      <a:pt x="7134" y="1890"/>
                    </a:lnTo>
                    <a:lnTo>
                      <a:pt x="7116" y="1878"/>
                    </a:lnTo>
                    <a:lnTo>
                      <a:pt x="7116" y="1908"/>
                    </a:lnTo>
                    <a:lnTo>
                      <a:pt x="7068" y="1908"/>
                    </a:lnTo>
                    <a:lnTo>
                      <a:pt x="7074" y="1902"/>
                    </a:lnTo>
                    <a:lnTo>
                      <a:pt x="7074" y="1884"/>
                    </a:lnTo>
                    <a:lnTo>
                      <a:pt x="7068" y="1878"/>
                    </a:lnTo>
                    <a:lnTo>
                      <a:pt x="7044" y="1878"/>
                    </a:lnTo>
                    <a:lnTo>
                      <a:pt x="7038" y="1890"/>
                    </a:lnTo>
                    <a:lnTo>
                      <a:pt x="7014" y="1890"/>
                    </a:lnTo>
                    <a:lnTo>
                      <a:pt x="7002" y="1854"/>
                    </a:lnTo>
                    <a:lnTo>
                      <a:pt x="6996" y="1854"/>
                    </a:lnTo>
                    <a:lnTo>
                      <a:pt x="6984" y="1830"/>
                    </a:lnTo>
                    <a:lnTo>
                      <a:pt x="6912" y="1836"/>
                    </a:lnTo>
                    <a:lnTo>
                      <a:pt x="6906" y="1824"/>
                    </a:lnTo>
                    <a:lnTo>
                      <a:pt x="6882" y="1824"/>
                    </a:lnTo>
                    <a:lnTo>
                      <a:pt x="6870" y="1818"/>
                    </a:lnTo>
                    <a:lnTo>
                      <a:pt x="6864" y="1812"/>
                    </a:lnTo>
                    <a:lnTo>
                      <a:pt x="6864" y="1794"/>
                    </a:lnTo>
                    <a:lnTo>
                      <a:pt x="6876" y="1788"/>
                    </a:lnTo>
                    <a:lnTo>
                      <a:pt x="6888" y="1776"/>
                    </a:lnTo>
                    <a:lnTo>
                      <a:pt x="6900" y="1776"/>
                    </a:lnTo>
                    <a:lnTo>
                      <a:pt x="6900" y="1752"/>
                    </a:lnTo>
                    <a:lnTo>
                      <a:pt x="6906" y="1752"/>
                    </a:lnTo>
                    <a:lnTo>
                      <a:pt x="6918" y="1746"/>
                    </a:lnTo>
                    <a:lnTo>
                      <a:pt x="6930" y="1734"/>
                    </a:lnTo>
                    <a:lnTo>
                      <a:pt x="6930" y="1728"/>
                    </a:lnTo>
                    <a:lnTo>
                      <a:pt x="6936" y="1716"/>
                    </a:lnTo>
                    <a:lnTo>
                      <a:pt x="6936" y="1710"/>
                    </a:lnTo>
                    <a:lnTo>
                      <a:pt x="6942" y="1698"/>
                    </a:lnTo>
                    <a:lnTo>
                      <a:pt x="6930" y="1686"/>
                    </a:lnTo>
                    <a:lnTo>
                      <a:pt x="6942" y="1662"/>
                    </a:lnTo>
                    <a:lnTo>
                      <a:pt x="6930" y="1650"/>
                    </a:lnTo>
                    <a:lnTo>
                      <a:pt x="6948" y="1632"/>
                    </a:lnTo>
                    <a:lnTo>
                      <a:pt x="6972" y="1626"/>
                    </a:lnTo>
                    <a:lnTo>
                      <a:pt x="6960" y="1596"/>
                    </a:lnTo>
                    <a:lnTo>
                      <a:pt x="6984" y="1590"/>
                    </a:lnTo>
                    <a:lnTo>
                      <a:pt x="6960" y="1554"/>
                    </a:lnTo>
                    <a:lnTo>
                      <a:pt x="6990" y="1542"/>
                    </a:lnTo>
                    <a:lnTo>
                      <a:pt x="6990" y="1500"/>
                    </a:lnTo>
                    <a:lnTo>
                      <a:pt x="6996" y="1488"/>
                    </a:lnTo>
                    <a:lnTo>
                      <a:pt x="7002" y="1482"/>
                    </a:lnTo>
                    <a:lnTo>
                      <a:pt x="7020" y="1470"/>
                    </a:lnTo>
                    <a:lnTo>
                      <a:pt x="7032" y="1464"/>
                    </a:lnTo>
                    <a:lnTo>
                      <a:pt x="7050" y="1464"/>
                    </a:lnTo>
                    <a:lnTo>
                      <a:pt x="7068" y="1470"/>
                    </a:lnTo>
                    <a:lnTo>
                      <a:pt x="7188" y="1470"/>
                    </a:lnTo>
                    <a:lnTo>
                      <a:pt x="7206" y="1488"/>
                    </a:lnTo>
                    <a:lnTo>
                      <a:pt x="7224" y="1482"/>
                    </a:lnTo>
                    <a:lnTo>
                      <a:pt x="7218" y="1464"/>
                    </a:lnTo>
                    <a:lnTo>
                      <a:pt x="7290" y="1482"/>
                    </a:lnTo>
                    <a:lnTo>
                      <a:pt x="7320" y="1464"/>
                    </a:lnTo>
                    <a:lnTo>
                      <a:pt x="7350" y="1488"/>
                    </a:lnTo>
                    <a:lnTo>
                      <a:pt x="7356" y="1452"/>
                    </a:lnTo>
                    <a:lnTo>
                      <a:pt x="7434" y="1452"/>
                    </a:lnTo>
                    <a:lnTo>
                      <a:pt x="7446" y="1458"/>
                    </a:lnTo>
                    <a:lnTo>
                      <a:pt x="7452" y="1470"/>
                    </a:lnTo>
                    <a:lnTo>
                      <a:pt x="7458" y="1470"/>
                    </a:lnTo>
                    <a:lnTo>
                      <a:pt x="7464" y="1464"/>
                    </a:lnTo>
                    <a:lnTo>
                      <a:pt x="7476" y="1464"/>
                    </a:lnTo>
                    <a:lnTo>
                      <a:pt x="7482" y="1458"/>
                    </a:lnTo>
                    <a:lnTo>
                      <a:pt x="7494" y="1452"/>
                    </a:lnTo>
                    <a:lnTo>
                      <a:pt x="7518" y="1470"/>
                    </a:lnTo>
                    <a:lnTo>
                      <a:pt x="7560" y="1476"/>
                    </a:lnTo>
                    <a:lnTo>
                      <a:pt x="7506" y="1488"/>
                    </a:lnTo>
                    <a:lnTo>
                      <a:pt x="7506" y="1494"/>
                    </a:lnTo>
                    <a:lnTo>
                      <a:pt x="7512" y="1500"/>
                    </a:lnTo>
                    <a:lnTo>
                      <a:pt x="7524" y="1506"/>
                    </a:lnTo>
                    <a:lnTo>
                      <a:pt x="7530" y="1512"/>
                    </a:lnTo>
                    <a:lnTo>
                      <a:pt x="7542" y="1512"/>
                    </a:lnTo>
                    <a:lnTo>
                      <a:pt x="7548" y="1506"/>
                    </a:lnTo>
                    <a:lnTo>
                      <a:pt x="7560" y="1506"/>
                    </a:lnTo>
                    <a:lnTo>
                      <a:pt x="7572" y="1500"/>
                    </a:lnTo>
                    <a:lnTo>
                      <a:pt x="7578" y="1494"/>
                    </a:lnTo>
                    <a:lnTo>
                      <a:pt x="7584" y="1494"/>
                    </a:lnTo>
                    <a:lnTo>
                      <a:pt x="7614" y="1506"/>
                    </a:lnTo>
                    <a:lnTo>
                      <a:pt x="7638" y="1488"/>
                    </a:lnTo>
                    <a:lnTo>
                      <a:pt x="7644" y="1488"/>
                    </a:lnTo>
                    <a:lnTo>
                      <a:pt x="7650" y="1494"/>
                    </a:lnTo>
                    <a:lnTo>
                      <a:pt x="7686" y="1494"/>
                    </a:lnTo>
                    <a:lnTo>
                      <a:pt x="7692" y="1488"/>
                    </a:lnTo>
                    <a:lnTo>
                      <a:pt x="7692" y="1476"/>
                    </a:lnTo>
                    <a:lnTo>
                      <a:pt x="7728" y="1482"/>
                    </a:lnTo>
                    <a:lnTo>
                      <a:pt x="7680" y="1452"/>
                    </a:lnTo>
                    <a:lnTo>
                      <a:pt x="7650" y="1464"/>
                    </a:lnTo>
                    <a:lnTo>
                      <a:pt x="7644" y="1446"/>
                    </a:lnTo>
                    <a:lnTo>
                      <a:pt x="7638" y="1434"/>
                    </a:lnTo>
                    <a:lnTo>
                      <a:pt x="7632" y="1428"/>
                    </a:lnTo>
                    <a:lnTo>
                      <a:pt x="7626" y="1416"/>
                    </a:lnTo>
                    <a:lnTo>
                      <a:pt x="7626" y="1398"/>
                    </a:lnTo>
                    <a:lnTo>
                      <a:pt x="7650" y="1374"/>
                    </a:lnTo>
                    <a:lnTo>
                      <a:pt x="7644" y="1344"/>
                    </a:lnTo>
                    <a:lnTo>
                      <a:pt x="7662" y="1332"/>
                    </a:lnTo>
                    <a:lnTo>
                      <a:pt x="7650" y="1326"/>
                    </a:lnTo>
                    <a:lnTo>
                      <a:pt x="7638" y="1314"/>
                    </a:lnTo>
                    <a:lnTo>
                      <a:pt x="7638" y="1302"/>
                    </a:lnTo>
                    <a:lnTo>
                      <a:pt x="7644" y="1296"/>
                    </a:lnTo>
                    <a:lnTo>
                      <a:pt x="7662" y="1290"/>
                    </a:lnTo>
                    <a:lnTo>
                      <a:pt x="7698" y="1290"/>
                    </a:lnTo>
                    <a:lnTo>
                      <a:pt x="7710" y="1296"/>
                    </a:lnTo>
                    <a:lnTo>
                      <a:pt x="7728" y="1296"/>
                    </a:lnTo>
                    <a:lnTo>
                      <a:pt x="7746" y="1278"/>
                    </a:lnTo>
                    <a:lnTo>
                      <a:pt x="7782" y="1308"/>
                    </a:lnTo>
                    <a:lnTo>
                      <a:pt x="7806" y="1290"/>
                    </a:lnTo>
                    <a:lnTo>
                      <a:pt x="7812" y="1302"/>
                    </a:lnTo>
                    <a:lnTo>
                      <a:pt x="7818" y="1308"/>
                    </a:lnTo>
                    <a:lnTo>
                      <a:pt x="7830" y="1332"/>
                    </a:lnTo>
                    <a:lnTo>
                      <a:pt x="7830" y="1338"/>
                    </a:lnTo>
                    <a:lnTo>
                      <a:pt x="7836" y="1344"/>
                    </a:lnTo>
                    <a:lnTo>
                      <a:pt x="7878" y="1344"/>
                    </a:lnTo>
                    <a:lnTo>
                      <a:pt x="7878" y="1362"/>
                    </a:lnTo>
                    <a:lnTo>
                      <a:pt x="7884" y="1374"/>
                    </a:lnTo>
                    <a:lnTo>
                      <a:pt x="7890" y="1380"/>
                    </a:lnTo>
                    <a:lnTo>
                      <a:pt x="7896" y="1380"/>
                    </a:lnTo>
                    <a:lnTo>
                      <a:pt x="7914" y="1362"/>
                    </a:lnTo>
                    <a:lnTo>
                      <a:pt x="7932" y="1326"/>
                    </a:lnTo>
                    <a:lnTo>
                      <a:pt x="7938" y="1320"/>
                    </a:lnTo>
                    <a:lnTo>
                      <a:pt x="7938" y="1314"/>
                    </a:lnTo>
                    <a:lnTo>
                      <a:pt x="7962" y="1302"/>
                    </a:lnTo>
                    <a:lnTo>
                      <a:pt x="7992" y="1314"/>
                    </a:lnTo>
                    <a:lnTo>
                      <a:pt x="7986" y="1302"/>
                    </a:lnTo>
                    <a:lnTo>
                      <a:pt x="7962" y="1284"/>
                    </a:lnTo>
                    <a:lnTo>
                      <a:pt x="7956" y="1278"/>
                    </a:lnTo>
                    <a:lnTo>
                      <a:pt x="7932" y="1266"/>
                    </a:lnTo>
                    <a:lnTo>
                      <a:pt x="7926" y="1254"/>
                    </a:lnTo>
                    <a:lnTo>
                      <a:pt x="7914" y="1248"/>
                    </a:lnTo>
                    <a:lnTo>
                      <a:pt x="7908" y="1242"/>
                    </a:lnTo>
                    <a:lnTo>
                      <a:pt x="7908" y="1230"/>
                    </a:lnTo>
                    <a:lnTo>
                      <a:pt x="7962" y="1230"/>
                    </a:lnTo>
                    <a:lnTo>
                      <a:pt x="7992" y="1236"/>
                    </a:lnTo>
                    <a:lnTo>
                      <a:pt x="8052" y="1236"/>
                    </a:lnTo>
                    <a:lnTo>
                      <a:pt x="8052" y="1254"/>
                    </a:lnTo>
                    <a:lnTo>
                      <a:pt x="8040" y="1254"/>
                    </a:lnTo>
                    <a:lnTo>
                      <a:pt x="8028" y="1248"/>
                    </a:lnTo>
                    <a:lnTo>
                      <a:pt x="7992" y="1248"/>
                    </a:lnTo>
                    <a:lnTo>
                      <a:pt x="7992" y="1266"/>
                    </a:lnTo>
                    <a:lnTo>
                      <a:pt x="8016" y="1290"/>
                    </a:lnTo>
                    <a:lnTo>
                      <a:pt x="8028" y="1296"/>
                    </a:lnTo>
                    <a:lnTo>
                      <a:pt x="8034" y="1320"/>
                    </a:lnTo>
                    <a:lnTo>
                      <a:pt x="8064" y="1326"/>
                    </a:lnTo>
                    <a:lnTo>
                      <a:pt x="8058" y="1344"/>
                    </a:lnTo>
                    <a:lnTo>
                      <a:pt x="8076" y="1362"/>
                    </a:lnTo>
                    <a:lnTo>
                      <a:pt x="8046" y="1368"/>
                    </a:lnTo>
                    <a:lnTo>
                      <a:pt x="8040" y="1380"/>
                    </a:lnTo>
                    <a:lnTo>
                      <a:pt x="8022" y="1386"/>
                    </a:lnTo>
                    <a:lnTo>
                      <a:pt x="8028" y="1398"/>
                    </a:lnTo>
                    <a:lnTo>
                      <a:pt x="8028" y="1404"/>
                    </a:lnTo>
                    <a:lnTo>
                      <a:pt x="8034" y="1416"/>
                    </a:lnTo>
                    <a:lnTo>
                      <a:pt x="8034" y="1440"/>
                    </a:lnTo>
                    <a:lnTo>
                      <a:pt x="8028" y="1452"/>
                    </a:lnTo>
                    <a:lnTo>
                      <a:pt x="8016" y="1464"/>
                    </a:lnTo>
                    <a:lnTo>
                      <a:pt x="8004" y="1488"/>
                    </a:lnTo>
                    <a:lnTo>
                      <a:pt x="8004" y="1506"/>
                    </a:lnTo>
                    <a:lnTo>
                      <a:pt x="8010" y="1506"/>
                    </a:lnTo>
                    <a:lnTo>
                      <a:pt x="8016" y="1512"/>
                    </a:lnTo>
                    <a:lnTo>
                      <a:pt x="8022" y="1524"/>
                    </a:lnTo>
                    <a:lnTo>
                      <a:pt x="8016" y="1530"/>
                    </a:lnTo>
                    <a:lnTo>
                      <a:pt x="8010" y="1542"/>
                    </a:lnTo>
                    <a:lnTo>
                      <a:pt x="7986" y="1566"/>
                    </a:lnTo>
                    <a:lnTo>
                      <a:pt x="7974" y="1572"/>
                    </a:lnTo>
                    <a:lnTo>
                      <a:pt x="7968" y="1578"/>
                    </a:lnTo>
                    <a:lnTo>
                      <a:pt x="7962" y="1578"/>
                    </a:lnTo>
                    <a:lnTo>
                      <a:pt x="7962" y="1596"/>
                    </a:lnTo>
                    <a:lnTo>
                      <a:pt x="7944" y="1596"/>
                    </a:lnTo>
                    <a:lnTo>
                      <a:pt x="7950" y="1596"/>
                    </a:lnTo>
                    <a:lnTo>
                      <a:pt x="7956" y="1602"/>
                    </a:lnTo>
                    <a:lnTo>
                      <a:pt x="7968" y="1608"/>
                    </a:lnTo>
                    <a:lnTo>
                      <a:pt x="7980" y="1632"/>
                    </a:lnTo>
                    <a:lnTo>
                      <a:pt x="7974" y="1650"/>
                    </a:lnTo>
                    <a:lnTo>
                      <a:pt x="7974" y="1662"/>
                    </a:lnTo>
                    <a:lnTo>
                      <a:pt x="7968" y="1674"/>
                    </a:lnTo>
                    <a:lnTo>
                      <a:pt x="7968" y="1686"/>
                    </a:lnTo>
                    <a:lnTo>
                      <a:pt x="7974" y="1704"/>
                    </a:lnTo>
                    <a:lnTo>
                      <a:pt x="7992" y="1722"/>
                    </a:lnTo>
                    <a:lnTo>
                      <a:pt x="8016" y="1752"/>
                    </a:lnTo>
                    <a:lnTo>
                      <a:pt x="8046" y="1776"/>
                    </a:lnTo>
                    <a:lnTo>
                      <a:pt x="8070" y="1800"/>
                    </a:lnTo>
                    <a:lnTo>
                      <a:pt x="8082" y="1806"/>
                    </a:lnTo>
                    <a:lnTo>
                      <a:pt x="8142" y="1872"/>
                    </a:lnTo>
                    <a:lnTo>
                      <a:pt x="8154" y="1866"/>
                    </a:lnTo>
                    <a:lnTo>
                      <a:pt x="8238" y="1962"/>
                    </a:lnTo>
                    <a:lnTo>
                      <a:pt x="8286" y="1980"/>
                    </a:lnTo>
                    <a:lnTo>
                      <a:pt x="8310" y="2004"/>
                    </a:lnTo>
                    <a:lnTo>
                      <a:pt x="8316" y="2016"/>
                    </a:lnTo>
                    <a:lnTo>
                      <a:pt x="8328" y="2022"/>
                    </a:lnTo>
                    <a:lnTo>
                      <a:pt x="8334" y="2034"/>
                    </a:lnTo>
                    <a:lnTo>
                      <a:pt x="8388" y="2088"/>
                    </a:lnTo>
                    <a:lnTo>
                      <a:pt x="8406" y="2088"/>
                    </a:lnTo>
                    <a:lnTo>
                      <a:pt x="8406" y="2106"/>
                    </a:lnTo>
                    <a:lnTo>
                      <a:pt x="8418" y="2106"/>
                    </a:lnTo>
                    <a:lnTo>
                      <a:pt x="8430" y="2100"/>
                    </a:lnTo>
                    <a:lnTo>
                      <a:pt x="8436" y="2094"/>
                    </a:lnTo>
                    <a:lnTo>
                      <a:pt x="8442" y="2082"/>
                    </a:lnTo>
                    <a:lnTo>
                      <a:pt x="8442" y="2076"/>
                    </a:lnTo>
                    <a:lnTo>
                      <a:pt x="8430" y="2064"/>
                    </a:lnTo>
                    <a:lnTo>
                      <a:pt x="8436" y="2058"/>
                    </a:lnTo>
                    <a:lnTo>
                      <a:pt x="8442" y="2046"/>
                    </a:lnTo>
                    <a:lnTo>
                      <a:pt x="8448" y="2040"/>
                    </a:lnTo>
                    <a:lnTo>
                      <a:pt x="8448" y="2022"/>
                    </a:lnTo>
                    <a:lnTo>
                      <a:pt x="8430" y="2004"/>
                    </a:lnTo>
                    <a:lnTo>
                      <a:pt x="8418" y="1998"/>
                    </a:lnTo>
                    <a:lnTo>
                      <a:pt x="8406" y="1974"/>
                    </a:lnTo>
                    <a:lnTo>
                      <a:pt x="8406" y="1962"/>
                    </a:lnTo>
                    <a:lnTo>
                      <a:pt x="8412" y="1950"/>
                    </a:lnTo>
                    <a:lnTo>
                      <a:pt x="8430" y="1932"/>
                    </a:lnTo>
                    <a:lnTo>
                      <a:pt x="8442" y="1932"/>
                    </a:lnTo>
                    <a:lnTo>
                      <a:pt x="8454" y="1938"/>
                    </a:lnTo>
                    <a:lnTo>
                      <a:pt x="8460" y="1938"/>
                    </a:lnTo>
                    <a:lnTo>
                      <a:pt x="8466" y="1944"/>
                    </a:lnTo>
                    <a:lnTo>
                      <a:pt x="8472" y="1944"/>
                    </a:lnTo>
                    <a:lnTo>
                      <a:pt x="8466" y="1938"/>
                    </a:lnTo>
                    <a:lnTo>
                      <a:pt x="8460" y="1926"/>
                    </a:lnTo>
                    <a:lnTo>
                      <a:pt x="8448" y="1920"/>
                    </a:lnTo>
                    <a:lnTo>
                      <a:pt x="8442" y="1908"/>
                    </a:lnTo>
                    <a:lnTo>
                      <a:pt x="8424" y="1890"/>
                    </a:lnTo>
                    <a:lnTo>
                      <a:pt x="8412" y="1890"/>
                    </a:lnTo>
                    <a:lnTo>
                      <a:pt x="8406" y="1884"/>
                    </a:lnTo>
                    <a:lnTo>
                      <a:pt x="8400" y="1872"/>
                    </a:lnTo>
                    <a:lnTo>
                      <a:pt x="8400" y="1860"/>
                    </a:lnTo>
                    <a:lnTo>
                      <a:pt x="8406" y="1848"/>
                    </a:lnTo>
                    <a:lnTo>
                      <a:pt x="8412" y="1842"/>
                    </a:lnTo>
                    <a:lnTo>
                      <a:pt x="8424" y="1836"/>
                    </a:lnTo>
                    <a:lnTo>
                      <a:pt x="8430" y="1830"/>
                    </a:lnTo>
                    <a:lnTo>
                      <a:pt x="8442" y="1836"/>
                    </a:lnTo>
                    <a:lnTo>
                      <a:pt x="8466" y="1836"/>
                    </a:lnTo>
                    <a:lnTo>
                      <a:pt x="8472" y="1830"/>
                    </a:lnTo>
                    <a:lnTo>
                      <a:pt x="8472" y="1812"/>
                    </a:lnTo>
                    <a:lnTo>
                      <a:pt x="8454" y="1794"/>
                    </a:lnTo>
                    <a:lnTo>
                      <a:pt x="8436" y="1788"/>
                    </a:lnTo>
                    <a:lnTo>
                      <a:pt x="8424" y="1782"/>
                    </a:lnTo>
                    <a:lnTo>
                      <a:pt x="8406" y="1770"/>
                    </a:lnTo>
                    <a:lnTo>
                      <a:pt x="8394" y="1758"/>
                    </a:lnTo>
                    <a:lnTo>
                      <a:pt x="8388" y="1740"/>
                    </a:lnTo>
                    <a:lnTo>
                      <a:pt x="8376" y="1716"/>
                    </a:lnTo>
                    <a:lnTo>
                      <a:pt x="8376" y="1704"/>
                    </a:lnTo>
                    <a:lnTo>
                      <a:pt x="8370" y="1698"/>
                    </a:lnTo>
                    <a:lnTo>
                      <a:pt x="8370" y="1692"/>
                    </a:lnTo>
                    <a:lnTo>
                      <a:pt x="8382" y="1686"/>
                    </a:lnTo>
                    <a:lnTo>
                      <a:pt x="8406" y="1710"/>
                    </a:lnTo>
                    <a:lnTo>
                      <a:pt x="8418" y="1716"/>
                    </a:lnTo>
                    <a:lnTo>
                      <a:pt x="8430" y="1716"/>
                    </a:lnTo>
                    <a:lnTo>
                      <a:pt x="8430" y="1710"/>
                    </a:lnTo>
                    <a:lnTo>
                      <a:pt x="8424" y="1704"/>
                    </a:lnTo>
                    <a:lnTo>
                      <a:pt x="8418" y="1692"/>
                    </a:lnTo>
                    <a:lnTo>
                      <a:pt x="8412" y="1686"/>
                    </a:lnTo>
                    <a:lnTo>
                      <a:pt x="8406" y="1674"/>
                    </a:lnTo>
                    <a:lnTo>
                      <a:pt x="8400" y="1668"/>
                    </a:lnTo>
                    <a:lnTo>
                      <a:pt x="8364" y="1668"/>
                    </a:lnTo>
                    <a:lnTo>
                      <a:pt x="8316" y="1626"/>
                    </a:lnTo>
                    <a:lnTo>
                      <a:pt x="8316" y="1596"/>
                    </a:lnTo>
                    <a:lnTo>
                      <a:pt x="8310" y="1590"/>
                    </a:lnTo>
                    <a:lnTo>
                      <a:pt x="8298" y="1584"/>
                    </a:lnTo>
                    <a:lnTo>
                      <a:pt x="8280" y="1578"/>
                    </a:lnTo>
                    <a:lnTo>
                      <a:pt x="8268" y="1572"/>
                    </a:lnTo>
                    <a:lnTo>
                      <a:pt x="8256" y="1572"/>
                    </a:lnTo>
                    <a:lnTo>
                      <a:pt x="8256" y="1590"/>
                    </a:lnTo>
                    <a:lnTo>
                      <a:pt x="8250" y="1590"/>
                    </a:lnTo>
                    <a:lnTo>
                      <a:pt x="8244" y="1584"/>
                    </a:lnTo>
                    <a:lnTo>
                      <a:pt x="8232" y="1584"/>
                    </a:lnTo>
                    <a:lnTo>
                      <a:pt x="8214" y="1572"/>
                    </a:lnTo>
                    <a:lnTo>
                      <a:pt x="8202" y="1566"/>
                    </a:lnTo>
                    <a:lnTo>
                      <a:pt x="8196" y="1560"/>
                    </a:lnTo>
                    <a:lnTo>
                      <a:pt x="8190" y="1548"/>
                    </a:lnTo>
                    <a:lnTo>
                      <a:pt x="8190" y="1536"/>
                    </a:lnTo>
                    <a:lnTo>
                      <a:pt x="8196" y="1524"/>
                    </a:lnTo>
                    <a:lnTo>
                      <a:pt x="8196" y="1500"/>
                    </a:lnTo>
                    <a:lnTo>
                      <a:pt x="8184" y="1476"/>
                    </a:lnTo>
                    <a:lnTo>
                      <a:pt x="8166" y="1458"/>
                    </a:lnTo>
                    <a:lnTo>
                      <a:pt x="8154" y="1452"/>
                    </a:lnTo>
                    <a:lnTo>
                      <a:pt x="8154" y="1434"/>
                    </a:lnTo>
                    <a:lnTo>
                      <a:pt x="8160" y="1428"/>
                    </a:lnTo>
                    <a:lnTo>
                      <a:pt x="8172" y="1428"/>
                    </a:lnTo>
                    <a:lnTo>
                      <a:pt x="8184" y="1434"/>
                    </a:lnTo>
                    <a:lnTo>
                      <a:pt x="8196" y="1416"/>
                    </a:lnTo>
                    <a:lnTo>
                      <a:pt x="8232" y="1446"/>
                    </a:lnTo>
                    <a:lnTo>
                      <a:pt x="8238" y="1440"/>
                    </a:lnTo>
                    <a:lnTo>
                      <a:pt x="8226" y="1428"/>
                    </a:lnTo>
                    <a:lnTo>
                      <a:pt x="8226" y="1422"/>
                    </a:lnTo>
                    <a:lnTo>
                      <a:pt x="8232" y="1416"/>
                    </a:lnTo>
                    <a:lnTo>
                      <a:pt x="8232" y="1404"/>
                    </a:lnTo>
                    <a:lnTo>
                      <a:pt x="8238" y="1392"/>
                    </a:lnTo>
                    <a:lnTo>
                      <a:pt x="8250" y="1386"/>
                    </a:lnTo>
                    <a:lnTo>
                      <a:pt x="8256" y="1386"/>
                    </a:lnTo>
                    <a:lnTo>
                      <a:pt x="8274" y="1404"/>
                    </a:lnTo>
                    <a:lnTo>
                      <a:pt x="8280" y="1416"/>
                    </a:lnTo>
                    <a:lnTo>
                      <a:pt x="8292" y="1428"/>
                    </a:lnTo>
                    <a:lnTo>
                      <a:pt x="8304" y="1434"/>
                    </a:lnTo>
                    <a:lnTo>
                      <a:pt x="8310" y="1446"/>
                    </a:lnTo>
                    <a:lnTo>
                      <a:pt x="8322" y="1398"/>
                    </a:lnTo>
                    <a:lnTo>
                      <a:pt x="8334" y="1398"/>
                    </a:lnTo>
                    <a:lnTo>
                      <a:pt x="8364" y="1392"/>
                    </a:lnTo>
                    <a:lnTo>
                      <a:pt x="8400" y="1386"/>
                    </a:lnTo>
                    <a:lnTo>
                      <a:pt x="8430" y="1386"/>
                    </a:lnTo>
                    <a:lnTo>
                      <a:pt x="8478" y="1410"/>
                    </a:lnTo>
                    <a:lnTo>
                      <a:pt x="8484" y="1416"/>
                    </a:lnTo>
                    <a:lnTo>
                      <a:pt x="8490" y="1416"/>
                    </a:lnTo>
                    <a:lnTo>
                      <a:pt x="8532" y="1434"/>
                    </a:lnTo>
                    <a:lnTo>
                      <a:pt x="8502" y="1374"/>
                    </a:lnTo>
                    <a:lnTo>
                      <a:pt x="8526" y="1374"/>
                    </a:lnTo>
                    <a:lnTo>
                      <a:pt x="8538" y="1368"/>
                    </a:lnTo>
                    <a:lnTo>
                      <a:pt x="8550" y="1356"/>
                    </a:lnTo>
                    <a:lnTo>
                      <a:pt x="8550" y="1332"/>
                    </a:lnTo>
                    <a:lnTo>
                      <a:pt x="8544" y="1326"/>
                    </a:lnTo>
                    <a:lnTo>
                      <a:pt x="8538" y="1314"/>
                    </a:lnTo>
                    <a:lnTo>
                      <a:pt x="8562" y="1314"/>
                    </a:lnTo>
                    <a:lnTo>
                      <a:pt x="8562" y="1290"/>
                    </a:lnTo>
                    <a:lnTo>
                      <a:pt x="8574" y="1290"/>
                    </a:lnTo>
                    <a:lnTo>
                      <a:pt x="8586" y="1296"/>
                    </a:lnTo>
                    <a:lnTo>
                      <a:pt x="8616" y="1296"/>
                    </a:lnTo>
                    <a:lnTo>
                      <a:pt x="8628" y="1290"/>
                    </a:lnTo>
                    <a:lnTo>
                      <a:pt x="8634" y="1284"/>
                    </a:lnTo>
                    <a:lnTo>
                      <a:pt x="8640" y="1272"/>
                    </a:lnTo>
                    <a:lnTo>
                      <a:pt x="8652" y="1260"/>
                    </a:lnTo>
                    <a:lnTo>
                      <a:pt x="8658" y="1248"/>
                    </a:lnTo>
                    <a:lnTo>
                      <a:pt x="8664" y="1242"/>
                    </a:lnTo>
                    <a:lnTo>
                      <a:pt x="8670" y="1242"/>
                    </a:lnTo>
                    <a:lnTo>
                      <a:pt x="8652" y="1218"/>
                    </a:lnTo>
                    <a:lnTo>
                      <a:pt x="8682" y="1218"/>
                    </a:lnTo>
                    <a:lnTo>
                      <a:pt x="8688" y="1236"/>
                    </a:lnTo>
                    <a:lnTo>
                      <a:pt x="8748" y="1242"/>
                    </a:lnTo>
                    <a:lnTo>
                      <a:pt x="8760" y="1242"/>
                    </a:lnTo>
                    <a:lnTo>
                      <a:pt x="8772" y="1248"/>
                    </a:lnTo>
                    <a:lnTo>
                      <a:pt x="8808" y="1248"/>
                    </a:lnTo>
                    <a:lnTo>
                      <a:pt x="8808" y="1230"/>
                    </a:lnTo>
                    <a:lnTo>
                      <a:pt x="8802" y="1218"/>
                    </a:lnTo>
                    <a:lnTo>
                      <a:pt x="8766" y="1218"/>
                    </a:lnTo>
                    <a:lnTo>
                      <a:pt x="8760" y="1194"/>
                    </a:lnTo>
                    <a:lnTo>
                      <a:pt x="8754" y="1194"/>
                    </a:lnTo>
                    <a:lnTo>
                      <a:pt x="8748" y="1188"/>
                    </a:lnTo>
                    <a:lnTo>
                      <a:pt x="8736" y="1188"/>
                    </a:lnTo>
                    <a:lnTo>
                      <a:pt x="8712" y="1176"/>
                    </a:lnTo>
                    <a:lnTo>
                      <a:pt x="8700" y="1176"/>
                    </a:lnTo>
                    <a:lnTo>
                      <a:pt x="8688" y="1170"/>
                    </a:lnTo>
                    <a:lnTo>
                      <a:pt x="8658" y="1170"/>
                    </a:lnTo>
                    <a:lnTo>
                      <a:pt x="8664" y="1152"/>
                    </a:lnTo>
                    <a:lnTo>
                      <a:pt x="8592" y="1104"/>
                    </a:lnTo>
                    <a:lnTo>
                      <a:pt x="8574" y="1122"/>
                    </a:lnTo>
                    <a:lnTo>
                      <a:pt x="8568" y="1122"/>
                    </a:lnTo>
                    <a:lnTo>
                      <a:pt x="8562" y="1116"/>
                    </a:lnTo>
                    <a:lnTo>
                      <a:pt x="8550" y="1116"/>
                    </a:lnTo>
                    <a:lnTo>
                      <a:pt x="8538" y="1110"/>
                    </a:lnTo>
                    <a:lnTo>
                      <a:pt x="8532" y="1110"/>
                    </a:lnTo>
                    <a:lnTo>
                      <a:pt x="8520" y="1104"/>
                    </a:lnTo>
                    <a:lnTo>
                      <a:pt x="8508" y="1092"/>
                    </a:lnTo>
                    <a:lnTo>
                      <a:pt x="8502" y="1092"/>
                    </a:lnTo>
                    <a:lnTo>
                      <a:pt x="8466" y="1098"/>
                    </a:lnTo>
                    <a:lnTo>
                      <a:pt x="8442" y="1092"/>
                    </a:lnTo>
                    <a:lnTo>
                      <a:pt x="8430" y="1086"/>
                    </a:lnTo>
                    <a:lnTo>
                      <a:pt x="8412" y="1068"/>
                    </a:lnTo>
                    <a:lnTo>
                      <a:pt x="8406" y="1068"/>
                    </a:lnTo>
                    <a:lnTo>
                      <a:pt x="8412" y="1062"/>
                    </a:lnTo>
                    <a:lnTo>
                      <a:pt x="8436" y="1062"/>
                    </a:lnTo>
                    <a:lnTo>
                      <a:pt x="8460" y="1074"/>
                    </a:lnTo>
                    <a:lnTo>
                      <a:pt x="8478" y="1074"/>
                    </a:lnTo>
                    <a:lnTo>
                      <a:pt x="8496" y="1080"/>
                    </a:lnTo>
                    <a:lnTo>
                      <a:pt x="8514" y="1080"/>
                    </a:lnTo>
                    <a:lnTo>
                      <a:pt x="8526" y="1086"/>
                    </a:lnTo>
                    <a:lnTo>
                      <a:pt x="8544" y="1086"/>
                    </a:lnTo>
                    <a:lnTo>
                      <a:pt x="8550" y="1080"/>
                    </a:lnTo>
                    <a:lnTo>
                      <a:pt x="8562" y="1080"/>
                    </a:lnTo>
                    <a:lnTo>
                      <a:pt x="8580" y="1074"/>
                    </a:lnTo>
                    <a:lnTo>
                      <a:pt x="8604" y="1062"/>
                    </a:lnTo>
                    <a:lnTo>
                      <a:pt x="8616" y="1050"/>
                    </a:lnTo>
                    <a:lnTo>
                      <a:pt x="8604" y="1038"/>
                    </a:lnTo>
                    <a:lnTo>
                      <a:pt x="8592" y="1032"/>
                    </a:lnTo>
                    <a:lnTo>
                      <a:pt x="8586" y="1026"/>
                    </a:lnTo>
                    <a:lnTo>
                      <a:pt x="8574" y="1020"/>
                    </a:lnTo>
                    <a:lnTo>
                      <a:pt x="8568" y="1014"/>
                    </a:lnTo>
                    <a:lnTo>
                      <a:pt x="8562" y="1014"/>
                    </a:lnTo>
                    <a:lnTo>
                      <a:pt x="8556" y="1008"/>
                    </a:lnTo>
                    <a:lnTo>
                      <a:pt x="8520" y="990"/>
                    </a:lnTo>
                    <a:lnTo>
                      <a:pt x="8508" y="978"/>
                    </a:lnTo>
                    <a:lnTo>
                      <a:pt x="8514" y="972"/>
                    </a:lnTo>
                    <a:lnTo>
                      <a:pt x="8538" y="972"/>
                    </a:lnTo>
                    <a:lnTo>
                      <a:pt x="8556" y="978"/>
                    </a:lnTo>
                    <a:lnTo>
                      <a:pt x="8562" y="984"/>
                    </a:lnTo>
                    <a:lnTo>
                      <a:pt x="8574" y="990"/>
                    </a:lnTo>
                    <a:lnTo>
                      <a:pt x="8580" y="990"/>
                    </a:lnTo>
                    <a:lnTo>
                      <a:pt x="8586" y="996"/>
                    </a:lnTo>
                    <a:lnTo>
                      <a:pt x="8610" y="1008"/>
                    </a:lnTo>
                    <a:lnTo>
                      <a:pt x="8628" y="1020"/>
                    </a:lnTo>
                    <a:lnTo>
                      <a:pt x="8652" y="1032"/>
                    </a:lnTo>
                    <a:lnTo>
                      <a:pt x="8664" y="1032"/>
                    </a:lnTo>
                    <a:lnTo>
                      <a:pt x="8676" y="1026"/>
                    </a:lnTo>
                    <a:lnTo>
                      <a:pt x="8682" y="1026"/>
                    </a:lnTo>
                    <a:lnTo>
                      <a:pt x="8688" y="1020"/>
                    </a:lnTo>
                    <a:lnTo>
                      <a:pt x="8730" y="1020"/>
                    </a:lnTo>
                    <a:lnTo>
                      <a:pt x="8754" y="1026"/>
                    </a:lnTo>
                    <a:lnTo>
                      <a:pt x="8808" y="1044"/>
                    </a:lnTo>
                    <a:lnTo>
                      <a:pt x="8850" y="1062"/>
                    </a:lnTo>
                    <a:lnTo>
                      <a:pt x="8880" y="1068"/>
                    </a:lnTo>
                    <a:lnTo>
                      <a:pt x="8886" y="1074"/>
                    </a:lnTo>
                    <a:lnTo>
                      <a:pt x="8898" y="1074"/>
                    </a:lnTo>
                    <a:lnTo>
                      <a:pt x="8934" y="1086"/>
                    </a:lnTo>
                    <a:lnTo>
                      <a:pt x="8946" y="1086"/>
                    </a:lnTo>
                    <a:lnTo>
                      <a:pt x="8952" y="1092"/>
                    </a:lnTo>
                    <a:lnTo>
                      <a:pt x="8958" y="1092"/>
                    </a:lnTo>
                    <a:lnTo>
                      <a:pt x="8970" y="1098"/>
                    </a:lnTo>
                    <a:lnTo>
                      <a:pt x="8976" y="1104"/>
                    </a:lnTo>
                    <a:lnTo>
                      <a:pt x="8988" y="1110"/>
                    </a:lnTo>
                    <a:lnTo>
                      <a:pt x="9000" y="1110"/>
                    </a:lnTo>
                    <a:lnTo>
                      <a:pt x="9018" y="1116"/>
                    </a:lnTo>
                    <a:lnTo>
                      <a:pt x="9024" y="1122"/>
                    </a:lnTo>
                    <a:lnTo>
                      <a:pt x="9042" y="1122"/>
                    </a:lnTo>
                    <a:lnTo>
                      <a:pt x="9042" y="1116"/>
                    </a:lnTo>
                    <a:lnTo>
                      <a:pt x="9036" y="1098"/>
                    </a:lnTo>
                    <a:lnTo>
                      <a:pt x="9012" y="1074"/>
                    </a:lnTo>
                    <a:lnTo>
                      <a:pt x="9006" y="1074"/>
                    </a:lnTo>
                    <a:lnTo>
                      <a:pt x="9024" y="1056"/>
                    </a:lnTo>
                    <a:lnTo>
                      <a:pt x="8976" y="1038"/>
                    </a:lnTo>
                    <a:lnTo>
                      <a:pt x="8988" y="1032"/>
                    </a:lnTo>
                    <a:lnTo>
                      <a:pt x="8940" y="1008"/>
                    </a:lnTo>
                    <a:lnTo>
                      <a:pt x="8994" y="1020"/>
                    </a:lnTo>
                    <a:lnTo>
                      <a:pt x="8988" y="996"/>
                    </a:lnTo>
                    <a:lnTo>
                      <a:pt x="9000" y="996"/>
                    </a:lnTo>
                    <a:lnTo>
                      <a:pt x="9012" y="1002"/>
                    </a:lnTo>
                    <a:lnTo>
                      <a:pt x="9048" y="1002"/>
                    </a:lnTo>
                    <a:lnTo>
                      <a:pt x="9048" y="99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Romania" descr="© INSCALE GmbH, 05.05.2010&#10;http://www.presentationload.com/"/>
              <p:cNvSpPr/>
              <p:nvPr/>
            </p:nvSpPr>
            <p:spPr bwMode="gray">
              <a:xfrm>
                <a:off x="9951" y="3518"/>
                <a:ext cx="456" cy="273"/>
              </a:xfrm>
              <a:custGeom>
                <a:avLst/>
                <a:gdLst>
                  <a:gd name="T0" fmla="*/ 2147483647 w 612"/>
                  <a:gd name="T1" fmla="*/ 2147483647 h 366"/>
                  <a:gd name="T2" fmla="*/ 2147483647 w 612"/>
                  <a:gd name="T3" fmla="*/ 2147483647 h 366"/>
                  <a:gd name="T4" fmla="*/ 2147483647 w 612"/>
                  <a:gd name="T5" fmla="*/ 2147483647 h 366"/>
                  <a:gd name="T6" fmla="*/ 2147483647 w 612"/>
                  <a:gd name="T7" fmla="*/ 2147483647 h 366"/>
                  <a:gd name="T8" fmla="*/ 2147483647 w 612"/>
                  <a:gd name="T9" fmla="*/ 2147483647 h 366"/>
                  <a:gd name="T10" fmla="*/ 2147483647 w 612"/>
                  <a:gd name="T11" fmla="*/ 2147483647 h 366"/>
                  <a:gd name="T12" fmla="*/ 2147483647 w 612"/>
                  <a:gd name="T13" fmla="*/ 2147483647 h 366"/>
                  <a:gd name="T14" fmla="*/ 2147483647 w 612"/>
                  <a:gd name="T15" fmla="*/ 2147483647 h 366"/>
                  <a:gd name="T16" fmla="*/ 2147483647 w 612"/>
                  <a:gd name="T17" fmla="*/ 2147483647 h 366"/>
                  <a:gd name="T18" fmla="*/ 2147483647 w 612"/>
                  <a:gd name="T19" fmla="*/ 2147483647 h 366"/>
                  <a:gd name="T20" fmla="*/ 2147483647 w 612"/>
                  <a:gd name="T21" fmla="*/ 2147483647 h 366"/>
                  <a:gd name="T22" fmla="*/ 2147483647 w 612"/>
                  <a:gd name="T23" fmla="*/ 2147483647 h 366"/>
                  <a:gd name="T24" fmla="*/ 2147483647 w 612"/>
                  <a:gd name="T25" fmla="*/ 2147483647 h 366"/>
                  <a:gd name="T26" fmla="*/ 2147483647 w 612"/>
                  <a:gd name="T27" fmla="*/ 0 h 366"/>
                  <a:gd name="T28" fmla="*/ 2147483647 w 612"/>
                  <a:gd name="T29" fmla="*/ 2147483647 h 366"/>
                  <a:gd name="T30" fmla="*/ 2147483647 w 612"/>
                  <a:gd name="T31" fmla="*/ 2147483647 h 366"/>
                  <a:gd name="T32" fmla="*/ 2147483647 w 612"/>
                  <a:gd name="T33" fmla="*/ 2147483647 h 366"/>
                  <a:gd name="T34" fmla="*/ 2147483647 w 612"/>
                  <a:gd name="T35" fmla="*/ 2147483647 h 366"/>
                  <a:gd name="T36" fmla="*/ 2147483647 w 612"/>
                  <a:gd name="T37" fmla="*/ 2147483647 h 366"/>
                  <a:gd name="T38" fmla="*/ 2147483647 w 612"/>
                  <a:gd name="T39" fmla="*/ 2147483647 h 366"/>
                  <a:gd name="T40" fmla="*/ 2147483647 w 612"/>
                  <a:gd name="T41" fmla="*/ 2147483647 h 366"/>
                  <a:gd name="T42" fmla="*/ 2147483647 w 612"/>
                  <a:gd name="T43" fmla="*/ 2147483647 h 366"/>
                  <a:gd name="T44" fmla="*/ 2147483647 w 612"/>
                  <a:gd name="T45" fmla="*/ 2147483647 h 366"/>
                  <a:gd name="T46" fmla="*/ 2147483647 w 612"/>
                  <a:gd name="T47" fmla="*/ 2147483647 h 366"/>
                  <a:gd name="T48" fmla="*/ 0 w 612"/>
                  <a:gd name="T49" fmla="*/ 2147483647 h 366"/>
                  <a:gd name="T50" fmla="*/ 2147483647 w 612"/>
                  <a:gd name="T51" fmla="*/ 2147483647 h 366"/>
                  <a:gd name="T52" fmla="*/ 2147483647 w 612"/>
                  <a:gd name="T53" fmla="*/ 2147483647 h 366"/>
                  <a:gd name="T54" fmla="*/ 2147483647 w 612"/>
                  <a:gd name="T55" fmla="*/ 2147483647 h 366"/>
                  <a:gd name="T56" fmla="*/ 2147483647 w 612"/>
                  <a:gd name="T57" fmla="*/ 2147483647 h 366"/>
                  <a:gd name="T58" fmla="*/ 2147483647 w 612"/>
                  <a:gd name="T59" fmla="*/ 2147483647 h 366"/>
                  <a:gd name="T60" fmla="*/ 2147483647 w 612"/>
                  <a:gd name="T61" fmla="*/ 2147483647 h 366"/>
                  <a:gd name="T62" fmla="*/ 2147483647 w 612"/>
                  <a:gd name="T63" fmla="*/ 2147483647 h 366"/>
                  <a:gd name="T64" fmla="*/ 2147483647 w 612"/>
                  <a:gd name="T65" fmla="*/ 2147483647 h 366"/>
                  <a:gd name="T66" fmla="*/ 2147483647 w 612"/>
                  <a:gd name="T67" fmla="*/ 2147483647 h 366"/>
                  <a:gd name="T68" fmla="*/ 2147483647 w 612"/>
                  <a:gd name="T69" fmla="*/ 2147483647 h 366"/>
                  <a:gd name="T70" fmla="*/ 2147483647 w 612"/>
                  <a:gd name="T71" fmla="*/ 2147483647 h 366"/>
                  <a:gd name="T72" fmla="*/ 2147483647 w 612"/>
                  <a:gd name="T73" fmla="*/ 2147483647 h 366"/>
                  <a:gd name="T74" fmla="*/ 2147483647 w 612"/>
                  <a:gd name="T75" fmla="*/ 2147483647 h 366"/>
                  <a:gd name="T76" fmla="*/ 2147483647 w 612"/>
                  <a:gd name="T77" fmla="*/ 2147483647 h 366"/>
                  <a:gd name="T78" fmla="*/ 2147483647 w 612"/>
                  <a:gd name="T79" fmla="*/ 2147483647 h 366"/>
                  <a:gd name="T80" fmla="*/ 2147483647 w 612"/>
                  <a:gd name="T81" fmla="*/ 2147483647 h 366"/>
                  <a:gd name="T82" fmla="*/ 2147483647 w 612"/>
                  <a:gd name="T83" fmla="*/ 2147483647 h 366"/>
                  <a:gd name="T84" fmla="*/ 2147483647 w 612"/>
                  <a:gd name="T85" fmla="*/ 2147483647 h 36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12"/>
                  <a:gd name="T130" fmla="*/ 0 h 366"/>
                  <a:gd name="T131" fmla="*/ 612 w 612"/>
                  <a:gd name="T132" fmla="*/ 366 h 36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12" h="366">
                    <a:moveTo>
                      <a:pt x="516" y="354"/>
                    </a:moveTo>
                    <a:lnTo>
                      <a:pt x="522" y="360"/>
                    </a:lnTo>
                    <a:lnTo>
                      <a:pt x="540" y="360"/>
                    </a:lnTo>
                    <a:lnTo>
                      <a:pt x="540" y="318"/>
                    </a:lnTo>
                    <a:lnTo>
                      <a:pt x="546" y="312"/>
                    </a:lnTo>
                    <a:lnTo>
                      <a:pt x="558" y="294"/>
                    </a:lnTo>
                    <a:lnTo>
                      <a:pt x="564" y="282"/>
                    </a:lnTo>
                    <a:lnTo>
                      <a:pt x="570" y="276"/>
                    </a:lnTo>
                    <a:lnTo>
                      <a:pt x="606" y="276"/>
                    </a:lnTo>
                    <a:lnTo>
                      <a:pt x="612" y="270"/>
                    </a:lnTo>
                    <a:lnTo>
                      <a:pt x="612" y="258"/>
                    </a:lnTo>
                    <a:lnTo>
                      <a:pt x="600" y="222"/>
                    </a:lnTo>
                    <a:lnTo>
                      <a:pt x="600" y="216"/>
                    </a:lnTo>
                    <a:lnTo>
                      <a:pt x="594" y="216"/>
                    </a:lnTo>
                    <a:lnTo>
                      <a:pt x="588" y="222"/>
                    </a:lnTo>
                    <a:lnTo>
                      <a:pt x="570" y="222"/>
                    </a:lnTo>
                    <a:lnTo>
                      <a:pt x="564" y="228"/>
                    </a:lnTo>
                    <a:lnTo>
                      <a:pt x="558" y="228"/>
                    </a:lnTo>
                    <a:lnTo>
                      <a:pt x="552" y="234"/>
                    </a:lnTo>
                    <a:lnTo>
                      <a:pt x="522" y="234"/>
                    </a:lnTo>
                    <a:lnTo>
                      <a:pt x="510" y="222"/>
                    </a:lnTo>
                    <a:lnTo>
                      <a:pt x="510" y="198"/>
                    </a:lnTo>
                    <a:lnTo>
                      <a:pt x="504" y="192"/>
                    </a:lnTo>
                    <a:lnTo>
                      <a:pt x="498" y="180"/>
                    </a:lnTo>
                    <a:lnTo>
                      <a:pt x="498" y="168"/>
                    </a:lnTo>
                    <a:lnTo>
                      <a:pt x="504" y="162"/>
                    </a:lnTo>
                    <a:lnTo>
                      <a:pt x="504" y="150"/>
                    </a:lnTo>
                    <a:lnTo>
                      <a:pt x="510" y="144"/>
                    </a:lnTo>
                    <a:lnTo>
                      <a:pt x="504" y="144"/>
                    </a:lnTo>
                    <a:lnTo>
                      <a:pt x="504" y="102"/>
                    </a:lnTo>
                    <a:lnTo>
                      <a:pt x="498" y="96"/>
                    </a:lnTo>
                    <a:lnTo>
                      <a:pt x="480" y="96"/>
                    </a:lnTo>
                    <a:lnTo>
                      <a:pt x="474" y="78"/>
                    </a:lnTo>
                    <a:lnTo>
                      <a:pt x="462" y="78"/>
                    </a:lnTo>
                    <a:lnTo>
                      <a:pt x="456" y="54"/>
                    </a:lnTo>
                    <a:lnTo>
                      <a:pt x="432" y="42"/>
                    </a:lnTo>
                    <a:lnTo>
                      <a:pt x="432" y="30"/>
                    </a:lnTo>
                    <a:lnTo>
                      <a:pt x="426" y="24"/>
                    </a:lnTo>
                    <a:lnTo>
                      <a:pt x="420" y="12"/>
                    </a:lnTo>
                    <a:lnTo>
                      <a:pt x="414" y="6"/>
                    </a:lnTo>
                    <a:lnTo>
                      <a:pt x="396" y="0"/>
                    </a:lnTo>
                    <a:lnTo>
                      <a:pt x="384" y="0"/>
                    </a:lnTo>
                    <a:lnTo>
                      <a:pt x="378" y="6"/>
                    </a:lnTo>
                    <a:lnTo>
                      <a:pt x="378" y="12"/>
                    </a:lnTo>
                    <a:lnTo>
                      <a:pt x="366" y="24"/>
                    </a:lnTo>
                    <a:lnTo>
                      <a:pt x="348" y="24"/>
                    </a:lnTo>
                    <a:lnTo>
                      <a:pt x="342" y="18"/>
                    </a:lnTo>
                    <a:lnTo>
                      <a:pt x="336" y="30"/>
                    </a:lnTo>
                    <a:lnTo>
                      <a:pt x="312" y="24"/>
                    </a:lnTo>
                    <a:lnTo>
                      <a:pt x="312" y="30"/>
                    </a:lnTo>
                    <a:lnTo>
                      <a:pt x="300" y="42"/>
                    </a:lnTo>
                    <a:lnTo>
                      <a:pt x="288" y="42"/>
                    </a:lnTo>
                    <a:lnTo>
                      <a:pt x="264" y="18"/>
                    </a:lnTo>
                    <a:lnTo>
                      <a:pt x="258" y="18"/>
                    </a:lnTo>
                    <a:lnTo>
                      <a:pt x="246" y="24"/>
                    </a:lnTo>
                    <a:lnTo>
                      <a:pt x="240" y="24"/>
                    </a:lnTo>
                    <a:lnTo>
                      <a:pt x="228" y="30"/>
                    </a:lnTo>
                    <a:lnTo>
                      <a:pt x="222" y="24"/>
                    </a:lnTo>
                    <a:lnTo>
                      <a:pt x="198" y="24"/>
                    </a:lnTo>
                    <a:lnTo>
                      <a:pt x="192" y="18"/>
                    </a:lnTo>
                    <a:lnTo>
                      <a:pt x="168" y="18"/>
                    </a:lnTo>
                    <a:lnTo>
                      <a:pt x="150" y="36"/>
                    </a:lnTo>
                    <a:lnTo>
                      <a:pt x="120" y="36"/>
                    </a:lnTo>
                    <a:lnTo>
                      <a:pt x="108" y="48"/>
                    </a:lnTo>
                    <a:lnTo>
                      <a:pt x="108" y="90"/>
                    </a:lnTo>
                    <a:lnTo>
                      <a:pt x="90" y="108"/>
                    </a:lnTo>
                    <a:lnTo>
                      <a:pt x="78" y="114"/>
                    </a:lnTo>
                    <a:lnTo>
                      <a:pt x="72" y="120"/>
                    </a:lnTo>
                    <a:lnTo>
                      <a:pt x="72" y="138"/>
                    </a:lnTo>
                    <a:lnTo>
                      <a:pt x="66" y="144"/>
                    </a:lnTo>
                    <a:lnTo>
                      <a:pt x="54" y="150"/>
                    </a:lnTo>
                    <a:lnTo>
                      <a:pt x="48" y="156"/>
                    </a:lnTo>
                    <a:lnTo>
                      <a:pt x="30" y="150"/>
                    </a:lnTo>
                    <a:lnTo>
                      <a:pt x="30" y="168"/>
                    </a:lnTo>
                    <a:lnTo>
                      <a:pt x="0" y="174"/>
                    </a:lnTo>
                    <a:lnTo>
                      <a:pt x="6" y="174"/>
                    </a:lnTo>
                    <a:lnTo>
                      <a:pt x="30" y="192"/>
                    </a:lnTo>
                    <a:lnTo>
                      <a:pt x="36" y="192"/>
                    </a:lnTo>
                    <a:lnTo>
                      <a:pt x="48" y="228"/>
                    </a:lnTo>
                    <a:lnTo>
                      <a:pt x="54" y="234"/>
                    </a:lnTo>
                    <a:lnTo>
                      <a:pt x="60" y="234"/>
                    </a:lnTo>
                    <a:lnTo>
                      <a:pt x="66" y="228"/>
                    </a:lnTo>
                    <a:lnTo>
                      <a:pt x="72" y="228"/>
                    </a:lnTo>
                    <a:lnTo>
                      <a:pt x="84" y="234"/>
                    </a:lnTo>
                    <a:lnTo>
                      <a:pt x="84" y="252"/>
                    </a:lnTo>
                    <a:lnTo>
                      <a:pt x="78" y="258"/>
                    </a:lnTo>
                    <a:lnTo>
                      <a:pt x="90" y="276"/>
                    </a:lnTo>
                    <a:lnTo>
                      <a:pt x="114" y="282"/>
                    </a:lnTo>
                    <a:lnTo>
                      <a:pt x="120" y="288"/>
                    </a:lnTo>
                    <a:lnTo>
                      <a:pt x="144" y="282"/>
                    </a:lnTo>
                    <a:lnTo>
                      <a:pt x="168" y="288"/>
                    </a:lnTo>
                    <a:lnTo>
                      <a:pt x="162" y="294"/>
                    </a:lnTo>
                    <a:lnTo>
                      <a:pt x="156" y="306"/>
                    </a:lnTo>
                    <a:lnTo>
                      <a:pt x="162" y="312"/>
                    </a:lnTo>
                    <a:lnTo>
                      <a:pt x="162" y="324"/>
                    </a:lnTo>
                    <a:lnTo>
                      <a:pt x="186" y="324"/>
                    </a:lnTo>
                    <a:lnTo>
                      <a:pt x="192" y="330"/>
                    </a:lnTo>
                    <a:lnTo>
                      <a:pt x="186" y="336"/>
                    </a:lnTo>
                    <a:lnTo>
                      <a:pt x="186" y="342"/>
                    </a:lnTo>
                    <a:lnTo>
                      <a:pt x="180" y="348"/>
                    </a:lnTo>
                    <a:lnTo>
                      <a:pt x="186" y="354"/>
                    </a:lnTo>
                    <a:lnTo>
                      <a:pt x="204" y="354"/>
                    </a:lnTo>
                    <a:lnTo>
                      <a:pt x="216" y="342"/>
                    </a:lnTo>
                    <a:lnTo>
                      <a:pt x="240" y="354"/>
                    </a:lnTo>
                    <a:lnTo>
                      <a:pt x="252" y="354"/>
                    </a:lnTo>
                    <a:lnTo>
                      <a:pt x="258" y="360"/>
                    </a:lnTo>
                    <a:lnTo>
                      <a:pt x="282" y="360"/>
                    </a:lnTo>
                    <a:lnTo>
                      <a:pt x="288" y="354"/>
                    </a:lnTo>
                    <a:lnTo>
                      <a:pt x="288" y="348"/>
                    </a:lnTo>
                    <a:lnTo>
                      <a:pt x="306" y="354"/>
                    </a:lnTo>
                    <a:lnTo>
                      <a:pt x="330" y="354"/>
                    </a:lnTo>
                    <a:lnTo>
                      <a:pt x="336" y="360"/>
                    </a:lnTo>
                    <a:lnTo>
                      <a:pt x="348" y="366"/>
                    </a:lnTo>
                    <a:lnTo>
                      <a:pt x="366" y="366"/>
                    </a:lnTo>
                    <a:lnTo>
                      <a:pt x="372" y="360"/>
                    </a:lnTo>
                    <a:lnTo>
                      <a:pt x="372" y="348"/>
                    </a:lnTo>
                    <a:lnTo>
                      <a:pt x="378" y="342"/>
                    </a:lnTo>
                    <a:lnTo>
                      <a:pt x="384" y="342"/>
                    </a:lnTo>
                    <a:lnTo>
                      <a:pt x="396" y="336"/>
                    </a:lnTo>
                    <a:lnTo>
                      <a:pt x="402" y="336"/>
                    </a:lnTo>
                    <a:lnTo>
                      <a:pt x="402" y="330"/>
                    </a:lnTo>
                    <a:lnTo>
                      <a:pt x="432" y="336"/>
                    </a:lnTo>
                    <a:lnTo>
                      <a:pt x="432" y="324"/>
                    </a:lnTo>
                    <a:lnTo>
                      <a:pt x="438" y="324"/>
                    </a:lnTo>
                    <a:lnTo>
                      <a:pt x="450" y="330"/>
                    </a:lnTo>
                    <a:lnTo>
                      <a:pt x="462" y="330"/>
                    </a:lnTo>
                    <a:lnTo>
                      <a:pt x="474" y="336"/>
                    </a:lnTo>
                    <a:lnTo>
                      <a:pt x="498" y="336"/>
                    </a:lnTo>
                    <a:lnTo>
                      <a:pt x="516" y="35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Qatar" descr="© INSCALE GmbH, 05.05.2010&#10;http://www.presentationload.com/"/>
              <p:cNvSpPr/>
              <p:nvPr/>
            </p:nvSpPr>
            <p:spPr bwMode="gray">
              <a:xfrm>
                <a:off x="11578" y="4828"/>
                <a:ext cx="49" cy="107"/>
              </a:xfrm>
              <a:custGeom>
                <a:avLst/>
                <a:gdLst>
                  <a:gd name="T0" fmla="*/ 2147483647 w 66"/>
                  <a:gd name="T1" fmla="*/ 2147483647 h 144"/>
                  <a:gd name="T2" fmla="*/ 2147483647 w 66"/>
                  <a:gd name="T3" fmla="*/ 2147483647 h 144"/>
                  <a:gd name="T4" fmla="*/ 2147483647 w 66"/>
                  <a:gd name="T5" fmla="*/ 2147483647 h 144"/>
                  <a:gd name="T6" fmla="*/ 2147483647 w 66"/>
                  <a:gd name="T7" fmla="*/ 2147483647 h 144"/>
                  <a:gd name="T8" fmla="*/ 2147483647 w 66"/>
                  <a:gd name="T9" fmla="*/ 2147483647 h 144"/>
                  <a:gd name="T10" fmla="*/ 2147483647 w 66"/>
                  <a:gd name="T11" fmla="*/ 2147483647 h 144"/>
                  <a:gd name="T12" fmla="*/ 2147483647 w 66"/>
                  <a:gd name="T13" fmla="*/ 2147483647 h 144"/>
                  <a:gd name="T14" fmla="*/ 2147483647 w 66"/>
                  <a:gd name="T15" fmla="*/ 2147483647 h 144"/>
                  <a:gd name="T16" fmla="*/ 2147483647 w 66"/>
                  <a:gd name="T17" fmla="*/ 2147483647 h 144"/>
                  <a:gd name="T18" fmla="*/ 2147483647 w 66"/>
                  <a:gd name="T19" fmla="*/ 0 h 144"/>
                  <a:gd name="T20" fmla="*/ 2147483647 w 66"/>
                  <a:gd name="T21" fmla="*/ 0 h 144"/>
                  <a:gd name="T22" fmla="*/ 2147483647 w 66"/>
                  <a:gd name="T23" fmla="*/ 2147483647 h 144"/>
                  <a:gd name="T24" fmla="*/ 2147483647 w 66"/>
                  <a:gd name="T25" fmla="*/ 2147483647 h 144"/>
                  <a:gd name="T26" fmla="*/ 2147483647 w 66"/>
                  <a:gd name="T27" fmla="*/ 2147483647 h 144"/>
                  <a:gd name="T28" fmla="*/ 2147483647 w 66"/>
                  <a:gd name="T29" fmla="*/ 2147483647 h 144"/>
                  <a:gd name="T30" fmla="*/ 0 w 66"/>
                  <a:gd name="T31" fmla="*/ 2147483647 h 144"/>
                  <a:gd name="T32" fmla="*/ 2147483647 w 66"/>
                  <a:gd name="T33" fmla="*/ 2147483647 h 144"/>
                  <a:gd name="T34" fmla="*/ 2147483647 w 66"/>
                  <a:gd name="T35" fmla="*/ 2147483647 h 14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6"/>
                  <a:gd name="T55" fmla="*/ 0 h 144"/>
                  <a:gd name="T56" fmla="*/ 66 w 66"/>
                  <a:gd name="T57" fmla="*/ 144 h 14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6" h="144">
                    <a:moveTo>
                      <a:pt x="24" y="132"/>
                    </a:moveTo>
                    <a:lnTo>
                      <a:pt x="36" y="144"/>
                    </a:lnTo>
                    <a:lnTo>
                      <a:pt x="48" y="132"/>
                    </a:lnTo>
                    <a:lnTo>
                      <a:pt x="54" y="114"/>
                    </a:lnTo>
                    <a:lnTo>
                      <a:pt x="60" y="102"/>
                    </a:lnTo>
                    <a:lnTo>
                      <a:pt x="66" y="84"/>
                    </a:lnTo>
                    <a:lnTo>
                      <a:pt x="66" y="30"/>
                    </a:lnTo>
                    <a:lnTo>
                      <a:pt x="54" y="18"/>
                    </a:lnTo>
                    <a:lnTo>
                      <a:pt x="48" y="6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6"/>
                    </a:lnTo>
                    <a:lnTo>
                      <a:pt x="18" y="18"/>
                    </a:lnTo>
                    <a:lnTo>
                      <a:pt x="12" y="36"/>
                    </a:lnTo>
                    <a:lnTo>
                      <a:pt x="12" y="108"/>
                    </a:lnTo>
                    <a:lnTo>
                      <a:pt x="0" y="120"/>
                    </a:lnTo>
                    <a:lnTo>
                      <a:pt x="6" y="132"/>
                    </a:lnTo>
                    <a:lnTo>
                      <a:pt x="24" y="13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Puerto Rico" descr="© INSCALE GmbH, 05.05.2010&#10;http://www.presentationload.com/"/>
              <p:cNvSpPr/>
              <p:nvPr/>
            </p:nvSpPr>
            <p:spPr bwMode="gray">
              <a:xfrm>
                <a:off x="5453" y="5298"/>
                <a:ext cx="102" cy="44"/>
              </a:xfrm>
              <a:custGeom>
                <a:avLst/>
                <a:gdLst>
                  <a:gd name="T0" fmla="*/ 2147483647 w 138"/>
                  <a:gd name="T1" fmla="*/ 2147483647 h 60"/>
                  <a:gd name="T2" fmla="*/ 2147483647 w 138"/>
                  <a:gd name="T3" fmla="*/ 2147483647 h 60"/>
                  <a:gd name="T4" fmla="*/ 2147483647 w 138"/>
                  <a:gd name="T5" fmla="*/ 0 h 60"/>
                  <a:gd name="T6" fmla="*/ 2147483647 w 138"/>
                  <a:gd name="T7" fmla="*/ 0 h 60"/>
                  <a:gd name="T8" fmla="*/ 2147483647 w 138"/>
                  <a:gd name="T9" fmla="*/ 2147483647 h 60"/>
                  <a:gd name="T10" fmla="*/ 0 w 138"/>
                  <a:gd name="T11" fmla="*/ 2147483647 h 60"/>
                  <a:gd name="T12" fmla="*/ 0 w 138"/>
                  <a:gd name="T13" fmla="*/ 2147483647 h 60"/>
                  <a:gd name="T14" fmla="*/ 2147483647 w 138"/>
                  <a:gd name="T15" fmla="*/ 2147483647 h 60"/>
                  <a:gd name="T16" fmla="*/ 2147483647 w 138"/>
                  <a:gd name="T17" fmla="*/ 2147483647 h 60"/>
                  <a:gd name="T18" fmla="*/ 2147483647 w 138"/>
                  <a:gd name="T19" fmla="*/ 2147483647 h 60"/>
                  <a:gd name="T20" fmla="*/ 2147483647 w 138"/>
                  <a:gd name="T21" fmla="*/ 2147483647 h 60"/>
                  <a:gd name="T22" fmla="*/ 2147483647 w 138"/>
                  <a:gd name="T23" fmla="*/ 2147483647 h 60"/>
                  <a:gd name="T24" fmla="*/ 2147483647 w 138"/>
                  <a:gd name="T25" fmla="*/ 2147483647 h 60"/>
                  <a:gd name="T26" fmla="*/ 2147483647 w 138"/>
                  <a:gd name="T27" fmla="*/ 2147483647 h 60"/>
                  <a:gd name="T28" fmla="*/ 2147483647 w 138"/>
                  <a:gd name="T29" fmla="*/ 2147483647 h 60"/>
                  <a:gd name="T30" fmla="*/ 2147483647 w 138"/>
                  <a:gd name="T31" fmla="*/ 2147483647 h 60"/>
                  <a:gd name="T32" fmla="*/ 2147483647 w 138"/>
                  <a:gd name="T33" fmla="*/ 2147483647 h 60"/>
                  <a:gd name="T34" fmla="*/ 2147483647 w 138"/>
                  <a:gd name="T35" fmla="*/ 2147483647 h 6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8"/>
                  <a:gd name="T55" fmla="*/ 0 h 60"/>
                  <a:gd name="T56" fmla="*/ 138 w 138"/>
                  <a:gd name="T57" fmla="*/ 60 h 6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8" h="60">
                    <a:moveTo>
                      <a:pt x="84" y="12"/>
                    </a:moveTo>
                    <a:lnTo>
                      <a:pt x="72" y="12"/>
                    </a:lnTo>
                    <a:lnTo>
                      <a:pt x="36" y="0"/>
                    </a:lnTo>
                    <a:lnTo>
                      <a:pt x="12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48"/>
                    </a:lnTo>
                    <a:lnTo>
                      <a:pt x="36" y="60"/>
                    </a:lnTo>
                    <a:lnTo>
                      <a:pt x="48" y="48"/>
                    </a:lnTo>
                    <a:lnTo>
                      <a:pt x="102" y="48"/>
                    </a:lnTo>
                    <a:lnTo>
                      <a:pt x="120" y="36"/>
                    </a:lnTo>
                    <a:lnTo>
                      <a:pt x="132" y="30"/>
                    </a:lnTo>
                    <a:lnTo>
                      <a:pt x="138" y="18"/>
                    </a:lnTo>
                    <a:lnTo>
                      <a:pt x="138" y="12"/>
                    </a:lnTo>
                    <a:lnTo>
                      <a:pt x="132" y="6"/>
                    </a:lnTo>
                    <a:lnTo>
                      <a:pt x="114" y="6"/>
                    </a:lnTo>
                    <a:lnTo>
                      <a:pt x="102" y="12"/>
                    </a:lnTo>
                    <a:lnTo>
                      <a:pt x="84" y="1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Philippines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5121" y="5278"/>
                <a:ext cx="531" cy="892"/>
              </a:xfrm>
              <a:custGeom>
                <a:avLst/>
                <a:gdLst>
                  <a:gd name="T0" fmla="*/ 2147483647 w 714"/>
                  <a:gd name="T1" fmla="*/ 2147483647 h 1200"/>
                  <a:gd name="T2" fmla="*/ 2147483647 w 714"/>
                  <a:gd name="T3" fmla="*/ 2147483647 h 1200"/>
                  <a:gd name="T4" fmla="*/ 2147483647 w 714"/>
                  <a:gd name="T5" fmla="*/ 2147483647 h 1200"/>
                  <a:gd name="T6" fmla="*/ 2147483647 w 714"/>
                  <a:gd name="T7" fmla="*/ 2147483647 h 1200"/>
                  <a:gd name="T8" fmla="*/ 2147483647 w 714"/>
                  <a:gd name="T9" fmla="*/ 2147483647 h 1200"/>
                  <a:gd name="T10" fmla="*/ 2147483647 w 714"/>
                  <a:gd name="T11" fmla="*/ 2147483647 h 1200"/>
                  <a:gd name="T12" fmla="*/ 2147483647 w 714"/>
                  <a:gd name="T13" fmla="*/ 2147483647 h 1200"/>
                  <a:gd name="T14" fmla="*/ 2147483647 w 714"/>
                  <a:gd name="T15" fmla="*/ 2147483647 h 1200"/>
                  <a:gd name="T16" fmla="*/ 2147483647 w 714"/>
                  <a:gd name="T17" fmla="*/ 2147483647 h 1200"/>
                  <a:gd name="T18" fmla="*/ 2147483647 w 714"/>
                  <a:gd name="T19" fmla="*/ 2147483647 h 1200"/>
                  <a:gd name="T20" fmla="*/ 2147483647 w 714"/>
                  <a:gd name="T21" fmla="*/ 2147483647 h 1200"/>
                  <a:gd name="T22" fmla="*/ 2147483647 w 714"/>
                  <a:gd name="T23" fmla="*/ 2147483647 h 1200"/>
                  <a:gd name="T24" fmla="*/ 2147483647 w 714"/>
                  <a:gd name="T25" fmla="*/ 2147483647 h 1200"/>
                  <a:gd name="T26" fmla="*/ 2147483647 w 714"/>
                  <a:gd name="T27" fmla="*/ 2147483647 h 1200"/>
                  <a:gd name="T28" fmla="*/ 2147483647 w 714"/>
                  <a:gd name="T29" fmla="*/ 2147483647 h 1200"/>
                  <a:gd name="T30" fmla="*/ 2147483647 w 714"/>
                  <a:gd name="T31" fmla="*/ 2147483647 h 1200"/>
                  <a:gd name="T32" fmla="*/ 2147483647 w 714"/>
                  <a:gd name="T33" fmla="*/ 2147483647 h 1200"/>
                  <a:gd name="T34" fmla="*/ 2147483647 w 714"/>
                  <a:gd name="T35" fmla="*/ 2147483647 h 1200"/>
                  <a:gd name="T36" fmla="*/ 2147483647 w 714"/>
                  <a:gd name="T37" fmla="*/ 2147483647 h 1200"/>
                  <a:gd name="T38" fmla="*/ 2147483647 w 714"/>
                  <a:gd name="T39" fmla="*/ 2147483647 h 1200"/>
                  <a:gd name="T40" fmla="*/ 2147483647 w 714"/>
                  <a:gd name="T41" fmla="*/ 2147483647 h 1200"/>
                  <a:gd name="T42" fmla="*/ 2147483647 w 714"/>
                  <a:gd name="T43" fmla="*/ 2147483647 h 1200"/>
                  <a:gd name="T44" fmla="*/ 2147483647 w 714"/>
                  <a:gd name="T45" fmla="*/ 2147483647 h 1200"/>
                  <a:gd name="T46" fmla="*/ 2147483647 w 714"/>
                  <a:gd name="T47" fmla="*/ 2147483647 h 1200"/>
                  <a:gd name="T48" fmla="*/ 2147483647 w 714"/>
                  <a:gd name="T49" fmla="*/ 2147483647 h 1200"/>
                  <a:gd name="T50" fmla="*/ 2147483647 w 714"/>
                  <a:gd name="T51" fmla="*/ 2147483647 h 1200"/>
                  <a:gd name="T52" fmla="*/ 2147483647 w 714"/>
                  <a:gd name="T53" fmla="*/ 2147483647 h 1200"/>
                  <a:gd name="T54" fmla="*/ 2147483647 w 714"/>
                  <a:gd name="T55" fmla="*/ 2147483647 h 1200"/>
                  <a:gd name="T56" fmla="*/ 2147483647 w 714"/>
                  <a:gd name="T57" fmla="*/ 2147483647 h 1200"/>
                  <a:gd name="T58" fmla="*/ 2147483647 w 714"/>
                  <a:gd name="T59" fmla="*/ 2147483647 h 1200"/>
                  <a:gd name="T60" fmla="*/ 2147483647 w 714"/>
                  <a:gd name="T61" fmla="*/ 2147483647 h 1200"/>
                  <a:gd name="T62" fmla="*/ 2147483647 w 714"/>
                  <a:gd name="T63" fmla="*/ 2147483647 h 1200"/>
                  <a:gd name="T64" fmla="*/ 2147483647 w 714"/>
                  <a:gd name="T65" fmla="*/ 2147483647 h 1200"/>
                  <a:gd name="T66" fmla="*/ 2147483647 w 714"/>
                  <a:gd name="T67" fmla="*/ 2147483647 h 1200"/>
                  <a:gd name="T68" fmla="*/ 2147483647 w 714"/>
                  <a:gd name="T69" fmla="*/ 2147483647 h 1200"/>
                  <a:gd name="T70" fmla="*/ 2147483647 w 714"/>
                  <a:gd name="T71" fmla="*/ 2147483647 h 1200"/>
                  <a:gd name="T72" fmla="*/ 2147483647 w 714"/>
                  <a:gd name="T73" fmla="*/ 2147483647 h 1200"/>
                  <a:gd name="T74" fmla="*/ 2147483647 w 714"/>
                  <a:gd name="T75" fmla="*/ 2147483647 h 1200"/>
                  <a:gd name="T76" fmla="*/ 2147483647 w 714"/>
                  <a:gd name="T77" fmla="*/ 2147483647 h 1200"/>
                  <a:gd name="T78" fmla="*/ 2147483647 w 714"/>
                  <a:gd name="T79" fmla="*/ 0 h 1200"/>
                  <a:gd name="T80" fmla="*/ 2147483647 w 714"/>
                  <a:gd name="T81" fmla="*/ 2147483647 h 1200"/>
                  <a:gd name="T82" fmla="*/ 2147483647 w 714"/>
                  <a:gd name="T83" fmla="*/ 2147483647 h 1200"/>
                  <a:gd name="T84" fmla="*/ 2147483647 w 714"/>
                  <a:gd name="T85" fmla="*/ 2147483647 h 1200"/>
                  <a:gd name="T86" fmla="*/ 2147483647 w 714"/>
                  <a:gd name="T87" fmla="*/ 2147483647 h 1200"/>
                  <a:gd name="T88" fmla="*/ 2147483647 w 714"/>
                  <a:gd name="T89" fmla="*/ 2147483647 h 1200"/>
                  <a:gd name="T90" fmla="*/ 2147483647 w 714"/>
                  <a:gd name="T91" fmla="*/ 2147483647 h 1200"/>
                  <a:gd name="T92" fmla="*/ 2147483647 w 714"/>
                  <a:gd name="T93" fmla="*/ 2147483647 h 1200"/>
                  <a:gd name="T94" fmla="*/ 2147483647 w 714"/>
                  <a:gd name="T95" fmla="*/ 2147483647 h 1200"/>
                  <a:gd name="T96" fmla="*/ 2147483647 w 714"/>
                  <a:gd name="T97" fmla="*/ 2147483647 h 1200"/>
                  <a:gd name="T98" fmla="*/ 2147483647 w 714"/>
                  <a:gd name="T99" fmla="*/ 2147483647 h 1200"/>
                  <a:gd name="T100" fmla="*/ 2147483647 w 714"/>
                  <a:gd name="T101" fmla="*/ 2147483647 h 1200"/>
                  <a:gd name="T102" fmla="*/ 2147483647 w 714"/>
                  <a:gd name="T103" fmla="*/ 2147483647 h 1200"/>
                  <a:gd name="T104" fmla="*/ 2147483647 w 714"/>
                  <a:gd name="T105" fmla="*/ 2147483647 h 1200"/>
                  <a:gd name="T106" fmla="*/ 2147483647 w 714"/>
                  <a:gd name="T107" fmla="*/ 2147483647 h 1200"/>
                  <a:gd name="T108" fmla="*/ 2147483647 w 714"/>
                  <a:gd name="T109" fmla="*/ 2147483647 h 1200"/>
                  <a:gd name="T110" fmla="*/ 2147483647 w 714"/>
                  <a:gd name="T111" fmla="*/ 2147483647 h 1200"/>
                  <a:gd name="T112" fmla="*/ 2147483647 w 714"/>
                  <a:gd name="T113" fmla="*/ 2147483647 h 1200"/>
                  <a:gd name="T114" fmla="*/ 2147483647 w 714"/>
                  <a:gd name="T115" fmla="*/ 2147483647 h 1200"/>
                  <a:gd name="T116" fmla="*/ 2147483647 w 714"/>
                  <a:gd name="T117" fmla="*/ 2147483647 h 120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714"/>
                  <a:gd name="T178" fmla="*/ 0 h 1200"/>
                  <a:gd name="T179" fmla="*/ 714 w 714"/>
                  <a:gd name="T180" fmla="*/ 1200 h 120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714" h="1200">
                    <a:moveTo>
                      <a:pt x="702" y="1140"/>
                    </a:moveTo>
                    <a:lnTo>
                      <a:pt x="690" y="1170"/>
                    </a:lnTo>
                    <a:lnTo>
                      <a:pt x="696" y="1200"/>
                    </a:lnTo>
                    <a:lnTo>
                      <a:pt x="714" y="1182"/>
                    </a:lnTo>
                    <a:lnTo>
                      <a:pt x="714" y="1140"/>
                    </a:lnTo>
                    <a:lnTo>
                      <a:pt x="702" y="1140"/>
                    </a:lnTo>
                    <a:close/>
                    <a:moveTo>
                      <a:pt x="582" y="1176"/>
                    </a:moveTo>
                    <a:lnTo>
                      <a:pt x="600" y="1140"/>
                    </a:lnTo>
                    <a:lnTo>
                      <a:pt x="576" y="1134"/>
                    </a:lnTo>
                    <a:lnTo>
                      <a:pt x="582" y="1176"/>
                    </a:lnTo>
                    <a:close/>
                    <a:moveTo>
                      <a:pt x="246" y="1038"/>
                    </a:moveTo>
                    <a:lnTo>
                      <a:pt x="264" y="1050"/>
                    </a:lnTo>
                    <a:lnTo>
                      <a:pt x="282" y="1020"/>
                    </a:lnTo>
                    <a:lnTo>
                      <a:pt x="258" y="1008"/>
                    </a:lnTo>
                    <a:lnTo>
                      <a:pt x="246" y="1038"/>
                    </a:lnTo>
                    <a:close/>
                    <a:moveTo>
                      <a:pt x="504" y="558"/>
                    </a:moveTo>
                    <a:lnTo>
                      <a:pt x="540" y="576"/>
                    </a:lnTo>
                    <a:lnTo>
                      <a:pt x="540" y="582"/>
                    </a:lnTo>
                    <a:lnTo>
                      <a:pt x="534" y="588"/>
                    </a:lnTo>
                    <a:lnTo>
                      <a:pt x="504" y="588"/>
                    </a:lnTo>
                    <a:lnTo>
                      <a:pt x="570" y="642"/>
                    </a:lnTo>
                    <a:lnTo>
                      <a:pt x="570" y="618"/>
                    </a:lnTo>
                    <a:lnTo>
                      <a:pt x="600" y="624"/>
                    </a:lnTo>
                    <a:lnTo>
                      <a:pt x="576" y="588"/>
                    </a:lnTo>
                    <a:lnTo>
                      <a:pt x="576" y="582"/>
                    </a:lnTo>
                    <a:lnTo>
                      <a:pt x="570" y="576"/>
                    </a:lnTo>
                    <a:lnTo>
                      <a:pt x="570" y="558"/>
                    </a:lnTo>
                    <a:lnTo>
                      <a:pt x="564" y="546"/>
                    </a:lnTo>
                    <a:lnTo>
                      <a:pt x="534" y="516"/>
                    </a:lnTo>
                    <a:lnTo>
                      <a:pt x="522" y="510"/>
                    </a:lnTo>
                    <a:lnTo>
                      <a:pt x="504" y="504"/>
                    </a:lnTo>
                    <a:lnTo>
                      <a:pt x="492" y="498"/>
                    </a:lnTo>
                    <a:lnTo>
                      <a:pt x="474" y="498"/>
                    </a:lnTo>
                    <a:lnTo>
                      <a:pt x="468" y="504"/>
                    </a:lnTo>
                    <a:lnTo>
                      <a:pt x="468" y="528"/>
                    </a:lnTo>
                    <a:lnTo>
                      <a:pt x="492" y="552"/>
                    </a:lnTo>
                    <a:lnTo>
                      <a:pt x="504" y="558"/>
                    </a:lnTo>
                    <a:close/>
                    <a:moveTo>
                      <a:pt x="462" y="666"/>
                    </a:moveTo>
                    <a:lnTo>
                      <a:pt x="474" y="750"/>
                    </a:lnTo>
                    <a:lnTo>
                      <a:pt x="486" y="672"/>
                    </a:lnTo>
                    <a:lnTo>
                      <a:pt x="462" y="618"/>
                    </a:lnTo>
                    <a:lnTo>
                      <a:pt x="438" y="618"/>
                    </a:lnTo>
                    <a:lnTo>
                      <a:pt x="462" y="666"/>
                    </a:lnTo>
                    <a:close/>
                    <a:moveTo>
                      <a:pt x="492" y="738"/>
                    </a:moveTo>
                    <a:lnTo>
                      <a:pt x="522" y="738"/>
                    </a:lnTo>
                    <a:lnTo>
                      <a:pt x="528" y="708"/>
                    </a:lnTo>
                    <a:lnTo>
                      <a:pt x="498" y="702"/>
                    </a:lnTo>
                    <a:lnTo>
                      <a:pt x="492" y="738"/>
                    </a:lnTo>
                    <a:close/>
                    <a:moveTo>
                      <a:pt x="570" y="660"/>
                    </a:moveTo>
                    <a:lnTo>
                      <a:pt x="546" y="648"/>
                    </a:lnTo>
                    <a:lnTo>
                      <a:pt x="528" y="630"/>
                    </a:lnTo>
                    <a:lnTo>
                      <a:pt x="528" y="624"/>
                    </a:lnTo>
                    <a:lnTo>
                      <a:pt x="522" y="618"/>
                    </a:lnTo>
                    <a:lnTo>
                      <a:pt x="486" y="618"/>
                    </a:lnTo>
                    <a:lnTo>
                      <a:pt x="492" y="660"/>
                    </a:lnTo>
                    <a:lnTo>
                      <a:pt x="510" y="654"/>
                    </a:lnTo>
                    <a:lnTo>
                      <a:pt x="522" y="678"/>
                    </a:lnTo>
                    <a:lnTo>
                      <a:pt x="570" y="714"/>
                    </a:lnTo>
                    <a:lnTo>
                      <a:pt x="570" y="660"/>
                    </a:lnTo>
                    <a:close/>
                    <a:moveTo>
                      <a:pt x="162" y="600"/>
                    </a:moveTo>
                    <a:lnTo>
                      <a:pt x="144" y="582"/>
                    </a:lnTo>
                    <a:lnTo>
                      <a:pt x="138" y="606"/>
                    </a:lnTo>
                    <a:lnTo>
                      <a:pt x="132" y="618"/>
                    </a:lnTo>
                    <a:lnTo>
                      <a:pt x="126" y="624"/>
                    </a:lnTo>
                    <a:lnTo>
                      <a:pt x="120" y="642"/>
                    </a:lnTo>
                    <a:lnTo>
                      <a:pt x="120" y="654"/>
                    </a:lnTo>
                    <a:lnTo>
                      <a:pt x="126" y="660"/>
                    </a:lnTo>
                    <a:lnTo>
                      <a:pt x="138" y="666"/>
                    </a:lnTo>
                    <a:lnTo>
                      <a:pt x="150" y="678"/>
                    </a:lnTo>
                    <a:lnTo>
                      <a:pt x="144" y="684"/>
                    </a:lnTo>
                    <a:lnTo>
                      <a:pt x="120" y="696"/>
                    </a:lnTo>
                    <a:lnTo>
                      <a:pt x="114" y="702"/>
                    </a:lnTo>
                    <a:lnTo>
                      <a:pt x="102" y="708"/>
                    </a:lnTo>
                    <a:lnTo>
                      <a:pt x="96" y="732"/>
                    </a:lnTo>
                    <a:lnTo>
                      <a:pt x="72" y="750"/>
                    </a:lnTo>
                    <a:lnTo>
                      <a:pt x="72" y="762"/>
                    </a:lnTo>
                    <a:lnTo>
                      <a:pt x="60" y="774"/>
                    </a:lnTo>
                    <a:lnTo>
                      <a:pt x="48" y="780"/>
                    </a:lnTo>
                    <a:lnTo>
                      <a:pt x="42" y="786"/>
                    </a:lnTo>
                    <a:lnTo>
                      <a:pt x="30" y="792"/>
                    </a:lnTo>
                    <a:lnTo>
                      <a:pt x="24" y="798"/>
                    </a:lnTo>
                    <a:lnTo>
                      <a:pt x="18" y="798"/>
                    </a:lnTo>
                    <a:lnTo>
                      <a:pt x="18" y="804"/>
                    </a:lnTo>
                    <a:lnTo>
                      <a:pt x="12" y="810"/>
                    </a:lnTo>
                    <a:lnTo>
                      <a:pt x="0" y="834"/>
                    </a:lnTo>
                    <a:lnTo>
                      <a:pt x="0" y="864"/>
                    </a:lnTo>
                    <a:lnTo>
                      <a:pt x="30" y="834"/>
                    </a:lnTo>
                    <a:lnTo>
                      <a:pt x="30" y="816"/>
                    </a:lnTo>
                    <a:lnTo>
                      <a:pt x="36" y="810"/>
                    </a:lnTo>
                    <a:lnTo>
                      <a:pt x="42" y="810"/>
                    </a:lnTo>
                    <a:lnTo>
                      <a:pt x="78" y="798"/>
                    </a:lnTo>
                    <a:lnTo>
                      <a:pt x="84" y="792"/>
                    </a:lnTo>
                    <a:lnTo>
                      <a:pt x="84" y="762"/>
                    </a:lnTo>
                    <a:lnTo>
                      <a:pt x="90" y="750"/>
                    </a:lnTo>
                    <a:lnTo>
                      <a:pt x="96" y="744"/>
                    </a:lnTo>
                    <a:lnTo>
                      <a:pt x="114" y="738"/>
                    </a:lnTo>
                    <a:lnTo>
                      <a:pt x="126" y="732"/>
                    </a:lnTo>
                    <a:lnTo>
                      <a:pt x="144" y="720"/>
                    </a:lnTo>
                    <a:lnTo>
                      <a:pt x="162" y="714"/>
                    </a:lnTo>
                    <a:lnTo>
                      <a:pt x="168" y="702"/>
                    </a:lnTo>
                    <a:lnTo>
                      <a:pt x="174" y="696"/>
                    </a:lnTo>
                    <a:lnTo>
                      <a:pt x="174" y="684"/>
                    </a:lnTo>
                    <a:lnTo>
                      <a:pt x="156" y="648"/>
                    </a:lnTo>
                    <a:lnTo>
                      <a:pt x="156" y="624"/>
                    </a:lnTo>
                    <a:lnTo>
                      <a:pt x="162" y="612"/>
                    </a:lnTo>
                    <a:lnTo>
                      <a:pt x="162" y="600"/>
                    </a:lnTo>
                    <a:close/>
                    <a:moveTo>
                      <a:pt x="330" y="1026"/>
                    </a:moveTo>
                    <a:lnTo>
                      <a:pt x="372" y="1056"/>
                    </a:lnTo>
                    <a:lnTo>
                      <a:pt x="372" y="1020"/>
                    </a:lnTo>
                    <a:lnTo>
                      <a:pt x="348" y="1002"/>
                    </a:lnTo>
                    <a:lnTo>
                      <a:pt x="330" y="1026"/>
                    </a:lnTo>
                    <a:close/>
                    <a:moveTo>
                      <a:pt x="660" y="840"/>
                    </a:moveTo>
                    <a:lnTo>
                      <a:pt x="660" y="816"/>
                    </a:lnTo>
                    <a:lnTo>
                      <a:pt x="654" y="804"/>
                    </a:lnTo>
                    <a:lnTo>
                      <a:pt x="654" y="792"/>
                    </a:lnTo>
                    <a:lnTo>
                      <a:pt x="642" y="780"/>
                    </a:lnTo>
                    <a:lnTo>
                      <a:pt x="630" y="774"/>
                    </a:lnTo>
                    <a:lnTo>
                      <a:pt x="600" y="744"/>
                    </a:lnTo>
                    <a:lnTo>
                      <a:pt x="588" y="738"/>
                    </a:lnTo>
                    <a:lnTo>
                      <a:pt x="582" y="738"/>
                    </a:lnTo>
                    <a:lnTo>
                      <a:pt x="576" y="744"/>
                    </a:lnTo>
                    <a:lnTo>
                      <a:pt x="582" y="750"/>
                    </a:lnTo>
                    <a:lnTo>
                      <a:pt x="588" y="762"/>
                    </a:lnTo>
                    <a:lnTo>
                      <a:pt x="594" y="768"/>
                    </a:lnTo>
                    <a:lnTo>
                      <a:pt x="606" y="774"/>
                    </a:lnTo>
                    <a:lnTo>
                      <a:pt x="606" y="786"/>
                    </a:lnTo>
                    <a:lnTo>
                      <a:pt x="600" y="786"/>
                    </a:lnTo>
                    <a:lnTo>
                      <a:pt x="588" y="792"/>
                    </a:lnTo>
                    <a:lnTo>
                      <a:pt x="570" y="792"/>
                    </a:lnTo>
                    <a:lnTo>
                      <a:pt x="558" y="798"/>
                    </a:lnTo>
                    <a:lnTo>
                      <a:pt x="546" y="798"/>
                    </a:lnTo>
                    <a:lnTo>
                      <a:pt x="546" y="828"/>
                    </a:lnTo>
                    <a:lnTo>
                      <a:pt x="528" y="828"/>
                    </a:lnTo>
                    <a:lnTo>
                      <a:pt x="522" y="846"/>
                    </a:lnTo>
                    <a:lnTo>
                      <a:pt x="498" y="864"/>
                    </a:lnTo>
                    <a:lnTo>
                      <a:pt x="492" y="864"/>
                    </a:lnTo>
                    <a:lnTo>
                      <a:pt x="486" y="858"/>
                    </a:lnTo>
                    <a:lnTo>
                      <a:pt x="474" y="852"/>
                    </a:lnTo>
                    <a:lnTo>
                      <a:pt x="462" y="852"/>
                    </a:lnTo>
                    <a:lnTo>
                      <a:pt x="450" y="846"/>
                    </a:lnTo>
                    <a:lnTo>
                      <a:pt x="438" y="858"/>
                    </a:lnTo>
                    <a:lnTo>
                      <a:pt x="432" y="870"/>
                    </a:lnTo>
                    <a:lnTo>
                      <a:pt x="420" y="882"/>
                    </a:lnTo>
                    <a:lnTo>
                      <a:pt x="414" y="894"/>
                    </a:lnTo>
                    <a:lnTo>
                      <a:pt x="408" y="900"/>
                    </a:lnTo>
                    <a:lnTo>
                      <a:pt x="408" y="906"/>
                    </a:lnTo>
                    <a:lnTo>
                      <a:pt x="408" y="900"/>
                    </a:lnTo>
                    <a:lnTo>
                      <a:pt x="396" y="888"/>
                    </a:lnTo>
                    <a:lnTo>
                      <a:pt x="384" y="888"/>
                    </a:lnTo>
                    <a:lnTo>
                      <a:pt x="378" y="900"/>
                    </a:lnTo>
                    <a:lnTo>
                      <a:pt x="378" y="912"/>
                    </a:lnTo>
                    <a:lnTo>
                      <a:pt x="372" y="924"/>
                    </a:lnTo>
                    <a:lnTo>
                      <a:pt x="366" y="930"/>
                    </a:lnTo>
                    <a:lnTo>
                      <a:pt x="360" y="942"/>
                    </a:lnTo>
                    <a:lnTo>
                      <a:pt x="384" y="960"/>
                    </a:lnTo>
                    <a:lnTo>
                      <a:pt x="402" y="942"/>
                    </a:lnTo>
                    <a:lnTo>
                      <a:pt x="414" y="966"/>
                    </a:lnTo>
                    <a:lnTo>
                      <a:pt x="420" y="960"/>
                    </a:lnTo>
                    <a:lnTo>
                      <a:pt x="432" y="954"/>
                    </a:lnTo>
                    <a:lnTo>
                      <a:pt x="450" y="936"/>
                    </a:lnTo>
                    <a:lnTo>
                      <a:pt x="462" y="930"/>
                    </a:lnTo>
                    <a:lnTo>
                      <a:pt x="474" y="930"/>
                    </a:lnTo>
                    <a:lnTo>
                      <a:pt x="498" y="954"/>
                    </a:lnTo>
                    <a:lnTo>
                      <a:pt x="510" y="960"/>
                    </a:lnTo>
                    <a:lnTo>
                      <a:pt x="492" y="978"/>
                    </a:lnTo>
                    <a:lnTo>
                      <a:pt x="492" y="990"/>
                    </a:lnTo>
                    <a:lnTo>
                      <a:pt x="510" y="1026"/>
                    </a:lnTo>
                    <a:lnTo>
                      <a:pt x="522" y="1044"/>
                    </a:lnTo>
                    <a:lnTo>
                      <a:pt x="534" y="1056"/>
                    </a:lnTo>
                    <a:lnTo>
                      <a:pt x="546" y="1062"/>
                    </a:lnTo>
                    <a:lnTo>
                      <a:pt x="558" y="1062"/>
                    </a:lnTo>
                    <a:lnTo>
                      <a:pt x="570" y="1068"/>
                    </a:lnTo>
                    <a:lnTo>
                      <a:pt x="582" y="1068"/>
                    </a:lnTo>
                    <a:lnTo>
                      <a:pt x="606" y="1050"/>
                    </a:lnTo>
                    <a:lnTo>
                      <a:pt x="606" y="1074"/>
                    </a:lnTo>
                    <a:lnTo>
                      <a:pt x="630" y="1074"/>
                    </a:lnTo>
                    <a:lnTo>
                      <a:pt x="630" y="1038"/>
                    </a:lnTo>
                    <a:lnTo>
                      <a:pt x="624" y="1032"/>
                    </a:lnTo>
                    <a:lnTo>
                      <a:pt x="606" y="996"/>
                    </a:lnTo>
                    <a:lnTo>
                      <a:pt x="606" y="984"/>
                    </a:lnTo>
                    <a:lnTo>
                      <a:pt x="612" y="972"/>
                    </a:lnTo>
                    <a:lnTo>
                      <a:pt x="624" y="960"/>
                    </a:lnTo>
                    <a:lnTo>
                      <a:pt x="654" y="1014"/>
                    </a:lnTo>
                    <a:lnTo>
                      <a:pt x="654" y="1008"/>
                    </a:lnTo>
                    <a:lnTo>
                      <a:pt x="660" y="1002"/>
                    </a:lnTo>
                    <a:lnTo>
                      <a:pt x="672" y="978"/>
                    </a:lnTo>
                    <a:lnTo>
                      <a:pt x="678" y="960"/>
                    </a:lnTo>
                    <a:lnTo>
                      <a:pt x="678" y="936"/>
                    </a:lnTo>
                    <a:lnTo>
                      <a:pt x="672" y="918"/>
                    </a:lnTo>
                    <a:lnTo>
                      <a:pt x="666" y="912"/>
                    </a:lnTo>
                    <a:lnTo>
                      <a:pt x="660" y="900"/>
                    </a:lnTo>
                    <a:lnTo>
                      <a:pt x="660" y="840"/>
                    </a:lnTo>
                    <a:close/>
                    <a:moveTo>
                      <a:pt x="330" y="384"/>
                    </a:moveTo>
                    <a:lnTo>
                      <a:pt x="348" y="384"/>
                    </a:lnTo>
                    <a:lnTo>
                      <a:pt x="354" y="390"/>
                    </a:lnTo>
                    <a:lnTo>
                      <a:pt x="366" y="396"/>
                    </a:lnTo>
                    <a:lnTo>
                      <a:pt x="366" y="408"/>
                    </a:lnTo>
                    <a:lnTo>
                      <a:pt x="372" y="420"/>
                    </a:lnTo>
                    <a:lnTo>
                      <a:pt x="384" y="438"/>
                    </a:lnTo>
                    <a:lnTo>
                      <a:pt x="396" y="450"/>
                    </a:lnTo>
                    <a:lnTo>
                      <a:pt x="414" y="462"/>
                    </a:lnTo>
                    <a:lnTo>
                      <a:pt x="432" y="462"/>
                    </a:lnTo>
                    <a:lnTo>
                      <a:pt x="444" y="438"/>
                    </a:lnTo>
                    <a:lnTo>
                      <a:pt x="444" y="426"/>
                    </a:lnTo>
                    <a:lnTo>
                      <a:pt x="432" y="402"/>
                    </a:lnTo>
                    <a:lnTo>
                      <a:pt x="420" y="396"/>
                    </a:lnTo>
                    <a:lnTo>
                      <a:pt x="408" y="396"/>
                    </a:lnTo>
                    <a:lnTo>
                      <a:pt x="408" y="390"/>
                    </a:lnTo>
                    <a:lnTo>
                      <a:pt x="414" y="384"/>
                    </a:lnTo>
                    <a:lnTo>
                      <a:pt x="414" y="378"/>
                    </a:lnTo>
                    <a:lnTo>
                      <a:pt x="420" y="372"/>
                    </a:lnTo>
                    <a:lnTo>
                      <a:pt x="408" y="372"/>
                    </a:lnTo>
                    <a:lnTo>
                      <a:pt x="396" y="366"/>
                    </a:lnTo>
                    <a:lnTo>
                      <a:pt x="390" y="360"/>
                    </a:lnTo>
                    <a:lnTo>
                      <a:pt x="372" y="360"/>
                    </a:lnTo>
                    <a:lnTo>
                      <a:pt x="366" y="366"/>
                    </a:lnTo>
                    <a:lnTo>
                      <a:pt x="354" y="372"/>
                    </a:lnTo>
                    <a:lnTo>
                      <a:pt x="342" y="360"/>
                    </a:lnTo>
                    <a:lnTo>
                      <a:pt x="330" y="354"/>
                    </a:lnTo>
                    <a:lnTo>
                      <a:pt x="312" y="354"/>
                    </a:lnTo>
                    <a:lnTo>
                      <a:pt x="300" y="366"/>
                    </a:lnTo>
                    <a:lnTo>
                      <a:pt x="288" y="372"/>
                    </a:lnTo>
                    <a:lnTo>
                      <a:pt x="282" y="372"/>
                    </a:lnTo>
                    <a:lnTo>
                      <a:pt x="264" y="354"/>
                    </a:lnTo>
                    <a:lnTo>
                      <a:pt x="258" y="342"/>
                    </a:lnTo>
                    <a:lnTo>
                      <a:pt x="258" y="252"/>
                    </a:lnTo>
                    <a:lnTo>
                      <a:pt x="270" y="228"/>
                    </a:lnTo>
                    <a:lnTo>
                      <a:pt x="270" y="222"/>
                    </a:lnTo>
                    <a:lnTo>
                      <a:pt x="288" y="204"/>
                    </a:lnTo>
                    <a:lnTo>
                      <a:pt x="288" y="174"/>
                    </a:lnTo>
                    <a:lnTo>
                      <a:pt x="276" y="150"/>
                    </a:lnTo>
                    <a:lnTo>
                      <a:pt x="276" y="126"/>
                    </a:lnTo>
                    <a:lnTo>
                      <a:pt x="282" y="108"/>
                    </a:lnTo>
                    <a:lnTo>
                      <a:pt x="282" y="72"/>
                    </a:lnTo>
                    <a:lnTo>
                      <a:pt x="264" y="54"/>
                    </a:lnTo>
                    <a:lnTo>
                      <a:pt x="264" y="36"/>
                    </a:lnTo>
                    <a:lnTo>
                      <a:pt x="258" y="30"/>
                    </a:lnTo>
                    <a:lnTo>
                      <a:pt x="258" y="6"/>
                    </a:lnTo>
                    <a:lnTo>
                      <a:pt x="252" y="0"/>
                    </a:lnTo>
                    <a:lnTo>
                      <a:pt x="240" y="0"/>
                    </a:lnTo>
                    <a:lnTo>
                      <a:pt x="234" y="6"/>
                    </a:lnTo>
                    <a:lnTo>
                      <a:pt x="234" y="12"/>
                    </a:lnTo>
                    <a:lnTo>
                      <a:pt x="228" y="18"/>
                    </a:lnTo>
                    <a:lnTo>
                      <a:pt x="216" y="24"/>
                    </a:lnTo>
                    <a:lnTo>
                      <a:pt x="204" y="24"/>
                    </a:lnTo>
                    <a:lnTo>
                      <a:pt x="192" y="18"/>
                    </a:lnTo>
                    <a:lnTo>
                      <a:pt x="186" y="12"/>
                    </a:lnTo>
                    <a:lnTo>
                      <a:pt x="174" y="12"/>
                    </a:lnTo>
                    <a:lnTo>
                      <a:pt x="162" y="18"/>
                    </a:lnTo>
                    <a:lnTo>
                      <a:pt x="162" y="36"/>
                    </a:lnTo>
                    <a:lnTo>
                      <a:pt x="156" y="42"/>
                    </a:lnTo>
                    <a:lnTo>
                      <a:pt x="156" y="48"/>
                    </a:lnTo>
                    <a:lnTo>
                      <a:pt x="144" y="72"/>
                    </a:lnTo>
                    <a:lnTo>
                      <a:pt x="132" y="84"/>
                    </a:lnTo>
                    <a:lnTo>
                      <a:pt x="132" y="96"/>
                    </a:lnTo>
                    <a:lnTo>
                      <a:pt x="138" y="102"/>
                    </a:lnTo>
                    <a:lnTo>
                      <a:pt x="144" y="114"/>
                    </a:lnTo>
                    <a:lnTo>
                      <a:pt x="150" y="132"/>
                    </a:lnTo>
                    <a:lnTo>
                      <a:pt x="156" y="138"/>
                    </a:lnTo>
                    <a:lnTo>
                      <a:pt x="156" y="150"/>
                    </a:lnTo>
                    <a:lnTo>
                      <a:pt x="150" y="162"/>
                    </a:lnTo>
                    <a:lnTo>
                      <a:pt x="150" y="168"/>
                    </a:lnTo>
                    <a:lnTo>
                      <a:pt x="144" y="174"/>
                    </a:lnTo>
                    <a:lnTo>
                      <a:pt x="138" y="186"/>
                    </a:lnTo>
                    <a:lnTo>
                      <a:pt x="138" y="198"/>
                    </a:lnTo>
                    <a:lnTo>
                      <a:pt x="150" y="210"/>
                    </a:lnTo>
                    <a:lnTo>
                      <a:pt x="150" y="216"/>
                    </a:lnTo>
                    <a:lnTo>
                      <a:pt x="144" y="222"/>
                    </a:lnTo>
                    <a:lnTo>
                      <a:pt x="138" y="222"/>
                    </a:lnTo>
                    <a:lnTo>
                      <a:pt x="126" y="228"/>
                    </a:lnTo>
                    <a:lnTo>
                      <a:pt x="120" y="228"/>
                    </a:lnTo>
                    <a:lnTo>
                      <a:pt x="120" y="210"/>
                    </a:lnTo>
                    <a:lnTo>
                      <a:pt x="114" y="204"/>
                    </a:lnTo>
                    <a:lnTo>
                      <a:pt x="114" y="252"/>
                    </a:lnTo>
                    <a:lnTo>
                      <a:pt x="150" y="306"/>
                    </a:lnTo>
                    <a:lnTo>
                      <a:pt x="174" y="330"/>
                    </a:lnTo>
                    <a:lnTo>
                      <a:pt x="186" y="348"/>
                    </a:lnTo>
                    <a:lnTo>
                      <a:pt x="204" y="384"/>
                    </a:lnTo>
                    <a:lnTo>
                      <a:pt x="216" y="402"/>
                    </a:lnTo>
                    <a:lnTo>
                      <a:pt x="228" y="408"/>
                    </a:lnTo>
                    <a:lnTo>
                      <a:pt x="252" y="408"/>
                    </a:lnTo>
                    <a:lnTo>
                      <a:pt x="258" y="396"/>
                    </a:lnTo>
                    <a:lnTo>
                      <a:pt x="270" y="390"/>
                    </a:lnTo>
                    <a:lnTo>
                      <a:pt x="276" y="384"/>
                    </a:lnTo>
                    <a:lnTo>
                      <a:pt x="288" y="384"/>
                    </a:lnTo>
                    <a:lnTo>
                      <a:pt x="294" y="396"/>
                    </a:lnTo>
                    <a:lnTo>
                      <a:pt x="306" y="402"/>
                    </a:lnTo>
                    <a:lnTo>
                      <a:pt x="324" y="420"/>
                    </a:lnTo>
                    <a:lnTo>
                      <a:pt x="342" y="420"/>
                    </a:lnTo>
                    <a:lnTo>
                      <a:pt x="342" y="402"/>
                    </a:lnTo>
                    <a:lnTo>
                      <a:pt x="336" y="396"/>
                    </a:lnTo>
                    <a:lnTo>
                      <a:pt x="330" y="384"/>
                    </a:lnTo>
                    <a:close/>
                    <a:moveTo>
                      <a:pt x="258" y="432"/>
                    </a:moveTo>
                    <a:lnTo>
                      <a:pt x="246" y="426"/>
                    </a:lnTo>
                    <a:lnTo>
                      <a:pt x="204" y="426"/>
                    </a:lnTo>
                    <a:lnTo>
                      <a:pt x="234" y="468"/>
                    </a:lnTo>
                    <a:lnTo>
                      <a:pt x="258" y="534"/>
                    </a:lnTo>
                    <a:lnTo>
                      <a:pt x="270" y="528"/>
                    </a:lnTo>
                    <a:lnTo>
                      <a:pt x="276" y="516"/>
                    </a:lnTo>
                    <a:lnTo>
                      <a:pt x="282" y="510"/>
                    </a:lnTo>
                    <a:lnTo>
                      <a:pt x="282" y="486"/>
                    </a:lnTo>
                    <a:lnTo>
                      <a:pt x="276" y="480"/>
                    </a:lnTo>
                    <a:lnTo>
                      <a:pt x="270" y="468"/>
                    </a:lnTo>
                    <a:lnTo>
                      <a:pt x="270" y="450"/>
                    </a:lnTo>
                    <a:lnTo>
                      <a:pt x="264" y="438"/>
                    </a:lnTo>
                    <a:lnTo>
                      <a:pt x="258" y="432"/>
                    </a:lnTo>
                    <a:close/>
                    <a:moveTo>
                      <a:pt x="330" y="648"/>
                    </a:moveTo>
                    <a:lnTo>
                      <a:pt x="336" y="660"/>
                    </a:lnTo>
                    <a:lnTo>
                      <a:pt x="354" y="678"/>
                    </a:lnTo>
                    <a:lnTo>
                      <a:pt x="360" y="672"/>
                    </a:lnTo>
                    <a:lnTo>
                      <a:pt x="372" y="666"/>
                    </a:lnTo>
                    <a:lnTo>
                      <a:pt x="378" y="660"/>
                    </a:lnTo>
                    <a:lnTo>
                      <a:pt x="384" y="660"/>
                    </a:lnTo>
                    <a:lnTo>
                      <a:pt x="390" y="666"/>
                    </a:lnTo>
                    <a:lnTo>
                      <a:pt x="390" y="696"/>
                    </a:lnTo>
                    <a:lnTo>
                      <a:pt x="402" y="708"/>
                    </a:lnTo>
                    <a:lnTo>
                      <a:pt x="396" y="720"/>
                    </a:lnTo>
                    <a:lnTo>
                      <a:pt x="390" y="726"/>
                    </a:lnTo>
                    <a:lnTo>
                      <a:pt x="372" y="762"/>
                    </a:lnTo>
                    <a:lnTo>
                      <a:pt x="372" y="786"/>
                    </a:lnTo>
                    <a:lnTo>
                      <a:pt x="378" y="792"/>
                    </a:lnTo>
                    <a:lnTo>
                      <a:pt x="384" y="804"/>
                    </a:lnTo>
                    <a:lnTo>
                      <a:pt x="396" y="804"/>
                    </a:lnTo>
                    <a:lnTo>
                      <a:pt x="408" y="798"/>
                    </a:lnTo>
                    <a:lnTo>
                      <a:pt x="420" y="798"/>
                    </a:lnTo>
                    <a:lnTo>
                      <a:pt x="432" y="792"/>
                    </a:lnTo>
                    <a:lnTo>
                      <a:pt x="438" y="786"/>
                    </a:lnTo>
                    <a:lnTo>
                      <a:pt x="438" y="768"/>
                    </a:lnTo>
                    <a:lnTo>
                      <a:pt x="432" y="756"/>
                    </a:lnTo>
                    <a:lnTo>
                      <a:pt x="426" y="738"/>
                    </a:lnTo>
                    <a:lnTo>
                      <a:pt x="426" y="726"/>
                    </a:lnTo>
                    <a:lnTo>
                      <a:pt x="432" y="714"/>
                    </a:lnTo>
                    <a:lnTo>
                      <a:pt x="444" y="678"/>
                    </a:lnTo>
                    <a:lnTo>
                      <a:pt x="444" y="660"/>
                    </a:lnTo>
                    <a:lnTo>
                      <a:pt x="438" y="648"/>
                    </a:lnTo>
                    <a:lnTo>
                      <a:pt x="432" y="642"/>
                    </a:lnTo>
                    <a:lnTo>
                      <a:pt x="426" y="642"/>
                    </a:lnTo>
                    <a:lnTo>
                      <a:pt x="414" y="654"/>
                    </a:lnTo>
                    <a:lnTo>
                      <a:pt x="402" y="660"/>
                    </a:lnTo>
                    <a:lnTo>
                      <a:pt x="396" y="660"/>
                    </a:lnTo>
                    <a:lnTo>
                      <a:pt x="396" y="648"/>
                    </a:lnTo>
                    <a:lnTo>
                      <a:pt x="408" y="624"/>
                    </a:lnTo>
                    <a:lnTo>
                      <a:pt x="408" y="612"/>
                    </a:lnTo>
                    <a:lnTo>
                      <a:pt x="414" y="600"/>
                    </a:lnTo>
                    <a:lnTo>
                      <a:pt x="414" y="594"/>
                    </a:lnTo>
                    <a:lnTo>
                      <a:pt x="408" y="588"/>
                    </a:lnTo>
                    <a:lnTo>
                      <a:pt x="372" y="570"/>
                    </a:lnTo>
                    <a:lnTo>
                      <a:pt x="366" y="564"/>
                    </a:lnTo>
                    <a:lnTo>
                      <a:pt x="330" y="564"/>
                    </a:lnTo>
                    <a:lnTo>
                      <a:pt x="324" y="570"/>
                    </a:lnTo>
                    <a:lnTo>
                      <a:pt x="324" y="576"/>
                    </a:lnTo>
                    <a:lnTo>
                      <a:pt x="330" y="582"/>
                    </a:lnTo>
                    <a:lnTo>
                      <a:pt x="336" y="582"/>
                    </a:lnTo>
                    <a:lnTo>
                      <a:pt x="342" y="594"/>
                    </a:lnTo>
                    <a:lnTo>
                      <a:pt x="342" y="600"/>
                    </a:lnTo>
                    <a:lnTo>
                      <a:pt x="336" y="606"/>
                    </a:lnTo>
                    <a:lnTo>
                      <a:pt x="336" y="618"/>
                    </a:lnTo>
                    <a:lnTo>
                      <a:pt x="330" y="630"/>
                    </a:lnTo>
                    <a:lnTo>
                      <a:pt x="330" y="64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6" name="Peru" descr="© INSCALE GmbH, 05.05.2010&#10;http://www.presentationload.com/"/>
              <p:cNvSpPr/>
              <p:nvPr/>
            </p:nvSpPr>
            <p:spPr bwMode="gray">
              <a:xfrm>
                <a:off x="4646" y="6396"/>
                <a:ext cx="700" cy="1106"/>
              </a:xfrm>
              <a:custGeom>
                <a:avLst/>
                <a:gdLst>
                  <a:gd name="T0" fmla="*/ 2147483647 w 942"/>
                  <a:gd name="T1" fmla="*/ 2147483647 h 1488"/>
                  <a:gd name="T2" fmla="*/ 2147483647 w 942"/>
                  <a:gd name="T3" fmla="*/ 2147483647 h 1488"/>
                  <a:gd name="T4" fmla="*/ 2147483647 w 942"/>
                  <a:gd name="T5" fmla="*/ 2147483647 h 1488"/>
                  <a:gd name="T6" fmla="*/ 2147483647 w 942"/>
                  <a:gd name="T7" fmla="*/ 2147483647 h 1488"/>
                  <a:gd name="T8" fmla="*/ 2147483647 w 942"/>
                  <a:gd name="T9" fmla="*/ 2147483647 h 1488"/>
                  <a:gd name="T10" fmla="*/ 2147483647 w 942"/>
                  <a:gd name="T11" fmla="*/ 2147483647 h 1488"/>
                  <a:gd name="T12" fmla="*/ 2147483647 w 942"/>
                  <a:gd name="T13" fmla="*/ 2147483647 h 1488"/>
                  <a:gd name="T14" fmla="*/ 2147483647 w 942"/>
                  <a:gd name="T15" fmla="*/ 2147483647 h 1488"/>
                  <a:gd name="T16" fmla="*/ 2147483647 w 942"/>
                  <a:gd name="T17" fmla="*/ 2147483647 h 1488"/>
                  <a:gd name="T18" fmla="*/ 2147483647 w 942"/>
                  <a:gd name="T19" fmla="*/ 2147483647 h 1488"/>
                  <a:gd name="T20" fmla="*/ 2147483647 w 942"/>
                  <a:gd name="T21" fmla="*/ 2147483647 h 1488"/>
                  <a:gd name="T22" fmla="*/ 2147483647 w 942"/>
                  <a:gd name="T23" fmla="*/ 2147483647 h 1488"/>
                  <a:gd name="T24" fmla="*/ 2147483647 w 942"/>
                  <a:gd name="T25" fmla="*/ 2147483647 h 1488"/>
                  <a:gd name="T26" fmla="*/ 2147483647 w 942"/>
                  <a:gd name="T27" fmla="*/ 2147483647 h 1488"/>
                  <a:gd name="T28" fmla="*/ 2147483647 w 942"/>
                  <a:gd name="T29" fmla="*/ 2147483647 h 1488"/>
                  <a:gd name="T30" fmla="*/ 2147483647 w 942"/>
                  <a:gd name="T31" fmla="*/ 2147483647 h 1488"/>
                  <a:gd name="T32" fmla="*/ 2147483647 w 942"/>
                  <a:gd name="T33" fmla="*/ 2147483647 h 1488"/>
                  <a:gd name="T34" fmla="*/ 2147483647 w 942"/>
                  <a:gd name="T35" fmla="*/ 2147483647 h 1488"/>
                  <a:gd name="T36" fmla="*/ 2147483647 w 942"/>
                  <a:gd name="T37" fmla="*/ 2147483647 h 1488"/>
                  <a:gd name="T38" fmla="*/ 2147483647 w 942"/>
                  <a:gd name="T39" fmla="*/ 2147483647 h 1488"/>
                  <a:gd name="T40" fmla="*/ 2147483647 w 942"/>
                  <a:gd name="T41" fmla="*/ 2147483647 h 1488"/>
                  <a:gd name="T42" fmla="*/ 2147483647 w 942"/>
                  <a:gd name="T43" fmla="*/ 2147483647 h 1488"/>
                  <a:gd name="T44" fmla="*/ 2147483647 w 942"/>
                  <a:gd name="T45" fmla="*/ 2147483647 h 1488"/>
                  <a:gd name="T46" fmla="*/ 2147483647 w 942"/>
                  <a:gd name="T47" fmla="*/ 2147483647 h 1488"/>
                  <a:gd name="T48" fmla="*/ 2147483647 w 942"/>
                  <a:gd name="T49" fmla="*/ 2147483647 h 1488"/>
                  <a:gd name="T50" fmla="*/ 2147483647 w 942"/>
                  <a:gd name="T51" fmla="*/ 2147483647 h 1488"/>
                  <a:gd name="T52" fmla="*/ 2147483647 w 942"/>
                  <a:gd name="T53" fmla="*/ 2147483647 h 1488"/>
                  <a:gd name="T54" fmla="*/ 2147483647 w 942"/>
                  <a:gd name="T55" fmla="*/ 2147483647 h 1488"/>
                  <a:gd name="T56" fmla="*/ 2147483647 w 942"/>
                  <a:gd name="T57" fmla="*/ 2147483647 h 1488"/>
                  <a:gd name="T58" fmla="*/ 2147483647 w 942"/>
                  <a:gd name="T59" fmla="*/ 2147483647 h 1488"/>
                  <a:gd name="T60" fmla="*/ 2147483647 w 942"/>
                  <a:gd name="T61" fmla="*/ 2147483647 h 1488"/>
                  <a:gd name="T62" fmla="*/ 2147483647 w 942"/>
                  <a:gd name="T63" fmla="*/ 0 h 1488"/>
                  <a:gd name="T64" fmla="*/ 2147483647 w 942"/>
                  <a:gd name="T65" fmla="*/ 2147483647 h 1488"/>
                  <a:gd name="T66" fmla="*/ 2147483647 w 942"/>
                  <a:gd name="T67" fmla="*/ 2147483647 h 1488"/>
                  <a:gd name="T68" fmla="*/ 2147483647 w 942"/>
                  <a:gd name="T69" fmla="*/ 2147483647 h 1488"/>
                  <a:gd name="T70" fmla="*/ 2147483647 w 942"/>
                  <a:gd name="T71" fmla="*/ 2147483647 h 1488"/>
                  <a:gd name="T72" fmla="*/ 2147483647 w 942"/>
                  <a:gd name="T73" fmla="*/ 2147483647 h 1488"/>
                  <a:gd name="T74" fmla="*/ 2147483647 w 942"/>
                  <a:gd name="T75" fmla="*/ 2147483647 h 1488"/>
                  <a:gd name="T76" fmla="*/ 2147483647 w 942"/>
                  <a:gd name="T77" fmla="*/ 2147483647 h 1488"/>
                  <a:gd name="T78" fmla="*/ 2147483647 w 942"/>
                  <a:gd name="T79" fmla="*/ 2147483647 h 1488"/>
                  <a:gd name="T80" fmla="*/ 2147483647 w 942"/>
                  <a:gd name="T81" fmla="*/ 2147483647 h 1488"/>
                  <a:gd name="T82" fmla="*/ 2147483647 w 942"/>
                  <a:gd name="T83" fmla="*/ 2147483647 h 1488"/>
                  <a:gd name="T84" fmla="*/ 0 w 942"/>
                  <a:gd name="T85" fmla="*/ 2147483647 h 1488"/>
                  <a:gd name="T86" fmla="*/ 2147483647 w 942"/>
                  <a:gd name="T87" fmla="*/ 2147483647 h 1488"/>
                  <a:gd name="T88" fmla="*/ 2147483647 w 942"/>
                  <a:gd name="T89" fmla="*/ 2147483647 h 1488"/>
                  <a:gd name="T90" fmla="*/ 2147483647 w 942"/>
                  <a:gd name="T91" fmla="*/ 2147483647 h 1488"/>
                  <a:gd name="T92" fmla="*/ 2147483647 w 942"/>
                  <a:gd name="T93" fmla="*/ 2147483647 h 1488"/>
                  <a:gd name="T94" fmla="*/ 2147483647 w 942"/>
                  <a:gd name="T95" fmla="*/ 2147483647 h 1488"/>
                  <a:gd name="T96" fmla="*/ 2147483647 w 942"/>
                  <a:gd name="T97" fmla="*/ 2147483647 h 1488"/>
                  <a:gd name="T98" fmla="*/ 2147483647 w 942"/>
                  <a:gd name="T99" fmla="*/ 2147483647 h 1488"/>
                  <a:gd name="T100" fmla="*/ 2147483647 w 942"/>
                  <a:gd name="T101" fmla="*/ 2147483647 h 1488"/>
                  <a:gd name="T102" fmla="*/ 2147483647 w 942"/>
                  <a:gd name="T103" fmla="*/ 2147483647 h 1488"/>
                  <a:gd name="T104" fmla="*/ 2147483647 w 942"/>
                  <a:gd name="T105" fmla="*/ 2147483647 h 1488"/>
                  <a:gd name="T106" fmla="*/ 2147483647 w 942"/>
                  <a:gd name="T107" fmla="*/ 2147483647 h 1488"/>
                  <a:gd name="T108" fmla="*/ 2147483647 w 942"/>
                  <a:gd name="T109" fmla="*/ 2147483647 h 1488"/>
                  <a:gd name="T110" fmla="*/ 2147483647 w 942"/>
                  <a:gd name="T111" fmla="*/ 2147483647 h 1488"/>
                  <a:gd name="T112" fmla="*/ 2147483647 w 942"/>
                  <a:gd name="T113" fmla="*/ 2147483647 h 1488"/>
                  <a:gd name="T114" fmla="*/ 2147483647 w 942"/>
                  <a:gd name="T115" fmla="*/ 2147483647 h 1488"/>
                  <a:gd name="T116" fmla="*/ 2147483647 w 942"/>
                  <a:gd name="T117" fmla="*/ 2147483647 h 1488"/>
                  <a:gd name="T118" fmla="*/ 2147483647 w 942"/>
                  <a:gd name="T119" fmla="*/ 2147483647 h 1488"/>
                  <a:gd name="T120" fmla="*/ 2147483647 w 942"/>
                  <a:gd name="T121" fmla="*/ 2147483647 h 148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42"/>
                  <a:gd name="T184" fmla="*/ 0 h 1488"/>
                  <a:gd name="T185" fmla="*/ 942 w 942"/>
                  <a:gd name="T186" fmla="*/ 1488 h 148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42" h="1488">
                    <a:moveTo>
                      <a:pt x="930" y="1320"/>
                    </a:moveTo>
                    <a:lnTo>
                      <a:pt x="924" y="1314"/>
                    </a:lnTo>
                    <a:lnTo>
                      <a:pt x="912" y="1308"/>
                    </a:lnTo>
                    <a:lnTo>
                      <a:pt x="888" y="1284"/>
                    </a:lnTo>
                    <a:lnTo>
                      <a:pt x="864" y="1284"/>
                    </a:lnTo>
                    <a:lnTo>
                      <a:pt x="858" y="1278"/>
                    </a:lnTo>
                    <a:lnTo>
                      <a:pt x="870" y="1260"/>
                    </a:lnTo>
                    <a:lnTo>
                      <a:pt x="870" y="1230"/>
                    </a:lnTo>
                    <a:lnTo>
                      <a:pt x="882" y="1230"/>
                    </a:lnTo>
                    <a:lnTo>
                      <a:pt x="906" y="1254"/>
                    </a:lnTo>
                    <a:lnTo>
                      <a:pt x="918" y="1236"/>
                    </a:lnTo>
                    <a:lnTo>
                      <a:pt x="918" y="1230"/>
                    </a:lnTo>
                    <a:lnTo>
                      <a:pt x="912" y="1224"/>
                    </a:lnTo>
                    <a:lnTo>
                      <a:pt x="906" y="1212"/>
                    </a:lnTo>
                    <a:lnTo>
                      <a:pt x="900" y="1194"/>
                    </a:lnTo>
                    <a:lnTo>
                      <a:pt x="912" y="1170"/>
                    </a:lnTo>
                    <a:lnTo>
                      <a:pt x="924" y="1158"/>
                    </a:lnTo>
                    <a:lnTo>
                      <a:pt x="930" y="1146"/>
                    </a:lnTo>
                    <a:lnTo>
                      <a:pt x="930" y="1140"/>
                    </a:lnTo>
                    <a:lnTo>
                      <a:pt x="924" y="1128"/>
                    </a:lnTo>
                    <a:lnTo>
                      <a:pt x="912" y="1116"/>
                    </a:lnTo>
                    <a:lnTo>
                      <a:pt x="906" y="1116"/>
                    </a:lnTo>
                    <a:lnTo>
                      <a:pt x="924" y="1086"/>
                    </a:lnTo>
                    <a:lnTo>
                      <a:pt x="912" y="1038"/>
                    </a:lnTo>
                    <a:lnTo>
                      <a:pt x="918" y="1032"/>
                    </a:lnTo>
                    <a:lnTo>
                      <a:pt x="924" y="1020"/>
                    </a:lnTo>
                    <a:lnTo>
                      <a:pt x="930" y="1014"/>
                    </a:lnTo>
                    <a:lnTo>
                      <a:pt x="930" y="1002"/>
                    </a:lnTo>
                    <a:lnTo>
                      <a:pt x="918" y="978"/>
                    </a:lnTo>
                    <a:lnTo>
                      <a:pt x="906" y="960"/>
                    </a:lnTo>
                    <a:lnTo>
                      <a:pt x="894" y="948"/>
                    </a:lnTo>
                    <a:lnTo>
                      <a:pt x="882" y="930"/>
                    </a:lnTo>
                    <a:lnTo>
                      <a:pt x="870" y="918"/>
                    </a:lnTo>
                    <a:lnTo>
                      <a:pt x="864" y="900"/>
                    </a:lnTo>
                    <a:lnTo>
                      <a:pt x="864" y="882"/>
                    </a:lnTo>
                    <a:lnTo>
                      <a:pt x="828" y="882"/>
                    </a:lnTo>
                    <a:lnTo>
                      <a:pt x="822" y="888"/>
                    </a:lnTo>
                    <a:lnTo>
                      <a:pt x="816" y="888"/>
                    </a:lnTo>
                    <a:lnTo>
                      <a:pt x="816" y="894"/>
                    </a:lnTo>
                    <a:lnTo>
                      <a:pt x="804" y="894"/>
                    </a:lnTo>
                    <a:lnTo>
                      <a:pt x="798" y="888"/>
                    </a:lnTo>
                    <a:lnTo>
                      <a:pt x="798" y="882"/>
                    </a:lnTo>
                    <a:lnTo>
                      <a:pt x="786" y="888"/>
                    </a:lnTo>
                    <a:lnTo>
                      <a:pt x="786" y="858"/>
                    </a:lnTo>
                    <a:lnTo>
                      <a:pt x="780" y="840"/>
                    </a:lnTo>
                    <a:lnTo>
                      <a:pt x="780" y="828"/>
                    </a:lnTo>
                    <a:lnTo>
                      <a:pt x="786" y="816"/>
                    </a:lnTo>
                    <a:lnTo>
                      <a:pt x="786" y="804"/>
                    </a:lnTo>
                    <a:lnTo>
                      <a:pt x="792" y="798"/>
                    </a:lnTo>
                    <a:lnTo>
                      <a:pt x="792" y="780"/>
                    </a:lnTo>
                    <a:lnTo>
                      <a:pt x="786" y="768"/>
                    </a:lnTo>
                    <a:lnTo>
                      <a:pt x="786" y="756"/>
                    </a:lnTo>
                    <a:lnTo>
                      <a:pt x="732" y="804"/>
                    </a:lnTo>
                    <a:lnTo>
                      <a:pt x="672" y="810"/>
                    </a:lnTo>
                    <a:lnTo>
                      <a:pt x="672" y="804"/>
                    </a:lnTo>
                    <a:lnTo>
                      <a:pt x="666" y="798"/>
                    </a:lnTo>
                    <a:lnTo>
                      <a:pt x="660" y="786"/>
                    </a:lnTo>
                    <a:lnTo>
                      <a:pt x="660" y="774"/>
                    </a:lnTo>
                    <a:lnTo>
                      <a:pt x="654" y="768"/>
                    </a:lnTo>
                    <a:lnTo>
                      <a:pt x="648" y="768"/>
                    </a:lnTo>
                    <a:lnTo>
                      <a:pt x="636" y="762"/>
                    </a:lnTo>
                    <a:lnTo>
                      <a:pt x="594" y="762"/>
                    </a:lnTo>
                    <a:lnTo>
                      <a:pt x="600" y="756"/>
                    </a:lnTo>
                    <a:lnTo>
                      <a:pt x="612" y="750"/>
                    </a:lnTo>
                    <a:lnTo>
                      <a:pt x="618" y="738"/>
                    </a:lnTo>
                    <a:lnTo>
                      <a:pt x="624" y="732"/>
                    </a:lnTo>
                    <a:lnTo>
                      <a:pt x="600" y="708"/>
                    </a:lnTo>
                    <a:lnTo>
                      <a:pt x="588" y="702"/>
                    </a:lnTo>
                    <a:lnTo>
                      <a:pt x="576" y="690"/>
                    </a:lnTo>
                    <a:lnTo>
                      <a:pt x="564" y="666"/>
                    </a:lnTo>
                    <a:lnTo>
                      <a:pt x="558" y="660"/>
                    </a:lnTo>
                    <a:lnTo>
                      <a:pt x="558" y="654"/>
                    </a:lnTo>
                    <a:lnTo>
                      <a:pt x="552" y="630"/>
                    </a:lnTo>
                    <a:lnTo>
                      <a:pt x="540" y="624"/>
                    </a:lnTo>
                    <a:lnTo>
                      <a:pt x="534" y="618"/>
                    </a:lnTo>
                    <a:lnTo>
                      <a:pt x="534" y="606"/>
                    </a:lnTo>
                    <a:lnTo>
                      <a:pt x="540" y="600"/>
                    </a:lnTo>
                    <a:lnTo>
                      <a:pt x="552" y="594"/>
                    </a:lnTo>
                    <a:lnTo>
                      <a:pt x="546" y="588"/>
                    </a:lnTo>
                    <a:lnTo>
                      <a:pt x="546" y="564"/>
                    </a:lnTo>
                    <a:lnTo>
                      <a:pt x="552" y="552"/>
                    </a:lnTo>
                    <a:lnTo>
                      <a:pt x="582" y="522"/>
                    </a:lnTo>
                    <a:lnTo>
                      <a:pt x="588" y="528"/>
                    </a:lnTo>
                    <a:lnTo>
                      <a:pt x="594" y="528"/>
                    </a:lnTo>
                    <a:lnTo>
                      <a:pt x="588" y="522"/>
                    </a:lnTo>
                    <a:lnTo>
                      <a:pt x="588" y="504"/>
                    </a:lnTo>
                    <a:lnTo>
                      <a:pt x="582" y="498"/>
                    </a:lnTo>
                    <a:lnTo>
                      <a:pt x="582" y="486"/>
                    </a:lnTo>
                    <a:lnTo>
                      <a:pt x="600" y="468"/>
                    </a:lnTo>
                    <a:lnTo>
                      <a:pt x="600" y="414"/>
                    </a:lnTo>
                    <a:lnTo>
                      <a:pt x="624" y="414"/>
                    </a:lnTo>
                    <a:lnTo>
                      <a:pt x="624" y="408"/>
                    </a:lnTo>
                    <a:lnTo>
                      <a:pt x="630" y="402"/>
                    </a:lnTo>
                    <a:lnTo>
                      <a:pt x="630" y="396"/>
                    </a:lnTo>
                    <a:lnTo>
                      <a:pt x="642" y="384"/>
                    </a:lnTo>
                    <a:lnTo>
                      <a:pt x="654" y="378"/>
                    </a:lnTo>
                    <a:lnTo>
                      <a:pt x="660" y="372"/>
                    </a:lnTo>
                    <a:lnTo>
                      <a:pt x="672" y="366"/>
                    </a:lnTo>
                    <a:lnTo>
                      <a:pt x="702" y="366"/>
                    </a:lnTo>
                    <a:lnTo>
                      <a:pt x="708" y="354"/>
                    </a:lnTo>
                    <a:lnTo>
                      <a:pt x="738" y="360"/>
                    </a:lnTo>
                    <a:lnTo>
                      <a:pt x="744" y="354"/>
                    </a:lnTo>
                    <a:lnTo>
                      <a:pt x="750" y="342"/>
                    </a:lnTo>
                    <a:lnTo>
                      <a:pt x="756" y="336"/>
                    </a:lnTo>
                    <a:lnTo>
                      <a:pt x="774" y="336"/>
                    </a:lnTo>
                    <a:lnTo>
                      <a:pt x="786" y="348"/>
                    </a:lnTo>
                    <a:lnTo>
                      <a:pt x="786" y="354"/>
                    </a:lnTo>
                    <a:lnTo>
                      <a:pt x="804" y="354"/>
                    </a:lnTo>
                    <a:lnTo>
                      <a:pt x="816" y="342"/>
                    </a:lnTo>
                    <a:lnTo>
                      <a:pt x="798" y="330"/>
                    </a:lnTo>
                    <a:lnTo>
                      <a:pt x="786" y="312"/>
                    </a:lnTo>
                    <a:lnTo>
                      <a:pt x="768" y="312"/>
                    </a:lnTo>
                    <a:lnTo>
                      <a:pt x="762" y="306"/>
                    </a:lnTo>
                    <a:lnTo>
                      <a:pt x="762" y="288"/>
                    </a:lnTo>
                    <a:lnTo>
                      <a:pt x="774" y="264"/>
                    </a:lnTo>
                    <a:lnTo>
                      <a:pt x="774" y="258"/>
                    </a:lnTo>
                    <a:lnTo>
                      <a:pt x="780" y="252"/>
                    </a:lnTo>
                    <a:lnTo>
                      <a:pt x="786" y="252"/>
                    </a:lnTo>
                    <a:lnTo>
                      <a:pt x="792" y="246"/>
                    </a:lnTo>
                    <a:lnTo>
                      <a:pt x="798" y="234"/>
                    </a:lnTo>
                    <a:lnTo>
                      <a:pt x="798" y="216"/>
                    </a:lnTo>
                    <a:lnTo>
                      <a:pt x="792" y="210"/>
                    </a:lnTo>
                    <a:lnTo>
                      <a:pt x="780" y="204"/>
                    </a:lnTo>
                    <a:lnTo>
                      <a:pt x="756" y="204"/>
                    </a:lnTo>
                    <a:lnTo>
                      <a:pt x="750" y="198"/>
                    </a:lnTo>
                    <a:lnTo>
                      <a:pt x="744" y="186"/>
                    </a:lnTo>
                    <a:lnTo>
                      <a:pt x="744" y="180"/>
                    </a:lnTo>
                    <a:lnTo>
                      <a:pt x="732" y="180"/>
                    </a:lnTo>
                    <a:lnTo>
                      <a:pt x="726" y="186"/>
                    </a:lnTo>
                    <a:lnTo>
                      <a:pt x="714" y="192"/>
                    </a:lnTo>
                    <a:lnTo>
                      <a:pt x="702" y="192"/>
                    </a:lnTo>
                    <a:lnTo>
                      <a:pt x="696" y="186"/>
                    </a:lnTo>
                    <a:lnTo>
                      <a:pt x="690" y="186"/>
                    </a:lnTo>
                    <a:lnTo>
                      <a:pt x="684" y="180"/>
                    </a:lnTo>
                    <a:lnTo>
                      <a:pt x="660" y="180"/>
                    </a:lnTo>
                    <a:lnTo>
                      <a:pt x="648" y="192"/>
                    </a:lnTo>
                    <a:lnTo>
                      <a:pt x="648" y="204"/>
                    </a:lnTo>
                    <a:lnTo>
                      <a:pt x="612" y="204"/>
                    </a:lnTo>
                    <a:lnTo>
                      <a:pt x="588" y="198"/>
                    </a:lnTo>
                    <a:lnTo>
                      <a:pt x="576" y="192"/>
                    </a:lnTo>
                    <a:lnTo>
                      <a:pt x="576" y="168"/>
                    </a:lnTo>
                    <a:lnTo>
                      <a:pt x="582" y="162"/>
                    </a:lnTo>
                    <a:lnTo>
                      <a:pt x="582" y="156"/>
                    </a:lnTo>
                    <a:lnTo>
                      <a:pt x="576" y="150"/>
                    </a:lnTo>
                    <a:lnTo>
                      <a:pt x="564" y="144"/>
                    </a:lnTo>
                    <a:lnTo>
                      <a:pt x="552" y="144"/>
                    </a:lnTo>
                    <a:lnTo>
                      <a:pt x="552" y="138"/>
                    </a:lnTo>
                    <a:lnTo>
                      <a:pt x="546" y="132"/>
                    </a:lnTo>
                    <a:lnTo>
                      <a:pt x="546" y="108"/>
                    </a:lnTo>
                    <a:lnTo>
                      <a:pt x="540" y="102"/>
                    </a:lnTo>
                    <a:lnTo>
                      <a:pt x="528" y="102"/>
                    </a:lnTo>
                    <a:lnTo>
                      <a:pt x="516" y="84"/>
                    </a:lnTo>
                    <a:lnTo>
                      <a:pt x="498" y="84"/>
                    </a:lnTo>
                    <a:lnTo>
                      <a:pt x="486" y="48"/>
                    </a:lnTo>
                    <a:lnTo>
                      <a:pt x="480" y="42"/>
                    </a:lnTo>
                    <a:lnTo>
                      <a:pt x="468" y="36"/>
                    </a:lnTo>
                    <a:lnTo>
                      <a:pt x="450" y="18"/>
                    </a:lnTo>
                    <a:lnTo>
                      <a:pt x="438" y="12"/>
                    </a:lnTo>
                    <a:lnTo>
                      <a:pt x="426" y="0"/>
                    </a:lnTo>
                    <a:lnTo>
                      <a:pt x="396" y="0"/>
                    </a:lnTo>
                    <a:lnTo>
                      <a:pt x="414" y="0"/>
                    </a:lnTo>
                    <a:lnTo>
                      <a:pt x="414" y="24"/>
                    </a:lnTo>
                    <a:lnTo>
                      <a:pt x="408" y="24"/>
                    </a:lnTo>
                    <a:lnTo>
                      <a:pt x="408" y="30"/>
                    </a:lnTo>
                    <a:lnTo>
                      <a:pt x="402" y="30"/>
                    </a:lnTo>
                    <a:lnTo>
                      <a:pt x="426" y="48"/>
                    </a:lnTo>
                    <a:lnTo>
                      <a:pt x="426" y="78"/>
                    </a:lnTo>
                    <a:lnTo>
                      <a:pt x="414" y="84"/>
                    </a:lnTo>
                    <a:lnTo>
                      <a:pt x="402" y="126"/>
                    </a:lnTo>
                    <a:lnTo>
                      <a:pt x="396" y="138"/>
                    </a:lnTo>
                    <a:lnTo>
                      <a:pt x="384" y="150"/>
                    </a:lnTo>
                    <a:lnTo>
                      <a:pt x="378" y="162"/>
                    </a:lnTo>
                    <a:lnTo>
                      <a:pt x="366" y="174"/>
                    </a:lnTo>
                    <a:lnTo>
                      <a:pt x="354" y="192"/>
                    </a:lnTo>
                    <a:lnTo>
                      <a:pt x="336" y="204"/>
                    </a:lnTo>
                    <a:lnTo>
                      <a:pt x="276" y="234"/>
                    </a:lnTo>
                    <a:lnTo>
                      <a:pt x="258" y="240"/>
                    </a:lnTo>
                    <a:lnTo>
                      <a:pt x="240" y="252"/>
                    </a:lnTo>
                    <a:lnTo>
                      <a:pt x="222" y="270"/>
                    </a:lnTo>
                    <a:lnTo>
                      <a:pt x="222" y="276"/>
                    </a:lnTo>
                    <a:lnTo>
                      <a:pt x="210" y="282"/>
                    </a:lnTo>
                    <a:lnTo>
                      <a:pt x="210" y="300"/>
                    </a:lnTo>
                    <a:lnTo>
                      <a:pt x="198" y="312"/>
                    </a:lnTo>
                    <a:lnTo>
                      <a:pt x="198" y="336"/>
                    </a:lnTo>
                    <a:lnTo>
                      <a:pt x="192" y="348"/>
                    </a:lnTo>
                    <a:lnTo>
                      <a:pt x="192" y="378"/>
                    </a:lnTo>
                    <a:lnTo>
                      <a:pt x="174" y="378"/>
                    </a:lnTo>
                    <a:lnTo>
                      <a:pt x="168" y="384"/>
                    </a:lnTo>
                    <a:lnTo>
                      <a:pt x="168" y="390"/>
                    </a:lnTo>
                    <a:lnTo>
                      <a:pt x="162" y="396"/>
                    </a:lnTo>
                    <a:lnTo>
                      <a:pt x="162" y="402"/>
                    </a:lnTo>
                    <a:lnTo>
                      <a:pt x="144" y="402"/>
                    </a:lnTo>
                    <a:lnTo>
                      <a:pt x="138" y="390"/>
                    </a:lnTo>
                    <a:lnTo>
                      <a:pt x="138" y="372"/>
                    </a:lnTo>
                    <a:lnTo>
                      <a:pt x="132" y="366"/>
                    </a:lnTo>
                    <a:lnTo>
                      <a:pt x="132" y="360"/>
                    </a:lnTo>
                    <a:lnTo>
                      <a:pt x="102" y="360"/>
                    </a:lnTo>
                    <a:lnTo>
                      <a:pt x="90" y="348"/>
                    </a:lnTo>
                    <a:lnTo>
                      <a:pt x="78" y="360"/>
                    </a:lnTo>
                    <a:lnTo>
                      <a:pt x="66" y="366"/>
                    </a:lnTo>
                    <a:lnTo>
                      <a:pt x="60" y="366"/>
                    </a:lnTo>
                    <a:lnTo>
                      <a:pt x="54" y="360"/>
                    </a:lnTo>
                    <a:lnTo>
                      <a:pt x="66" y="348"/>
                    </a:lnTo>
                    <a:lnTo>
                      <a:pt x="54" y="336"/>
                    </a:lnTo>
                    <a:lnTo>
                      <a:pt x="60" y="330"/>
                    </a:lnTo>
                    <a:lnTo>
                      <a:pt x="66" y="318"/>
                    </a:lnTo>
                    <a:lnTo>
                      <a:pt x="78" y="312"/>
                    </a:lnTo>
                    <a:lnTo>
                      <a:pt x="84" y="300"/>
                    </a:lnTo>
                    <a:lnTo>
                      <a:pt x="90" y="294"/>
                    </a:lnTo>
                    <a:lnTo>
                      <a:pt x="90" y="288"/>
                    </a:lnTo>
                    <a:lnTo>
                      <a:pt x="84" y="288"/>
                    </a:lnTo>
                    <a:lnTo>
                      <a:pt x="72" y="282"/>
                    </a:lnTo>
                    <a:lnTo>
                      <a:pt x="66" y="282"/>
                    </a:lnTo>
                    <a:lnTo>
                      <a:pt x="6" y="342"/>
                    </a:lnTo>
                    <a:lnTo>
                      <a:pt x="0" y="354"/>
                    </a:lnTo>
                    <a:lnTo>
                      <a:pt x="0" y="390"/>
                    </a:lnTo>
                    <a:lnTo>
                      <a:pt x="6" y="396"/>
                    </a:lnTo>
                    <a:lnTo>
                      <a:pt x="18" y="396"/>
                    </a:lnTo>
                    <a:lnTo>
                      <a:pt x="12" y="420"/>
                    </a:lnTo>
                    <a:lnTo>
                      <a:pt x="36" y="444"/>
                    </a:lnTo>
                    <a:lnTo>
                      <a:pt x="36" y="462"/>
                    </a:lnTo>
                    <a:lnTo>
                      <a:pt x="12" y="486"/>
                    </a:lnTo>
                    <a:lnTo>
                      <a:pt x="12" y="492"/>
                    </a:lnTo>
                    <a:lnTo>
                      <a:pt x="18" y="504"/>
                    </a:lnTo>
                    <a:lnTo>
                      <a:pt x="24" y="510"/>
                    </a:lnTo>
                    <a:lnTo>
                      <a:pt x="36" y="516"/>
                    </a:lnTo>
                    <a:lnTo>
                      <a:pt x="54" y="522"/>
                    </a:lnTo>
                    <a:lnTo>
                      <a:pt x="66" y="522"/>
                    </a:lnTo>
                    <a:lnTo>
                      <a:pt x="108" y="564"/>
                    </a:lnTo>
                    <a:lnTo>
                      <a:pt x="114" y="576"/>
                    </a:lnTo>
                    <a:lnTo>
                      <a:pt x="132" y="594"/>
                    </a:lnTo>
                    <a:lnTo>
                      <a:pt x="138" y="612"/>
                    </a:lnTo>
                    <a:lnTo>
                      <a:pt x="144" y="624"/>
                    </a:lnTo>
                    <a:lnTo>
                      <a:pt x="144" y="642"/>
                    </a:lnTo>
                    <a:lnTo>
                      <a:pt x="150" y="648"/>
                    </a:lnTo>
                    <a:lnTo>
                      <a:pt x="156" y="660"/>
                    </a:lnTo>
                    <a:lnTo>
                      <a:pt x="168" y="666"/>
                    </a:lnTo>
                    <a:lnTo>
                      <a:pt x="174" y="678"/>
                    </a:lnTo>
                    <a:lnTo>
                      <a:pt x="192" y="696"/>
                    </a:lnTo>
                    <a:lnTo>
                      <a:pt x="204" y="720"/>
                    </a:lnTo>
                    <a:lnTo>
                      <a:pt x="216" y="732"/>
                    </a:lnTo>
                    <a:lnTo>
                      <a:pt x="222" y="744"/>
                    </a:lnTo>
                    <a:lnTo>
                      <a:pt x="234" y="762"/>
                    </a:lnTo>
                    <a:lnTo>
                      <a:pt x="240" y="768"/>
                    </a:lnTo>
                    <a:lnTo>
                      <a:pt x="246" y="780"/>
                    </a:lnTo>
                    <a:lnTo>
                      <a:pt x="252" y="822"/>
                    </a:lnTo>
                    <a:lnTo>
                      <a:pt x="252" y="828"/>
                    </a:lnTo>
                    <a:lnTo>
                      <a:pt x="258" y="834"/>
                    </a:lnTo>
                    <a:lnTo>
                      <a:pt x="264" y="846"/>
                    </a:lnTo>
                    <a:lnTo>
                      <a:pt x="270" y="864"/>
                    </a:lnTo>
                    <a:lnTo>
                      <a:pt x="282" y="876"/>
                    </a:lnTo>
                    <a:lnTo>
                      <a:pt x="288" y="894"/>
                    </a:lnTo>
                    <a:lnTo>
                      <a:pt x="294" y="906"/>
                    </a:lnTo>
                    <a:lnTo>
                      <a:pt x="294" y="918"/>
                    </a:lnTo>
                    <a:lnTo>
                      <a:pt x="300" y="924"/>
                    </a:lnTo>
                    <a:lnTo>
                      <a:pt x="312" y="924"/>
                    </a:lnTo>
                    <a:lnTo>
                      <a:pt x="324" y="936"/>
                    </a:lnTo>
                    <a:lnTo>
                      <a:pt x="324" y="948"/>
                    </a:lnTo>
                    <a:lnTo>
                      <a:pt x="330" y="954"/>
                    </a:lnTo>
                    <a:lnTo>
                      <a:pt x="330" y="966"/>
                    </a:lnTo>
                    <a:lnTo>
                      <a:pt x="336" y="984"/>
                    </a:lnTo>
                    <a:lnTo>
                      <a:pt x="360" y="1014"/>
                    </a:lnTo>
                    <a:lnTo>
                      <a:pt x="378" y="1050"/>
                    </a:lnTo>
                    <a:lnTo>
                      <a:pt x="396" y="1074"/>
                    </a:lnTo>
                    <a:lnTo>
                      <a:pt x="402" y="1086"/>
                    </a:lnTo>
                    <a:lnTo>
                      <a:pt x="408" y="1104"/>
                    </a:lnTo>
                    <a:lnTo>
                      <a:pt x="408" y="1116"/>
                    </a:lnTo>
                    <a:lnTo>
                      <a:pt x="402" y="1128"/>
                    </a:lnTo>
                    <a:lnTo>
                      <a:pt x="402" y="1146"/>
                    </a:lnTo>
                    <a:lnTo>
                      <a:pt x="414" y="1158"/>
                    </a:lnTo>
                    <a:lnTo>
                      <a:pt x="420" y="1170"/>
                    </a:lnTo>
                    <a:lnTo>
                      <a:pt x="444" y="1194"/>
                    </a:lnTo>
                    <a:lnTo>
                      <a:pt x="456" y="1200"/>
                    </a:lnTo>
                    <a:lnTo>
                      <a:pt x="468" y="1212"/>
                    </a:lnTo>
                    <a:lnTo>
                      <a:pt x="474" y="1224"/>
                    </a:lnTo>
                    <a:lnTo>
                      <a:pt x="498" y="1248"/>
                    </a:lnTo>
                    <a:lnTo>
                      <a:pt x="516" y="1260"/>
                    </a:lnTo>
                    <a:lnTo>
                      <a:pt x="546" y="1278"/>
                    </a:lnTo>
                    <a:lnTo>
                      <a:pt x="576" y="1290"/>
                    </a:lnTo>
                    <a:lnTo>
                      <a:pt x="600" y="1302"/>
                    </a:lnTo>
                    <a:lnTo>
                      <a:pt x="642" y="1320"/>
                    </a:lnTo>
                    <a:lnTo>
                      <a:pt x="696" y="1350"/>
                    </a:lnTo>
                    <a:lnTo>
                      <a:pt x="708" y="1362"/>
                    </a:lnTo>
                    <a:lnTo>
                      <a:pt x="726" y="1374"/>
                    </a:lnTo>
                    <a:lnTo>
                      <a:pt x="738" y="1380"/>
                    </a:lnTo>
                    <a:lnTo>
                      <a:pt x="750" y="1392"/>
                    </a:lnTo>
                    <a:lnTo>
                      <a:pt x="774" y="1404"/>
                    </a:lnTo>
                    <a:lnTo>
                      <a:pt x="780" y="1428"/>
                    </a:lnTo>
                    <a:lnTo>
                      <a:pt x="792" y="1434"/>
                    </a:lnTo>
                    <a:lnTo>
                      <a:pt x="798" y="1446"/>
                    </a:lnTo>
                    <a:lnTo>
                      <a:pt x="810" y="1452"/>
                    </a:lnTo>
                    <a:lnTo>
                      <a:pt x="816" y="1458"/>
                    </a:lnTo>
                    <a:lnTo>
                      <a:pt x="840" y="1470"/>
                    </a:lnTo>
                    <a:lnTo>
                      <a:pt x="846" y="1482"/>
                    </a:lnTo>
                    <a:lnTo>
                      <a:pt x="858" y="1488"/>
                    </a:lnTo>
                    <a:lnTo>
                      <a:pt x="894" y="1464"/>
                    </a:lnTo>
                    <a:lnTo>
                      <a:pt x="900" y="1458"/>
                    </a:lnTo>
                    <a:lnTo>
                      <a:pt x="900" y="1440"/>
                    </a:lnTo>
                    <a:lnTo>
                      <a:pt x="894" y="1428"/>
                    </a:lnTo>
                    <a:lnTo>
                      <a:pt x="912" y="1416"/>
                    </a:lnTo>
                    <a:lnTo>
                      <a:pt x="900" y="1392"/>
                    </a:lnTo>
                    <a:lnTo>
                      <a:pt x="918" y="1374"/>
                    </a:lnTo>
                    <a:lnTo>
                      <a:pt x="930" y="1368"/>
                    </a:lnTo>
                    <a:lnTo>
                      <a:pt x="942" y="1344"/>
                    </a:lnTo>
                    <a:lnTo>
                      <a:pt x="942" y="1332"/>
                    </a:lnTo>
                    <a:lnTo>
                      <a:pt x="930" y="1320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Paraguay" descr="© INSCALE GmbH, 05.05.2010&#10;http://www.presentationload.com/"/>
              <p:cNvSpPr/>
              <p:nvPr/>
            </p:nvSpPr>
            <p:spPr bwMode="gray">
              <a:xfrm>
                <a:off x="5714" y="7552"/>
                <a:ext cx="444" cy="502"/>
              </a:xfrm>
              <a:custGeom>
                <a:avLst/>
                <a:gdLst>
                  <a:gd name="T0" fmla="*/ 2147483647 w 600"/>
                  <a:gd name="T1" fmla="*/ 2147483647 h 678"/>
                  <a:gd name="T2" fmla="*/ 2147483647 w 600"/>
                  <a:gd name="T3" fmla="*/ 2147483647 h 678"/>
                  <a:gd name="T4" fmla="*/ 2147483647 w 600"/>
                  <a:gd name="T5" fmla="*/ 2147483647 h 678"/>
                  <a:gd name="T6" fmla="*/ 2147483647 w 600"/>
                  <a:gd name="T7" fmla="*/ 2147483647 h 678"/>
                  <a:gd name="T8" fmla="*/ 2147483647 w 600"/>
                  <a:gd name="T9" fmla="*/ 2147483647 h 678"/>
                  <a:gd name="T10" fmla="*/ 2147483647 w 600"/>
                  <a:gd name="T11" fmla="*/ 2147483647 h 678"/>
                  <a:gd name="T12" fmla="*/ 2147483647 w 600"/>
                  <a:gd name="T13" fmla="*/ 2147483647 h 678"/>
                  <a:gd name="T14" fmla="*/ 2147483647 w 600"/>
                  <a:gd name="T15" fmla="*/ 2147483647 h 678"/>
                  <a:gd name="T16" fmla="*/ 2147483647 w 600"/>
                  <a:gd name="T17" fmla="*/ 2147483647 h 678"/>
                  <a:gd name="T18" fmla="*/ 2147483647 w 600"/>
                  <a:gd name="T19" fmla="*/ 2147483647 h 678"/>
                  <a:gd name="T20" fmla="*/ 2147483647 w 600"/>
                  <a:gd name="T21" fmla="*/ 2147483647 h 678"/>
                  <a:gd name="T22" fmla="*/ 2147483647 w 600"/>
                  <a:gd name="T23" fmla="*/ 2147483647 h 678"/>
                  <a:gd name="T24" fmla="*/ 2147483647 w 600"/>
                  <a:gd name="T25" fmla="*/ 2147483647 h 678"/>
                  <a:gd name="T26" fmla="*/ 2147483647 w 600"/>
                  <a:gd name="T27" fmla="*/ 2147483647 h 678"/>
                  <a:gd name="T28" fmla="*/ 2147483647 w 600"/>
                  <a:gd name="T29" fmla="*/ 2147483647 h 678"/>
                  <a:gd name="T30" fmla="*/ 2147483647 w 600"/>
                  <a:gd name="T31" fmla="*/ 2147483647 h 678"/>
                  <a:gd name="T32" fmla="*/ 2147483647 w 600"/>
                  <a:gd name="T33" fmla="*/ 2147483647 h 678"/>
                  <a:gd name="T34" fmla="*/ 2147483647 w 600"/>
                  <a:gd name="T35" fmla="*/ 2147483647 h 678"/>
                  <a:gd name="T36" fmla="*/ 2147483647 w 600"/>
                  <a:gd name="T37" fmla="*/ 2147483647 h 678"/>
                  <a:gd name="T38" fmla="*/ 2147483647 w 600"/>
                  <a:gd name="T39" fmla="*/ 2147483647 h 678"/>
                  <a:gd name="T40" fmla="*/ 2147483647 w 600"/>
                  <a:gd name="T41" fmla="*/ 2147483647 h 678"/>
                  <a:gd name="T42" fmla="*/ 2147483647 w 600"/>
                  <a:gd name="T43" fmla="*/ 2147483647 h 678"/>
                  <a:gd name="T44" fmla="*/ 2147483647 w 600"/>
                  <a:gd name="T45" fmla="*/ 2147483647 h 678"/>
                  <a:gd name="T46" fmla="*/ 2147483647 w 600"/>
                  <a:gd name="T47" fmla="*/ 2147483647 h 678"/>
                  <a:gd name="T48" fmla="*/ 2147483647 w 600"/>
                  <a:gd name="T49" fmla="*/ 2147483647 h 678"/>
                  <a:gd name="T50" fmla="*/ 2147483647 w 600"/>
                  <a:gd name="T51" fmla="*/ 2147483647 h 678"/>
                  <a:gd name="T52" fmla="*/ 2147483647 w 600"/>
                  <a:gd name="T53" fmla="*/ 0 h 678"/>
                  <a:gd name="T54" fmla="*/ 2147483647 w 600"/>
                  <a:gd name="T55" fmla="*/ 2147483647 h 678"/>
                  <a:gd name="T56" fmla="*/ 2147483647 w 600"/>
                  <a:gd name="T57" fmla="*/ 2147483647 h 678"/>
                  <a:gd name="T58" fmla="*/ 0 w 600"/>
                  <a:gd name="T59" fmla="*/ 2147483647 h 678"/>
                  <a:gd name="T60" fmla="*/ 2147483647 w 600"/>
                  <a:gd name="T61" fmla="*/ 2147483647 h 678"/>
                  <a:gd name="T62" fmla="*/ 2147483647 w 600"/>
                  <a:gd name="T63" fmla="*/ 2147483647 h 678"/>
                  <a:gd name="T64" fmla="*/ 2147483647 w 600"/>
                  <a:gd name="T65" fmla="*/ 2147483647 h 678"/>
                  <a:gd name="T66" fmla="*/ 2147483647 w 600"/>
                  <a:gd name="T67" fmla="*/ 2147483647 h 678"/>
                  <a:gd name="T68" fmla="*/ 2147483647 w 600"/>
                  <a:gd name="T69" fmla="*/ 2147483647 h 678"/>
                  <a:gd name="T70" fmla="*/ 2147483647 w 600"/>
                  <a:gd name="T71" fmla="*/ 2147483647 h 678"/>
                  <a:gd name="T72" fmla="*/ 2147483647 w 600"/>
                  <a:gd name="T73" fmla="*/ 2147483647 h 678"/>
                  <a:gd name="T74" fmla="*/ 2147483647 w 600"/>
                  <a:gd name="T75" fmla="*/ 2147483647 h 678"/>
                  <a:gd name="T76" fmla="*/ 2147483647 w 600"/>
                  <a:gd name="T77" fmla="*/ 2147483647 h 678"/>
                  <a:gd name="T78" fmla="*/ 2147483647 w 600"/>
                  <a:gd name="T79" fmla="*/ 2147483647 h 678"/>
                  <a:gd name="T80" fmla="*/ 2147483647 w 600"/>
                  <a:gd name="T81" fmla="*/ 2147483647 h 678"/>
                  <a:gd name="T82" fmla="*/ 2147483647 w 600"/>
                  <a:gd name="T83" fmla="*/ 2147483647 h 678"/>
                  <a:gd name="T84" fmla="*/ 2147483647 w 600"/>
                  <a:gd name="T85" fmla="*/ 2147483647 h 678"/>
                  <a:gd name="T86" fmla="*/ 2147483647 w 600"/>
                  <a:gd name="T87" fmla="*/ 2147483647 h 678"/>
                  <a:gd name="T88" fmla="*/ 2147483647 w 600"/>
                  <a:gd name="T89" fmla="*/ 2147483647 h 678"/>
                  <a:gd name="T90" fmla="*/ 2147483647 w 600"/>
                  <a:gd name="T91" fmla="*/ 2147483647 h 678"/>
                  <a:gd name="T92" fmla="*/ 2147483647 w 600"/>
                  <a:gd name="T93" fmla="*/ 2147483647 h 678"/>
                  <a:gd name="T94" fmla="*/ 2147483647 w 600"/>
                  <a:gd name="T95" fmla="*/ 2147483647 h 678"/>
                  <a:gd name="T96" fmla="*/ 2147483647 w 600"/>
                  <a:gd name="T97" fmla="*/ 2147483647 h 678"/>
                  <a:gd name="T98" fmla="*/ 2147483647 w 600"/>
                  <a:gd name="T99" fmla="*/ 2147483647 h 678"/>
                  <a:gd name="T100" fmla="*/ 2147483647 w 600"/>
                  <a:gd name="T101" fmla="*/ 2147483647 h 678"/>
                  <a:gd name="T102" fmla="*/ 2147483647 w 600"/>
                  <a:gd name="T103" fmla="*/ 2147483647 h 678"/>
                  <a:gd name="T104" fmla="*/ 2147483647 w 600"/>
                  <a:gd name="T105" fmla="*/ 2147483647 h 678"/>
                  <a:gd name="T106" fmla="*/ 2147483647 w 600"/>
                  <a:gd name="T107" fmla="*/ 2147483647 h 678"/>
                  <a:gd name="T108" fmla="*/ 2147483647 w 600"/>
                  <a:gd name="T109" fmla="*/ 2147483647 h 678"/>
                  <a:gd name="T110" fmla="*/ 2147483647 w 600"/>
                  <a:gd name="T111" fmla="*/ 2147483647 h 678"/>
                  <a:gd name="T112" fmla="*/ 2147483647 w 600"/>
                  <a:gd name="T113" fmla="*/ 2147483647 h 678"/>
                  <a:gd name="T114" fmla="*/ 2147483647 w 600"/>
                  <a:gd name="T115" fmla="*/ 2147483647 h 678"/>
                  <a:gd name="T116" fmla="*/ 2147483647 w 600"/>
                  <a:gd name="T117" fmla="*/ 2147483647 h 678"/>
                  <a:gd name="T118" fmla="*/ 2147483647 w 600"/>
                  <a:gd name="T119" fmla="*/ 2147483647 h 67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00"/>
                  <a:gd name="T181" fmla="*/ 0 h 678"/>
                  <a:gd name="T182" fmla="*/ 600 w 600"/>
                  <a:gd name="T183" fmla="*/ 678 h 67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00" h="678">
                    <a:moveTo>
                      <a:pt x="480" y="660"/>
                    </a:moveTo>
                    <a:lnTo>
                      <a:pt x="492" y="678"/>
                    </a:lnTo>
                    <a:lnTo>
                      <a:pt x="492" y="660"/>
                    </a:lnTo>
                    <a:lnTo>
                      <a:pt x="498" y="654"/>
                    </a:lnTo>
                    <a:lnTo>
                      <a:pt x="510" y="654"/>
                    </a:lnTo>
                    <a:lnTo>
                      <a:pt x="516" y="660"/>
                    </a:lnTo>
                    <a:lnTo>
                      <a:pt x="516" y="666"/>
                    </a:lnTo>
                    <a:lnTo>
                      <a:pt x="522" y="660"/>
                    </a:lnTo>
                    <a:lnTo>
                      <a:pt x="534" y="636"/>
                    </a:lnTo>
                    <a:lnTo>
                      <a:pt x="546" y="624"/>
                    </a:lnTo>
                    <a:lnTo>
                      <a:pt x="552" y="624"/>
                    </a:lnTo>
                    <a:lnTo>
                      <a:pt x="558" y="618"/>
                    </a:lnTo>
                    <a:lnTo>
                      <a:pt x="570" y="612"/>
                    </a:lnTo>
                    <a:lnTo>
                      <a:pt x="576" y="600"/>
                    </a:lnTo>
                    <a:lnTo>
                      <a:pt x="588" y="594"/>
                    </a:lnTo>
                    <a:lnTo>
                      <a:pt x="588" y="516"/>
                    </a:lnTo>
                    <a:lnTo>
                      <a:pt x="582" y="498"/>
                    </a:lnTo>
                    <a:lnTo>
                      <a:pt x="582" y="486"/>
                    </a:lnTo>
                    <a:lnTo>
                      <a:pt x="588" y="474"/>
                    </a:lnTo>
                    <a:lnTo>
                      <a:pt x="588" y="468"/>
                    </a:lnTo>
                    <a:lnTo>
                      <a:pt x="594" y="462"/>
                    </a:lnTo>
                    <a:lnTo>
                      <a:pt x="594" y="432"/>
                    </a:lnTo>
                    <a:lnTo>
                      <a:pt x="600" y="414"/>
                    </a:lnTo>
                    <a:lnTo>
                      <a:pt x="600" y="396"/>
                    </a:lnTo>
                    <a:lnTo>
                      <a:pt x="594" y="384"/>
                    </a:lnTo>
                    <a:lnTo>
                      <a:pt x="582" y="372"/>
                    </a:lnTo>
                    <a:lnTo>
                      <a:pt x="570" y="366"/>
                    </a:lnTo>
                    <a:lnTo>
                      <a:pt x="558" y="366"/>
                    </a:lnTo>
                    <a:lnTo>
                      <a:pt x="540" y="384"/>
                    </a:lnTo>
                    <a:lnTo>
                      <a:pt x="528" y="384"/>
                    </a:lnTo>
                    <a:lnTo>
                      <a:pt x="516" y="378"/>
                    </a:lnTo>
                    <a:lnTo>
                      <a:pt x="504" y="354"/>
                    </a:lnTo>
                    <a:lnTo>
                      <a:pt x="504" y="336"/>
                    </a:lnTo>
                    <a:lnTo>
                      <a:pt x="498" y="318"/>
                    </a:lnTo>
                    <a:lnTo>
                      <a:pt x="498" y="294"/>
                    </a:lnTo>
                    <a:lnTo>
                      <a:pt x="492" y="276"/>
                    </a:lnTo>
                    <a:lnTo>
                      <a:pt x="492" y="252"/>
                    </a:lnTo>
                    <a:lnTo>
                      <a:pt x="486" y="246"/>
                    </a:lnTo>
                    <a:lnTo>
                      <a:pt x="474" y="240"/>
                    </a:lnTo>
                    <a:lnTo>
                      <a:pt x="402" y="240"/>
                    </a:lnTo>
                    <a:lnTo>
                      <a:pt x="360" y="234"/>
                    </a:lnTo>
                    <a:lnTo>
                      <a:pt x="324" y="222"/>
                    </a:lnTo>
                    <a:lnTo>
                      <a:pt x="318" y="216"/>
                    </a:lnTo>
                    <a:lnTo>
                      <a:pt x="312" y="204"/>
                    </a:lnTo>
                    <a:lnTo>
                      <a:pt x="312" y="162"/>
                    </a:lnTo>
                    <a:lnTo>
                      <a:pt x="318" y="150"/>
                    </a:lnTo>
                    <a:lnTo>
                      <a:pt x="318" y="132"/>
                    </a:lnTo>
                    <a:lnTo>
                      <a:pt x="306" y="132"/>
                    </a:lnTo>
                    <a:lnTo>
                      <a:pt x="306" y="96"/>
                    </a:lnTo>
                    <a:lnTo>
                      <a:pt x="294" y="90"/>
                    </a:lnTo>
                    <a:lnTo>
                      <a:pt x="288" y="84"/>
                    </a:lnTo>
                    <a:lnTo>
                      <a:pt x="288" y="78"/>
                    </a:lnTo>
                    <a:lnTo>
                      <a:pt x="270" y="42"/>
                    </a:lnTo>
                    <a:lnTo>
                      <a:pt x="216" y="0"/>
                    </a:lnTo>
                    <a:lnTo>
                      <a:pt x="138" y="12"/>
                    </a:lnTo>
                    <a:lnTo>
                      <a:pt x="36" y="30"/>
                    </a:lnTo>
                    <a:lnTo>
                      <a:pt x="30" y="60"/>
                    </a:lnTo>
                    <a:lnTo>
                      <a:pt x="18" y="72"/>
                    </a:lnTo>
                    <a:lnTo>
                      <a:pt x="6" y="78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12" y="120"/>
                    </a:lnTo>
                    <a:lnTo>
                      <a:pt x="12" y="126"/>
                    </a:lnTo>
                    <a:lnTo>
                      <a:pt x="18" y="132"/>
                    </a:lnTo>
                    <a:lnTo>
                      <a:pt x="18" y="156"/>
                    </a:lnTo>
                    <a:lnTo>
                      <a:pt x="6" y="228"/>
                    </a:lnTo>
                    <a:lnTo>
                      <a:pt x="6" y="246"/>
                    </a:lnTo>
                    <a:lnTo>
                      <a:pt x="24" y="264"/>
                    </a:lnTo>
                    <a:lnTo>
                      <a:pt x="24" y="270"/>
                    </a:lnTo>
                    <a:lnTo>
                      <a:pt x="30" y="276"/>
                    </a:lnTo>
                    <a:lnTo>
                      <a:pt x="36" y="288"/>
                    </a:lnTo>
                    <a:lnTo>
                      <a:pt x="48" y="294"/>
                    </a:lnTo>
                    <a:lnTo>
                      <a:pt x="54" y="306"/>
                    </a:lnTo>
                    <a:lnTo>
                      <a:pt x="60" y="312"/>
                    </a:lnTo>
                    <a:lnTo>
                      <a:pt x="84" y="324"/>
                    </a:lnTo>
                    <a:lnTo>
                      <a:pt x="102" y="342"/>
                    </a:lnTo>
                    <a:lnTo>
                      <a:pt x="114" y="348"/>
                    </a:lnTo>
                    <a:lnTo>
                      <a:pt x="120" y="366"/>
                    </a:lnTo>
                    <a:lnTo>
                      <a:pt x="126" y="366"/>
                    </a:lnTo>
                    <a:lnTo>
                      <a:pt x="132" y="372"/>
                    </a:lnTo>
                    <a:lnTo>
                      <a:pt x="168" y="390"/>
                    </a:lnTo>
                    <a:lnTo>
                      <a:pt x="198" y="390"/>
                    </a:lnTo>
                    <a:lnTo>
                      <a:pt x="210" y="396"/>
                    </a:lnTo>
                    <a:lnTo>
                      <a:pt x="216" y="402"/>
                    </a:lnTo>
                    <a:lnTo>
                      <a:pt x="228" y="408"/>
                    </a:lnTo>
                    <a:lnTo>
                      <a:pt x="234" y="414"/>
                    </a:lnTo>
                    <a:lnTo>
                      <a:pt x="240" y="414"/>
                    </a:lnTo>
                    <a:lnTo>
                      <a:pt x="246" y="420"/>
                    </a:lnTo>
                    <a:lnTo>
                      <a:pt x="258" y="426"/>
                    </a:lnTo>
                    <a:lnTo>
                      <a:pt x="276" y="438"/>
                    </a:lnTo>
                    <a:lnTo>
                      <a:pt x="312" y="456"/>
                    </a:lnTo>
                    <a:lnTo>
                      <a:pt x="318" y="462"/>
                    </a:lnTo>
                    <a:lnTo>
                      <a:pt x="330" y="462"/>
                    </a:lnTo>
                    <a:lnTo>
                      <a:pt x="342" y="468"/>
                    </a:lnTo>
                    <a:lnTo>
                      <a:pt x="360" y="474"/>
                    </a:lnTo>
                    <a:lnTo>
                      <a:pt x="372" y="480"/>
                    </a:lnTo>
                    <a:lnTo>
                      <a:pt x="378" y="486"/>
                    </a:lnTo>
                    <a:lnTo>
                      <a:pt x="372" y="492"/>
                    </a:lnTo>
                    <a:lnTo>
                      <a:pt x="372" y="504"/>
                    </a:lnTo>
                    <a:lnTo>
                      <a:pt x="366" y="510"/>
                    </a:lnTo>
                    <a:lnTo>
                      <a:pt x="360" y="522"/>
                    </a:lnTo>
                    <a:lnTo>
                      <a:pt x="366" y="528"/>
                    </a:lnTo>
                    <a:lnTo>
                      <a:pt x="372" y="540"/>
                    </a:lnTo>
                    <a:lnTo>
                      <a:pt x="372" y="546"/>
                    </a:lnTo>
                    <a:lnTo>
                      <a:pt x="366" y="552"/>
                    </a:lnTo>
                    <a:lnTo>
                      <a:pt x="348" y="552"/>
                    </a:lnTo>
                    <a:lnTo>
                      <a:pt x="348" y="588"/>
                    </a:lnTo>
                    <a:lnTo>
                      <a:pt x="342" y="594"/>
                    </a:lnTo>
                    <a:lnTo>
                      <a:pt x="336" y="606"/>
                    </a:lnTo>
                    <a:lnTo>
                      <a:pt x="330" y="612"/>
                    </a:lnTo>
                    <a:lnTo>
                      <a:pt x="324" y="624"/>
                    </a:lnTo>
                    <a:lnTo>
                      <a:pt x="324" y="636"/>
                    </a:lnTo>
                    <a:lnTo>
                      <a:pt x="330" y="642"/>
                    </a:lnTo>
                    <a:lnTo>
                      <a:pt x="354" y="642"/>
                    </a:lnTo>
                    <a:lnTo>
                      <a:pt x="366" y="636"/>
                    </a:lnTo>
                    <a:lnTo>
                      <a:pt x="372" y="636"/>
                    </a:lnTo>
                    <a:lnTo>
                      <a:pt x="384" y="642"/>
                    </a:lnTo>
                    <a:lnTo>
                      <a:pt x="390" y="648"/>
                    </a:lnTo>
                    <a:lnTo>
                      <a:pt x="402" y="654"/>
                    </a:lnTo>
                    <a:lnTo>
                      <a:pt x="420" y="660"/>
                    </a:lnTo>
                    <a:lnTo>
                      <a:pt x="480" y="660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Papua New Guine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6364" y="6509"/>
                <a:ext cx="807" cy="540"/>
              </a:xfrm>
              <a:custGeom>
                <a:avLst/>
                <a:gdLst>
                  <a:gd name="T0" fmla="*/ 2147483647 w 1086"/>
                  <a:gd name="T1" fmla="*/ 2147483647 h 726"/>
                  <a:gd name="T2" fmla="*/ 2147483647 w 1086"/>
                  <a:gd name="T3" fmla="*/ 2147483647 h 726"/>
                  <a:gd name="T4" fmla="*/ 2147483647 w 1086"/>
                  <a:gd name="T5" fmla="*/ 2147483647 h 726"/>
                  <a:gd name="T6" fmla="*/ 2147483647 w 1086"/>
                  <a:gd name="T7" fmla="*/ 2147483647 h 726"/>
                  <a:gd name="T8" fmla="*/ 2147483647 w 1086"/>
                  <a:gd name="T9" fmla="*/ 2147483647 h 726"/>
                  <a:gd name="T10" fmla="*/ 2147483647 w 1086"/>
                  <a:gd name="T11" fmla="*/ 2147483647 h 726"/>
                  <a:gd name="T12" fmla="*/ 2147483647 w 1086"/>
                  <a:gd name="T13" fmla="*/ 2147483647 h 726"/>
                  <a:gd name="T14" fmla="*/ 2147483647 w 1086"/>
                  <a:gd name="T15" fmla="*/ 2147483647 h 726"/>
                  <a:gd name="T16" fmla="*/ 2147483647 w 1086"/>
                  <a:gd name="T17" fmla="*/ 2147483647 h 726"/>
                  <a:gd name="T18" fmla="*/ 2147483647 w 1086"/>
                  <a:gd name="T19" fmla="*/ 2147483647 h 726"/>
                  <a:gd name="T20" fmla="*/ 2147483647 w 1086"/>
                  <a:gd name="T21" fmla="*/ 2147483647 h 726"/>
                  <a:gd name="T22" fmla="*/ 2147483647 w 1086"/>
                  <a:gd name="T23" fmla="*/ 2147483647 h 726"/>
                  <a:gd name="T24" fmla="*/ 2147483647 w 1086"/>
                  <a:gd name="T25" fmla="*/ 2147483647 h 726"/>
                  <a:gd name="T26" fmla="*/ 2147483647 w 1086"/>
                  <a:gd name="T27" fmla="*/ 2147483647 h 726"/>
                  <a:gd name="T28" fmla="*/ 2147483647 w 1086"/>
                  <a:gd name="T29" fmla="*/ 2147483647 h 726"/>
                  <a:gd name="T30" fmla="*/ 2147483647 w 1086"/>
                  <a:gd name="T31" fmla="*/ 2147483647 h 726"/>
                  <a:gd name="T32" fmla="*/ 2147483647 w 1086"/>
                  <a:gd name="T33" fmla="*/ 2147483647 h 726"/>
                  <a:gd name="T34" fmla="*/ 2147483647 w 1086"/>
                  <a:gd name="T35" fmla="*/ 2147483647 h 726"/>
                  <a:gd name="T36" fmla="*/ 2147483647 w 1086"/>
                  <a:gd name="T37" fmla="*/ 2147483647 h 726"/>
                  <a:gd name="T38" fmla="*/ 2147483647 w 1086"/>
                  <a:gd name="T39" fmla="*/ 2147483647 h 726"/>
                  <a:gd name="T40" fmla="*/ 2147483647 w 1086"/>
                  <a:gd name="T41" fmla="*/ 2147483647 h 726"/>
                  <a:gd name="T42" fmla="*/ 2147483647 w 1086"/>
                  <a:gd name="T43" fmla="*/ 2147483647 h 726"/>
                  <a:gd name="T44" fmla="*/ 2147483647 w 1086"/>
                  <a:gd name="T45" fmla="*/ 2147483647 h 726"/>
                  <a:gd name="T46" fmla="*/ 2147483647 w 1086"/>
                  <a:gd name="T47" fmla="*/ 2147483647 h 726"/>
                  <a:gd name="T48" fmla="*/ 2147483647 w 1086"/>
                  <a:gd name="T49" fmla="*/ 2147483647 h 726"/>
                  <a:gd name="T50" fmla="*/ 2147483647 w 1086"/>
                  <a:gd name="T51" fmla="*/ 2147483647 h 726"/>
                  <a:gd name="T52" fmla="*/ 2147483647 w 1086"/>
                  <a:gd name="T53" fmla="*/ 2147483647 h 726"/>
                  <a:gd name="T54" fmla="*/ 2147483647 w 1086"/>
                  <a:gd name="T55" fmla="*/ 2147483647 h 726"/>
                  <a:gd name="T56" fmla="*/ 2147483647 w 1086"/>
                  <a:gd name="T57" fmla="*/ 2147483647 h 726"/>
                  <a:gd name="T58" fmla="*/ 2147483647 w 1086"/>
                  <a:gd name="T59" fmla="*/ 2147483647 h 726"/>
                  <a:gd name="T60" fmla="*/ 2147483647 w 1086"/>
                  <a:gd name="T61" fmla="*/ 2147483647 h 726"/>
                  <a:gd name="T62" fmla="*/ 2147483647 w 1086"/>
                  <a:gd name="T63" fmla="*/ 2147483647 h 726"/>
                  <a:gd name="T64" fmla="*/ 2147483647 w 1086"/>
                  <a:gd name="T65" fmla="*/ 2147483647 h 726"/>
                  <a:gd name="T66" fmla="*/ 2147483647 w 1086"/>
                  <a:gd name="T67" fmla="*/ 2147483647 h 726"/>
                  <a:gd name="T68" fmla="*/ 2147483647 w 1086"/>
                  <a:gd name="T69" fmla="*/ 2147483647 h 726"/>
                  <a:gd name="T70" fmla="*/ 2147483647 w 1086"/>
                  <a:gd name="T71" fmla="*/ 2147483647 h 726"/>
                  <a:gd name="T72" fmla="*/ 2147483647 w 1086"/>
                  <a:gd name="T73" fmla="*/ 2147483647 h 726"/>
                  <a:gd name="T74" fmla="*/ 2147483647 w 1086"/>
                  <a:gd name="T75" fmla="*/ 2147483647 h 726"/>
                  <a:gd name="T76" fmla="*/ 2147483647 w 1086"/>
                  <a:gd name="T77" fmla="*/ 2147483647 h 726"/>
                  <a:gd name="T78" fmla="*/ 2147483647 w 1086"/>
                  <a:gd name="T79" fmla="*/ 2147483647 h 726"/>
                  <a:gd name="T80" fmla="*/ 2147483647 w 1086"/>
                  <a:gd name="T81" fmla="*/ 2147483647 h 726"/>
                  <a:gd name="T82" fmla="*/ 2147483647 w 1086"/>
                  <a:gd name="T83" fmla="*/ 2147483647 h 726"/>
                  <a:gd name="T84" fmla="*/ 2147483647 w 1086"/>
                  <a:gd name="T85" fmla="*/ 2147483647 h 726"/>
                  <a:gd name="T86" fmla="*/ 2147483647 w 1086"/>
                  <a:gd name="T87" fmla="*/ 2147483647 h 726"/>
                  <a:gd name="T88" fmla="*/ 2147483647 w 1086"/>
                  <a:gd name="T89" fmla="*/ 2147483647 h 726"/>
                  <a:gd name="T90" fmla="*/ 2147483647 w 1086"/>
                  <a:gd name="T91" fmla="*/ 2147483647 h 726"/>
                  <a:gd name="T92" fmla="*/ 2147483647 w 1086"/>
                  <a:gd name="T93" fmla="*/ 2147483647 h 726"/>
                  <a:gd name="T94" fmla="*/ 2147483647 w 1086"/>
                  <a:gd name="T95" fmla="*/ 2147483647 h 726"/>
                  <a:gd name="T96" fmla="*/ 2147483647 w 1086"/>
                  <a:gd name="T97" fmla="*/ 2147483647 h 726"/>
                  <a:gd name="T98" fmla="*/ 2147483647 w 1086"/>
                  <a:gd name="T99" fmla="*/ 2147483647 h 726"/>
                  <a:gd name="T100" fmla="*/ 2147483647 w 1086"/>
                  <a:gd name="T101" fmla="*/ 2147483647 h 726"/>
                  <a:gd name="T102" fmla="*/ 2147483647 w 1086"/>
                  <a:gd name="T103" fmla="*/ 2147483647 h 726"/>
                  <a:gd name="T104" fmla="*/ 2147483647 w 1086"/>
                  <a:gd name="T105" fmla="*/ 2147483647 h 726"/>
                  <a:gd name="T106" fmla="*/ 2147483647 w 1086"/>
                  <a:gd name="T107" fmla="*/ 2147483647 h 726"/>
                  <a:gd name="T108" fmla="*/ 2147483647 w 1086"/>
                  <a:gd name="T109" fmla="*/ 2147483647 h 726"/>
                  <a:gd name="T110" fmla="*/ 2147483647 w 1086"/>
                  <a:gd name="T111" fmla="*/ 2147483647 h 726"/>
                  <a:gd name="T112" fmla="*/ 2147483647 w 1086"/>
                  <a:gd name="T113" fmla="*/ 2147483647 h 7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086"/>
                  <a:gd name="T172" fmla="*/ 0 h 726"/>
                  <a:gd name="T173" fmla="*/ 1086 w 1086"/>
                  <a:gd name="T174" fmla="*/ 726 h 72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086" h="726">
                    <a:moveTo>
                      <a:pt x="486" y="0"/>
                    </a:moveTo>
                    <a:lnTo>
                      <a:pt x="462" y="0"/>
                    </a:lnTo>
                    <a:lnTo>
                      <a:pt x="450" y="6"/>
                    </a:lnTo>
                    <a:lnTo>
                      <a:pt x="444" y="12"/>
                    </a:lnTo>
                    <a:lnTo>
                      <a:pt x="432" y="18"/>
                    </a:lnTo>
                    <a:lnTo>
                      <a:pt x="462" y="36"/>
                    </a:lnTo>
                    <a:lnTo>
                      <a:pt x="474" y="36"/>
                    </a:lnTo>
                    <a:lnTo>
                      <a:pt x="486" y="30"/>
                    </a:lnTo>
                    <a:lnTo>
                      <a:pt x="498" y="18"/>
                    </a:lnTo>
                    <a:lnTo>
                      <a:pt x="492" y="6"/>
                    </a:lnTo>
                    <a:lnTo>
                      <a:pt x="486" y="0"/>
                    </a:lnTo>
                    <a:close/>
                    <a:moveTo>
                      <a:pt x="756" y="216"/>
                    </a:moveTo>
                    <a:lnTo>
                      <a:pt x="750" y="222"/>
                    </a:lnTo>
                    <a:lnTo>
                      <a:pt x="750" y="228"/>
                    </a:lnTo>
                    <a:lnTo>
                      <a:pt x="756" y="234"/>
                    </a:lnTo>
                    <a:lnTo>
                      <a:pt x="768" y="240"/>
                    </a:lnTo>
                    <a:lnTo>
                      <a:pt x="774" y="246"/>
                    </a:lnTo>
                    <a:lnTo>
                      <a:pt x="774" y="264"/>
                    </a:lnTo>
                    <a:lnTo>
                      <a:pt x="702" y="300"/>
                    </a:lnTo>
                    <a:lnTo>
                      <a:pt x="666" y="300"/>
                    </a:lnTo>
                    <a:lnTo>
                      <a:pt x="630" y="312"/>
                    </a:lnTo>
                    <a:lnTo>
                      <a:pt x="594" y="330"/>
                    </a:lnTo>
                    <a:lnTo>
                      <a:pt x="588" y="336"/>
                    </a:lnTo>
                    <a:lnTo>
                      <a:pt x="570" y="336"/>
                    </a:lnTo>
                    <a:lnTo>
                      <a:pt x="564" y="342"/>
                    </a:lnTo>
                    <a:lnTo>
                      <a:pt x="588" y="378"/>
                    </a:lnTo>
                    <a:lnTo>
                      <a:pt x="684" y="378"/>
                    </a:lnTo>
                    <a:lnTo>
                      <a:pt x="702" y="366"/>
                    </a:lnTo>
                    <a:lnTo>
                      <a:pt x="738" y="366"/>
                    </a:lnTo>
                    <a:lnTo>
                      <a:pt x="750" y="360"/>
                    </a:lnTo>
                    <a:lnTo>
                      <a:pt x="774" y="336"/>
                    </a:lnTo>
                    <a:lnTo>
                      <a:pt x="774" y="330"/>
                    </a:lnTo>
                    <a:lnTo>
                      <a:pt x="804" y="324"/>
                    </a:lnTo>
                    <a:lnTo>
                      <a:pt x="798" y="300"/>
                    </a:lnTo>
                    <a:lnTo>
                      <a:pt x="822" y="300"/>
                    </a:lnTo>
                    <a:lnTo>
                      <a:pt x="822" y="288"/>
                    </a:lnTo>
                    <a:lnTo>
                      <a:pt x="828" y="258"/>
                    </a:lnTo>
                    <a:lnTo>
                      <a:pt x="828" y="22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04" y="186"/>
                    </a:lnTo>
                    <a:lnTo>
                      <a:pt x="792" y="192"/>
                    </a:lnTo>
                    <a:lnTo>
                      <a:pt x="786" y="198"/>
                    </a:lnTo>
                    <a:lnTo>
                      <a:pt x="762" y="210"/>
                    </a:lnTo>
                    <a:lnTo>
                      <a:pt x="756" y="216"/>
                    </a:lnTo>
                    <a:close/>
                    <a:moveTo>
                      <a:pt x="834" y="132"/>
                    </a:moveTo>
                    <a:lnTo>
                      <a:pt x="822" y="132"/>
                    </a:lnTo>
                    <a:lnTo>
                      <a:pt x="816" y="120"/>
                    </a:lnTo>
                    <a:lnTo>
                      <a:pt x="804" y="108"/>
                    </a:lnTo>
                    <a:lnTo>
                      <a:pt x="792" y="102"/>
                    </a:lnTo>
                    <a:lnTo>
                      <a:pt x="786" y="90"/>
                    </a:lnTo>
                    <a:lnTo>
                      <a:pt x="774" y="78"/>
                    </a:lnTo>
                    <a:lnTo>
                      <a:pt x="768" y="78"/>
                    </a:lnTo>
                    <a:lnTo>
                      <a:pt x="762" y="72"/>
                    </a:lnTo>
                    <a:lnTo>
                      <a:pt x="756" y="72"/>
                    </a:lnTo>
                    <a:lnTo>
                      <a:pt x="732" y="36"/>
                    </a:lnTo>
                    <a:lnTo>
                      <a:pt x="720" y="84"/>
                    </a:lnTo>
                    <a:lnTo>
                      <a:pt x="762" y="96"/>
                    </a:lnTo>
                    <a:lnTo>
                      <a:pt x="816" y="150"/>
                    </a:lnTo>
                    <a:lnTo>
                      <a:pt x="828" y="150"/>
                    </a:lnTo>
                    <a:lnTo>
                      <a:pt x="834" y="156"/>
                    </a:lnTo>
                    <a:lnTo>
                      <a:pt x="846" y="162"/>
                    </a:lnTo>
                    <a:lnTo>
                      <a:pt x="852" y="174"/>
                    </a:lnTo>
                    <a:lnTo>
                      <a:pt x="852" y="180"/>
                    </a:lnTo>
                    <a:lnTo>
                      <a:pt x="858" y="192"/>
                    </a:lnTo>
                    <a:lnTo>
                      <a:pt x="852" y="204"/>
                    </a:lnTo>
                    <a:lnTo>
                      <a:pt x="852" y="240"/>
                    </a:lnTo>
                    <a:lnTo>
                      <a:pt x="858" y="252"/>
                    </a:lnTo>
                    <a:lnTo>
                      <a:pt x="864" y="258"/>
                    </a:lnTo>
                    <a:lnTo>
                      <a:pt x="882" y="258"/>
                    </a:lnTo>
                    <a:lnTo>
                      <a:pt x="894" y="246"/>
                    </a:lnTo>
                    <a:lnTo>
                      <a:pt x="900" y="234"/>
                    </a:lnTo>
                    <a:lnTo>
                      <a:pt x="900" y="222"/>
                    </a:lnTo>
                    <a:lnTo>
                      <a:pt x="888" y="186"/>
                    </a:lnTo>
                    <a:lnTo>
                      <a:pt x="876" y="174"/>
                    </a:lnTo>
                    <a:lnTo>
                      <a:pt x="864" y="156"/>
                    </a:lnTo>
                    <a:lnTo>
                      <a:pt x="852" y="150"/>
                    </a:lnTo>
                    <a:lnTo>
                      <a:pt x="846" y="138"/>
                    </a:lnTo>
                    <a:lnTo>
                      <a:pt x="834" y="132"/>
                    </a:lnTo>
                    <a:close/>
                    <a:moveTo>
                      <a:pt x="1086" y="360"/>
                    </a:moveTo>
                    <a:lnTo>
                      <a:pt x="1020" y="294"/>
                    </a:lnTo>
                    <a:lnTo>
                      <a:pt x="1020" y="288"/>
                    </a:lnTo>
                    <a:lnTo>
                      <a:pt x="1002" y="270"/>
                    </a:lnTo>
                    <a:lnTo>
                      <a:pt x="984" y="270"/>
                    </a:lnTo>
                    <a:lnTo>
                      <a:pt x="978" y="276"/>
                    </a:lnTo>
                    <a:lnTo>
                      <a:pt x="978" y="300"/>
                    </a:lnTo>
                    <a:lnTo>
                      <a:pt x="996" y="330"/>
                    </a:lnTo>
                    <a:lnTo>
                      <a:pt x="1020" y="378"/>
                    </a:lnTo>
                    <a:lnTo>
                      <a:pt x="1086" y="438"/>
                    </a:lnTo>
                    <a:lnTo>
                      <a:pt x="1086" y="360"/>
                    </a:lnTo>
                    <a:close/>
                    <a:moveTo>
                      <a:pt x="672" y="672"/>
                    </a:moveTo>
                    <a:lnTo>
                      <a:pt x="630" y="642"/>
                    </a:lnTo>
                    <a:lnTo>
                      <a:pt x="648" y="630"/>
                    </a:lnTo>
                    <a:lnTo>
                      <a:pt x="636" y="630"/>
                    </a:lnTo>
                    <a:lnTo>
                      <a:pt x="624" y="624"/>
                    </a:lnTo>
                    <a:lnTo>
                      <a:pt x="612" y="624"/>
                    </a:lnTo>
                    <a:lnTo>
                      <a:pt x="600" y="618"/>
                    </a:lnTo>
                    <a:lnTo>
                      <a:pt x="594" y="606"/>
                    </a:lnTo>
                    <a:lnTo>
                      <a:pt x="594" y="594"/>
                    </a:lnTo>
                    <a:lnTo>
                      <a:pt x="600" y="582"/>
                    </a:lnTo>
                    <a:lnTo>
                      <a:pt x="600" y="564"/>
                    </a:lnTo>
                    <a:lnTo>
                      <a:pt x="588" y="570"/>
                    </a:lnTo>
                    <a:lnTo>
                      <a:pt x="582" y="570"/>
                    </a:lnTo>
                    <a:lnTo>
                      <a:pt x="570" y="576"/>
                    </a:lnTo>
                    <a:lnTo>
                      <a:pt x="564" y="576"/>
                    </a:lnTo>
                    <a:lnTo>
                      <a:pt x="552" y="582"/>
                    </a:lnTo>
                    <a:lnTo>
                      <a:pt x="552" y="552"/>
                    </a:lnTo>
                    <a:lnTo>
                      <a:pt x="528" y="540"/>
                    </a:lnTo>
                    <a:lnTo>
                      <a:pt x="528" y="492"/>
                    </a:lnTo>
                    <a:lnTo>
                      <a:pt x="474" y="456"/>
                    </a:lnTo>
                    <a:lnTo>
                      <a:pt x="450" y="402"/>
                    </a:lnTo>
                    <a:lnTo>
                      <a:pt x="474" y="390"/>
                    </a:lnTo>
                    <a:lnTo>
                      <a:pt x="480" y="384"/>
                    </a:lnTo>
                    <a:lnTo>
                      <a:pt x="492" y="378"/>
                    </a:lnTo>
                    <a:lnTo>
                      <a:pt x="504" y="366"/>
                    </a:lnTo>
                    <a:lnTo>
                      <a:pt x="504" y="360"/>
                    </a:lnTo>
                    <a:lnTo>
                      <a:pt x="492" y="336"/>
                    </a:lnTo>
                    <a:lnTo>
                      <a:pt x="468" y="324"/>
                    </a:lnTo>
                    <a:lnTo>
                      <a:pt x="462" y="318"/>
                    </a:lnTo>
                    <a:lnTo>
                      <a:pt x="456" y="318"/>
                    </a:lnTo>
                    <a:lnTo>
                      <a:pt x="450" y="312"/>
                    </a:lnTo>
                    <a:lnTo>
                      <a:pt x="438" y="312"/>
                    </a:lnTo>
                    <a:lnTo>
                      <a:pt x="402" y="300"/>
                    </a:lnTo>
                    <a:lnTo>
                      <a:pt x="390" y="300"/>
                    </a:lnTo>
                    <a:lnTo>
                      <a:pt x="378" y="294"/>
                    </a:lnTo>
                    <a:lnTo>
                      <a:pt x="372" y="294"/>
                    </a:lnTo>
                    <a:lnTo>
                      <a:pt x="372" y="234"/>
                    </a:lnTo>
                    <a:lnTo>
                      <a:pt x="366" y="222"/>
                    </a:lnTo>
                    <a:lnTo>
                      <a:pt x="354" y="210"/>
                    </a:lnTo>
                    <a:lnTo>
                      <a:pt x="342" y="210"/>
                    </a:lnTo>
                    <a:lnTo>
                      <a:pt x="288" y="156"/>
                    </a:lnTo>
                    <a:lnTo>
                      <a:pt x="252" y="162"/>
                    </a:lnTo>
                    <a:lnTo>
                      <a:pt x="216" y="126"/>
                    </a:lnTo>
                    <a:lnTo>
                      <a:pt x="186" y="120"/>
                    </a:lnTo>
                    <a:lnTo>
                      <a:pt x="66" y="60"/>
                    </a:lnTo>
                    <a:lnTo>
                      <a:pt x="42" y="72"/>
                    </a:lnTo>
                    <a:lnTo>
                      <a:pt x="0" y="42"/>
                    </a:lnTo>
                    <a:lnTo>
                      <a:pt x="42" y="72"/>
                    </a:lnTo>
                    <a:lnTo>
                      <a:pt x="36" y="102"/>
                    </a:lnTo>
                    <a:lnTo>
                      <a:pt x="36" y="240"/>
                    </a:lnTo>
                    <a:lnTo>
                      <a:pt x="30" y="258"/>
                    </a:lnTo>
                    <a:lnTo>
                      <a:pt x="30" y="372"/>
                    </a:lnTo>
                    <a:lnTo>
                      <a:pt x="24" y="378"/>
                    </a:lnTo>
                    <a:lnTo>
                      <a:pt x="12" y="384"/>
                    </a:lnTo>
                    <a:lnTo>
                      <a:pt x="0" y="396"/>
                    </a:lnTo>
                    <a:lnTo>
                      <a:pt x="0" y="402"/>
                    </a:lnTo>
                    <a:lnTo>
                      <a:pt x="6" y="408"/>
                    </a:lnTo>
                    <a:lnTo>
                      <a:pt x="18" y="414"/>
                    </a:lnTo>
                    <a:lnTo>
                      <a:pt x="30" y="414"/>
                    </a:lnTo>
                    <a:lnTo>
                      <a:pt x="30" y="444"/>
                    </a:lnTo>
                    <a:lnTo>
                      <a:pt x="24" y="456"/>
                    </a:lnTo>
                    <a:lnTo>
                      <a:pt x="24" y="480"/>
                    </a:lnTo>
                    <a:lnTo>
                      <a:pt x="18" y="492"/>
                    </a:lnTo>
                    <a:lnTo>
                      <a:pt x="18" y="504"/>
                    </a:lnTo>
                    <a:lnTo>
                      <a:pt x="12" y="510"/>
                    </a:lnTo>
                    <a:lnTo>
                      <a:pt x="12" y="516"/>
                    </a:lnTo>
                    <a:lnTo>
                      <a:pt x="18" y="540"/>
                    </a:lnTo>
                    <a:lnTo>
                      <a:pt x="18" y="588"/>
                    </a:lnTo>
                    <a:lnTo>
                      <a:pt x="30" y="594"/>
                    </a:lnTo>
                    <a:lnTo>
                      <a:pt x="48" y="594"/>
                    </a:lnTo>
                    <a:lnTo>
                      <a:pt x="60" y="588"/>
                    </a:lnTo>
                    <a:lnTo>
                      <a:pt x="90" y="588"/>
                    </a:lnTo>
                    <a:lnTo>
                      <a:pt x="96" y="582"/>
                    </a:lnTo>
                    <a:lnTo>
                      <a:pt x="102" y="582"/>
                    </a:lnTo>
                    <a:lnTo>
                      <a:pt x="126" y="600"/>
                    </a:lnTo>
                    <a:lnTo>
                      <a:pt x="132" y="600"/>
                    </a:lnTo>
                    <a:lnTo>
                      <a:pt x="138" y="594"/>
                    </a:lnTo>
                    <a:lnTo>
                      <a:pt x="156" y="588"/>
                    </a:lnTo>
                    <a:lnTo>
                      <a:pt x="168" y="582"/>
                    </a:lnTo>
                    <a:lnTo>
                      <a:pt x="180" y="570"/>
                    </a:lnTo>
                    <a:lnTo>
                      <a:pt x="180" y="564"/>
                    </a:lnTo>
                    <a:lnTo>
                      <a:pt x="168" y="552"/>
                    </a:lnTo>
                    <a:lnTo>
                      <a:pt x="150" y="540"/>
                    </a:lnTo>
                    <a:lnTo>
                      <a:pt x="138" y="534"/>
                    </a:lnTo>
                    <a:lnTo>
                      <a:pt x="120" y="522"/>
                    </a:lnTo>
                    <a:lnTo>
                      <a:pt x="108" y="516"/>
                    </a:lnTo>
                    <a:lnTo>
                      <a:pt x="102" y="510"/>
                    </a:lnTo>
                    <a:lnTo>
                      <a:pt x="96" y="510"/>
                    </a:lnTo>
                    <a:lnTo>
                      <a:pt x="108" y="510"/>
                    </a:lnTo>
                    <a:lnTo>
                      <a:pt x="138" y="516"/>
                    </a:lnTo>
                    <a:lnTo>
                      <a:pt x="204" y="516"/>
                    </a:lnTo>
                    <a:lnTo>
                      <a:pt x="204" y="510"/>
                    </a:lnTo>
                    <a:lnTo>
                      <a:pt x="198" y="504"/>
                    </a:lnTo>
                    <a:lnTo>
                      <a:pt x="198" y="498"/>
                    </a:lnTo>
                    <a:lnTo>
                      <a:pt x="186" y="486"/>
                    </a:lnTo>
                    <a:lnTo>
                      <a:pt x="192" y="492"/>
                    </a:lnTo>
                    <a:lnTo>
                      <a:pt x="204" y="492"/>
                    </a:lnTo>
                    <a:lnTo>
                      <a:pt x="210" y="498"/>
                    </a:lnTo>
                    <a:lnTo>
                      <a:pt x="216" y="498"/>
                    </a:lnTo>
                    <a:lnTo>
                      <a:pt x="222" y="492"/>
                    </a:lnTo>
                    <a:lnTo>
                      <a:pt x="222" y="486"/>
                    </a:lnTo>
                    <a:lnTo>
                      <a:pt x="216" y="480"/>
                    </a:lnTo>
                    <a:lnTo>
                      <a:pt x="216" y="468"/>
                    </a:lnTo>
                    <a:lnTo>
                      <a:pt x="210" y="462"/>
                    </a:lnTo>
                    <a:lnTo>
                      <a:pt x="222" y="468"/>
                    </a:lnTo>
                    <a:lnTo>
                      <a:pt x="228" y="474"/>
                    </a:lnTo>
                    <a:lnTo>
                      <a:pt x="246" y="474"/>
                    </a:lnTo>
                    <a:lnTo>
                      <a:pt x="252" y="468"/>
                    </a:lnTo>
                    <a:lnTo>
                      <a:pt x="264" y="462"/>
                    </a:lnTo>
                    <a:lnTo>
                      <a:pt x="270" y="456"/>
                    </a:lnTo>
                    <a:lnTo>
                      <a:pt x="288" y="474"/>
                    </a:lnTo>
                    <a:lnTo>
                      <a:pt x="300" y="480"/>
                    </a:lnTo>
                    <a:lnTo>
                      <a:pt x="306" y="486"/>
                    </a:lnTo>
                    <a:lnTo>
                      <a:pt x="312" y="486"/>
                    </a:lnTo>
                    <a:lnTo>
                      <a:pt x="330" y="492"/>
                    </a:lnTo>
                    <a:lnTo>
                      <a:pt x="342" y="492"/>
                    </a:lnTo>
                    <a:lnTo>
                      <a:pt x="378" y="504"/>
                    </a:lnTo>
                    <a:lnTo>
                      <a:pt x="390" y="510"/>
                    </a:lnTo>
                    <a:lnTo>
                      <a:pt x="402" y="534"/>
                    </a:lnTo>
                    <a:lnTo>
                      <a:pt x="402" y="558"/>
                    </a:lnTo>
                    <a:lnTo>
                      <a:pt x="408" y="570"/>
                    </a:lnTo>
                    <a:lnTo>
                      <a:pt x="420" y="582"/>
                    </a:lnTo>
                    <a:lnTo>
                      <a:pt x="438" y="582"/>
                    </a:lnTo>
                    <a:lnTo>
                      <a:pt x="450" y="594"/>
                    </a:lnTo>
                    <a:lnTo>
                      <a:pt x="450" y="606"/>
                    </a:lnTo>
                    <a:lnTo>
                      <a:pt x="456" y="618"/>
                    </a:lnTo>
                    <a:lnTo>
                      <a:pt x="468" y="654"/>
                    </a:lnTo>
                    <a:lnTo>
                      <a:pt x="486" y="672"/>
                    </a:lnTo>
                    <a:lnTo>
                      <a:pt x="516" y="678"/>
                    </a:lnTo>
                    <a:lnTo>
                      <a:pt x="558" y="684"/>
                    </a:lnTo>
                    <a:lnTo>
                      <a:pt x="618" y="684"/>
                    </a:lnTo>
                    <a:lnTo>
                      <a:pt x="630" y="690"/>
                    </a:lnTo>
                    <a:lnTo>
                      <a:pt x="654" y="714"/>
                    </a:lnTo>
                    <a:lnTo>
                      <a:pt x="678" y="726"/>
                    </a:lnTo>
                    <a:lnTo>
                      <a:pt x="684" y="726"/>
                    </a:lnTo>
                    <a:lnTo>
                      <a:pt x="684" y="720"/>
                    </a:lnTo>
                    <a:lnTo>
                      <a:pt x="678" y="708"/>
                    </a:lnTo>
                    <a:lnTo>
                      <a:pt x="678" y="702"/>
                    </a:lnTo>
                    <a:lnTo>
                      <a:pt x="672" y="690"/>
                    </a:lnTo>
                    <a:lnTo>
                      <a:pt x="666" y="684"/>
                    </a:lnTo>
                    <a:lnTo>
                      <a:pt x="672" y="67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Panama" descr="© INSCALE GmbH, 05.05.2010&#10;http://www.presentationload.com/"/>
              <p:cNvSpPr/>
              <p:nvPr/>
            </p:nvSpPr>
            <p:spPr bwMode="gray">
              <a:xfrm>
                <a:off x="4570" y="5824"/>
                <a:ext cx="302" cy="145"/>
              </a:xfrm>
              <a:custGeom>
                <a:avLst/>
                <a:gdLst>
                  <a:gd name="T0" fmla="*/ 2147483647 w 408"/>
                  <a:gd name="T1" fmla="*/ 2147483647 h 198"/>
                  <a:gd name="T2" fmla="*/ 2147483647 w 408"/>
                  <a:gd name="T3" fmla="*/ 2147483647 h 198"/>
                  <a:gd name="T4" fmla="*/ 2147483647 w 408"/>
                  <a:gd name="T5" fmla="*/ 2147483647 h 198"/>
                  <a:gd name="T6" fmla="*/ 2147483647 w 408"/>
                  <a:gd name="T7" fmla="*/ 2147483647 h 198"/>
                  <a:gd name="T8" fmla="*/ 2147483647 w 408"/>
                  <a:gd name="T9" fmla="*/ 2147483647 h 198"/>
                  <a:gd name="T10" fmla="*/ 2147483647 w 408"/>
                  <a:gd name="T11" fmla="*/ 2147483647 h 198"/>
                  <a:gd name="T12" fmla="*/ 2147483647 w 408"/>
                  <a:gd name="T13" fmla="*/ 2147483647 h 198"/>
                  <a:gd name="T14" fmla="*/ 2147483647 w 408"/>
                  <a:gd name="T15" fmla="*/ 2147483647 h 198"/>
                  <a:gd name="T16" fmla="*/ 2147483647 w 408"/>
                  <a:gd name="T17" fmla="*/ 2147483647 h 198"/>
                  <a:gd name="T18" fmla="*/ 2147483647 w 408"/>
                  <a:gd name="T19" fmla="*/ 2147483647 h 198"/>
                  <a:gd name="T20" fmla="*/ 2147483647 w 408"/>
                  <a:gd name="T21" fmla="*/ 2147483647 h 198"/>
                  <a:gd name="T22" fmla="*/ 2147483647 w 408"/>
                  <a:gd name="T23" fmla="*/ 2147483647 h 198"/>
                  <a:gd name="T24" fmla="*/ 2147483647 w 408"/>
                  <a:gd name="T25" fmla="*/ 2147483647 h 198"/>
                  <a:gd name="T26" fmla="*/ 2147483647 w 408"/>
                  <a:gd name="T27" fmla="*/ 2147483647 h 198"/>
                  <a:gd name="T28" fmla="*/ 2147483647 w 408"/>
                  <a:gd name="T29" fmla="*/ 2147483647 h 198"/>
                  <a:gd name="T30" fmla="*/ 2147483647 w 408"/>
                  <a:gd name="T31" fmla="*/ 2147483647 h 198"/>
                  <a:gd name="T32" fmla="*/ 2147483647 w 408"/>
                  <a:gd name="T33" fmla="*/ 0 h 198"/>
                  <a:gd name="T34" fmla="*/ 2147483647 w 408"/>
                  <a:gd name="T35" fmla="*/ 2147483647 h 198"/>
                  <a:gd name="T36" fmla="*/ 2147483647 w 408"/>
                  <a:gd name="T37" fmla="*/ 2147483647 h 198"/>
                  <a:gd name="T38" fmla="*/ 2147483647 w 408"/>
                  <a:gd name="T39" fmla="*/ 2147483647 h 198"/>
                  <a:gd name="T40" fmla="*/ 2147483647 w 408"/>
                  <a:gd name="T41" fmla="*/ 2147483647 h 198"/>
                  <a:gd name="T42" fmla="*/ 2147483647 w 408"/>
                  <a:gd name="T43" fmla="*/ 2147483647 h 198"/>
                  <a:gd name="T44" fmla="*/ 2147483647 w 408"/>
                  <a:gd name="T45" fmla="*/ 2147483647 h 198"/>
                  <a:gd name="T46" fmla="*/ 2147483647 w 408"/>
                  <a:gd name="T47" fmla="*/ 2147483647 h 198"/>
                  <a:gd name="T48" fmla="*/ 2147483647 w 408"/>
                  <a:gd name="T49" fmla="*/ 2147483647 h 198"/>
                  <a:gd name="T50" fmla="*/ 2147483647 w 408"/>
                  <a:gd name="T51" fmla="*/ 2147483647 h 198"/>
                  <a:gd name="T52" fmla="*/ 2147483647 w 408"/>
                  <a:gd name="T53" fmla="*/ 2147483647 h 198"/>
                  <a:gd name="T54" fmla="*/ 2147483647 w 408"/>
                  <a:gd name="T55" fmla="*/ 2147483647 h 198"/>
                  <a:gd name="T56" fmla="*/ 0 w 408"/>
                  <a:gd name="T57" fmla="*/ 2147483647 h 198"/>
                  <a:gd name="T58" fmla="*/ 2147483647 w 408"/>
                  <a:gd name="T59" fmla="*/ 2147483647 h 198"/>
                  <a:gd name="T60" fmla="*/ 2147483647 w 408"/>
                  <a:gd name="T61" fmla="*/ 2147483647 h 198"/>
                  <a:gd name="T62" fmla="*/ 2147483647 w 408"/>
                  <a:gd name="T63" fmla="*/ 2147483647 h 198"/>
                  <a:gd name="T64" fmla="*/ 0 w 408"/>
                  <a:gd name="T65" fmla="*/ 2147483647 h 198"/>
                  <a:gd name="T66" fmla="*/ 2147483647 w 408"/>
                  <a:gd name="T67" fmla="*/ 2147483647 h 198"/>
                  <a:gd name="T68" fmla="*/ 2147483647 w 408"/>
                  <a:gd name="T69" fmla="*/ 2147483647 h 198"/>
                  <a:gd name="T70" fmla="*/ 2147483647 w 408"/>
                  <a:gd name="T71" fmla="*/ 2147483647 h 198"/>
                  <a:gd name="T72" fmla="*/ 2147483647 w 408"/>
                  <a:gd name="T73" fmla="*/ 2147483647 h 198"/>
                  <a:gd name="T74" fmla="*/ 2147483647 w 408"/>
                  <a:gd name="T75" fmla="*/ 2147483647 h 198"/>
                  <a:gd name="T76" fmla="*/ 2147483647 w 408"/>
                  <a:gd name="T77" fmla="*/ 2147483647 h 198"/>
                  <a:gd name="T78" fmla="*/ 2147483647 w 408"/>
                  <a:gd name="T79" fmla="*/ 2147483647 h 198"/>
                  <a:gd name="T80" fmla="*/ 2147483647 w 408"/>
                  <a:gd name="T81" fmla="*/ 2147483647 h 198"/>
                  <a:gd name="T82" fmla="*/ 2147483647 w 408"/>
                  <a:gd name="T83" fmla="*/ 2147483647 h 198"/>
                  <a:gd name="T84" fmla="*/ 2147483647 w 408"/>
                  <a:gd name="T85" fmla="*/ 2147483647 h 198"/>
                  <a:gd name="T86" fmla="*/ 2147483647 w 408"/>
                  <a:gd name="T87" fmla="*/ 2147483647 h 198"/>
                  <a:gd name="T88" fmla="*/ 2147483647 w 408"/>
                  <a:gd name="T89" fmla="*/ 2147483647 h 198"/>
                  <a:gd name="T90" fmla="*/ 2147483647 w 408"/>
                  <a:gd name="T91" fmla="*/ 2147483647 h 198"/>
                  <a:gd name="T92" fmla="*/ 2147483647 w 408"/>
                  <a:gd name="T93" fmla="*/ 2147483647 h 198"/>
                  <a:gd name="T94" fmla="*/ 2147483647 w 408"/>
                  <a:gd name="T95" fmla="*/ 2147483647 h 198"/>
                  <a:gd name="T96" fmla="*/ 2147483647 w 408"/>
                  <a:gd name="T97" fmla="*/ 2147483647 h 198"/>
                  <a:gd name="T98" fmla="*/ 2147483647 w 408"/>
                  <a:gd name="T99" fmla="*/ 2147483647 h 198"/>
                  <a:gd name="T100" fmla="*/ 2147483647 w 408"/>
                  <a:gd name="T101" fmla="*/ 2147483647 h 1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8"/>
                  <a:gd name="T154" fmla="*/ 0 h 198"/>
                  <a:gd name="T155" fmla="*/ 408 w 408"/>
                  <a:gd name="T156" fmla="*/ 198 h 19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8" h="198">
                    <a:moveTo>
                      <a:pt x="306" y="66"/>
                    </a:moveTo>
                    <a:lnTo>
                      <a:pt x="318" y="78"/>
                    </a:lnTo>
                    <a:lnTo>
                      <a:pt x="324" y="90"/>
                    </a:lnTo>
                    <a:lnTo>
                      <a:pt x="330" y="96"/>
                    </a:lnTo>
                    <a:lnTo>
                      <a:pt x="342" y="90"/>
                    </a:lnTo>
                    <a:lnTo>
                      <a:pt x="372" y="120"/>
                    </a:lnTo>
                    <a:lnTo>
                      <a:pt x="342" y="102"/>
                    </a:lnTo>
                    <a:lnTo>
                      <a:pt x="342" y="120"/>
                    </a:lnTo>
                    <a:lnTo>
                      <a:pt x="336" y="132"/>
                    </a:lnTo>
                    <a:lnTo>
                      <a:pt x="336" y="162"/>
                    </a:lnTo>
                    <a:lnTo>
                      <a:pt x="342" y="168"/>
                    </a:lnTo>
                    <a:lnTo>
                      <a:pt x="348" y="180"/>
                    </a:lnTo>
                    <a:lnTo>
                      <a:pt x="354" y="186"/>
                    </a:lnTo>
                    <a:lnTo>
                      <a:pt x="360" y="186"/>
                    </a:lnTo>
                    <a:lnTo>
                      <a:pt x="372" y="156"/>
                    </a:lnTo>
                    <a:lnTo>
                      <a:pt x="378" y="162"/>
                    </a:lnTo>
                    <a:lnTo>
                      <a:pt x="390" y="168"/>
                    </a:lnTo>
                    <a:lnTo>
                      <a:pt x="396" y="162"/>
                    </a:lnTo>
                    <a:lnTo>
                      <a:pt x="408" y="138"/>
                    </a:lnTo>
                    <a:lnTo>
                      <a:pt x="408" y="126"/>
                    </a:lnTo>
                    <a:lnTo>
                      <a:pt x="396" y="120"/>
                    </a:lnTo>
                    <a:lnTo>
                      <a:pt x="390" y="108"/>
                    </a:lnTo>
                    <a:lnTo>
                      <a:pt x="390" y="90"/>
                    </a:lnTo>
                    <a:lnTo>
                      <a:pt x="396" y="84"/>
                    </a:lnTo>
                    <a:lnTo>
                      <a:pt x="372" y="66"/>
                    </a:lnTo>
                    <a:lnTo>
                      <a:pt x="372" y="60"/>
                    </a:lnTo>
                    <a:lnTo>
                      <a:pt x="366" y="54"/>
                    </a:lnTo>
                    <a:lnTo>
                      <a:pt x="366" y="42"/>
                    </a:lnTo>
                    <a:lnTo>
                      <a:pt x="360" y="30"/>
                    </a:lnTo>
                    <a:lnTo>
                      <a:pt x="348" y="24"/>
                    </a:lnTo>
                    <a:lnTo>
                      <a:pt x="330" y="18"/>
                    </a:lnTo>
                    <a:lnTo>
                      <a:pt x="288" y="18"/>
                    </a:lnTo>
                    <a:lnTo>
                      <a:pt x="282" y="0"/>
                    </a:lnTo>
                    <a:lnTo>
                      <a:pt x="246" y="0"/>
                    </a:lnTo>
                    <a:lnTo>
                      <a:pt x="234" y="6"/>
                    </a:lnTo>
                    <a:lnTo>
                      <a:pt x="228" y="12"/>
                    </a:lnTo>
                    <a:lnTo>
                      <a:pt x="222" y="24"/>
                    </a:lnTo>
                    <a:lnTo>
                      <a:pt x="210" y="36"/>
                    </a:lnTo>
                    <a:lnTo>
                      <a:pt x="204" y="36"/>
                    </a:lnTo>
                    <a:lnTo>
                      <a:pt x="198" y="30"/>
                    </a:lnTo>
                    <a:lnTo>
                      <a:pt x="192" y="30"/>
                    </a:lnTo>
                    <a:lnTo>
                      <a:pt x="168" y="42"/>
                    </a:lnTo>
                    <a:lnTo>
                      <a:pt x="144" y="66"/>
                    </a:lnTo>
                    <a:lnTo>
                      <a:pt x="132" y="72"/>
                    </a:lnTo>
                    <a:lnTo>
                      <a:pt x="120" y="72"/>
                    </a:lnTo>
                    <a:lnTo>
                      <a:pt x="114" y="66"/>
                    </a:lnTo>
                    <a:lnTo>
                      <a:pt x="102" y="60"/>
                    </a:lnTo>
                    <a:lnTo>
                      <a:pt x="90" y="42"/>
                    </a:lnTo>
                    <a:lnTo>
                      <a:pt x="78" y="54"/>
                    </a:lnTo>
                    <a:lnTo>
                      <a:pt x="60" y="54"/>
                    </a:lnTo>
                    <a:lnTo>
                      <a:pt x="48" y="42"/>
                    </a:lnTo>
                    <a:lnTo>
                      <a:pt x="48" y="18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8" y="12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6" y="42"/>
                    </a:lnTo>
                    <a:lnTo>
                      <a:pt x="6" y="48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12" y="72"/>
                    </a:lnTo>
                    <a:lnTo>
                      <a:pt x="6" y="72"/>
                    </a:lnTo>
                    <a:lnTo>
                      <a:pt x="6" y="96"/>
                    </a:lnTo>
                    <a:lnTo>
                      <a:pt x="0" y="102"/>
                    </a:lnTo>
                    <a:lnTo>
                      <a:pt x="6" y="108"/>
                    </a:lnTo>
                    <a:lnTo>
                      <a:pt x="48" y="102"/>
                    </a:lnTo>
                    <a:lnTo>
                      <a:pt x="60" y="120"/>
                    </a:lnTo>
                    <a:lnTo>
                      <a:pt x="90" y="114"/>
                    </a:lnTo>
                    <a:lnTo>
                      <a:pt x="90" y="126"/>
                    </a:lnTo>
                    <a:lnTo>
                      <a:pt x="84" y="132"/>
                    </a:lnTo>
                    <a:lnTo>
                      <a:pt x="84" y="150"/>
                    </a:lnTo>
                    <a:lnTo>
                      <a:pt x="90" y="156"/>
                    </a:lnTo>
                    <a:lnTo>
                      <a:pt x="108" y="156"/>
                    </a:lnTo>
                    <a:lnTo>
                      <a:pt x="114" y="150"/>
                    </a:lnTo>
                    <a:lnTo>
                      <a:pt x="120" y="150"/>
                    </a:lnTo>
                    <a:lnTo>
                      <a:pt x="120" y="132"/>
                    </a:lnTo>
                    <a:lnTo>
                      <a:pt x="138" y="126"/>
                    </a:lnTo>
                    <a:lnTo>
                      <a:pt x="138" y="150"/>
                    </a:lnTo>
                    <a:lnTo>
                      <a:pt x="144" y="168"/>
                    </a:lnTo>
                    <a:lnTo>
                      <a:pt x="144" y="180"/>
                    </a:lnTo>
                    <a:lnTo>
                      <a:pt x="150" y="192"/>
                    </a:lnTo>
                    <a:lnTo>
                      <a:pt x="156" y="198"/>
                    </a:lnTo>
                    <a:lnTo>
                      <a:pt x="162" y="198"/>
                    </a:lnTo>
                    <a:lnTo>
                      <a:pt x="180" y="192"/>
                    </a:lnTo>
                    <a:lnTo>
                      <a:pt x="198" y="174"/>
                    </a:lnTo>
                    <a:lnTo>
                      <a:pt x="204" y="174"/>
                    </a:lnTo>
                    <a:lnTo>
                      <a:pt x="198" y="168"/>
                    </a:lnTo>
                    <a:lnTo>
                      <a:pt x="186" y="162"/>
                    </a:lnTo>
                    <a:lnTo>
                      <a:pt x="180" y="150"/>
                    </a:lnTo>
                    <a:lnTo>
                      <a:pt x="174" y="144"/>
                    </a:lnTo>
                    <a:lnTo>
                      <a:pt x="168" y="132"/>
                    </a:lnTo>
                    <a:lnTo>
                      <a:pt x="162" y="126"/>
                    </a:lnTo>
                    <a:lnTo>
                      <a:pt x="186" y="102"/>
                    </a:lnTo>
                    <a:lnTo>
                      <a:pt x="222" y="84"/>
                    </a:lnTo>
                    <a:lnTo>
                      <a:pt x="228" y="72"/>
                    </a:lnTo>
                    <a:lnTo>
                      <a:pt x="246" y="54"/>
                    </a:lnTo>
                    <a:lnTo>
                      <a:pt x="258" y="48"/>
                    </a:lnTo>
                    <a:lnTo>
                      <a:pt x="276" y="54"/>
                    </a:lnTo>
                    <a:lnTo>
                      <a:pt x="288" y="60"/>
                    </a:lnTo>
                    <a:lnTo>
                      <a:pt x="306" y="6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Pakistan" descr="© INSCALE GmbH, 05.05.2010&#10;http://www.presentationload.com/"/>
              <p:cNvSpPr/>
              <p:nvPr/>
            </p:nvSpPr>
            <p:spPr bwMode="gray">
              <a:xfrm>
                <a:off x="12060" y="4183"/>
                <a:ext cx="781" cy="784"/>
              </a:xfrm>
              <a:custGeom>
                <a:avLst/>
                <a:gdLst>
                  <a:gd name="T0" fmla="*/ 2147483647 w 1050"/>
                  <a:gd name="T1" fmla="*/ 2147483647 h 1056"/>
                  <a:gd name="T2" fmla="*/ 2147483647 w 1050"/>
                  <a:gd name="T3" fmla="*/ 2147483647 h 1056"/>
                  <a:gd name="T4" fmla="*/ 2147483647 w 1050"/>
                  <a:gd name="T5" fmla="*/ 2147483647 h 1056"/>
                  <a:gd name="T6" fmla="*/ 2147483647 w 1050"/>
                  <a:gd name="T7" fmla="*/ 2147483647 h 1056"/>
                  <a:gd name="T8" fmla="*/ 2147483647 w 1050"/>
                  <a:gd name="T9" fmla="*/ 2147483647 h 1056"/>
                  <a:gd name="T10" fmla="*/ 2147483647 w 1050"/>
                  <a:gd name="T11" fmla="*/ 2147483647 h 1056"/>
                  <a:gd name="T12" fmla="*/ 2147483647 w 1050"/>
                  <a:gd name="T13" fmla="*/ 2147483647 h 1056"/>
                  <a:gd name="T14" fmla="*/ 2147483647 w 1050"/>
                  <a:gd name="T15" fmla="*/ 2147483647 h 1056"/>
                  <a:gd name="T16" fmla="*/ 2147483647 w 1050"/>
                  <a:gd name="T17" fmla="*/ 2147483647 h 1056"/>
                  <a:gd name="T18" fmla="*/ 2147483647 w 1050"/>
                  <a:gd name="T19" fmla="*/ 2147483647 h 1056"/>
                  <a:gd name="T20" fmla="*/ 2147483647 w 1050"/>
                  <a:gd name="T21" fmla="*/ 2147483647 h 1056"/>
                  <a:gd name="T22" fmla="*/ 2147483647 w 1050"/>
                  <a:gd name="T23" fmla="*/ 2147483647 h 1056"/>
                  <a:gd name="T24" fmla="*/ 2147483647 w 1050"/>
                  <a:gd name="T25" fmla="*/ 2147483647 h 1056"/>
                  <a:gd name="T26" fmla="*/ 2147483647 w 1050"/>
                  <a:gd name="T27" fmla="*/ 2147483647 h 1056"/>
                  <a:gd name="T28" fmla="*/ 2147483647 w 1050"/>
                  <a:gd name="T29" fmla="*/ 2147483647 h 1056"/>
                  <a:gd name="T30" fmla="*/ 2147483647 w 1050"/>
                  <a:gd name="T31" fmla="*/ 2147483647 h 1056"/>
                  <a:gd name="T32" fmla="*/ 2147483647 w 1050"/>
                  <a:gd name="T33" fmla="*/ 2147483647 h 1056"/>
                  <a:gd name="T34" fmla="*/ 2147483647 w 1050"/>
                  <a:gd name="T35" fmla="*/ 2147483647 h 1056"/>
                  <a:gd name="T36" fmla="*/ 2147483647 w 1050"/>
                  <a:gd name="T37" fmla="*/ 2147483647 h 1056"/>
                  <a:gd name="T38" fmla="*/ 2147483647 w 1050"/>
                  <a:gd name="T39" fmla="*/ 2147483647 h 1056"/>
                  <a:gd name="T40" fmla="*/ 2147483647 w 1050"/>
                  <a:gd name="T41" fmla="*/ 2147483647 h 1056"/>
                  <a:gd name="T42" fmla="*/ 2147483647 w 1050"/>
                  <a:gd name="T43" fmla="*/ 2147483647 h 1056"/>
                  <a:gd name="T44" fmla="*/ 0 w 1050"/>
                  <a:gd name="T45" fmla="*/ 2147483647 h 1056"/>
                  <a:gd name="T46" fmla="*/ 2147483647 w 1050"/>
                  <a:gd name="T47" fmla="*/ 2147483647 h 1056"/>
                  <a:gd name="T48" fmla="*/ 2147483647 w 1050"/>
                  <a:gd name="T49" fmla="*/ 2147483647 h 1056"/>
                  <a:gd name="T50" fmla="*/ 2147483647 w 1050"/>
                  <a:gd name="T51" fmla="*/ 2147483647 h 1056"/>
                  <a:gd name="T52" fmla="*/ 2147483647 w 1050"/>
                  <a:gd name="T53" fmla="*/ 2147483647 h 1056"/>
                  <a:gd name="T54" fmla="*/ 2147483647 w 1050"/>
                  <a:gd name="T55" fmla="*/ 2147483647 h 1056"/>
                  <a:gd name="T56" fmla="*/ 2147483647 w 1050"/>
                  <a:gd name="T57" fmla="*/ 2147483647 h 1056"/>
                  <a:gd name="T58" fmla="*/ 2147483647 w 1050"/>
                  <a:gd name="T59" fmla="*/ 2147483647 h 1056"/>
                  <a:gd name="T60" fmla="*/ 2147483647 w 1050"/>
                  <a:gd name="T61" fmla="*/ 2147483647 h 1056"/>
                  <a:gd name="T62" fmla="*/ 2147483647 w 1050"/>
                  <a:gd name="T63" fmla="*/ 2147483647 h 1056"/>
                  <a:gd name="T64" fmla="*/ 2147483647 w 1050"/>
                  <a:gd name="T65" fmla="*/ 2147483647 h 1056"/>
                  <a:gd name="T66" fmla="*/ 2147483647 w 1050"/>
                  <a:gd name="T67" fmla="*/ 2147483647 h 1056"/>
                  <a:gd name="T68" fmla="*/ 2147483647 w 1050"/>
                  <a:gd name="T69" fmla="*/ 2147483647 h 1056"/>
                  <a:gd name="T70" fmla="*/ 2147483647 w 1050"/>
                  <a:gd name="T71" fmla="*/ 2147483647 h 1056"/>
                  <a:gd name="T72" fmla="*/ 2147483647 w 1050"/>
                  <a:gd name="T73" fmla="*/ 2147483647 h 1056"/>
                  <a:gd name="T74" fmla="*/ 2147483647 w 1050"/>
                  <a:gd name="T75" fmla="*/ 2147483647 h 1056"/>
                  <a:gd name="T76" fmla="*/ 2147483647 w 1050"/>
                  <a:gd name="T77" fmla="*/ 2147483647 h 1056"/>
                  <a:gd name="T78" fmla="*/ 2147483647 w 1050"/>
                  <a:gd name="T79" fmla="*/ 2147483647 h 1056"/>
                  <a:gd name="T80" fmla="*/ 2147483647 w 1050"/>
                  <a:gd name="T81" fmla="*/ 2147483647 h 1056"/>
                  <a:gd name="T82" fmla="*/ 2147483647 w 1050"/>
                  <a:gd name="T83" fmla="*/ 2147483647 h 1056"/>
                  <a:gd name="T84" fmla="*/ 2147483647 w 1050"/>
                  <a:gd name="T85" fmla="*/ 2147483647 h 1056"/>
                  <a:gd name="T86" fmla="*/ 2147483647 w 1050"/>
                  <a:gd name="T87" fmla="*/ 2147483647 h 1056"/>
                  <a:gd name="T88" fmla="*/ 2147483647 w 1050"/>
                  <a:gd name="T89" fmla="*/ 2147483647 h 1056"/>
                  <a:gd name="T90" fmla="*/ 2147483647 w 1050"/>
                  <a:gd name="T91" fmla="*/ 2147483647 h 1056"/>
                  <a:gd name="T92" fmla="*/ 2147483647 w 1050"/>
                  <a:gd name="T93" fmla="*/ 2147483647 h 1056"/>
                  <a:gd name="T94" fmla="*/ 2147483647 w 1050"/>
                  <a:gd name="T95" fmla="*/ 2147483647 h 1056"/>
                  <a:gd name="T96" fmla="*/ 2147483647 w 1050"/>
                  <a:gd name="T97" fmla="*/ 2147483647 h 1056"/>
                  <a:gd name="T98" fmla="*/ 2147483647 w 1050"/>
                  <a:gd name="T99" fmla="*/ 2147483647 h 1056"/>
                  <a:gd name="T100" fmla="*/ 2147483647 w 1050"/>
                  <a:gd name="T101" fmla="*/ 2147483647 h 1056"/>
                  <a:gd name="T102" fmla="*/ 2147483647 w 1050"/>
                  <a:gd name="T103" fmla="*/ 2147483647 h 1056"/>
                  <a:gd name="T104" fmla="*/ 2147483647 w 1050"/>
                  <a:gd name="T105" fmla="*/ 2147483647 h 1056"/>
                  <a:gd name="T106" fmla="*/ 2147483647 w 1050"/>
                  <a:gd name="T107" fmla="*/ 2147483647 h 1056"/>
                  <a:gd name="T108" fmla="*/ 2147483647 w 1050"/>
                  <a:gd name="T109" fmla="*/ 2147483647 h 1056"/>
                  <a:gd name="T110" fmla="*/ 2147483647 w 1050"/>
                  <a:gd name="T111" fmla="*/ 2147483647 h 1056"/>
                  <a:gd name="T112" fmla="*/ 2147483647 w 1050"/>
                  <a:gd name="T113" fmla="*/ 2147483647 h 1056"/>
                  <a:gd name="T114" fmla="*/ 2147483647 w 1050"/>
                  <a:gd name="T115" fmla="*/ 2147483647 h 1056"/>
                  <a:gd name="T116" fmla="*/ 2147483647 w 1050"/>
                  <a:gd name="T117" fmla="*/ 2147483647 h 1056"/>
                  <a:gd name="T118" fmla="*/ 2147483647 w 1050"/>
                  <a:gd name="T119" fmla="*/ 2147483647 h 1056"/>
                  <a:gd name="T120" fmla="*/ 2147483647 w 1050"/>
                  <a:gd name="T121" fmla="*/ 2147483647 h 1056"/>
                  <a:gd name="T122" fmla="*/ 2147483647 w 1050"/>
                  <a:gd name="T123" fmla="*/ 2147483647 h 105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050"/>
                  <a:gd name="T187" fmla="*/ 0 h 1056"/>
                  <a:gd name="T188" fmla="*/ 1050 w 1050"/>
                  <a:gd name="T189" fmla="*/ 1056 h 105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050" h="1056">
                    <a:moveTo>
                      <a:pt x="1008" y="120"/>
                    </a:moveTo>
                    <a:lnTo>
                      <a:pt x="996" y="120"/>
                    </a:lnTo>
                    <a:lnTo>
                      <a:pt x="984" y="114"/>
                    </a:lnTo>
                    <a:lnTo>
                      <a:pt x="978" y="102"/>
                    </a:lnTo>
                    <a:lnTo>
                      <a:pt x="972" y="96"/>
                    </a:lnTo>
                    <a:lnTo>
                      <a:pt x="972" y="90"/>
                    </a:lnTo>
                    <a:lnTo>
                      <a:pt x="960" y="96"/>
                    </a:lnTo>
                    <a:lnTo>
                      <a:pt x="924" y="84"/>
                    </a:lnTo>
                    <a:lnTo>
                      <a:pt x="924" y="60"/>
                    </a:lnTo>
                    <a:lnTo>
                      <a:pt x="912" y="36"/>
                    </a:lnTo>
                    <a:lnTo>
                      <a:pt x="900" y="24"/>
                    </a:lnTo>
                    <a:lnTo>
                      <a:pt x="888" y="18"/>
                    </a:lnTo>
                    <a:lnTo>
                      <a:pt x="876" y="18"/>
                    </a:lnTo>
                    <a:lnTo>
                      <a:pt x="870" y="6"/>
                    </a:lnTo>
                    <a:lnTo>
                      <a:pt x="822" y="6"/>
                    </a:lnTo>
                    <a:lnTo>
                      <a:pt x="810" y="0"/>
                    </a:lnTo>
                    <a:lnTo>
                      <a:pt x="804" y="6"/>
                    </a:lnTo>
                    <a:lnTo>
                      <a:pt x="792" y="6"/>
                    </a:lnTo>
                    <a:lnTo>
                      <a:pt x="786" y="12"/>
                    </a:lnTo>
                    <a:lnTo>
                      <a:pt x="774" y="12"/>
                    </a:lnTo>
                    <a:lnTo>
                      <a:pt x="762" y="6"/>
                    </a:lnTo>
                    <a:lnTo>
                      <a:pt x="738" y="6"/>
                    </a:lnTo>
                    <a:lnTo>
                      <a:pt x="732" y="12"/>
                    </a:lnTo>
                    <a:lnTo>
                      <a:pt x="690" y="12"/>
                    </a:lnTo>
                    <a:lnTo>
                      <a:pt x="684" y="18"/>
                    </a:lnTo>
                    <a:lnTo>
                      <a:pt x="678" y="18"/>
                    </a:lnTo>
                    <a:lnTo>
                      <a:pt x="654" y="30"/>
                    </a:lnTo>
                    <a:lnTo>
                      <a:pt x="648" y="36"/>
                    </a:lnTo>
                    <a:lnTo>
                      <a:pt x="624" y="48"/>
                    </a:lnTo>
                    <a:lnTo>
                      <a:pt x="618" y="54"/>
                    </a:lnTo>
                    <a:lnTo>
                      <a:pt x="612" y="66"/>
                    </a:lnTo>
                    <a:lnTo>
                      <a:pt x="606" y="72"/>
                    </a:lnTo>
                    <a:lnTo>
                      <a:pt x="606" y="78"/>
                    </a:lnTo>
                    <a:lnTo>
                      <a:pt x="636" y="108"/>
                    </a:lnTo>
                    <a:lnTo>
                      <a:pt x="636" y="138"/>
                    </a:lnTo>
                    <a:lnTo>
                      <a:pt x="642" y="144"/>
                    </a:lnTo>
                    <a:lnTo>
                      <a:pt x="648" y="156"/>
                    </a:lnTo>
                    <a:lnTo>
                      <a:pt x="648" y="162"/>
                    </a:lnTo>
                    <a:lnTo>
                      <a:pt x="624" y="186"/>
                    </a:lnTo>
                    <a:lnTo>
                      <a:pt x="618" y="198"/>
                    </a:lnTo>
                    <a:lnTo>
                      <a:pt x="618" y="210"/>
                    </a:lnTo>
                    <a:lnTo>
                      <a:pt x="624" y="216"/>
                    </a:lnTo>
                    <a:lnTo>
                      <a:pt x="624" y="246"/>
                    </a:lnTo>
                    <a:lnTo>
                      <a:pt x="606" y="246"/>
                    </a:lnTo>
                    <a:lnTo>
                      <a:pt x="600" y="252"/>
                    </a:lnTo>
                    <a:lnTo>
                      <a:pt x="594" y="252"/>
                    </a:lnTo>
                    <a:lnTo>
                      <a:pt x="576" y="246"/>
                    </a:lnTo>
                    <a:lnTo>
                      <a:pt x="570" y="240"/>
                    </a:lnTo>
                    <a:lnTo>
                      <a:pt x="552" y="240"/>
                    </a:lnTo>
                    <a:lnTo>
                      <a:pt x="552" y="252"/>
                    </a:lnTo>
                    <a:lnTo>
                      <a:pt x="564" y="264"/>
                    </a:lnTo>
                    <a:lnTo>
                      <a:pt x="576" y="270"/>
                    </a:lnTo>
                    <a:lnTo>
                      <a:pt x="576" y="276"/>
                    </a:lnTo>
                    <a:lnTo>
                      <a:pt x="582" y="282"/>
                    </a:lnTo>
                    <a:lnTo>
                      <a:pt x="582" y="288"/>
                    </a:lnTo>
                    <a:lnTo>
                      <a:pt x="594" y="294"/>
                    </a:lnTo>
                    <a:lnTo>
                      <a:pt x="600" y="294"/>
                    </a:lnTo>
                    <a:lnTo>
                      <a:pt x="570" y="312"/>
                    </a:lnTo>
                    <a:lnTo>
                      <a:pt x="552" y="312"/>
                    </a:lnTo>
                    <a:lnTo>
                      <a:pt x="546" y="318"/>
                    </a:lnTo>
                    <a:lnTo>
                      <a:pt x="546" y="354"/>
                    </a:lnTo>
                    <a:lnTo>
                      <a:pt x="540" y="354"/>
                    </a:lnTo>
                    <a:lnTo>
                      <a:pt x="534" y="360"/>
                    </a:lnTo>
                    <a:lnTo>
                      <a:pt x="534" y="378"/>
                    </a:lnTo>
                    <a:lnTo>
                      <a:pt x="540" y="390"/>
                    </a:lnTo>
                    <a:lnTo>
                      <a:pt x="540" y="402"/>
                    </a:lnTo>
                    <a:lnTo>
                      <a:pt x="546" y="408"/>
                    </a:lnTo>
                    <a:lnTo>
                      <a:pt x="546" y="414"/>
                    </a:lnTo>
                    <a:lnTo>
                      <a:pt x="540" y="420"/>
                    </a:lnTo>
                    <a:lnTo>
                      <a:pt x="534" y="432"/>
                    </a:lnTo>
                    <a:lnTo>
                      <a:pt x="522" y="438"/>
                    </a:lnTo>
                    <a:lnTo>
                      <a:pt x="510" y="438"/>
                    </a:lnTo>
                    <a:lnTo>
                      <a:pt x="504" y="432"/>
                    </a:lnTo>
                    <a:lnTo>
                      <a:pt x="504" y="420"/>
                    </a:lnTo>
                    <a:lnTo>
                      <a:pt x="474" y="420"/>
                    </a:lnTo>
                    <a:lnTo>
                      <a:pt x="462" y="426"/>
                    </a:lnTo>
                    <a:lnTo>
                      <a:pt x="456" y="432"/>
                    </a:lnTo>
                    <a:lnTo>
                      <a:pt x="444" y="438"/>
                    </a:lnTo>
                    <a:lnTo>
                      <a:pt x="438" y="438"/>
                    </a:lnTo>
                    <a:lnTo>
                      <a:pt x="432" y="444"/>
                    </a:lnTo>
                    <a:lnTo>
                      <a:pt x="432" y="450"/>
                    </a:lnTo>
                    <a:lnTo>
                      <a:pt x="438" y="450"/>
                    </a:lnTo>
                    <a:lnTo>
                      <a:pt x="444" y="456"/>
                    </a:lnTo>
                    <a:lnTo>
                      <a:pt x="444" y="462"/>
                    </a:lnTo>
                    <a:lnTo>
                      <a:pt x="438" y="468"/>
                    </a:lnTo>
                    <a:lnTo>
                      <a:pt x="396" y="468"/>
                    </a:lnTo>
                    <a:lnTo>
                      <a:pt x="396" y="456"/>
                    </a:lnTo>
                    <a:lnTo>
                      <a:pt x="378" y="456"/>
                    </a:lnTo>
                    <a:lnTo>
                      <a:pt x="372" y="468"/>
                    </a:lnTo>
                    <a:lnTo>
                      <a:pt x="360" y="474"/>
                    </a:lnTo>
                    <a:lnTo>
                      <a:pt x="354" y="486"/>
                    </a:lnTo>
                    <a:lnTo>
                      <a:pt x="354" y="504"/>
                    </a:lnTo>
                    <a:lnTo>
                      <a:pt x="360" y="516"/>
                    </a:lnTo>
                    <a:lnTo>
                      <a:pt x="360" y="534"/>
                    </a:lnTo>
                    <a:lnTo>
                      <a:pt x="366" y="540"/>
                    </a:lnTo>
                    <a:lnTo>
                      <a:pt x="366" y="570"/>
                    </a:lnTo>
                    <a:lnTo>
                      <a:pt x="360" y="576"/>
                    </a:lnTo>
                    <a:lnTo>
                      <a:pt x="354" y="576"/>
                    </a:lnTo>
                    <a:lnTo>
                      <a:pt x="306" y="600"/>
                    </a:lnTo>
                    <a:lnTo>
                      <a:pt x="276" y="600"/>
                    </a:lnTo>
                    <a:lnTo>
                      <a:pt x="258" y="606"/>
                    </a:lnTo>
                    <a:lnTo>
                      <a:pt x="234" y="606"/>
                    </a:lnTo>
                    <a:lnTo>
                      <a:pt x="228" y="612"/>
                    </a:lnTo>
                    <a:lnTo>
                      <a:pt x="204" y="612"/>
                    </a:lnTo>
                    <a:lnTo>
                      <a:pt x="204" y="606"/>
                    </a:lnTo>
                    <a:lnTo>
                      <a:pt x="150" y="606"/>
                    </a:lnTo>
                    <a:lnTo>
                      <a:pt x="144" y="612"/>
                    </a:lnTo>
                    <a:lnTo>
                      <a:pt x="138" y="612"/>
                    </a:lnTo>
                    <a:lnTo>
                      <a:pt x="120" y="618"/>
                    </a:lnTo>
                    <a:lnTo>
                      <a:pt x="102" y="618"/>
                    </a:lnTo>
                    <a:lnTo>
                      <a:pt x="78" y="606"/>
                    </a:lnTo>
                    <a:lnTo>
                      <a:pt x="60" y="600"/>
                    </a:lnTo>
                    <a:lnTo>
                      <a:pt x="42" y="588"/>
                    </a:lnTo>
                    <a:lnTo>
                      <a:pt x="30" y="582"/>
                    </a:lnTo>
                    <a:lnTo>
                      <a:pt x="0" y="582"/>
                    </a:lnTo>
                    <a:lnTo>
                      <a:pt x="24" y="606"/>
                    </a:lnTo>
                    <a:lnTo>
                      <a:pt x="30" y="618"/>
                    </a:lnTo>
                    <a:lnTo>
                      <a:pt x="36" y="624"/>
                    </a:lnTo>
                    <a:lnTo>
                      <a:pt x="48" y="642"/>
                    </a:lnTo>
                    <a:lnTo>
                      <a:pt x="60" y="654"/>
                    </a:lnTo>
                    <a:lnTo>
                      <a:pt x="66" y="672"/>
                    </a:lnTo>
                    <a:lnTo>
                      <a:pt x="78" y="690"/>
                    </a:lnTo>
                    <a:lnTo>
                      <a:pt x="84" y="696"/>
                    </a:lnTo>
                    <a:lnTo>
                      <a:pt x="102" y="696"/>
                    </a:lnTo>
                    <a:lnTo>
                      <a:pt x="114" y="690"/>
                    </a:lnTo>
                    <a:lnTo>
                      <a:pt x="126" y="708"/>
                    </a:lnTo>
                    <a:lnTo>
                      <a:pt x="150" y="708"/>
                    </a:lnTo>
                    <a:lnTo>
                      <a:pt x="144" y="738"/>
                    </a:lnTo>
                    <a:lnTo>
                      <a:pt x="150" y="738"/>
                    </a:lnTo>
                    <a:lnTo>
                      <a:pt x="150" y="762"/>
                    </a:lnTo>
                    <a:lnTo>
                      <a:pt x="156" y="774"/>
                    </a:lnTo>
                    <a:lnTo>
                      <a:pt x="156" y="786"/>
                    </a:lnTo>
                    <a:lnTo>
                      <a:pt x="174" y="786"/>
                    </a:lnTo>
                    <a:lnTo>
                      <a:pt x="180" y="792"/>
                    </a:lnTo>
                    <a:lnTo>
                      <a:pt x="186" y="804"/>
                    </a:lnTo>
                    <a:lnTo>
                      <a:pt x="192" y="822"/>
                    </a:lnTo>
                    <a:lnTo>
                      <a:pt x="192" y="834"/>
                    </a:lnTo>
                    <a:lnTo>
                      <a:pt x="186" y="840"/>
                    </a:lnTo>
                    <a:lnTo>
                      <a:pt x="180" y="840"/>
                    </a:lnTo>
                    <a:lnTo>
                      <a:pt x="180" y="834"/>
                    </a:lnTo>
                    <a:lnTo>
                      <a:pt x="150" y="834"/>
                    </a:lnTo>
                    <a:lnTo>
                      <a:pt x="138" y="840"/>
                    </a:lnTo>
                    <a:lnTo>
                      <a:pt x="132" y="846"/>
                    </a:lnTo>
                    <a:lnTo>
                      <a:pt x="132" y="852"/>
                    </a:lnTo>
                    <a:lnTo>
                      <a:pt x="126" y="852"/>
                    </a:lnTo>
                    <a:lnTo>
                      <a:pt x="126" y="858"/>
                    </a:lnTo>
                    <a:lnTo>
                      <a:pt x="120" y="864"/>
                    </a:lnTo>
                    <a:lnTo>
                      <a:pt x="108" y="864"/>
                    </a:lnTo>
                    <a:lnTo>
                      <a:pt x="102" y="882"/>
                    </a:lnTo>
                    <a:lnTo>
                      <a:pt x="96" y="888"/>
                    </a:lnTo>
                    <a:lnTo>
                      <a:pt x="96" y="894"/>
                    </a:lnTo>
                    <a:lnTo>
                      <a:pt x="84" y="906"/>
                    </a:lnTo>
                    <a:lnTo>
                      <a:pt x="84" y="936"/>
                    </a:lnTo>
                    <a:lnTo>
                      <a:pt x="90" y="948"/>
                    </a:lnTo>
                    <a:lnTo>
                      <a:pt x="90" y="954"/>
                    </a:lnTo>
                    <a:lnTo>
                      <a:pt x="96" y="948"/>
                    </a:lnTo>
                    <a:lnTo>
                      <a:pt x="108" y="948"/>
                    </a:lnTo>
                    <a:lnTo>
                      <a:pt x="114" y="942"/>
                    </a:lnTo>
                    <a:lnTo>
                      <a:pt x="120" y="942"/>
                    </a:lnTo>
                    <a:lnTo>
                      <a:pt x="126" y="948"/>
                    </a:lnTo>
                    <a:lnTo>
                      <a:pt x="138" y="948"/>
                    </a:lnTo>
                    <a:lnTo>
                      <a:pt x="150" y="954"/>
                    </a:lnTo>
                    <a:lnTo>
                      <a:pt x="174" y="954"/>
                    </a:lnTo>
                    <a:lnTo>
                      <a:pt x="210" y="936"/>
                    </a:lnTo>
                    <a:lnTo>
                      <a:pt x="216" y="930"/>
                    </a:lnTo>
                    <a:lnTo>
                      <a:pt x="222" y="930"/>
                    </a:lnTo>
                    <a:lnTo>
                      <a:pt x="234" y="936"/>
                    </a:lnTo>
                    <a:lnTo>
                      <a:pt x="276" y="936"/>
                    </a:lnTo>
                    <a:lnTo>
                      <a:pt x="288" y="930"/>
                    </a:lnTo>
                    <a:lnTo>
                      <a:pt x="300" y="930"/>
                    </a:lnTo>
                    <a:lnTo>
                      <a:pt x="306" y="924"/>
                    </a:lnTo>
                    <a:lnTo>
                      <a:pt x="312" y="924"/>
                    </a:lnTo>
                    <a:lnTo>
                      <a:pt x="348" y="930"/>
                    </a:lnTo>
                    <a:lnTo>
                      <a:pt x="354" y="924"/>
                    </a:lnTo>
                    <a:lnTo>
                      <a:pt x="366" y="918"/>
                    </a:lnTo>
                    <a:lnTo>
                      <a:pt x="372" y="912"/>
                    </a:lnTo>
                    <a:lnTo>
                      <a:pt x="384" y="912"/>
                    </a:lnTo>
                    <a:lnTo>
                      <a:pt x="396" y="918"/>
                    </a:lnTo>
                    <a:lnTo>
                      <a:pt x="408" y="930"/>
                    </a:lnTo>
                    <a:lnTo>
                      <a:pt x="432" y="978"/>
                    </a:lnTo>
                    <a:lnTo>
                      <a:pt x="444" y="984"/>
                    </a:lnTo>
                    <a:lnTo>
                      <a:pt x="450" y="990"/>
                    </a:lnTo>
                    <a:lnTo>
                      <a:pt x="468" y="996"/>
                    </a:lnTo>
                    <a:lnTo>
                      <a:pt x="486" y="996"/>
                    </a:lnTo>
                    <a:lnTo>
                      <a:pt x="522" y="1008"/>
                    </a:lnTo>
                    <a:lnTo>
                      <a:pt x="540" y="1044"/>
                    </a:lnTo>
                    <a:lnTo>
                      <a:pt x="552" y="1056"/>
                    </a:lnTo>
                    <a:lnTo>
                      <a:pt x="570" y="1056"/>
                    </a:lnTo>
                    <a:lnTo>
                      <a:pt x="588" y="1050"/>
                    </a:lnTo>
                    <a:lnTo>
                      <a:pt x="582" y="1044"/>
                    </a:lnTo>
                    <a:lnTo>
                      <a:pt x="582" y="1032"/>
                    </a:lnTo>
                    <a:lnTo>
                      <a:pt x="594" y="1020"/>
                    </a:lnTo>
                    <a:lnTo>
                      <a:pt x="606" y="1020"/>
                    </a:lnTo>
                    <a:lnTo>
                      <a:pt x="618" y="1026"/>
                    </a:lnTo>
                    <a:lnTo>
                      <a:pt x="624" y="1032"/>
                    </a:lnTo>
                    <a:lnTo>
                      <a:pt x="648" y="1020"/>
                    </a:lnTo>
                    <a:lnTo>
                      <a:pt x="648" y="1026"/>
                    </a:lnTo>
                    <a:lnTo>
                      <a:pt x="654" y="1032"/>
                    </a:lnTo>
                    <a:lnTo>
                      <a:pt x="678" y="1032"/>
                    </a:lnTo>
                    <a:lnTo>
                      <a:pt x="690" y="1020"/>
                    </a:lnTo>
                    <a:lnTo>
                      <a:pt x="702" y="1014"/>
                    </a:lnTo>
                    <a:lnTo>
                      <a:pt x="708" y="1014"/>
                    </a:lnTo>
                    <a:lnTo>
                      <a:pt x="708" y="1026"/>
                    </a:lnTo>
                    <a:lnTo>
                      <a:pt x="714" y="1032"/>
                    </a:lnTo>
                    <a:lnTo>
                      <a:pt x="732" y="1032"/>
                    </a:lnTo>
                    <a:lnTo>
                      <a:pt x="738" y="1026"/>
                    </a:lnTo>
                    <a:lnTo>
                      <a:pt x="750" y="1020"/>
                    </a:lnTo>
                    <a:lnTo>
                      <a:pt x="750" y="996"/>
                    </a:lnTo>
                    <a:lnTo>
                      <a:pt x="744" y="990"/>
                    </a:lnTo>
                    <a:lnTo>
                      <a:pt x="738" y="978"/>
                    </a:lnTo>
                    <a:lnTo>
                      <a:pt x="714" y="936"/>
                    </a:lnTo>
                    <a:lnTo>
                      <a:pt x="714" y="912"/>
                    </a:lnTo>
                    <a:lnTo>
                      <a:pt x="690" y="912"/>
                    </a:lnTo>
                    <a:lnTo>
                      <a:pt x="678" y="900"/>
                    </a:lnTo>
                    <a:lnTo>
                      <a:pt x="672" y="888"/>
                    </a:lnTo>
                    <a:lnTo>
                      <a:pt x="666" y="882"/>
                    </a:lnTo>
                    <a:lnTo>
                      <a:pt x="672" y="852"/>
                    </a:lnTo>
                    <a:lnTo>
                      <a:pt x="672" y="834"/>
                    </a:lnTo>
                    <a:lnTo>
                      <a:pt x="642" y="840"/>
                    </a:lnTo>
                    <a:lnTo>
                      <a:pt x="636" y="840"/>
                    </a:lnTo>
                    <a:lnTo>
                      <a:pt x="624" y="834"/>
                    </a:lnTo>
                    <a:lnTo>
                      <a:pt x="618" y="828"/>
                    </a:lnTo>
                    <a:lnTo>
                      <a:pt x="618" y="804"/>
                    </a:lnTo>
                    <a:lnTo>
                      <a:pt x="624" y="792"/>
                    </a:lnTo>
                    <a:lnTo>
                      <a:pt x="636" y="780"/>
                    </a:lnTo>
                    <a:lnTo>
                      <a:pt x="642" y="768"/>
                    </a:lnTo>
                    <a:lnTo>
                      <a:pt x="648" y="762"/>
                    </a:lnTo>
                    <a:lnTo>
                      <a:pt x="654" y="750"/>
                    </a:lnTo>
                    <a:lnTo>
                      <a:pt x="654" y="744"/>
                    </a:lnTo>
                    <a:lnTo>
                      <a:pt x="666" y="732"/>
                    </a:lnTo>
                    <a:lnTo>
                      <a:pt x="678" y="726"/>
                    </a:lnTo>
                    <a:lnTo>
                      <a:pt x="684" y="726"/>
                    </a:lnTo>
                    <a:lnTo>
                      <a:pt x="690" y="732"/>
                    </a:lnTo>
                    <a:lnTo>
                      <a:pt x="690" y="744"/>
                    </a:lnTo>
                    <a:lnTo>
                      <a:pt x="696" y="750"/>
                    </a:lnTo>
                    <a:lnTo>
                      <a:pt x="702" y="750"/>
                    </a:lnTo>
                    <a:lnTo>
                      <a:pt x="726" y="738"/>
                    </a:lnTo>
                    <a:lnTo>
                      <a:pt x="732" y="732"/>
                    </a:lnTo>
                    <a:lnTo>
                      <a:pt x="738" y="738"/>
                    </a:lnTo>
                    <a:lnTo>
                      <a:pt x="756" y="738"/>
                    </a:lnTo>
                    <a:lnTo>
                      <a:pt x="762" y="732"/>
                    </a:lnTo>
                    <a:lnTo>
                      <a:pt x="768" y="720"/>
                    </a:lnTo>
                    <a:lnTo>
                      <a:pt x="774" y="714"/>
                    </a:lnTo>
                    <a:lnTo>
                      <a:pt x="774" y="708"/>
                    </a:lnTo>
                    <a:lnTo>
                      <a:pt x="792" y="696"/>
                    </a:lnTo>
                    <a:lnTo>
                      <a:pt x="792" y="678"/>
                    </a:lnTo>
                    <a:lnTo>
                      <a:pt x="798" y="672"/>
                    </a:lnTo>
                    <a:lnTo>
                      <a:pt x="798" y="666"/>
                    </a:lnTo>
                    <a:lnTo>
                      <a:pt x="804" y="660"/>
                    </a:lnTo>
                    <a:lnTo>
                      <a:pt x="828" y="648"/>
                    </a:lnTo>
                    <a:lnTo>
                      <a:pt x="840" y="636"/>
                    </a:lnTo>
                    <a:lnTo>
                      <a:pt x="846" y="618"/>
                    </a:lnTo>
                    <a:lnTo>
                      <a:pt x="846" y="606"/>
                    </a:lnTo>
                    <a:lnTo>
                      <a:pt x="852" y="588"/>
                    </a:lnTo>
                    <a:lnTo>
                      <a:pt x="852" y="576"/>
                    </a:lnTo>
                    <a:lnTo>
                      <a:pt x="858" y="570"/>
                    </a:lnTo>
                    <a:lnTo>
                      <a:pt x="870" y="564"/>
                    </a:lnTo>
                    <a:lnTo>
                      <a:pt x="876" y="558"/>
                    </a:lnTo>
                    <a:lnTo>
                      <a:pt x="888" y="558"/>
                    </a:lnTo>
                    <a:lnTo>
                      <a:pt x="870" y="534"/>
                    </a:lnTo>
                    <a:lnTo>
                      <a:pt x="894" y="498"/>
                    </a:lnTo>
                    <a:lnTo>
                      <a:pt x="924" y="480"/>
                    </a:lnTo>
                    <a:lnTo>
                      <a:pt x="924" y="474"/>
                    </a:lnTo>
                    <a:lnTo>
                      <a:pt x="912" y="462"/>
                    </a:lnTo>
                    <a:lnTo>
                      <a:pt x="906" y="450"/>
                    </a:lnTo>
                    <a:lnTo>
                      <a:pt x="906" y="414"/>
                    </a:lnTo>
                    <a:lnTo>
                      <a:pt x="912" y="408"/>
                    </a:lnTo>
                    <a:lnTo>
                      <a:pt x="924" y="408"/>
                    </a:lnTo>
                    <a:lnTo>
                      <a:pt x="948" y="396"/>
                    </a:lnTo>
                    <a:lnTo>
                      <a:pt x="954" y="390"/>
                    </a:lnTo>
                    <a:lnTo>
                      <a:pt x="954" y="384"/>
                    </a:lnTo>
                    <a:lnTo>
                      <a:pt x="948" y="378"/>
                    </a:lnTo>
                    <a:lnTo>
                      <a:pt x="936" y="372"/>
                    </a:lnTo>
                    <a:lnTo>
                      <a:pt x="900" y="372"/>
                    </a:lnTo>
                    <a:lnTo>
                      <a:pt x="894" y="336"/>
                    </a:lnTo>
                    <a:lnTo>
                      <a:pt x="876" y="336"/>
                    </a:lnTo>
                    <a:lnTo>
                      <a:pt x="864" y="318"/>
                    </a:lnTo>
                    <a:lnTo>
                      <a:pt x="846" y="318"/>
                    </a:lnTo>
                    <a:lnTo>
                      <a:pt x="846" y="306"/>
                    </a:lnTo>
                    <a:lnTo>
                      <a:pt x="852" y="294"/>
                    </a:lnTo>
                    <a:lnTo>
                      <a:pt x="852" y="288"/>
                    </a:lnTo>
                    <a:lnTo>
                      <a:pt x="846" y="288"/>
                    </a:lnTo>
                    <a:lnTo>
                      <a:pt x="834" y="276"/>
                    </a:lnTo>
                    <a:lnTo>
                      <a:pt x="834" y="270"/>
                    </a:lnTo>
                    <a:lnTo>
                      <a:pt x="840" y="264"/>
                    </a:lnTo>
                    <a:lnTo>
                      <a:pt x="846" y="252"/>
                    </a:lnTo>
                    <a:lnTo>
                      <a:pt x="852" y="246"/>
                    </a:lnTo>
                    <a:lnTo>
                      <a:pt x="822" y="240"/>
                    </a:lnTo>
                    <a:lnTo>
                      <a:pt x="828" y="228"/>
                    </a:lnTo>
                    <a:lnTo>
                      <a:pt x="804" y="210"/>
                    </a:lnTo>
                    <a:lnTo>
                      <a:pt x="804" y="204"/>
                    </a:lnTo>
                    <a:lnTo>
                      <a:pt x="810" y="192"/>
                    </a:lnTo>
                    <a:lnTo>
                      <a:pt x="834" y="180"/>
                    </a:lnTo>
                    <a:lnTo>
                      <a:pt x="876" y="180"/>
                    </a:lnTo>
                    <a:lnTo>
                      <a:pt x="894" y="186"/>
                    </a:lnTo>
                    <a:lnTo>
                      <a:pt x="912" y="186"/>
                    </a:lnTo>
                    <a:lnTo>
                      <a:pt x="918" y="192"/>
                    </a:lnTo>
                    <a:lnTo>
                      <a:pt x="918" y="204"/>
                    </a:lnTo>
                    <a:lnTo>
                      <a:pt x="930" y="204"/>
                    </a:lnTo>
                    <a:lnTo>
                      <a:pt x="942" y="198"/>
                    </a:lnTo>
                    <a:lnTo>
                      <a:pt x="948" y="192"/>
                    </a:lnTo>
                    <a:lnTo>
                      <a:pt x="960" y="186"/>
                    </a:lnTo>
                    <a:lnTo>
                      <a:pt x="966" y="180"/>
                    </a:lnTo>
                    <a:lnTo>
                      <a:pt x="972" y="186"/>
                    </a:lnTo>
                    <a:lnTo>
                      <a:pt x="978" y="180"/>
                    </a:lnTo>
                    <a:lnTo>
                      <a:pt x="1002" y="180"/>
                    </a:lnTo>
                    <a:lnTo>
                      <a:pt x="1002" y="162"/>
                    </a:lnTo>
                    <a:lnTo>
                      <a:pt x="1026" y="156"/>
                    </a:lnTo>
                    <a:lnTo>
                      <a:pt x="1050" y="120"/>
                    </a:lnTo>
                    <a:lnTo>
                      <a:pt x="1008" y="12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Parcel Islands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4760" y="5365"/>
                <a:ext cx="70" cy="46"/>
              </a:xfrm>
              <a:custGeom>
                <a:avLst/>
                <a:gdLst>
                  <a:gd name="T0" fmla="*/ 2147483647 w 96"/>
                  <a:gd name="T1" fmla="*/ 2147483647 h 66"/>
                  <a:gd name="T2" fmla="*/ 2147483647 w 96"/>
                  <a:gd name="T3" fmla="*/ 2147483647 h 66"/>
                  <a:gd name="T4" fmla="*/ 0 w 96"/>
                  <a:gd name="T5" fmla="*/ 2147483647 h 66"/>
                  <a:gd name="T6" fmla="*/ 0 w 96"/>
                  <a:gd name="T7" fmla="*/ 2147483647 h 66"/>
                  <a:gd name="T8" fmla="*/ 2147483647 w 96"/>
                  <a:gd name="T9" fmla="*/ 2147483647 h 66"/>
                  <a:gd name="T10" fmla="*/ 2147483647 w 96"/>
                  <a:gd name="T11" fmla="*/ 2147483647 h 66"/>
                  <a:gd name="T12" fmla="*/ 2147483647 w 96"/>
                  <a:gd name="T13" fmla="*/ 2147483647 h 66"/>
                  <a:gd name="T14" fmla="*/ 2147483647 w 96"/>
                  <a:gd name="T15" fmla="*/ 2147483647 h 66"/>
                  <a:gd name="T16" fmla="*/ 2147483647 w 96"/>
                  <a:gd name="T17" fmla="*/ 2147483647 h 66"/>
                  <a:gd name="T18" fmla="*/ 2147483647 w 96"/>
                  <a:gd name="T19" fmla="*/ 0 h 66"/>
                  <a:gd name="T20" fmla="*/ 2147483647 w 96"/>
                  <a:gd name="T21" fmla="*/ 2147483647 h 66"/>
                  <a:gd name="T22" fmla="*/ 2147483647 w 96"/>
                  <a:gd name="T23" fmla="*/ 2147483647 h 66"/>
                  <a:gd name="T24" fmla="*/ 2147483647 w 96"/>
                  <a:gd name="T25" fmla="*/ 2147483647 h 66"/>
                  <a:gd name="T26" fmla="*/ 2147483647 w 96"/>
                  <a:gd name="T27" fmla="*/ 2147483647 h 66"/>
                  <a:gd name="T28" fmla="*/ 2147483647 w 96"/>
                  <a:gd name="T29" fmla="*/ 0 h 66"/>
                  <a:gd name="T30" fmla="*/ 2147483647 w 96"/>
                  <a:gd name="T31" fmla="*/ 0 h 66"/>
                  <a:gd name="T32" fmla="*/ 2147483647 w 96"/>
                  <a:gd name="T33" fmla="*/ 2147483647 h 66"/>
                  <a:gd name="T34" fmla="*/ 2147483647 w 96"/>
                  <a:gd name="T35" fmla="*/ 2147483647 h 66"/>
                  <a:gd name="T36" fmla="*/ 2147483647 w 96"/>
                  <a:gd name="T37" fmla="*/ 2147483647 h 66"/>
                  <a:gd name="T38" fmla="*/ 2147483647 w 96"/>
                  <a:gd name="T39" fmla="*/ 2147483647 h 66"/>
                  <a:gd name="T40" fmla="*/ 2147483647 w 96"/>
                  <a:gd name="T41" fmla="*/ 2147483647 h 66"/>
                  <a:gd name="T42" fmla="*/ 2147483647 w 96"/>
                  <a:gd name="T43" fmla="*/ 2147483647 h 66"/>
                  <a:gd name="T44" fmla="*/ 2147483647 w 96"/>
                  <a:gd name="T45" fmla="*/ 2147483647 h 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6"/>
                  <a:gd name="T70" fmla="*/ 0 h 66"/>
                  <a:gd name="T71" fmla="*/ 96 w 96"/>
                  <a:gd name="T72" fmla="*/ 66 h 6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6" h="66">
                    <a:moveTo>
                      <a:pt x="12" y="42"/>
                    </a:moveTo>
                    <a:lnTo>
                      <a:pt x="6" y="4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6" y="66"/>
                    </a:lnTo>
                    <a:lnTo>
                      <a:pt x="12" y="66"/>
                    </a:lnTo>
                    <a:lnTo>
                      <a:pt x="24" y="54"/>
                    </a:lnTo>
                    <a:lnTo>
                      <a:pt x="24" y="42"/>
                    </a:lnTo>
                    <a:lnTo>
                      <a:pt x="12" y="42"/>
                    </a:lnTo>
                    <a:close/>
                    <a:moveTo>
                      <a:pt x="42" y="0"/>
                    </a:moveTo>
                    <a:lnTo>
                      <a:pt x="42" y="18"/>
                    </a:lnTo>
                    <a:lnTo>
                      <a:pt x="54" y="30"/>
                    </a:lnTo>
                    <a:lnTo>
                      <a:pt x="60" y="30"/>
                    </a:lnTo>
                    <a:lnTo>
                      <a:pt x="72" y="24"/>
                    </a:lnTo>
                    <a:lnTo>
                      <a:pt x="48" y="0"/>
                    </a:lnTo>
                    <a:lnTo>
                      <a:pt x="42" y="0"/>
                    </a:lnTo>
                    <a:close/>
                    <a:moveTo>
                      <a:pt x="96" y="36"/>
                    </a:moveTo>
                    <a:lnTo>
                      <a:pt x="78" y="36"/>
                    </a:lnTo>
                    <a:lnTo>
                      <a:pt x="72" y="42"/>
                    </a:lnTo>
                    <a:lnTo>
                      <a:pt x="72" y="54"/>
                    </a:lnTo>
                    <a:lnTo>
                      <a:pt x="84" y="60"/>
                    </a:lnTo>
                    <a:lnTo>
                      <a:pt x="96" y="48"/>
                    </a:lnTo>
                    <a:lnTo>
                      <a:pt x="96" y="3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Oman" descr="© INSCALE GmbH, 05.05.2010&#10;http://www.presentationload.com/"/>
              <p:cNvSpPr/>
              <p:nvPr/>
            </p:nvSpPr>
            <p:spPr bwMode="gray">
              <a:xfrm>
                <a:off x="11659" y="4900"/>
                <a:ext cx="401" cy="499"/>
              </a:xfrm>
              <a:custGeom>
                <a:avLst/>
                <a:gdLst>
                  <a:gd name="T0" fmla="*/ 2147483647 w 540"/>
                  <a:gd name="T1" fmla="*/ 2147483647 h 672"/>
                  <a:gd name="T2" fmla="*/ 2147483647 w 540"/>
                  <a:gd name="T3" fmla="*/ 2147483647 h 672"/>
                  <a:gd name="T4" fmla="*/ 2147483647 w 540"/>
                  <a:gd name="T5" fmla="*/ 2147483647 h 672"/>
                  <a:gd name="T6" fmla="*/ 2147483647 w 540"/>
                  <a:gd name="T7" fmla="*/ 2147483647 h 672"/>
                  <a:gd name="T8" fmla="*/ 2147483647 w 540"/>
                  <a:gd name="T9" fmla="*/ 2147483647 h 672"/>
                  <a:gd name="T10" fmla="*/ 2147483647 w 540"/>
                  <a:gd name="T11" fmla="*/ 2147483647 h 672"/>
                  <a:gd name="T12" fmla="*/ 2147483647 w 540"/>
                  <a:gd name="T13" fmla="*/ 2147483647 h 672"/>
                  <a:gd name="T14" fmla="*/ 2147483647 w 540"/>
                  <a:gd name="T15" fmla="*/ 2147483647 h 672"/>
                  <a:gd name="T16" fmla="*/ 2147483647 w 540"/>
                  <a:gd name="T17" fmla="*/ 2147483647 h 672"/>
                  <a:gd name="T18" fmla="*/ 2147483647 w 540"/>
                  <a:gd name="T19" fmla="*/ 2147483647 h 672"/>
                  <a:gd name="T20" fmla="*/ 2147483647 w 540"/>
                  <a:gd name="T21" fmla="*/ 2147483647 h 672"/>
                  <a:gd name="T22" fmla="*/ 2147483647 w 540"/>
                  <a:gd name="T23" fmla="*/ 2147483647 h 672"/>
                  <a:gd name="T24" fmla="*/ 2147483647 w 540"/>
                  <a:gd name="T25" fmla="*/ 2147483647 h 672"/>
                  <a:gd name="T26" fmla="*/ 2147483647 w 540"/>
                  <a:gd name="T27" fmla="*/ 2147483647 h 672"/>
                  <a:gd name="T28" fmla="*/ 2147483647 w 540"/>
                  <a:gd name="T29" fmla="*/ 2147483647 h 672"/>
                  <a:gd name="T30" fmla="*/ 2147483647 w 540"/>
                  <a:gd name="T31" fmla="*/ 2147483647 h 672"/>
                  <a:gd name="T32" fmla="*/ 2147483647 w 540"/>
                  <a:gd name="T33" fmla="*/ 2147483647 h 672"/>
                  <a:gd name="T34" fmla="*/ 2147483647 w 540"/>
                  <a:gd name="T35" fmla="*/ 2147483647 h 672"/>
                  <a:gd name="T36" fmla="*/ 2147483647 w 540"/>
                  <a:gd name="T37" fmla="*/ 2147483647 h 672"/>
                  <a:gd name="T38" fmla="*/ 2147483647 w 540"/>
                  <a:gd name="T39" fmla="*/ 2147483647 h 672"/>
                  <a:gd name="T40" fmla="*/ 2147483647 w 540"/>
                  <a:gd name="T41" fmla="*/ 2147483647 h 672"/>
                  <a:gd name="T42" fmla="*/ 2147483647 w 540"/>
                  <a:gd name="T43" fmla="*/ 2147483647 h 672"/>
                  <a:gd name="T44" fmla="*/ 2147483647 w 540"/>
                  <a:gd name="T45" fmla="*/ 2147483647 h 672"/>
                  <a:gd name="T46" fmla="*/ 2147483647 w 540"/>
                  <a:gd name="T47" fmla="*/ 2147483647 h 672"/>
                  <a:gd name="T48" fmla="*/ 2147483647 w 540"/>
                  <a:gd name="T49" fmla="*/ 2147483647 h 672"/>
                  <a:gd name="T50" fmla="*/ 2147483647 w 540"/>
                  <a:gd name="T51" fmla="*/ 0 h 672"/>
                  <a:gd name="T52" fmla="*/ 2147483647 w 540"/>
                  <a:gd name="T53" fmla="*/ 2147483647 h 672"/>
                  <a:gd name="T54" fmla="*/ 2147483647 w 540"/>
                  <a:gd name="T55" fmla="*/ 2147483647 h 672"/>
                  <a:gd name="T56" fmla="*/ 2147483647 w 540"/>
                  <a:gd name="T57" fmla="*/ 2147483647 h 672"/>
                  <a:gd name="T58" fmla="*/ 2147483647 w 540"/>
                  <a:gd name="T59" fmla="*/ 2147483647 h 672"/>
                  <a:gd name="T60" fmla="*/ 2147483647 w 540"/>
                  <a:gd name="T61" fmla="*/ 2147483647 h 672"/>
                  <a:gd name="T62" fmla="*/ 2147483647 w 540"/>
                  <a:gd name="T63" fmla="*/ 2147483647 h 672"/>
                  <a:gd name="T64" fmla="*/ 2147483647 w 540"/>
                  <a:gd name="T65" fmla="*/ 2147483647 h 672"/>
                  <a:gd name="T66" fmla="*/ 2147483647 w 540"/>
                  <a:gd name="T67" fmla="*/ 2147483647 h 672"/>
                  <a:gd name="T68" fmla="*/ 2147483647 w 540"/>
                  <a:gd name="T69" fmla="*/ 2147483647 h 672"/>
                  <a:gd name="T70" fmla="*/ 2147483647 w 540"/>
                  <a:gd name="T71" fmla="*/ 2147483647 h 672"/>
                  <a:gd name="T72" fmla="*/ 2147483647 w 540"/>
                  <a:gd name="T73" fmla="*/ 2147483647 h 672"/>
                  <a:gd name="T74" fmla="*/ 2147483647 w 540"/>
                  <a:gd name="T75" fmla="*/ 2147483647 h 672"/>
                  <a:gd name="T76" fmla="*/ 2147483647 w 540"/>
                  <a:gd name="T77" fmla="*/ 2147483647 h 672"/>
                  <a:gd name="T78" fmla="*/ 2147483647 w 540"/>
                  <a:gd name="T79" fmla="*/ 2147483647 h 672"/>
                  <a:gd name="T80" fmla="*/ 2147483647 w 540"/>
                  <a:gd name="T81" fmla="*/ 2147483647 h 672"/>
                  <a:gd name="T82" fmla="*/ 2147483647 w 540"/>
                  <a:gd name="T83" fmla="*/ 2147483647 h 672"/>
                  <a:gd name="T84" fmla="*/ 2147483647 w 540"/>
                  <a:gd name="T85" fmla="*/ 2147483647 h 672"/>
                  <a:gd name="T86" fmla="*/ 2147483647 w 540"/>
                  <a:gd name="T87" fmla="*/ 2147483647 h 6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540"/>
                  <a:gd name="T133" fmla="*/ 0 h 672"/>
                  <a:gd name="T134" fmla="*/ 540 w 540"/>
                  <a:gd name="T135" fmla="*/ 672 h 67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540" h="672">
                    <a:moveTo>
                      <a:pt x="258" y="564"/>
                    </a:moveTo>
                    <a:lnTo>
                      <a:pt x="276" y="564"/>
                    </a:lnTo>
                    <a:lnTo>
                      <a:pt x="288" y="558"/>
                    </a:lnTo>
                    <a:lnTo>
                      <a:pt x="306" y="552"/>
                    </a:lnTo>
                    <a:lnTo>
                      <a:pt x="330" y="540"/>
                    </a:lnTo>
                    <a:lnTo>
                      <a:pt x="336" y="528"/>
                    </a:lnTo>
                    <a:lnTo>
                      <a:pt x="342" y="510"/>
                    </a:lnTo>
                    <a:lnTo>
                      <a:pt x="342" y="498"/>
                    </a:lnTo>
                    <a:lnTo>
                      <a:pt x="348" y="498"/>
                    </a:lnTo>
                    <a:lnTo>
                      <a:pt x="354" y="492"/>
                    </a:lnTo>
                    <a:lnTo>
                      <a:pt x="366" y="486"/>
                    </a:lnTo>
                    <a:lnTo>
                      <a:pt x="384" y="480"/>
                    </a:lnTo>
                    <a:lnTo>
                      <a:pt x="408" y="456"/>
                    </a:lnTo>
                    <a:lnTo>
                      <a:pt x="414" y="444"/>
                    </a:lnTo>
                    <a:lnTo>
                      <a:pt x="414" y="426"/>
                    </a:lnTo>
                    <a:lnTo>
                      <a:pt x="420" y="408"/>
                    </a:lnTo>
                    <a:lnTo>
                      <a:pt x="420" y="378"/>
                    </a:lnTo>
                    <a:lnTo>
                      <a:pt x="426" y="372"/>
                    </a:lnTo>
                    <a:lnTo>
                      <a:pt x="432" y="372"/>
                    </a:lnTo>
                    <a:lnTo>
                      <a:pt x="444" y="378"/>
                    </a:lnTo>
                    <a:lnTo>
                      <a:pt x="450" y="384"/>
                    </a:lnTo>
                    <a:lnTo>
                      <a:pt x="462" y="384"/>
                    </a:lnTo>
                    <a:lnTo>
                      <a:pt x="468" y="378"/>
                    </a:lnTo>
                    <a:lnTo>
                      <a:pt x="480" y="354"/>
                    </a:lnTo>
                    <a:lnTo>
                      <a:pt x="480" y="330"/>
                    </a:lnTo>
                    <a:lnTo>
                      <a:pt x="534" y="276"/>
                    </a:lnTo>
                    <a:lnTo>
                      <a:pt x="534" y="264"/>
                    </a:lnTo>
                    <a:lnTo>
                      <a:pt x="540" y="252"/>
                    </a:lnTo>
                    <a:lnTo>
                      <a:pt x="540" y="204"/>
                    </a:lnTo>
                    <a:lnTo>
                      <a:pt x="528" y="192"/>
                    </a:lnTo>
                    <a:lnTo>
                      <a:pt x="510" y="192"/>
                    </a:lnTo>
                    <a:lnTo>
                      <a:pt x="510" y="186"/>
                    </a:lnTo>
                    <a:lnTo>
                      <a:pt x="492" y="168"/>
                    </a:lnTo>
                    <a:lnTo>
                      <a:pt x="486" y="150"/>
                    </a:lnTo>
                    <a:lnTo>
                      <a:pt x="462" y="126"/>
                    </a:lnTo>
                    <a:lnTo>
                      <a:pt x="456" y="114"/>
                    </a:lnTo>
                    <a:lnTo>
                      <a:pt x="432" y="96"/>
                    </a:lnTo>
                    <a:lnTo>
                      <a:pt x="396" y="84"/>
                    </a:lnTo>
                    <a:lnTo>
                      <a:pt x="366" y="78"/>
                    </a:lnTo>
                    <a:lnTo>
                      <a:pt x="348" y="78"/>
                    </a:lnTo>
                    <a:lnTo>
                      <a:pt x="342" y="72"/>
                    </a:lnTo>
                    <a:lnTo>
                      <a:pt x="330" y="72"/>
                    </a:lnTo>
                    <a:lnTo>
                      <a:pt x="318" y="60"/>
                    </a:lnTo>
                    <a:lnTo>
                      <a:pt x="294" y="48"/>
                    </a:lnTo>
                    <a:lnTo>
                      <a:pt x="288" y="36"/>
                    </a:lnTo>
                    <a:lnTo>
                      <a:pt x="288" y="30"/>
                    </a:lnTo>
                    <a:lnTo>
                      <a:pt x="282" y="18"/>
                    </a:lnTo>
                    <a:lnTo>
                      <a:pt x="276" y="12"/>
                    </a:lnTo>
                    <a:lnTo>
                      <a:pt x="252" y="18"/>
                    </a:lnTo>
                    <a:lnTo>
                      <a:pt x="246" y="6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6"/>
                    </a:lnTo>
                    <a:lnTo>
                      <a:pt x="234" y="12"/>
                    </a:lnTo>
                    <a:lnTo>
                      <a:pt x="228" y="24"/>
                    </a:lnTo>
                    <a:lnTo>
                      <a:pt x="228" y="54"/>
                    </a:lnTo>
                    <a:lnTo>
                      <a:pt x="246" y="72"/>
                    </a:lnTo>
                    <a:lnTo>
                      <a:pt x="246" y="78"/>
                    </a:lnTo>
                    <a:lnTo>
                      <a:pt x="240" y="78"/>
                    </a:lnTo>
                    <a:lnTo>
                      <a:pt x="240" y="72"/>
                    </a:lnTo>
                    <a:lnTo>
                      <a:pt x="228" y="72"/>
                    </a:lnTo>
                    <a:lnTo>
                      <a:pt x="228" y="78"/>
                    </a:lnTo>
                    <a:lnTo>
                      <a:pt x="222" y="84"/>
                    </a:lnTo>
                    <a:lnTo>
                      <a:pt x="222" y="96"/>
                    </a:lnTo>
                    <a:lnTo>
                      <a:pt x="216" y="108"/>
                    </a:lnTo>
                    <a:lnTo>
                      <a:pt x="216" y="120"/>
                    </a:lnTo>
                    <a:lnTo>
                      <a:pt x="210" y="132"/>
                    </a:lnTo>
                    <a:lnTo>
                      <a:pt x="204" y="138"/>
                    </a:lnTo>
                    <a:lnTo>
                      <a:pt x="198" y="150"/>
                    </a:lnTo>
                    <a:lnTo>
                      <a:pt x="192" y="156"/>
                    </a:lnTo>
                    <a:lnTo>
                      <a:pt x="192" y="168"/>
                    </a:lnTo>
                    <a:lnTo>
                      <a:pt x="210" y="204"/>
                    </a:lnTo>
                    <a:lnTo>
                      <a:pt x="216" y="210"/>
                    </a:lnTo>
                    <a:lnTo>
                      <a:pt x="216" y="222"/>
                    </a:lnTo>
                    <a:lnTo>
                      <a:pt x="222" y="228"/>
                    </a:lnTo>
                    <a:lnTo>
                      <a:pt x="234" y="234"/>
                    </a:lnTo>
                    <a:lnTo>
                      <a:pt x="240" y="240"/>
                    </a:lnTo>
                    <a:lnTo>
                      <a:pt x="204" y="414"/>
                    </a:lnTo>
                    <a:lnTo>
                      <a:pt x="0" y="486"/>
                    </a:lnTo>
                    <a:lnTo>
                      <a:pt x="84" y="672"/>
                    </a:lnTo>
                    <a:lnTo>
                      <a:pt x="114" y="660"/>
                    </a:lnTo>
                    <a:lnTo>
                      <a:pt x="198" y="636"/>
                    </a:lnTo>
                    <a:lnTo>
                      <a:pt x="228" y="624"/>
                    </a:lnTo>
                    <a:lnTo>
                      <a:pt x="246" y="618"/>
                    </a:lnTo>
                    <a:lnTo>
                      <a:pt x="252" y="606"/>
                    </a:lnTo>
                    <a:lnTo>
                      <a:pt x="252" y="594"/>
                    </a:lnTo>
                    <a:lnTo>
                      <a:pt x="258" y="582"/>
                    </a:lnTo>
                    <a:lnTo>
                      <a:pt x="258" y="56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Nigeria" descr="© INSCALE GmbH, 05.05.2010&#10;http://www.presentationload.com/"/>
              <p:cNvSpPr/>
              <p:nvPr/>
            </p:nvSpPr>
            <p:spPr bwMode="gray">
              <a:xfrm>
                <a:off x="9089" y="5568"/>
                <a:ext cx="621" cy="572"/>
              </a:xfrm>
              <a:custGeom>
                <a:avLst/>
                <a:gdLst>
                  <a:gd name="T0" fmla="*/ 2147483647 w 840"/>
                  <a:gd name="T1" fmla="*/ 2147483647 h 768"/>
                  <a:gd name="T2" fmla="*/ 2147483647 w 840"/>
                  <a:gd name="T3" fmla="*/ 2147483647 h 768"/>
                  <a:gd name="T4" fmla="*/ 2147483647 w 840"/>
                  <a:gd name="T5" fmla="*/ 2147483647 h 768"/>
                  <a:gd name="T6" fmla="*/ 2147483647 w 840"/>
                  <a:gd name="T7" fmla="*/ 2147483647 h 768"/>
                  <a:gd name="T8" fmla="*/ 2147483647 w 840"/>
                  <a:gd name="T9" fmla="*/ 2147483647 h 768"/>
                  <a:gd name="T10" fmla="*/ 2147483647 w 840"/>
                  <a:gd name="T11" fmla="*/ 2147483647 h 768"/>
                  <a:gd name="T12" fmla="*/ 2147483647 w 840"/>
                  <a:gd name="T13" fmla="*/ 2147483647 h 768"/>
                  <a:gd name="T14" fmla="*/ 2147483647 w 840"/>
                  <a:gd name="T15" fmla="*/ 2147483647 h 768"/>
                  <a:gd name="T16" fmla="*/ 2147483647 w 840"/>
                  <a:gd name="T17" fmla="*/ 2147483647 h 768"/>
                  <a:gd name="T18" fmla="*/ 2147483647 w 840"/>
                  <a:gd name="T19" fmla="*/ 2147483647 h 768"/>
                  <a:gd name="T20" fmla="*/ 2147483647 w 840"/>
                  <a:gd name="T21" fmla="*/ 2147483647 h 768"/>
                  <a:gd name="T22" fmla="*/ 2147483647 w 840"/>
                  <a:gd name="T23" fmla="*/ 2147483647 h 768"/>
                  <a:gd name="T24" fmla="*/ 2147483647 w 840"/>
                  <a:gd name="T25" fmla="*/ 2147483647 h 768"/>
                  <a:gd name="T26" fmla="*/ 2147483647 w 840"/>
                  <a:gd name="T27" fmla="*/ 2147483647 h 768"/>
                  <a:gd name="T28" fmla="*/ 2147483647 w 840"/>
                  <a:gd name="T29" fmla="*/ 2147483647 h 768"/>
                  <a:gd name="T30" fmla="*/ 2147483647 w 840"/>
                  <a:gd name="T31" fmla="*/ 2147483647 h 768"/>
                  <a:gd name="T32" fmla="*/ 2147483647 w 840"/>
                  <a:gd name="T33" fmla="*/ 2147483647 h 768"/>
                  <a:gd name="T34" fmla="*/ 2147483647 w 840"/>
                  <a:gd name="T35" fmla="*/ 2147483647 h 768"/>
                  <a:gd name="T36" fmla="*/ 2147483647 w 840"/>
                  <a:gd name="T37" fmla="*/ 2147483647 h 768"/>
                  <a:gd name="T38" fmla="*/ 2147483647 w 840"/>
                  <a:gd name="T39" fmla="*/ 2147483647 h 768"/>
                  <a:gd name="T40" fmla="*/ 2147483647 w 840"/>
                  <a:gd name="T41" fmla="*/ 2147483647 h 768"/>
                  <a:gd name="T42" fmla="*/ 2147483647 w 840"/>
                  <a:gd name="T43" fmla="*/ 2147483647 h 768"/>
                  <a:gd name="T44" fmla="*/ 2147483647 w 840"/>
                  <a:gd name="T45" fmla="*/ 2147483647 h 768"/>
                  <a:gd name="T46" fmla="*/ 2147483647 w 840"/>
                  <a:gd name="T47" fmla="*/ 2147483647 h 768"/>
                  <a:gd name="T48" fmla="*/ 2147483647 w 840"/>
                  <a:gd name="T49" fmla="*/ 2147483647 h 768"/>
                  <a:gd name="T50" fmla="*/ 2147483647 w 840"/>
                  <a:gd name="T51" fmla="*/ 2147483647 h 768"/>
                  <a:gd name="T52" fmla="*/ 2147483647 w 840"/>
                  <a:gd name="T53" fmla="*/ 2147483647 h 768"/>
                  <a:gd name="T54" fmla="*/ 2147483647 w 840"/>
                  <a:gd name="T55" fmla="*/ 2147483647 h 768"/>
                  <a:gd name="T56" fmla="*/ 2147483647 w 840"/>
                  <a:gd name="T57" fmla="*/ 2147483647 h 768"/>
                  <a:gd name="T58" fmla="*/ 2147483647 w 840"/>
                  <a:gd name="T59" fmla="*/ 2147483647 h 768"/>
                  <a:gd name="T60" fmla="*/ 2147483647 w 840"/>
                  <a:gd name="T61" fmla="*/ 2147483647 h 768"/>
                  <a:gd name="T62" fmla="*/ 2147483647 w 840"/>
                  <a:gd name="T63" fmla="*/ 2147483647 h 768"/>
                  <a:gd name="T64" fmla="*/ 2147483647 w 840"/>
                  <a:gd name="T65" fmla="*/ 2147483647 h 768"/>
                  <a:gd name="T66" fmla="*/ 2147483647 w 840"/>
                  <a:gd name="T67" fmla="*/ 2147483647 h 768"/>
                  <a:gd name="T68" fmla="*/ 2147483647 w 840"/>
                  <a:gd name="T69" fmla="*/ 2147483647 h 768"/>
                  <a:gd name="T70" fmla="*/ 2147483647 w 840"/>
                  <a:gd name="T71" fmla="*/ 2147483647 h 768"/>
                  <a:gd name="T72" fmla="*/ 2147483647 w 840"/>
                  <a:gd name="T73" fmla="*/ 2147483647 h 768"/>
                  <a:gd name="T74" fmla="*/ 2147483647 w 840"/>
                  <a:gd name="T75" fmla="*/ 2147483647 h 768"/>
                  <a:gd name="T76" fmla="*/ 2147483647 w 840"/>
                  <a:gd name="T77" fmla="*/ 2147483647 h 768"/>
                  <a:gd name="T78" fmla="*/ 2147483647 w 840"/>
                  <a:gd name="T79" fmla="*/ 2147483647 h 768"/>
                  <a:gd name="T80" fmla="*/ 2147483647 w 840"/>
                  <a:gd name="T81" fmla="*/ 2147483647 h 768"/>
                  <a:gd name="T82" fmla="*/ 2147483647 w 840"/>
                  <a:gd name="T83" fmla="*/ 2147483647 h 768"/>
                  <a:gd name="T84" fmla="*/ 2147483647 w 840"/>
                  <a:gd name="T85" fmla="*/ 2147483647 h 768"/>
                  <a:gd name="T86" fmla="*/ 2147483647 w 840"/>
                  <a:gd name="T87" fmla="*/ 2147483647 h 768"/>
                  <a:gd name="T88" fmla="*/ 2147483647 w 840"/>
                  <a:gd name="T89" fmla="*/ 2147483647 h 768"/>
                  <a:gd name="T90" fmla="*/ 2147483647 w 840"/>
                  <a:gd name="T91" fmla="*/ 2147483647 h 768"/>
                  <a:gd name="T92" fmla="*/ 2147483647 w 840"/>
                  <a:gd name="T93" fmla="*/ 2147483647 h 768"/>
                  <a:gd name="T94" fmla="*/ 2147483647 w 840"/>
                  <a:gd name="T95" fmla="*/ 2147483647 h 768"/>
                  <a:gd name="T96" fmla="*/ 2147483647 w 840"/>
                  <a:gd name="T97" fmla="*/ 2147483647 h 768"/>
                  <a:gd name="T98" fmla="*/ 2147483647 w 840"/>
                  <a:gd name="T99" fmla="*/ 2147483647 h 768"/>
                  <a:gd name="T100" fmla="*/ 2147483647 w 840"/>
                  <a:gd name="T101" fmla="*/ 2147483647 h 768"/>
                  <a:gd name="T102" fmla="*/ 2147483647 w 840"/>
                  <a:gd name="T103" fmla="*/ 2147483647 h 768"/>
                  <a:gd name="T104" fmla="*/ 2147483647 w 840"/>
                  <a:gd name="T105" fmla="*/ 2147483647 h 768"/>
                  <a:gd name="T106" fmla="*/ 2147483647 w 840"/>
                  <a:gd name="T107" fmla="*/ 2147483647 h 768"/>
                  <a:gd name="T108" fmla="*/ 2147483647 w 840"/>
                  <a:gd name="T109" fmla="*/ 2147483647 h 768"/>
                  <a:gd name="T110" fmla="*/ 2147483647 w 840"/>
                  <a:gd name="T111" fmla="*/ 2147483647 h 768"/>
                  <a:gd name="T112" fmla="*/ 2147483647 w 840"/>
                  <a:gd name="T113" fmla="*/ 2147483647 h 768"/>
                  <a:gd name="T114" fmla="*/ 2147483647 w 840"/>
                  <a:gd name="T115" fmla="*/ 2147483647 h 768"/>
                  <a:gd name="T116" fmla="*/ 2147483647 w 840"/>
                  <a:gd name="T117" fmla="*/ 2147483647 h 768"/>
                  <a:gd name="T118" fmla="*/ 2147483647 w 840"/>
                  <a:gd name="T119" fmla="*/ 2147483647 h 76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840"/>
                  <a:gd name="T181" fmla="*/ 0 h 768"/>
                  <a:gd name="T182" fmla="*/ 840 w 840"/>
                  <a:gd name="T183" fmla="*/ 768 h 76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840" h="768">
                    <a:moveTo>
                      <a:pt x="420" y="738"/>
                    </a:moveTo>
                    <a:lnTo>
                      <a:pt x="420" y="732"/>
                    </a:lnTo>
                    <a:lnTo>
                      <a:pt x="426" y="726"/>
                    </a:lnTo>
                    <a:lnTo>
                      <a:pt x="426" y="714"/>
                    </a:lnTo>
                    <a:lnTo>
                      <a:pt x="432" y="702"/>
                    </a:lnTo>
                    <a:lnTo>
                      <a:pt x="432" y="648"/>
                    </a:lnTo>
                    <a:lnTo>
                      <a:pt x="498" y="594"/>
                    </a:lnTo>
                    <a:lnTo>
                      <a:pt x="498" y="588"/>
                    </a:lnTo>
                    <a:lnTo>
                      <a:pt x="504" y="582"/>
                    </a:lnTo>
                    <a:lnTo>
                      <a:pt x="516" y="558"/>
                    </a:lnTo>
                    <a:lnTo>
                      <a:pt x="522" y="552"/>
                    </a:lnTo>
                    <a:lnTo>
                      <a:pt x="528" y="552"/>
                    </a:lnTo>
                    <a:lnTo>
                      <a:pt x="534" y="558"/>
                    </a:lnTo>
                    <a:lnTo>
                      <a:pt x="546" y="564"/>
                    </a:lnTo>
                    <a:lnTo>
                      <a:pt x="552" y="564"/>
                    </a:lnTo>
                    <a:lnTo>
                      <a:pt x="558" y="558"/>
                    </a:lnTo>
                    <a:lnTo>
                      <a:pt x="558" y="546"/>
                    </a:lnTo>
                    <a:lnTo>
                      <a:pt x="552" y="540"/>
                    </a:lnTo>
                    <a:lnTo>
                      <a:pt x="564" y="540"/>
                    </a:lnTo>
                    <a:lnTo>
                      <a:pt x="570" y="552"/>
                    </a:lnTo>
                    <a:lnTo>
                      <a:pt x="582" y="564"/>
                    </a:lnTo>
                    <a:lnTo>
                      <a:pt x="588" y="576"/>
                    </a:lnTo>
                    <a:lnTo>
                      <a:pt x="588" y="582"/>
                    </a:lnTo>
                    <a:lnTo>
                      <a:pt x="594" y="594"/>
                    </a:lnTo>
                    <a:lnTo>
                      <a:pt x="600" y="600"/>
                    </a:lnTo>
                    <a:lnTo>
                      <a:pt x="606" y="600"/>
                    </a:lnTo>
                    <a:lnTo>
                      <a:pt x="624" y="582"/>
                    </a:lnTo>
                    <a:lnTo>
                      <a:pt x="624" y="570"/>
                    </a:lnTo>
                    <a:lnTo>
                      <a:pt x="630" y="558"/>
                    </a:lnTo>
                    <a:lnTo>
                      <a:pt x="642" y="552"/>
                    </a:lnTo>
                    <a:lnTo>
                      <a:pt x="648" y="546"/>
                    </a:lnTo>
                    <a:lnTo>
                      <a:pt x="648" y="516"/>
                    </a:lnTo>
                    <a:lnTo>
                      <a:pt x="672" y="486"/>
                    </a:lnTo>
                    <a:lnTo>
                      <a:pt x="684" y="438"/>
                    </a:lnTo>
                    <a:lnTo>
                      <a:pt x="696" y="432"/>
                    </a:lnTo>
                    <a:lnTo>
                      <a:pt x="702" y="426"/>
                    </a:lnTo>
                    <a:lnTo>
                      <a:pt x="714" y="420"/>
                    </a:lnTo>
                    <a:lnTo>
                      <a:pt x="720" y="414"/>
                    </a:lnTo>
                    <a:lnTo>
                      <a:pt x="720" y="402"/>
                    </a:lnTo>
                    <a:lnTo>
                      <a:pt x="726" y="384"/>
                    </a:lnTo>
                    <a:lnTo>
                      <a:pt x="726" y="354"/>
                    </a:lnTo>
                    <a:lnTo>
                      <a:pt x="744" y="354"/>
                    </a:lnTo>
                    <a:lnTo>
                      <a:pt x="750" y="348"/>
                    </a:lnTo>
                    <a:lnTo>
                      <a:pt x="756" y="330"/>
                    </a:lnTo>
                    <a:lnTo>
                      <a:pt x="756" y="300"/>
                    </a:lnTo>
                    <a:lnTo>
                      <a:pt x="762" y="294"/>
                    </a:lnTo>
                    <a:lnTo>
                      <a:pt x="768" y="264"/>
                    </a:lnTo>
                    <a:lnTo>
                      <a:pt x="774" y="252"/>
                    </a:lnTo>
                    <a:lnTo>
                      <a:pt x="786" y="240"/>
                    </a:lnTo>
                    <a:lnTo>
                      <a:pt x="786" y="234"/>
                    </a:lnTo>
                    <a:lnTo>
                      <a:pt x="792" y="228"/>
                    </a:lnTo>
                    <a:lnTo>
                      <a:pt x="792" y="222"/>
                    </a:lnTo>
                    <a:lnTo>
                      <a:pt x="798" y="216"/>
                    </a:lnTo>
                    <a:lnTo>
                      <a:pt x="798" y="210"/>
                    </a:lnTo>
                    <a:lnTo>
                      <a:pt x="810" y="210"/>
                    </a:lnTo>
                    <a:lnTo>
                      <a:pt x="822" y="204"/>
                    </a:lnTo>
                    <a:lnTo>
                      <a:pt x="840" y="186"/>
                    </a:lnTo>
                    <a:lnTo>
                      <a:pt x="840" y="174"/>
                    </a:lnTo>
                    <a:lnTo>
                      <a:pt x="834" y="168"/>
                    </a:lnTo>
                    <a:lnTo>
                      <a:pt x="834" y="162"/>
                    </a:lnTo>
                    <a:lnTo>
                      <a:pt x="840" y="156"/>
                    </a:lnTo>
                    <a:lnTo>
                      <a:pt x="840" y="126"/>
                    </a:lnTo>
                    <a:lnTo>
                      <a:pt x="810" y="126"/>
                    </a:lnTo>
                    <a:lnTo>
                      <a:pt x="810" y="120"/>
                    </a:lnTo>
                    <a:lnTo>
                      <a:pt x="804" y="108"/>
                    </a:lnTo>
                    <a:lnTo>
                      <a:pt x="804" y="60"/>
                    </a:lnTo>
                    <a:lnTo>
                      <a:pt x="774" y="12"/>
                    </a:lnTo>
                    <a:lnTo>
                      <a:pt x="756" y="12"/>
                    </a:lnTo>
                    <a:lnTo>
                      <a:pt x="750" y="18"/>
                    </a:lnTo>
                    <a:lnTo>
                      <a:pt x="750" y="24"/>
                    </a:lnTo>
                    <a:lnTo>
                      <a:pt x="744" y="30"/>
                    </a:lnTo>
                    <a:lnTo>
                      <a:pt x="744" y="36"/>
                    </a:lnTo>
                    <a:lnTo>
                      <a:pt x="720" y="36"/>
                    </a:lnTo>
                    <a:lnTo>
                      <a:pt x="714" y="42"/>
                    </a:lnTo>
                    <a:lnTo>
                      <a:pt x="702" y="48"/>
                    </a:lnTo>
                    <a:lnTo>
                      <a:pt x="696" y="54"/>
                    </a:lnTo>
                    <a:lnTo>
                      <a:pt x="684" y="60"/>
                    </a:lnTo>
                    <a:lnTo>
                      <a:pt x="654" y="60"/>
                    </a:lnTo>
                    <a:lnTo>
                      <a:pt x="648" y="54"/>
                    </a:lnTo>
                    <a:lnTo>
                      <a:pt x="636" y="48"/>
                    </a:lnTo>
                    <a:lnTo>
                      <a:pt x="600" y="36"/>
                    </a:lnTo>
                    <a:lnTo>
                      <a:pt x="546" y="36"/>
                    </a:lnTo>
                    <a:lnTo>
                      <a:pt x="528" y="42"/>
                    </a:lnTo>
                    <a:lnTo>
                      <a:pt x="516" y="54"/>
                    </a:lnTo>
                    <a:lnTo>
                      <a:pt x="504" y="60"/>
                    </a:lnTo>
                    <a:lnTo>
                      <a:pt x="492" y="84"/>
                    </a:lnTo>
                    <a:lnTo>
                      <a:pt x="486" y="90"/>
                    </a:lnTo>
                    <a:lnTo>
                      <a:pt x="480" y="90"/>
                    </a:lnTo>
                    <a:lnTo>
                      <a:pt x="468" y="84"/>
                    </a:lnTo>
                    <a:lnTo>
                      <a:pt x="438" y="84"/>
                    </a:lnTo>
                    <a:lnTo>
                      <a:pt x="414" y="72"/>
                    </a:lnTo>
                    <a:lnTo>
                      <a:pt x="402" y="60"/>
                    </a:lnTo>
                    <a:lnTo>
                      <a:pt x="390" y="54"/>
                    </a:lnTo>
                    <a:lnTo>
                      <a:pt x="384" y="48"/>
                    </a:lnTo>
                    <a:lnTo>
                      <a:pt x="372" y="42"/>
                    </a:lnTo>
                    <a:lnTo>
                      <a:pt x="360" y="42"/>
                    </a:lnTo>
                    <a:lnTo>
                      <a:pt x="336" y="54"/>
                    </a:lnTo>
                    <a:lnTo>
                      <a:pt x="324" y="66"/>
                    </a:lnTo>
                    <a:lnTo>
                      <a:pt x="312" y="72"/>
                    </a:lnTo>
                    <a:lnTo>
                      <a:pt x="306" y="72"/>
                    </a:lnTo>
                    <a:lnTo>
                      <a:pt x="294" y="66"/>
                    </a:lnTo>
                    <a:lnTo>
                      <a:pt x="288" y="60"/>
                    </a:lnTo>
                    <a:lnTo>
                      <a:pt x="288" y="54"/>
                    </a:lnTo>
                    <a:lnTo>
                      <a:pt x="282" y="48"/>
                    </a:lnTo>
                    <a:lnTo>
                      <a:pt x="282" y="42"/>
                    </a:lnTo>
                    <a:lnTo>
                      <a:pt x="258" y="18"/>
                    </a:lnTo>
                    <a:lnTo>
                      <a:pt x="222" y="18"/>
                    </a:lnTo>
                    <a:lnTo>
                      <a:pt x="222" y="12"/>
                    </a:lnTo>
                    <a:lnTo>
                      <a:pt x="210" y="0"/>
                    </a:lnTo>
                    <a:lnTo>
                      <a:pt x="198" y="0"/>
                    </a:lnTo>
                    <a:lnTo>
                      <a:pt x="186" y="6"/>
                    </a:lnTo>
                    <a:lnTo>
                      <a:pt x="180" y="6"/>
                    </a:lnTo>
                    <a:lnTo>
                      <a:pt x="180" y="12"/>
                    </a:lnTo>
                    <a:lnTo>
                      <a:pt x="126" y="12"/>
                    </a:lnTo>
                    <a:lnTo>
                      <a:pt x="102" y="36"/>
                    </a:lnTo>
                    <a:lnTo>
                      <a:pt x="102" y="60"/>
                    </a:lnTo>
                    <a:lnTo>
                      <a:pt x="96" y="78"/>
                    </a:lnTo>
                    <a:lnTo>
                      <a:pt x="90" y="90"/>
                    </a:lnTo>
                    <a:lnTo>
                      <a:pt x="84" y="96"/>
                    </a:lnTo>
                    <a:lnTo>
                      <a:pt x="78" y="108"/>
                    </a:lnTo>
                    <a:lnTo>
                      <a:pt x="72" y="114"/>
                    </a:lnTo>
                    <a:lnTo>
                      <a:pt x="66" y="114"/>
                    </a:lnTo>
                    <a:lnTo>
                      <a:pt x="66" y="168"/>
                    </a:lnTo>
                    <a:lnTo>
                      <a:pt x="60" y="180"/>
                    </a:lnTo>
                    <a:lnTo>
                      <a:pt x="60" y="186"/>
                    </a:lnTo>
                    <a:lnTo>
                      <a:pt x="54" y="192"/>
                    </a:lnTo>
                    <a:lnTo>
                      <a:pt x="66" y="216"/>
                    </a:lnTo>
                    <a:lnTo>
                      <a:pt x="72" y="222"/>
                    </a:lnTo>
                    <a:lnTo>
                      <a:pt x="78" y="234"/>
                    </a:lnTo>
                    <a:lnTo>
                      <a:pt x="78" y="246"/>
                    </a:lnTo>
                    <a:lnTo>
                      <a:pt x="84" y="252"/>
                    </a:lnTo>
                    <a:lnTo>
                      <a:pt x="84" y="264"/>
                    </a:lnTo>
                    <a:lnTo>
                      <a:pt x="78" y="270"/>
                    </a:lnTo>
                    <a:lnTo>
                      <a:pt x="72" y="270"/>
                    </a:lnTo>
                    <a:lnTo>
                      <a:pt x="60" y="276"/>
                    </a:lnTo>
                    <a:lnTo>
                      <a:pt x="60" y="318"/>
                    </a:lnTo>
                    <a:lnTo>
                      <a:pt x="48" y="324"/>
                    </a:lnTo>
                    <a:lnTo>
                      <a:pt x="42" y="336"/>
                    </a:lnTo>
                    <a:lnTo>
                      <a:pt x="36" y="342"/>
                    </a:lnTo>
                    <a:lnTo>
                      <a:pt x="36" y="372"/>
                    </a:lnTo>
                    <a:lnTo>
                      <a:pt x="24" y="396"/>
                    </a:lnTo>
                    <a:lnTo>
                      <a:pt x="6" y="396"/>
                    </a:lnTo>
                    <a:lnTo>
                      <a:pt x="0" y="426"/>
                    </a:lnTo>
                    <a:lnTo>
                      <a:pt x="6" y="462"/>
                    </a:lnTo>
                    <a:lnTo>
                      <a:pt x="0" y="492"/>
                    </a:lnTo>
                    <a:lnTo>
                      <a:pt x="0" y="606"/>
                    </a:lnTo>
                    <a:lnTo>
                      <a:pt x="6" y="612"/>
                    </a:lnTo>
                    <a:lnTo>
                      <a:pt x="30" y="612"/>
                    </a:lnTo>
                    <a:lnTo>
                      <a:pt x="54" y="600"/>
                    </a:lnTo>
                    <a:lnTo>
                      <a:pt x="60" y="594"/>
                    </a:lnTo>
                    <a:lnTo>
                      <a:pt x="66" y="600"/>
                    </a:lnTo>
                    <a:lnTo>
                      <a:pt x="108" y="600"/>
                    </a:lnTo>
                    <a:lnTo>
                      <a:pt x="126" y="606"/>
                    </a:lnTo>
                    <a:lnTo>
                      <a:pt x="138" y="618"/>
                    </a:lnTo>
                    <a:lnTo>
                      <a:pt x="150" y="636"/>
                    </a:lnTo>
                    <a:lnTo>
                      <a:pt x="156" y="648"/>
                    </a:lnTo>
                    <a:lnTo>
                      <a:pt x="168" y="660"/>
                    </a:lnTo>
                    <a:lnTo>
                      <a:pt x="186" y="660"/>
                    </a:lnTo>
                    <a:lnTo>
                      <a:pt x="180" y="666"/>
                    </a:lnTo>
                    <a:lnTo>
                      <a:pt x="180" y="678"/>
                    </a:lnTo>
                    <a:lnTo>
                      <a:pt x="174" y="684"/>
                    </a:lnTo>
                    <a:lnTo>
                      <a:pt x="186" y="684"/>
                    </a:lnTo>
                    <a:lnTo>
                      <a:pt x="198" y="678"/>
                    </a:lnTo>
                    <a:lnTo>
                      <a:pt x="198" y="684"/>
                    </a:lnTo>
                    <a:lnTo>
                      <a:pt x="192" y="690"/>
                    </a:lnTo>
                    <a:lnTo>
                      <a:pt x="186" y="702"/>
                    </a:lnTo>
                    <a:lnTo>
                      <a:pt x="186" y="714"/>
                    </a:lnTo>
                    <a:lnTo>
                      <a:pt x="204" y="750"/>
                    </a:lnTo>
                    <a:lnTo>
                      <a:pt x="216" y="762"/>
                    </a:lnTo>
                    <a:lnTo>
                      <a:pt x="234" y="768"/>
                    </a:lnTo>
                    <a:lnTo>
                      <a:pt x="270" y="768"/>
                    </a:lnTo>
                    <a:lnTo>
                      <a:pt x="276" y="762"/>
                    </a:lnTo>
                    <a:lnTo>
                      <a:pt x="282" y="762"/>
                    </a:lnTo>
                    <a:lnTo>
                      <a:pt x="288" y="738"/>
                    </a:lnTo>
                    <a:lnTo>
                      <a:pt x="312" y="750"/>
                    </a:lnTo>
                    <a:lnTo>
                      <a:pt x="336" y="744"/>
                    </a:lnTo>
                    <a:lnTo>
                      <a:pt x="354" y="756"/>
                    </a:lnTo>
                    <a:lnTo>
                      <a:pt x="396" y="756"/>
                    </a:lnTo>
                    <a:lnTo>
                      <a:pt x="396" y="732"/>
                    </a:lnTo>
                    <a:lnTo>
                      <a:pt x="420" y="732"/>
                    </a:lnTo>
                    <a:lnTo>
                      <a:pt x="420" y="73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Niger" descr="© INSCALE GmbH, 05.05.2010&#10;http://www.presentationload.com/"/>
              <p:cNvSpPr/>
              <p:nvPr/>
            </p:nvSpPr>
            <p:spPr bwMode="gray">
              <a:xfrm>
                <a:off x="8958" y="4993"/>
                <a:ext cx="825" cy="700"/>
              </a:xfrm>
              <a:custGeom>
                <a:avLst/>
                <a:gdLst>
                  <a:gd name="T0" fmla="*/ 2147483647 w 1110"/>
                  <a:gd name="T1" fmla="*/ 2147483647 h 942"/>
                  <a:gd name="T2" fmla="*/ 2147483647 w 1110"/>
                  <a:gd name="T3" fmla="*/ 2147483647 h 942"/>
                  <a:gd name="T4" fmla="*/ 2147483647 w 1110"/>
                  <a:gd name="T5" fmla="*/ 2147483647 h 942"/>
                  <a:gd name="T6" fmla="*/ 2147483647 w 1110"/>
                  <a:gd name="T7" fmla="*/ 2147483647 h 942"/>
                  <a:gd name="T8" fmla="*/ 2147483647 w 1110"/>
                  <a:gd name="T9" fmla="*/ 2147483647 h 942"/>
                  <a:gd name="T10" fmla="*/ 2147483647 w 1110"/>
                  <a:gd name="T11" fmla="*/ 2147483647 h 942"/>
                  <a:gd name="T12" fmla="*/ 2147483647 w 1110"/>
                  <a:gd name="T13" fmla="*/ 2147483647 h 942"/>
                  <a:gd name="T14" fmla="*/ 2147483647 w 1110"/>
                  <a:gd name="T15" fmla="*/ 2147483647 h 942"/>
                  <a:gd name="T16" fmla="*/ 2147483647 w 1110"/>
                  <a:gd name="T17" fmla="*/ 2147483647 h 942"/>
                  <a:gd name="T18" fmla="*/ 2147483647 w 1110"/>
                  <a:gd name="T19" fmla="*/ 2147483647 h 942"/>
                  <a:gd name="T20" fmla="*/ 2147483647 w 1110"/>
                  <a:gd name="T21" fmla="*/ 2147483647 h 942"/>
                  <a:gd name="T22" fmla="*/ 2147483647 w 1110"/>
                  <a:gd name="T23" fmla="*/ 2147483647 h 942"/>
                  <a:gd name="T24" fmla="*/ 2147483647 w 1110"/>
                  <a:gd name="T25" fmla="*/ 2147483647 h 942"/>
                  <a:gd name="T26" fmla="*/ 2147483647 w 1110"/>
                  <a:gd name="T27" fmla="*/ 2147483647 h 942"/>
                  <a:gd name="T28" fmla="*/ 2147483647 w 1110"/>
                  <a:gd name="T29" fmla="*/ 2147483647 h 942"/>
                  <a:gd name="T30" fmla="*/ 2147483647 w 1110"/>
                  <a:gd name="T31" fmla="*/ 2147483647 h 942"/>
                  <a:gd name="T32" fmla="*/ 2147483647 w 1110"/>
                  <a:gd name="T33" fmla="*/ 2147483647 h 942"/>
                  <a:gd name="T34" fmla="*/ 2147483647 w 1110"/>
                  <a:gd name="T35" fmla="*/ 2147483647 h 942"/>
                  <a:gd name="T36" fmla="*/ 2147483647 w 1110"/>
                  <a:gd name="T37" fmla="*/ 2147483647 h 942"/>
                  <a:gd name="T38" fmla="*/ 2147483647 w 1110"/>
                  <a:gd name="T39" fmla="*/ 2147483647 h 942"/>
                  <a:gd name="T40" fmla="*/ 2147483647 w 1110"/>
                  <a:gd name="T41" fmla="*/ 2147483647 h 942"/>
                  <a:gd name="T42" fmla="*/ 2147483647 w 1110"/>
                  <a:gd name="T43" fmla="*/ 2147483647 h 942"/>
                  <a:gd name="T44" fmla="*/ 2147483647 w 1110"/>
                  <a:gd name="T45" fmla="*/ 2147483647 h 942"/>
                  <a:gd name="T46" fmla="*/ 2147483647 w 1110"/>
                  <a:gd name="T47" fmla="*/ 2147483647 h 942"/>
                  <a:gd name="T48" fmla="*/ 2147483647 w 1110"/>
                  <a:gd name="T49" fmla="*/ 2147483647 h 942"/>
                  <a:gd name="T50" fmla="*/ 2147483647 w 1110"/>
                  <a:gd name="T51" fmla="*/ 2147483647 h 942"/>
                  <a:gd name="T52" fmla="*/ 2147483647 w 1110"/>
                  <a:gd name="T53" fmla="*/ 2147483647 h 942"/>
                  <a:gd name="T54" fmla="*/ 2147483647 w 1110"/>
                  <a:gd name="T55" fmla="*/ 2147483647 h 942"/>
                  <a:gd name="T56" fmla="*/ 2147483647 w 1110"/>
                  <a:gd name="T57" fmla="*/ 2147483647 h 942"/>
                  <a:gd name="T58" fmla="*/ 2147483647 w 1110"/>
                  <a:gd name="T59" fmla="*/ 2147483647 h 942"/>
                  <a:gd name="T60" fmla="*/ 2147483647 w 1110"/>
                  <a:gd name="T61" fmla="*/ 2147483647 h 942"/>
                  <a:gd name="T62" fmla="*/ 2147483647 w 1110"/>
                  <a:gd name="T63" fmla="*/ 2147483647 h 942"/>
                  <a:gd name="T64" fmla="*/ 2147483647 w 1110"/>
                  <a:gd name="T65" fmla="*/ 2147483647 h 942"/>
                  <a:gd name="T66" fmla="*/ 2147483647 w 1110"/>
                  <a:gd name="T67" fmla="*/ 2147483647 h 942"/>
                  <a:gd name="T68" fmla="*/ 2147483647 w 1110"/>
                  <a:gd name="T69" fmla="*/ 2147483647 h 942"/>
                  <a:gd name="T70" fmla="*/ 2147483647 w 1110"/>
                  <a:gd name="T71" fmla="*/ 2147483647 h 942"/>
                  <a:gd name="T72" fmla="*/ 2147483647 w 1110"/>
                  <a:gd name="T73" fmla="*/ 2147483647 h 942"/>
                  <a:gd name="T74" fmla="*/ 2147483647 w 1110"/>
                  <a:gd name="T75" fmla="*/ 2147483647 h 942"/>
                  <a:gd name="T76" fmla="*/ 2147483647 w 1110"/>
                  <a:gd name="T77" fmla="*/ 2147483647 h 942"/>
                  <a:gd name="T78" fmla="*/ 2147483647 w 1110"/>
                  <a:gd name="T79" fmla="*/ 2147483647 h 942"/>
                  <a:gd name="T80" fmla="*/ 2147483647 w 1110"/>
                  <a:gd name="T81" fmla="*/ 2147483647 h 942"/>
                  <a:gd name="T82" fmla="*/ 2147483647 w 1110"/>
                  <a:gd name="T83" fmla="*/ 2147483647 h 942"/>
                  <a:gd name="T84" fmla="*/ 2147483647 w 1110"/>
                  <a:gd name="T85" fmla="*/ 2147483647 h 942"/>
                  <a:gd name="T86" fmla="*/ 2147483647 w 1110"/>
                  <a:gd name="T87" fmla="*/ 2147483647 h 942"/>
                  <a:gd name="T88" fmla="*/ 2147483647 w 1110"/>
                  <a:gd name="T89" fmla="*/ 2147483647 h 942"/>
                  <a:gd name="T90" fmla="*/ 2147483647 w 1110"/>
                  <a:gd name="T91" fmla="*/ 2147483647 h 942"/>
                  <a:gd name="T92" fmla="*/ 2147483647 w 1110"/>
                  <a:gd name="T93" fmla="*/ 2147483647 h 942"/>
                  <a:gd name="T94" fmla="*/ 2147483647 w 1110"/>
                  <a:gd name="T95" fmla="*/ 2147483647 h 942"/>
                  <a:gd name="T96" fmla="*/ 2147483647 w 1110"/>
                  <a:gd name="T97" fmla="*/ 2147483647 h 942"/>
                  <a:gd name="T98" fmla="*/ 0 w 1110"/>
                  <a:gd name="T99" fmla="*/ 2147483647 h 942"/>
                  <a:gd name="T100" fmla="*/ 2147483647 w 1110"/>
                  <a:gd name="T101" fmla="*/ 2147483647 h 94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110"/>
                  <a:gd name="T154" fmla="*/ 0 h 942"/>
                  <a:gd name="T155" fmla="*/ 1110 w 1110"/>
                  <a:gd name="T156" fmla="*/ 942 h 94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110" h="942">
                    <a:moveTo>
                      <a:pt x="54" y="792"/>
                    </a:moveTo>
                    <a:lnTo>
                      <a:pt x="54" y="810"/>
                    </a:lnTo>
                    <a:lnTo>
                      <a:pt x="66" y="810"/>
                    </a:lnTo>
                    <a:lnTo>
                      <a:pt x="48" y="828"/>
                    </a:lnTo>
                    <a:lnTo>
                      <a:pt x="48" y="834"/>
                    </a:lnTo>
                    <a:lnTo>
                      <a:pt x="72" y="858"/>
                    </a:lnTo>
                    <a:lnTo>
                      <a:pt x="84" y="864"/>
                    </a:lnTo>
                    <a:lnTo>
                      <a:pt x="90" y="876"/>
                    </a:lnTo>
                    <a:lnTo>
                      <a:pt x="108" y="876"/>
                    </a:lnTo>
                    <a:lnTo>
                      <a:pt x="120" y="864"/>
                    </a:lnTo>
                    <a:lnTo>
                      <a:pt x="132" y="864"/>
                    </a:lnTo>
                    <a:lnTo>
                      <a:pt x="144" y="876"/>
                    </a:lnTo>
                    <a:lnTo>
                      <a:pt x="150" y="888"/>
                    </a:lnTo>
                    <a:lnTo>
                      <a:pt x="126" y="894"/>
                    </a:lnTo>
                    <a:lnTo>
                      <a:pt x="150" y="930"/>
                    </a:lnTo>
                    <a:lnTo>
                      <a:pt x="150" y="906"/>
                    </a:lnTo>
                    <a:lnTo>
                      <a:pt x="180" y="894"/>
                    </a:lnTo>
                    <a:lnTo>
                      <a:pt x="192" y="906"/>
                    </a:lnTo>
                    <a:lnTo>
                      <a:pt x="198" y="918"/>
                    </a:lnTo>
                    <a:lnTo>
                      <a:pt x="204" y="924"/>
                    </a:lnTo>
                    <a:lnTo>
                      <a:pt x="210" y="924"/>
                    </a:lnTo>
                    <a:lnTo>
                      <a:pt x="216" y="930"/>
                    </a:lnTo>
                    <a:lnTo>
                      <a:pt x="222" y="930"/>
                    </a:lnTo>
                    <a:lnTo>
                      <a:pt x="234" y="936"/>
                    </a:lnTo>
                    <a:lnTo>
                      <a:pt x="240" y="942"/>
                    </a:lnTo>
                    <a:lnTo>
                      <a:pt x="240" y="888"/>
                    </a:lnTo>
                    <a:lnTo>
                      <a:pt x="246" y="888"/>
                    </a:lnTo>
                    <a:lnTo>
                      <a:pt x="252" y="882"/>
                    </a:lnTo>
                    <a:lnTo>
                      <a:pt x="258" y="870"/>
                    </a:lnTo>
                    <a:lnTo>
                      <a:pt x="264" y="864"/>
                    </a:lnTo>
                    <a:lnTo>
                      <a:pt x="270" y="852"/>
                    </a:lnTo>
                    <a:lnTo>
                      <a:pt x="276" y="834"/>
                    </a:lnTo>
                    <a:lnTo>
                      <a:pt x="276" y="810"/>
                    </a:lnTo>
                    <a:lnTo>
                      <a:pt x="300" y="786"/>
                    </a:lnTo>
                    <a:lnTo>
                      <a:pt x="354" y="786"/>
                    </a:lnTo>
                    <a:lnTo>
                      <a:pt x="354" y="780"/>
                    </a:lnTo>
                    <a:lnTo>
                      <a:pt x="360" y="780"/>
                    </a:lnTo>
                    <a:lnTo>
                      <a:pt x="372" y="774"/>
                    </a:lnTo>
                    <a:lnTo>
                      <a:pt x="384" y="774"/>
                    </a:lnTo>
                    <a:lnTo>
                      <a:pt x="396" y="786"/>
                    </a:lnTo>
                    <a:lnTo>
                      <a:pt x="396" y="792"/>
                    </a:lnTo>
                    <a:lnTo>
                      <a:pt x="432" y="792"/>
                    </a:lnTo>
                    <a:lnTo>
                      <a:pt x="456" y="816"/>
                    </a:lnTo>
                    <a:lnTo>
                      <a:pt x="456" y="822"/>
                    </a:lnTo>
                    <a:lnTo>
                      <a:pt x="462" y="828"/>
                    </a:lnTo>
                    <a:lnTo>
                      <a:pt x="462" y="834"/>
                    </a:lnTo>
                    <a:lnTo>
                      <a:pt x="468" y="840"/>
                    </a:lnTo>
                    <a:lnTo>
                      <a:pt x="480" y="846"/>
                    </a:lnTo>
                    <a:lnTo>
                      <a:pt x="486" y="846"/>
                    </a:lnTo>
                    <a:lnTo>
                      <a:pt x="498" y="840"/>
                    </a:lnTo>
                    <a:lnTo>
                      <a:pt x="510" y="828"/>
                    </a:lnTo>
                    <a:lnTo>
                      <a:pt x="534" y="816"/>
                    </a:lnTo>
                    <a:lnTo>
                      <a:pt x="546" y="816"/>
                    </a:lnTo>
                    <a:lnTo>
                      <a:pt x="558" y="822"/>
                    </a:lnTo>
                    <a:lnTo>
                      <a:pt x="564" y="828"/>
                    </a:lnTo>
                    <a:lnTo>
                      <a:pt x="576" y="834"/>
                    </a:lnTo>
                    <a:lnTo>
                      <a:pt x="588" y="846"/>
                    </a:lnTo>
                    <a:lnTo>
                      <a:pt x="612" y="858"/>
                    </a:lnTo>
                    <a:lnTo>
                      <a:pt x="642" y="858"/>
                    </a:lnTo>
                    <a:lnTo>
                      <a:pt x="654" y="864"/>
                    </a:lnTo>
                    <a:lnTo>
                      <a:pt x="660" y="864"/>
                    </a:lnTo>
                    <a:lnTo>
                      <a:pt x="666" y="858"/>
                    </a:lnTo>
                    <a:lnTo>
                      <a:pt x="678" y="834"/>
                    </a:lnTo>
                    <a:lnTo>
                      <a:pt x="690" y="828"/>
                    </a:lnTo>
                    <a:lnTo>
                      <a:pt x="702" y="816"/>
                    </a:lnTo>
                    <a:lnTo>
                      <a:pt x="720" y="810"/>
                    </a:lnTo>
                    <a:lnTo>
                      <a:pt x="774" y="810"/>
                    </a:lnTo>
                    <a:lnTo>
                      <a:pt x="810" y="822"/>
                    </a:lnTo>
                    <a:lnTo>
                      <a:pt x="822" y="828"/>
                    </a:lnTo>
                    <a:lnTo>
                      <a:pt x="828" y="834"/>
                    </a:lnTo>
                    <a:lnTo>
                      <a:pt x="858" y="834"/>
                    </a:lnTo>
                    <a:lnTo>
                      <a:pt x="870" y="828"/>
                    </a:lnTo>
                    <a:lnTo>
                      <a:pt x="876" y="822"/>
                    </a:lnTo>
                    <a:lnTo>
                      <a:pt x="888" y="816"/>
                    </a:lnTo>
                    <a:lnTo>
                      <a:pt x="894" y="810"/>
                    </a:lnTo>
                    <a:lnTo>
                      <a:pt x="918" y="810"/>
                    </a:lnTo>
                    <a:lnTo>
                      <a:pt x="918" y="804"/>
                    </a:lnTo>
                    <a:lnTo>
                      <a:pt x="924" y="798"/>
                    </a:lnTo>
                    <a:lnTo>
                      <a:pt x="924" y="792"/>
                    </a:lnTo>
                    <a:lnTo>
                      <a:pt x="930" y="786"/>
                    </a:lnTo>
                    <a:lnTo>
                      <a:pt x="936" y="786"/>
                    </a:lnTo>
                    <a:lnTo>
                      <a:pt x="930" y="726"/>
                    </a:lnTo>
                    <a:lnTo>
                      <a:pt x="948" y="720"/>
                    </a:lnTo>
                    <a:lnTo>
                      <a:pt x="948" y="714"/>
                    </a:lnTo>
                    <a:lnTo>
                      <a:pt x="954" y="708"/>
                    </a:lnTo>
                    <a:lnTo>
                      <a:pt x="954" y="696"/>
                    </a:lnTo>
                    <a:lnTo>
                      <a:pt x="960" y="678"/>
                    </a:lnTo>
                    <a:lnTo>
                      <a:pt x="966" y="666"/>
                    </a:lnTo>
                    <a:lnTo>
                      <a:pt x="978" y="648"/>
                    </a:lnTo>
                    <a:lnTo>
                      <a:pt x="984" y="636"/>
                    </a:lnTo>
                    <a:lnTo>
                      <a:pt x="1002" y="618"/>
                    </a:lnTo>
                    <a:lnTo>
                      <a:pt x="1026" y="588"/>
                    </a:lnTo>
                    <a:lnTo>
                      <a:pt x="1050" y="564"/>
                    </a:lnTo>
                    <a:lnTo>
                      <a:pt x="1068" y="540"/>
                    </a:lnTo>
                    <a:lnTo>
                      <a:pt x="1074" y="534"/>
                    </a:lnTo>
                    <a:lnTo>
                      <a:pt x="1092" y="288"/>
                    </a:lnTo>
                    <a:lnTo>
                      <a:pt x="1110" y="252"/>
                    </a:lnTo>
                    <a:lnTo>
                      <a:pt x="1080" y="216"/>
                    </a:lnTo>
                    <a:lnTo>
                      <a:pt x="1074" y="192"/>
                    </a:lnTo>
                    <a:lnTo>
                      <a:pt x="1044" y="156"/>
                    </a:lnTo>
                    <a:lnTo>
                      <a:pt x="1056" y="108"/>
                    </a:lnTo>
                    <a:lnTo>
                      <a:pt x="1038" y="42"/>
                    </a:lnTo>
                    <a:lnTo>
                      <a:pt x="1020" y="48"/>
                    </a:lnTo>
                    <a:lnTo>
                      <a:pt x="1002" y="60"/>
                    </a:lnTo>
                    <a:lnTo>
                      <a:pt x="990" y="66"/>
                    </a:lnTo>
                    <a:lnTo>
                      <a:pt x="984" y="66"/>
                    </a:lnTo>
                    <a:lnTo>
                      <a:pt x="978" y="60"/>
                    </a:lnTo>
                    <a:lnTo>
                      <a:pt x="966" y="54"/>
                    </a:lnTo>
                    <a:lnTo>
                      <a:pt x="960" y="42"/>
                    </a:lnTo>
                    <a:lnTo>
                      <a:pt x="954" y="36"/>
                    </a:lnTo>
                    <a:lnTo>
                      <a:pt x="942" y="30"/>
                    </a:lnTo>
                    <a:lnTo>
                      <a:pt x="936" y="24"/>
                    </a:lnTo>
                    <a:lnTo>
                      <a:pt x="930" y="24"/>
                    </a:lnTo>
                    <a:lnTo>
                      <a:pt x="918" y="18"/>
                    </a:lnTo>
                    <a:lnTo>
                      <a:pt x="900" y="12"/>
                    </a:lnTo>
                    <a:lnTo>
                      <a:pt x="888" y="12"/>
                    </a:lnTo>
                    <a:lnTo>
                      <a:pt x="876" y="6"/>
                    </a:lnTo>
                    <a:lnTo>
                      <a:pt x="864" y="6"/>
                    </a:lnTo>
                    <a:lnTo>
                      <a:pt x="828" y="0"/>
                    </a:lnTo>
                    <a:lnTo>
                      <a:pt x="816" y="6"/>
                    </a:lnTo>
                    <a:lnTo>
                      <a:pt x="786" y="30"/>
                    </a:lnTo>
                    <a:lnTo>
                      <a:pt x="738" y="66"/>
                    </a:lnTo>
                    <a:lnTo>
                      <a:pt x="684" y="102"/>
                    </a:lnTo>
                    <a:lnTo>
                      <a:pt x="624" y="144"/>
                    </a:lnTo>
                    <a:lnTo>
                      <a:pt x="576" y="180"/>
                    </a:lnTo>
                    <a:lnTo>
                      <a:pt x="534" y="210"/>
                    </a:lnTo>
                    <a:lnTo>
                      <a:pt x="510" y="222"/>
                    </a:lnTo>
                    <a:lnTo>
                      <a:pt x="480" y="246"/>
                    </a:lnTo>
                    <a:lnTo>
                      <a:pt x="450" y="282"/>
                    </a:lnTo>
                    <a:lnTo>
                      <a:pt x="414" y="312"/>
                    </a:lnTo>
                    <a:lnTo>
                      <a:pt x="390" y="330"/>
                    </a:lnTo>
                    <a:lnTo>
                      <a:pt x="366" y="336"/>
                    </a:lnTo>
                    <a:lnTo>
                      <a:pt x="324" y="342"/>
                    </a:lnTo>
                    <a:lnTo>
                      <a:pt x="282" y="354"/>
                    </a:lnTo>
                    <a:lnTo>
                      <a:pt x="282" y="558"/>
                    </a:lnTo>
                    <a:lnTo>
                      <a:pt x="264" y="582"/>
                    </a:lnTo>
                    <a:lnTo>
                      <a:pt x="264" y="594"/>
                    </a:lnTo>
                    <a:lnTo>
                      <a:pt x="258" y="606"/>
                    </a:lnTo>
                    <a:lnTo>
                      <a:pt x="258" y="624"/>
                    </a:lnTo>
                    <a:lnTo>
                      <a:pt x="252" y="636"/>
                    </a:lnTo>
                    <a:lnTo>
                      <a:pt x="240" y="642"/>
                    </a:lnTo>
                    <a:lnTo>
                      <a:pt x="222" y="648"/>
                    </a:lnTo>
                    <a:lnTo>
                      <a:pt x="198" y="648"/>
                    </a:lnTo>
                    <a:lnTo>
                      <a:pt x="186" y="654"/>
                    </a:lnTo>
                    <a:lnTo>
                      <a:pt x="138" y="648"/>
                    </a:lnTo>
                    <a:lnTo>
                      <a:pt x="138" y="666"/>
                    </a:lnTo>
                    <a:lnTo>
                      <a:pt x="72" y="660"/>
                    </a:lnTo>
                    <a:lnTo>
                      <a:pt x="48" y="678"/>
                    </a:lnTo>
                    <a:lnTo>
                      <a:pt x="0" y="690"/>
                    </a:lnTo>
                    <a:lnTo>
                      <a:pt x="0" y="726"/>
                    </a:lnTo>
                    <a:lnTo>
                      <a:pt x="6" y="738"/>
                    </a:lnTo>
                    <a:lnTo>
                      <a:pt x="6" y="762"/>
                    </a:lnTo>
                    <a:lnTo>
                      <a:pt x="18" y="786"/>
                    </a:lnTo>
                    <a:lnTo>
                      <a:pt x="30" y="792"/>
                    </a:lnTo>
                    <a:lnTo>
                      <a:pt x="54" y="79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Nicaragua" descr="© INSCALE GmbH, 05.05.2010&#10;http://www.presentationload.com/"/>
              <p:cNvSpPr/>
              <p:nvPr/>
            </p:nvSpPr>
            <p:spPr bwMode="gray">
              <a:xfrm>
                <a:off x="4347" y="5510"/>
                <a:ext cx="241" cy="247"/>
              </a:xfrm>
              <a:custGeom>
                <a:avLst/>
                <a:gdLst>
                  <a:gd name="T0" fmla="*/ 2147483647 w 324"/>
                  <a:gd name="T1" fmla="*/ 2147483647 h 330"/>
                  <a:gd name="T2" fmla="*/ 2147483647 w 324"/>
                  <a:gd name="T3" fmla="*/ 0 h 330"/>
                  <a:gd name="T4" fmla="*/ 2147483647 w 324"/>
                  <a:gd name="T5" fmla="*/ 2147483647 h 330"/>
                  <a:gd name="T6" fmla="*/ 2147483647 w 324"/>
                  <a:gd name="T7" fmla="*/ 2147483647 h 330"/>
                  <a:gd name="T8" fmla="*/ 2147483647 w 324"/>
                  <a:gd name="T9" fmla="*/ 0 h 330"/>
                  <a:gd name="T10" fmla="*/ 2147483647 w 324"/>
                  <a:gd name="T11" fmla="*/ 2147483647 h 330"/>
                  <a:gd name="T12" fmla="*/ 2147483647 w 324"/>
                  <a:gd name="T13" fmla="*/ 2147483647 h 330"/>
                  <a:gd name="T14" fmla="*/ 2147483647 w 324"/>
                  <a:gd name="T15" fmla="*/ 2147483647 h 330"/>
                  <a:gd name="T16" fmla="*/ 2147483647 w 324"/>
                  <a:gd name="T17" fmla="*/ 2147483647 h 330"/>
                  <a:gd name="T18" fmla="*/ 2147483647 w 324"/>
                  <a:gd name="T19" fmla="*/ 2147483647 h 330"/>
                  <a:gd name="T20" fmla="*/ 2147483647 w 324"/>
                  <a:gd name="T21" fmla="*/ 2147483647 h 330"/>
                  <a:gd name="T22" fmla="*/ 2147483647 w 324"/>
                  <a:gd name="T23" fmla="*/ 2147483647 h 330"/>
                  <a:gd name="T24" fmla="*/ 2147483647 w 324"/>
                  <a:gd name="T25" fmla="*/ 2147483647 h 330"/>
                  <a:gd name="T26" fmla="*/ 2147483647 w 324"/>
                  <a:gd name="T27" fmla="*/ 2147483647 h 330"/>
                  <a:gd name="T28" fmla="*/ 2147483647 w 324"/>
                  <a:gd name="T29" fmla="*/ 2147483647 h 330"/>
                  <a:gd name="T30" fmla="*/ 2147483647 w 324"/>
                  <a:gd name="T31" fmla="*/ 2147483647 h 330"/>
                  <a:gd name="T32" fmla="*/ 2147483647 w 324"/>
                  <a:gd name="T33" fmla="*/ 2147483647 h 330"/>
                  <a:gd name="T34" fmla="*/ 2147483647 w 324"/>
                  <a:gd name="T35" fmla="*/ 2147483647 h 330"/>
                  <a:gd name="T36" fmla="*/ 2147483647 w 324"/>
                  <a:gd name="T37" fmla="*/ 2147483647 h 330"/>
                  <a:gd name="T38" fmla="*/ 2147483647 w 324"/>
                  <a:gd name="T39" fmla="*/ 2147483647 h 330"/>
                  <a:gd name="T40" fmla="*/ 2147483647 w 324"/>
                  <a:gd name="T41" fmla="*/ 2147483647 h 330"/>
                  <a:gd name="T42" fmla="*/ 2147483647 w 324"/>
                  <a:gd name="T43" fmla="*/ 2147483647 h 330"/>
                  <a:gd name="T44" fmla="*/ 2147483647 w 324"/>
                  <a:gd name="T45" fmla="*/ 2147483647 h 330"/>
                  <a:gd name="T46" fmla="*/ 2147483647 w 324"/>
                  <a:gd name="T47" fmla="*/ 2147483647 h 330"/>
                  <a:gd name="T48" fmla="*/ 2147483647 w 324"/>
                  <a:gd name="T49" fmla="*/ 2147483647 h 330"/>
                  <a:gd name="T50" fmla="*/ 2147483647 w 324"/>
                  <a:gd name="T51" fmla="*/ 2147483647 h 330"/>
                  <a:gd name="T52" fmla="*/ 2147483647 w 324"/>
                  <a:gd name="T53" fmla="*/ 2147483647 h 330"/>
                  <a:gd name="T54" fmla="*/ 2147483647 w 324"/>
                  <a:gd name="T55" fmla="*/ 2147483647 h 330"/>
                  <a:gd name="T56" fmla="*/ 2147483647 w 324"/>
                  <a:gd name="T57" fmla="*/ 2147483647 h 330"/>
                  <a:gd name="T58" fmla="*/ 2147483647 w 324"/>
                  <a:gd name="T59" fmla="*/ 2147483647 h 330"/>
                  <a:gd name="T60" fmla="*/ 2147483647 w 324"/>
                  <a:gd name="T61" fmla="*/ 2147483647 h 330"/>
                  <a:gd name="T62" fmla="*/ 2147483647 w 324"/>
                  <a:gd name="T63" fmla="*/ 2147483647 h 330"/>
                  <a:gd name="T64" fmla="*/ 2147483647 w 324"/>
                  <a:gd name="T65" fmla="*/ 2147483647 h 330"/>
                  <a:gd name="T66" fmla="*/ 2147483647 w 324"/>
                  <a:gd name="T67" fmla="*/ 2147483647 h 330"/>
                  <a:gd name="T68" fmla="*/ 2147483647 w 324"/>
                  <a:gd name="T69" fmla="*/ 2147483647 h 330"/>
                  <a:gd name="T70" fmla="*/ 2147483647 w 324"/>
                  <a:gd name="T71" fmla="*/ 2147483647 h 330"/>
                  <a:gd name="T72" fmla="*/ 2147483647 w 324"/>
                  <a:gd name="T73" fmla="*/ 2147483647 h 330"/>
                  <a:gd name="T74" fmla="*/ 2147483647 w 324"/>
                  <a:gd name="T75" fmla="*/ 2147483647 h 330"/>
                  <a:gd name="T76" fmla="*/ 2147483647 w 324"/>
                  <a:gd name="T77" fmla="*/ 2147483647 h 330"/>
                  <a:gd name="T78" fmla="*/ 2147483647 w 324"/>
                  <a:gd name="T79" fmla="*/ 2147483647 h 330"/>
                  <a:gd name="T80" fmla="*/ 2147483647 w 324"/>
                  <a:gd name="T81" fmla="*/ 2147483647 h 33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24"/>
                  <a:gd name="T124" fmla="*/ 0 h 330"/>
                  <a:gd name="T125" fmla="*/ 324 w 324"/>
                  <a:gd name="T126" fmla="*/ 330 h 33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24" h="330">
                    <a:moveTo>
                      <a:pt x="324" y="18"/>
                    </a:moveTo>
                    <a:lnTo>
                      <a:pt x="318" y="12"/>
                    </a:lnTo>
                    <a:lnTo>
                      <a:pt x="318" y="6"/>
                    </a:lnTo>
                    <a:lnTo>
                      <a:pt x="312" y="0"/>
                    </a:lnTo>
                    <a:lnTo>
                      <a:pt x="264" y="0"/>
                    </a:lnTo>
                    <a:lnTo>
                      <a:pt x="264" y="6"/>
                    </a:lnTo>
                    <a:lnTo>
                      <a:pt x="252" y="18"/>
                    </a:lnTo>
                    <a:lnTo>
                      <a:pt x="240" y="18"/>
                    </a:lnTo>
                    <a:lnTo>
                      <a:pt x="222" y="0"/>
                    </a:lnTo>
                    <a:lnTo>
                      <a:pt x="210" y="0"/>
                    </a:lnTo>
                    <a:lnTo>
                      <a:pt x="198" y="12"/>
                    </a:lnTo>
                    <a:lnTo>
                      <a:pt x="198" y="30"/>
                    </a:lnTo>
                    <a:lnTo>
                      <a:pt x="180" y="30"/>
                    </a:lnTo>
                    <a:lnTo>
                      <a:pt x="168" y="54"/>
                    </a:lnTo>
                    <a:lnTo>
                      <a:pt x="144" y="78"/>
                    </a:lnTo>
                    <a:lnTo>
                      <a:pt x="126" y="78"/>
                    </a:lnTo>
                    <a:lnTo>
                      <a:pt x="120" y="72"/>
                    </a:lnTo>
                    <a:lnTo>
                      <a:pt x="120" y="66"/>
                    </a:lnTo>
                    <a:lnTo>
                      <a:pt x="108" y="66"/>
                    </a:lnTo>
                    <a:lnTo>
                      <a:pt x="102" y="72"/>
                    </a:lnTo>
                    <a:lnTo>
                      <a:pt x="96" y="84"/>
                    </a:lnTo>
                    <a:lnTo>
                      <a:pt x="60" y="84"/>
                    </a:lnTo>
                    <a:lnTo>
                      <a:pt x="54" y="90"/>
                    </a:lnTo>
                    <a:lnTo>
                      <a:pt x="54" y="102"/>
                    </a:lnTo>
                    <a:lnTo>
                      <a:pt x="60" y="108"/>
                    </a:lnTo>
                    <a:lnTo>
                      <a:pt x="60" y="120"/>
                    </a:lnTo>
                    <a:lnTo>
                      <a:pt x="66" y="126"/>
                    </a:lnTo>
                    <a:lnTo>
                      <a:pt x="48" y="126"/>
                    </a:lnTo>
                    <a:lnTo>
                      <a:pt x="48" y="144"/>
                    </a:lnTo>
                    <a:lnTo>
                      <a:pt x="36" y="150"/>
                    </a:lnTo>
                    <a:lnTo>
                      <a:pt x="0" y="150"/>
                    </a:lnTo>
                    <a:lnTo>
                      <a:pt x="48" y="204"/>
                    </a:lnTo>
                    <a:lnTo>
                      <a:pt x="48" y="210"/>
                    </a:lnTo>
                    <a:lnTo>
                      <a:pt x="54" y="216"/>
                    </a:lnTo>
                    <a:lnTo>
                      <a:pt x="54" y="228"/>
                    </a:lnTo>
                    <a:lnTo>
                      <a:pt x="66" y="252"/>
                    </a:lnTo>
                    <a:lnTo>
                      <a:pt x="72" y="258"/>
                    </a:lnTo>
                    <a:lnTo>
                      <a:pt x="96" y="270"/>
                    </a:lnTo>
                    <a:lnTo>
                      <a:pt x="108" y="282"/>
                    </a:lnTo>
                    <a:lnTo>
                      <a:pt x="114" y="294"/>
                    </a:lnTo>
                    <a:lnTo>
                      <a:pt x="138" y="294"/>
                    </a:lnTo>
                    <a:lnTo>
                      <a:pt x="132" y="294"/>
                    </a:lnTo>
                    <a:lnTo>
                      <a:pt x="120" y="282"/>
                    </a:lnTo>
                    <a:lnTo>
                      <a:pt x="120" y="276"/>
                    </a:lnTo>
                    <a:lnTo>
                      <a:pt x="126" y="270"/>
                    </a:lnTo>
                    <a:lnTo>
                      <a:pt x="138" y="270"/>
                    </a:lnTo>
                    <a:lnTo>
                      <a:pt x="138" y="264"/>
                    </a:lnTo>
                    <a:lnTo>
                      <a:pt x="132" y="258"/>
                    </a:lnTo>
                    <a:lnTo>
                      <a:pt x="126" y="258"/>
                    </a:lnTo>
                    <a:lnTo>
                      <a:pt x="120" y="264"/>
                    </a:lnTo>
                    <a:lnTo>
                      <a:pt x="114" y="264"/>
                    </a:lnTo>
                    <a:lnTo>
                      <a:pt x="114" y="222"/>
                    </a:lnTo>
                    <a:lnTo>
                      <a:pt x="120" y="222"/>
                    </a:lnTo>
                    <a:lnTo>
                      <a:pt x="132" y="228"/>
                    </a:lnTo>
                    <a:lnTo>
                      <a:pt x="144" y="240"/>
                    </a:lnTo>
                    <a:lnTo>
                      <a:pt x="156" y="246"/>
                    </a:lnTo>
                    <a:lnTo>
                      <a:pt x="180" y="270"/>
                    </a:lnTo>
                    <a:lnTo>
                      <a:pt x="192" y="306"/>
                    </a:lnTo>
                    <a:lnTo>
                      <a:pt x="210" y="306"/>
                    </a:lnTo>
                    <a:lnTo>
                      <a:pt x="216" y="312"/>
                    </a:lnTo>
                    <a:lnTo>
                      <a:pt x="222" y="312"/>
                    </a:lnTo>
                    <a:lnTo>
                      <a:pt x="222" y="318"/>
                    </a:lnTo>
                    <a:lnTo>
                      <a:pt x="234" y="330"/>
                    </a:lnTo>
                    <a:lnTo>
                      <a:pt x="270" y="330"/>
                    </a:lnTo>
                    <a:lnTo>
                      <a:pt x="270" y="324"/>
                    </a:lnTo>
                    <a:lnTo>
                      <a:pt x="258" y="312"/>
                    </a:lnTo>
                    <a:lnTo>
                      <a:pt x="252" y="300"/>
                    </a:lnTo>
                    <a:lnTo>
                      <a:pt x="252" y="276"/>
                    </a:lnTo>
                    <a:lnTo>
                      <a:pt x="264" y="264"/>
                    </a:lnTo>
                    <a:lnTo>
                      <a:pt x="270" y="264"/>
                    </a:lnTo>
                    <a:lnTo>
                      <a:pt x="270" y="246"/>
                    </a:lnTo>
                    <a:lnTo>
                      <a:pt x="264" y="234"/>
                    </a:lnTo>
                    <a:lnTo>
                      <a:pt x="264" y="222"/>
                    </a:lnTo>
                    <a:lnTo>
                      <a:pt x="270" y="174"/>
                    </a:lnTo>
                    <a:lnTo>
                      <a:pt x="282" y="192"/>
                    </a:lnTo>
                    <a:lnTo>
                      <a:pt x="288" y="108"/>
                    </a:lnTo>
                    <a:lnTo>
                      <a:pt x="288" y="102"/>
                    </a:lnTo>
                    <a:lnTo>
                      <a:pt x="294" y="96"/>
                    </a:lnTo>
                    <a:lnTo>
                      <a:pt x="306" y="72"/>
                    </a:lnTo>
                    <a:lnTo>
                      <a:pt x="312" y="66"/>
                    </a:lnTo>
                    <a:lnTo>
                      <a:pt x="324" y="42"/>
                    </a:lnTo>
                    <a:lnTo>
                      <a:pt x="324" y="1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New Zealand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6828" y="8452"/>
                <a:ext cx="944" cy="729"/>
              </a:xfrm>
              <a:custGeom>
                <a:avLst/>
                <a:gdLst>
                  <a:gd name="T0" fmla="*/ 2147483647 w 1272"/>
                  <a:gd name="T1" fmla="*/ 2147483647 h 984"/>
                  <a:gd name="T2" fmla="*/ 2147483647 w 1272"/>
                  <a:gd name="T3" fmla="*/ 2147483647 h 984"/>
                  <a:gd name="T4" fmla="*/ 2147483647 w 1272"/>
                  <a:gd name="T5" fmla="*/ 2147483647 h 984"/>
                  <a:gd name="T6" fmla="*/ 2147483647 w 1272"/>
                  <a:gd name="T7" fmla="*/ 2147483647 h 984"/>
                  <a:gd name="T8" fmla="*/ 2147483647 w 1272"/>
                  <a:gd name="T9" fmla="*/ 2147483647 h 984"/>
                  <a:gd name="T10" fmla="*/ 2147483647 w 1272"/>
                  <a:gd name="T11" fmla="*/ 2147483647 h 984"/>
                  <a:gd name="T12" fmla="*/ 2147483647 w 1272"/>
                  <a:gd name="T13" fmla="*/ 2147483647 h 984"/>
                  <a:gd name="T14" fmla="*/ 2147483647 w 1272"/>
                  <a:gd name="T15" fmla="*/ 2147483647 h 984"/>
                  <a:gd name="T16" fmla="*/ 2147483647 w 1272"/>
                  <a:gd name="T17" fmla="*/ 2147483647 h 984"/>
                  <a:gd name="T18" fmla="*/ 2147483647 w 1272"/>
                  <a:gd name="T19" fmla="*/ 2147483647 h 984"/>
                  <a:gd name="T20" fmla="*/ 2147483647 w 1272"/>
                  <a:gd name="T21" fmla="*/ 2147483647 h 984"/>
                  <a:gd name="T22" fmla="*/ 2147483647 w 1272"/>
                  <a:gd name="T23" fmla="*/ 2147483647 h 984"/>
                  <a:gd name="T24" fmla="*/ 2147483647 w 1272"/>
                  <a:gd name="T25" fmla="*/ 2147483647 h 984"/>
                  <a:gd name="T26" fmla="*/ 2147483647 w 1272"/>
                  <a:gd name="T27" fmla="*/ 2147483647 h 984"/>
                  <a:gd name="T28" fmla="*/ 2147483647 w 1272"/>
                  <a:gd name="T29" fmla="*/ 2147483647 h 984"/>
                  <a:gd name="T30" fmla="*/ 2147483647 w 1272"/>
                  <a:gd name="T31" fmla="*/ 2147483647 h 984"/>
                  <a:gd name="T32" fmla="*/ 2147483647 w 1272"/>
                  <a:gd name="T33" fmla="*/ 2147483647 h 984"/>
                  <a:gd name="T34" fmla="*/ 2147483647 w 1272"/>
                  <a:gd name="T35" fmla="*/ 2147483647 h 984"/>
                  <a:gd name="T36" fmla="*/ 2147483647 w 1272"/>
                  <a:gd name="T37" fmla="*/ 2147483647 h 984"/>
                  <a:gd name="T38" fmla="*/ 2147483647 w 1272"/>
                  <a:gd name="T39" fmla="*/ 2147483647 h 984"/>
                  <a:gd name="T40" fmla="*/ 2147483647 w 1272"/>
                  <a:gd name="T41" fmla="*/ 2147483647 h 984"/>
                  <a:gd name="T42" fmla="*/ 2147483647 w 1272"/>
                  <a:gd name="T43" fmla="*/ 2147483647 h 984"/>
                  <a:gd name="T44" fmla="*/ 2147483647 w 1272"/>
                  <a:gd name="T45" fmla="*/ 2147483647 h 984"/>
                  <a:gd name="T46" fmla="*/ 2147483647 w 1272"/>
                  <a:gd name="T47" fmla="*/ 2147483647 h 984"/>
                  <a:gd name="T48" fmla="*/ 2147483647 w 1272"/>
                  <a:gd name="T49" fmla="*/ 2147483647 h 984"/>
                  <a:gd name="T50" fmla="*/ 2147483647 w 1272"/>
                  <a:gd name="T51" fmla="*/ 2147483647 h 984"/>
                  <a:gd name="T52" fmla="*/ 2147483647 w 1272"/>
                  <a:gd name="T53" fmla="*/ 2147483647 h 984"/>
                  <a:gd name="T54" fmla="*/ 2147483647 w 1272"/>
                  <a:gd name="T55" fmla="*/ 2147483647 h 984"/>
                  <a:gd name="T56" fmla="*/ 2147483647 w 1272"/>
                  <a:gd name="T57" fmla="*/ 2147483647 h 984"/>
                  <a:gd name="T58" fmla="*/ 2147483647 w 1272"/>
                  <a:gd name="T59" fmla="*/ 2147483647 h 984"/>
                  <a:gd name="T60" fmla="*/ 2147483647 w 1272"/>
                  <a:gd name="T61" fmla="*/ 2147483647 h 984"/>
                  <a:gd name="T62" fmla="*/ 2147483647 w 1272"/>
                  <a:gd name="T63" fmla="*/ 2147483647 h 984"/>
                  <a:gd name="T64" fmla="*/ 2147483647 w 1272"/>
                  <a:gd name="T65" fmla="*/ 2147483647 h 984"/>
                  <a:gd name="T66" fmla="*/ 2147483647 w 1272"/>
                  <a:gd name="T67" fmla="*/ 2147483647 h 984"/>
                  <a:gd name="T68" fmla="*/ 2147483647 w 1272"/>
                  <a:gd name="T69" fmla="*/ 2147483647 h 984"/>
                  <a:gd name="T70" fmla="*/ 2147483647 w 1272"/>
                  <a:gd name="T71" fmla="*/ 2147483647 h 984"/>
                  <a:gd name="T72" fmla="*/ 2147483647 w 1272"/>
                  <a:gd name="T73" fmla="*/ 2147483647 h 984"/>
                  <a:gd name="T74" fmla="*/ 2147483647 w 1272"/>
                  <a:gd name="T75" fmla="*/ 2147483647 h 984"/>
                  <a:gd name="T76" fmla="*/ 2147483647 w 1272"/>
                  <a:gd name="T77" fmla="*/ 2147483647 h 984"/>
                  <a:gd name="T78" fmla="*/ 2147483647 w 1272"/>
                  <a:gd name="T79" fmla="*/ 2147483647 h 984"/>
                  <a:gd name="T80" fmla="*/ 2147483647 w 1272"/>
                  <a:gd name="T81" fmla="*/ 2147483647 h 984"/>
                  <a:gd name="T82" fmla="*/ 2147483647 w 1272"/>
                  <a:gd name="T83" fmla="*/ 2147483647 h 984"/>
                  <a:gd name="T84" fmla="*/ 2147483647 w 1272"/>
                  <a:gd name="T85" fmla="*/ 2147483647 h 984"/>
                  <a:gd name="T86" fmla="*/ 2147483647 w 1272"/>
                  <a:gd name="T87" fmla="*/ 2147483647 h 984"/>
                  <a:gd name="T88" fmla="*/ 2147483647 w 1272"/>
                  <a:gd name="T89" fmla="*/ 2147483647 h 984"/>
                  <a:gd name="T90" fmla="*/ 2147483647 w 1272"/>
                  <a:gd name="T91" fmla="*/ 2147483647 h 984"/>
                  <a:gd name="T92" fmla="*/ 2147483647 w 1272"/>
                  <a:gd name="T93" fmla="*/ 2147483647 h 984"/>
                  <a:gd name="T94" fmla="*/ 2147483647 w 1272"/>
                  <a:gd name="T95" fmla="*/ 2147483647 h 984"/>
                  <a:gd name="T96" fmla="*/ 2147483647 w 1272"/>
                  <a:gd name="T97" fmla="*/ 2147483647 h 984"/>
                  <a:gd name="T98" fmla="*/ 2147483647 w 1272"/>
                  <a:gd name="T99" fmla="*/ 2147483647 h 984"/>
                  <a:gd name="T100" fmla="*/ 2147483647 w 1272"/>
                  <a:gd name="T101" fmla="*/ 2147483647 h 984"/>
                  <a:gd name="T102" fmla="*/ 2147483647 w 1272"/>
                  <a:gd name="T103" fmla="*/ 2147483647 h 984"/>
                  <a:gd name="T104" fmla="*/ 2147483647 w 1272"/>
                  <a:gd name="T105" fmla="*/ 2147483647 h 984"/>
                  <a:gd name="T106" fmla="*/ 2147483647 w 1272"/>
                  <a:gd name="T107" fmla="*/ 2147483647 h 984"/>
                  <a:gd name="T108" fmla="*/ 2147483647 w 1272"/>
                  <a:gd name="T109" fmla="*/ 2147483647 h 984"/>
                  <a:gd name="T110" fmla="*/ 2147483647 w 1272"/>
                  <a:gd name="T111" fmla="*/ 2147483647 h 984"/>
                  <a:gd name="T112" fmla="*/ 2147483647 w 1272"/>
                  <a:gd name="T113" fmla="*/ 2147483647 h 984"/>
                  <a:gd name="T114" fmla="*/ 2147483647 w 1272"/>
                  <a:gd name="T115" fmla="*/ 2147483647 h 984"/>
                  <a:gd name="T116" fmla="*/ 2147483647 w 1272"/>
                  <a:gd name="T117" fmla="*/ 2147483647 h 984"/>
                  <a:gd name="T118" fmla="*/ 2147483647 w 1272"/>
                  <a:gd name="T119" fmla="*/ 2147483647 h 984"/>
                  <a:gd name="T120" fmla="*/ 2147483647 w 1272"/>
                  <a:gd name="T121" fmla="*/ 2147483647 h 98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72"/>
                  <a:gd name="T184" fmla="*/ 0 h 984"/>
                  <a:gd name="T185" fmla="*/ 1272 w 1272"/>
                  <a:gd name="T186" fmla="*/ 984 h 98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72" h="984">
                    <a:moveTo>
                      <a:pt x="750" y="564"/>
                    </a:moveTo>
                    <a:lnTo>
                      <a:pt x="738" y="564"/>
                    </a:lnTo>
                    <a:lnTo>
                      <a:pt x="744" y="528"/>
                    </a:lnTo>
                    <a:lnTo>
                      <a:pt x="720" y="546"/>
                    </a:lnTo>
                    <a:lnTo>
                      <a:pt x="726" y="540"/>
                    </a:lnTo>
                    <a:lnTo>
                      <a:pt x="726" y="504"/>
                    </a:lnTo>
                    <a:lnTo>
                      <a:pt x="708" y="504"/>
                    </a:lnTo>
                    <a:lnTo>
                      <a:pt x="702" y="510"/>
                    </a:lnTo>
                    <a:lnTo>
                      <a:pt x="696" y="522"/>
                    </a:lnTo>
                    <a:lnTo>
                      <a:pt x="690" y="528"/>
                    </a:lnTo>
                    <a:lnTo>
                      <a:pt x="672" y="540"/>
                    </a:lnTo>
                    <a:lnTo>
                      <a:pt x="660" y="546"/>
                    </a:lnTo>
                    <a:lnTo>
                      <a:pt x="654" y="558"/>
                    </a:lnTo>
                    <a:lnTo>
                      <a:pt x="642" y="570"/>
                    </a:lnTo>
                    <a:lnTo>
                      <a:pt x="630" y="576"/>
                    </a:lnTo>
                    <a:lnTo>
                      <a:pt x="618" y="588"/>
                    </a:lnTo>
                    <a:lnTo>
                      <a:pt x="606" y="588"/>
                    </a:lnTo>
                    <a:lnTo>
                      <a:pt x="588" y="600"/>
                    </a:lnTo>
                    <a:lnTo>
                      <a:pt x="576" y="606"/>
                    </a:lnTo>
                    <a:lnTo>
                      <a:pt x="546" y="636"/>
                    </a:lnTo>
                    <a:lnTo>
                      <a:pt x="540" y="648"/>
                    </a:lnTo>
                    <a:lnTo>
                      <a:pt x="534" y="648"/>
                    </a:lnTo>
                    <a:lnTo>
                      <a:pt x="528" y="654"/>
                    </a:lnTo>
                    <a:lnTo>
                      <a:pt x="510" y="660"/>
                    </a:lnTo>
                    <a:lnTo>
                      <a:pt x="498" y="666"/>
                    </a:lnTo>
                    <a:lnTo>
                      <a:pt x="462" y="678"/>
                    </a:lnTo>
                    <a:lnTo>
                      <a:pt x="438" y="690"/>
                    </a:lnTo>
                    <a:lnTo>
                      <a:pt x="426" y="702"/>
                    </a:lnTo>
                    <a:lnTo>
                      <a:pt x="414" y="708"/>
                    </a:lnTo>
                    <a:lnTo>
                      <a:pt x="408" y="720"/>
                    </a:lnTo>
                    <a:lnTo>
                      <a:pt x="396" y="726"/>
                    </a:lnTo>
                    <a:lnTo>
                      <a:pt x="378" y="726"/>
                    </a:lnTo>
                    <a:lnTo>
                      <a:pt x="366" y="732"/>
                    </a:lnTo>
                    <a:lnTo>
                      <a:pt x="312" y="750"/>
                    </a:lnTo>
                    <a:lnTo>
                      <a:pt x="288" y="762"/>
                    </a:lnTo>
                    <a:lnTo>
                      <a:pt x="270" y="774"/>
                    </a:lnTo>
                    <a:lnTo>
                      <a:pt x="246" y="786"/>
                    </a:lnTo>
                    <a:lnTo>
                      <a:pt x="222" y="792"/>
                    </a:lnTo>
                    <a:lnTo>
                      <a:pt x="198" y="804"/>
                    </a:lnTo>
                    <a:lnTo>
                      <a:pt x="180" y="810"/>
                    </a:lnTo>
                    <a:lnTo>
                      <a:pt x="174" y="816"/>
                    </a:lnTo>
                    <a:lnTo>
                      <a:pt x="168" y="828"/>
                    </a:lnTo>
                    <a:lnTo>
                      <a:pt x="168" y="846"/>
                    </a:lnTo>
                    <a:lnTo>
                      <a:pt x="156" y="834"/>
                    </a:lnTo>
                    <a:lnTo>
                      <a:pt x="150" y="834"/>
                    </a:lnTo>
                    <a:lnTo>
                      <a:pt x="144" y="840"/>
                    </a:lnTo>
                    <a:lnTo>
                      <a:pt x="120" y="852"/>
                    </a:lnTo>
                    <a:lnTo>
                      <a:pt x="108" y="864"/>
                    </a:lnTo>
                    <a:lnTo>
                      <a:pt x="72" y="882"/>
                    </a:lnTo>
                    <a:lnTo>
                      <a:pt x="66" y="882"/>
                    </a:lnTo>
                    <a:lnTo>
                      <a:pt x="54" y="888"/>
                    </a:lnTo>
                    <a:lnTo>
                      <a:pt x="36" y="888"/>
                    </a:lnTo>
                    <a:lnTo>
                      <a:pt x="18" y="894"/>
                    </a:lnTo>
                    <a:lnTo>
                      <a:pt x="12" y="906"/>
                    </a:lnTo>
                    <a:lnTo>
                      <a:pt x="0" y="912"/>
                    </a:lnTo>
                    <a:lnTo>
                      <a:pt x="18" y="912"/>
                    </a:lnTo>
                    <a:lnTo>
                      <a:pt x="24" y="918"/>
                    </a:lnTo>
                    <a:lnTo>
                      <a:pt x="30" y="918"/>
                    </a:lnTo>
                    <a:lnTo>
                      <a:pt x="24" y="924"/>
                    </a:lnTo>
                    <a:lnTo>
                      <a:pt x="24" y="942"/>
                    </a:lnTo>
                    <a:lnTo>
                      <a:pt x="30" y="948"/>
                    </a:lnTo>
                    <a:lnTo>
                      <a:pt x="42" y="948"/>
                    </a:lnTo>
                    <a:lnTo>
                      <a:pt x="54" y="942"/>
                    </a:lnTo>
                    <a:lnTo>
                      <a:pt x="60" y="936"/>
                    </a:lnTo>
                    <a:lnTo>
                      <a:pt x="72" y="948"/>
                    </a:lnTo>
                    <a:lnTo>
                      <a:pt x="96" y="948"/>
                    </a:lnTo>
                    <a:lnTo>
                      <a:pt x="102" y="954"/>
                    </a:lnTo>
                    <a:lnTo>
                      <a:pt x="132" y="954"/>
                    </a:lnTo>
                    <a:lnTo>
                      <a:pt x="150" y="972"/>
                    </a:lnTo>
                    <a:lnTo>
                      <a:pt x="180" y="966"/>
                    </a:lnTo>
                    <a:lnTo>
                      <a:pt x="192" y="972"/>
                    </a:lnTo>
                    <a:lnTo>
                      <a:pt x="198" y="978"/>
                    </a:lnTo>
                    <a:lnTo>
                      <a:pt x="216" y="984"/>
                    </a:lnTo>
                    <a:lnTo>
                      <a:pt x="228" y="984"/>
                    </a:lnTo>
                    <a:lnTo>
                      <a:pt x="252" y="972"/>
                    </a:lnTo>
                    <a:lnTo>
                      <a:pt x="264" y="948"/>
                    </a:lnTo>
                    <a:lnTo>
                      <a:pt x="288" y="936"/>
                    </a:lnTo>
                    <a:lnTo>
                      <a:pt x="312" y="936"/>
                    </a:lnTo>
                    <a:lnTo>
                      <a:pt x="336" y="924"/>
                    </a:lnTo>
                    <a:lnTo>
                      <a:pt x="342" y="912"/>
                    </a:lnTo>
                    <a:lnTo>
                      <a:pt x="342" y="894"/>
                    </a:lnTo>
                    <a:lnTo>
                      <a:pt x="348" y="882"/>
                    </a:lnTo>
                    <a:lnTo>
                      <a:pt x="372" y="870"/>
                    </a:lnTo>
                    <a:lnTo>
                      <a:pt x="396" y="870"/>
                    </a:lnTo>
                    <a:lnTo>
                      <a:pt x="408" y="858"/>
                    </a:lnTo>
                    <a:lnTo>
                      <a:pt x="408" y="846"/>
                    </a:lnTo>
                    <a:lnTo>
                      <a:pt x="402" y="840"/>
                    </a:lnTo>
                    <a:lnTo>
                      <a:pt x="420" y="840"/>
                    </a:lnTo>
                    <a:lnTo>
                      <a:pt x="480" y="792"/>
                    </a:lnTo>
                    <a:lnTo>
                      <a:pt x="462" y="774"/>
                    </a:lnTo>
                    <a:lnTo>
                      <a:pt x="504" y="792"/>
                    </a:lnTo>
                    <a:lnTo>
                      <a:pt x="504" y="774"/>
                    </a:lnTo>
                    <a:lnTo>
                      <a:pt x="510" y="768"/>
                    </a:lnTo>
                    <a:lnTo>
                      <a:pt x="540" y="768"/>
                    </a:lnTo>
                    <a:lnTo>
                      <a:pt x="546" y="774"/>
                    </a:lnTo>
                    <a:lnTo>
                      <a:pt x="558" y="780"/>
                    </a:lnTo>
                    <a:lnTo>
                      <a:pt x="570" y="780"/>
                    </a:lnTo>
                    <a:lnTo>
                      <a:pt x="576" y="774"/>
                    </a:lnTo>
                    <a:lnTo>
                      <a:pt x="576" y="768"/>
                    </a:lnTo>
                    <a:lnTo>
                      <a:pt x="582" y="762"/>
                    </a:lnTo>
                    <a:lnTo>
                      <a:pt x="582" y="756"/>
                    </a:lnTo>
                    <a:lnTo>
                      <a:pt x="570" y="744"/>
                    </a:lnTo>
                    <a:lnTo>
                      <a:pt x="612" y="702"/>
                    </a:lnTo>
                    <a:lnTo>
                      <a:pt x="618" y="702"/>
                    </a:lnTo>
                    <a:lnTo>
                      <a:pt x="624" y="696"/>
                    </a:lnTo>
                    <a:lnTo>
                      <a:pt x="660" y="678"/>
                    </a:lnTo>
                    <a:lnTo>
                      <a:pt x="666" y="666"/>
                    </a:lnTo>
                    <a:lnTo>
                      <a:pt x="672" y="660"/>
                    </a:lnTo>
                    <a:lnTo>
                      <a:pt x="672" y="654"/>
                    </a:lnTo>
                    <a:lnTo>
                      <a:pt x="696" y="654"/>
                    </a:lnTo>
                    <a:lnTo>
                      <a:pt x="708" y="648"/>
                    </a:lnTo>
                    <a:lnTo>
                      <a:pt x="738" y="618"/>
                    </a:lnTo>
                    <a:lnTo>
                      <a:pt x="738" y="612"/>
                    </a:lnTo>
                    <a:lnTo>
                      <a:pt x="744" y="612"/>
                    </a:lnTo>
                    <a:lnTo>
                      <a:pt x="750" y="606"/>
                    </a:lnTo>
                    <a:lnTo>
                      <a:pt x="768" y="594"/>
                    </a:lnTo>
                    <a:lnTo>
                      <a:pt x="780" y="582"/>
                    </a:lnTo>
                    <a:lnTo>
                      <a:pt x="786" y="570"/>
                    </a:lnTo>
                    <a:lnTo>
                      <a:pt x="786" y="546"/>
                    </a:lnTo>
                    <a:lnTo>
                      <a:pt x="780" y="540"/>
                    </a:lnTo>
                    <a:lnTo>
                      <a:pt x="780" y="534"/>
                    </a:lnTo>
                    <a:lnTo>
                      <a:pt x="750" y="564"/>
                    </a:lnTo>
                    <a:close/>
                    <a:moveTo>
                      <a:pt x="1224" y="324"/>
                    </a:moveTo>
                    <a:lnTo>
                      <a:pt x="1236" y="318"/>
                    </a:lnTo>
                    <a:lnTo>
                      <a:pt x="1242" y="318"/>
                    </a:lnTo>
                    <a:lnTo>
                      <a:pt x="1266" y="306"/>
                    </a:lnTo>
                    <a:lnTo>
                      <a:pt x="1272" y="300"/>
                    </a:lnTo>
                    <a:lnTo>
                      <a:pt x="1272" y="282"/>
                    </a:lnTo>
                    <a:lnTo>
                      <a:pt x="1266" y="270"/>
                    </a:lnTo>
                    <a:lnTo>
                      <a:pt x="1260" y="264"/>
                    </a:lnTo>
                    <a:lnTo>
                      <a:pt x="1248" y="264"/>
                    </a:lnTo>
                    <a:lnTo>
                      <a:pt x="1236" y="276"/>
                    </a:lnTo>
                    <a:lnTo>
                      <a:pt x="1236" y="282"/>
                    </a:lnTo>
                    <a:lnTo>
                      <a:pt x="1224" y="282"/>
                    </a:lnTo>
                    <a:lnTo>
                      <a:pt x="1212" y="276"/>
                    </a:lnTo>
                    <a:lnTo>
                      <a:pt x="1200" y="276"/>
                    </a:lnTo>
                    <a:lnTo>
                      <a:pt x="1194" y="282"/>
                    </a:lnTo>
                    <a:lnTo>
                      <a:pt x="1176" y="288"/>
                    </a:lnTo>
                    <a:lnTo>
                      <a:pt x="1158" y="288"/>
                    </a:lnTo>
                    <a:lnTo>
                      <a:pt x="1146" y="276"/>
                    </a:lnTo>
                    <a:lnTo>
                      <a:pt x="1146" y="222"/>
                    </a:lnTo>
                    <a:lnTo>
                      <a:pt x="1170" y="180"/>
                    </a:lnTo>
                    <a:lnTo>
                      <a:pt x="1170" y="174"/>
                    </a:lnTo>
                    <a:lnTo>
                      <a:pt x="1164" y="162"/>
                    </a:lnTo>
                    <a:lnTo>
                      <a:pt x="1158" y="156"/>
                    </a:lnTo>
                    <a:lnTo>
                      <a:pt x="1146" y="156"/>
                    </a:lnTo>
                    <a:lnTo>
                      <a:pt x="1140" y="168"/>
                    </a:lnTo>
                    <a:lnTo>
                      <a:pt x="1134" y="174"/>
                    </a:lnTo>
                    <a:lnTo>
                      <a:pt x="1134" y="204"/>
                    </a:lnTo>
                    <a:lnTo>
                      <a:pt x="1128" y="216"/>
                    </a:lnTo>
                    <a:lnTo>
                      <a:pt x="1116" y="222"/>
                    </a:lnTo>
                    <a:lnTo>
                      <a:pt x="1116" y="192"/>
                    </a:lnTo>
                    <a:lnTo>
                      <a:pt x="1092" y="174"/>
                    </a:lnTo>
                    <a:lnTo>
                      <a:pt x="1104" y="150"/>
                    </a:lnTo>
                    <a:lnTo>
                      <a:pt x="1116" y="138"/>
                    </a:lnTo>
                    <a:lnTo>
                      <a:pt x="1122" y="126"/>
                    </a:lnTo>
                    <a:lnTo>
                      <a:pt x="1128" y="108"/>
                    </a:lnTo>
                    <a:lnTo>
                      <a:pt x="1128" y="84"/>
                    </a:lnTo>
                    <a:lnTo>
                      <a:pt x="1116" y="78"/>
                    </a:lnTo>
                    <a:lnTo>
                      <a:pt x="1110" y="72"/>
                    </a:lnTo>
                    <a:lnTo>
                      <a:pt x="1098" y="66"/>
                    </a:lnTo>
                    <a:lnTo>
                      <a:pt x="1092" y="60"/>
                    </a:lnTo>
                    <a:lnTo>
                      <a:pt x="1080" y="60"/>
                    </a:lnTo>
                    <a:lnTo>
                      <a:pt x="1086" y="42"/>
                    </a:lnTo>
                    <a:lnTo>
                      <a:pt x="1062" y="42"/>
                    </a:lnTo>
                    <a:lnTo>
                      <a:pt x="1044" y="18"/>
                    </a:lnTo>
                    <a:lnTo>
                      <a:pt x="1050" y="0"/>
                    </a:lnTo>
                    <a:lnTo>
                      <a:pt x="1020" y="18"/>
                    </a:lnTo>
                    <a:lnTo>
                      <a:pt x="1044" y="54"/>
                    </a:lnTo>
                    <a:lnTo>
                      <a:pt x="1032" y="90"/>
                    </a:lnTo>
                    <a:lnTo>
                      <a:pt x="1056" y="102"/>
                    </a:lnTo>
                    <a:lnTo>
                      <a:pt x="1044" y="108"/>
                    </a:lnTo>
                    <a:lnTo>
                      <a:pt x="1044" y="126"/>
                    </a:lnTo>
                    <a:lnTo>
                      <a:pt x="1068" y="132"/>
                    </a:lnTo>
                    <a:lnTo>
                      <a:pt x="1044" y="150"/>
                    </a:lnTo>
                    <a:lnTo>
                      <a:pt x="1062" y="156"/>
                    </a:lnTo>
                    <a:lnTo>
                      <a:pt x="1062" y="168"/>
                    </a:lnTo>
                    <a:lnTo>
                      <a:pt x="1056" y="174"/>
                    </a:lnTo>
                    <a:lnTo>
                      <a:pt x="1056" y="192"/>
                    </a:lnTo>
                    <a:lnTo>
                      <a:pt x="1068" y="198"/>
                    </a:lnTo>
                    <a:lnTo>
                      <a:pt x="1074" y="204"/>
                    </a:lnTo>
                    <a:lnTo>
                      <a:pt x="1056" y="210"/>
                    </a:lnTo>
                    <a:lnTo>
                      <a:pt x="1044" y="222"/>
                    </a:lnTo>
                    <a:lnTo>
                      <a:pt x="1062" y="234"/>
                    </a:lnTo>
                    <a:lnTo>
                      <a:pt x="1038" y="258"/>
                    </a:lnTo>
                    <a:lnTo>
                      <a:pt x="1032" y="270"/>
                    </a:lnTo>
                    <a:lnTo>
                      <a:pt x="1026" y="276"/>
                    </a:lnTo>
                    <a:lnTo>
                      <a:pt x="1026" y="288"/>
                    </a:lnTo>
                    <a:lnTo>
                      <a:pt x="1038" y="300"/>
                    </a:lnTo>
                    <a:lnTo>
                      <a:pt x="1026" y="300"/>
                    </a:lnTo>
                    <a:lnTo>
                      <a:pt x="1014" y="306"/>
                    </a:lnTo>
                    <a:lnTo>
                      <a:pt x="1002" y="306"/>
                    </a:lnTo>
                    <a:lnTo>
                      <a:pt x="978" y="318"/>
                    </a:lnTo>
                    <a:lnTo>
                      <a:pt x="948" y="348"/>
                    </a:lnTo>
                    <a:lnTo>
                      <a:pt x="930" y="360"/>
                    </a:lnTo>
                    <a:lnTo>
                      <a:pt x="894" y="372"/>
                    </a:lnTo>
                    <a:lnTo>
                      <a:pt x="870" y="384"/>
                    </a:lnTo>
                    <a:lnTo>
                      <a:pt x="858" y="396"/>
                    </a:lnTo>
                    <a:lnTo>
                      <a:pt x="858" y="432"/>
                    </a:lnTo>
                    <a:lnTo>
                      <a:pt x="864" y="444"/>
                    </a:lnTo>
                    <a:lnTo>
                      <a:pt x="870" y="450"/>
                    </a:lnTo>
                    <a:lnTo>
                      <a:pt x="870" y="456"/>
                    </a:lnTo>
                    <a:lnTo>
                      <a:pt x="924" y="456"/>
                    </a:lnTo>
                    <a:lnTo>
                      <a:pt x="924" y="474"/>
                    </a:lnTo>
                    <a:lnTo>
                      <a:pt x="918" y="486"/>
                    </a:lnTo>
                    <a:lnTo>
                      <a:pt x="918" y="522"/>
                    </a:lnTo>
                    <a:lnTo>
                      <a:pt x="894" y="534"/>
                    </a:lnTo>
                    <a:lnTo>
                      <a:pt x="882" y="534"/>
                    </a:lnTo>
                    <a:lnTo>
                      <a:pt x="864" y="540"/>
                    </a:lnTo>
                    <a:lnTo>
                      <a:pt x="852" y="546"/>
                    </a:lnTo>
                    <a:lnTo>
                      <a:pt x="852" y="558"/>
                    </a:lnTo>
                    <a:lnTo>
                      <a:pt x="840" y="570"/>
                    </a:lnTo>
                    <a:lnTo>
                      <a:pt x="852" y="576"/>
                    </a:lnTo>
                    <a:lnTo>
                      <a:pt x="858" y="582"/>
                    </a:lnTo>
                    <a:lnTo>
                      <a:pt x="876" y="588"/>
                    </a:lnTo>
                    <a:lnTo>
                      <a:pt x="888" y="588"/>
                    </a:lnTo>
                    <a:lnTo>
                      <a:pt x="912" y="576"/>
                    </a:lnTo>
                    <a:lnTo>
                      <a:pt x="924" y="558"/>
                    </a:lnTo>
                    <a:lnTo>
                      <a:pt x="972" y="510"/>
                    </a:lnTo>
                    <a:lnTo>
                      <a:pt x="996" y="498"/>
                    </a:lnTo>
                    <a:lnTo>
                      <a:pt x="1014" y="492"/>
                    </a:lnTo>
                    <a:lnTo>
                      <a:pt x="1026" y="486"/>
                    </a:lnTo>
                    <a:lnTo>
                      <a:pt x="1032" y="480"/>
                    </a:lnTo>
                    <a:lnTo>
                      <a:pt x="1038" y="480"/>
                    </a:lnTo>
                    <a:lnTo>
                      <a:pt x="1044" y="474"/>
                    </a:lnTo>
                    <a:lnTo>
                      <a:pt x="1050" y="462"/>
                    </a:lnTo>
                    <a:lnTo>
                      <a:pt x="1056" y="462"/>
                    </a:lnTo>
                    <a:lnTo>
                      <a:pt x="1062" y="456"/>
                    </a:lnTo>
                    <a:lnTo>
                      <a:pt x="1074" y="450"/>
                    </a:lnTo>
                    <a:lnTo>
                      <a:pt x="1080" y="444"/>
                    </a:lnTo>
                    <a:lnTo>
                      <a:pt x="1080" y="420"/>
                    </a:lnTo>
                    <a:lnTo>
                      <a:pt x="1074" y="414"/>
                    </a:lnTo>
                    <a:lnTo>
                      <a:pt x="1080" y="414"/>
                    </a:lnTo>
                    <a:lnTo>
                      <a:pt x="1086" y="408"/>
                    </a:lnTo>
                    <a:lnTo>
                      <a:pt x="1110" y="396"/>
                    </a:lnTo>
                    <a:lnTo>
                      <a:pt x="1140" y="396"/>
                    </a:lnTo>
                    <a:lnTo>
                      <a:pt x="1152" y="402"/>
                    </a:lnTo>
                    <a:lnTo>
                      <a:pt x="1164" y="402"/>
                    </a:lnTo>
                    <a:lnTo>
                      <a:pt x="1176" y="390"/>
                    </a:lnTo>
                    <a:lnTo>
                      <a:pt x="1176" y="360"/>
                    </a:lnTo>
                    <a:lnTo>
                      <a:pt x="1200" y="360"/>
                    </a:lnTo>
                    <a:lnTo>
                      <a:pt x="1212" y="354"/>
                    </a:lnTo>
                    <a:lnTo>
                      <a:pt x="1218" y="354"/>
                    </a:lnTo>
                    <a:lnTo>
                      <a:pt x="1224" y="348"/>
                    </a:lnTo>
                    <a:lnTo>
                      <a:pt x="1224" y="32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8" name="Newfoundland" descr="© INSCALE GmbH, 05.05.2010&#10;http://www.presentationload.com/"/>
              <p:cNvSpPr/>
              <p:nvPr/>
            </p:nvSpPr>
            <p:spPr bwMode="gray">
              <a:xfrm>
                <a:off x="6240" y="3332"/>
                <a:ext cx="317" cy="285"/>
              </a:xfrm>
              <a:custGeom>
                <a:avLst/>
                <a:gdLst>
                  <a:gd name="T0" fmla="*/ 2147483647 w 426"/>
                  <a:gd name="T1" fmla="*/ 2147483647 h 384"/>
                  <a:gd name="T2" fmla="*/ 2147483647 w 426"/>
                  <a:gd name="T3" fmla="*/ 2147483647 h 384"/>
                  <a:gd name="T4" fmla="*/ 2147483647 w 426"/>
                  <a:gd name="T5" fmla="*/ 0 h 384"/>
                  <a:gd name="T6" fmla="*/ 2147483647 w 426"/>
                  <a:gd name="T7" fmla="*/ 2147483647 h 384"/>
                  <a:gd name="T8" fmla="*/ 2147483647 w 426"/>
                  <a:gd name="T9" fmla="*/ 2147483647 h 384"/>
                  <a:gd name="T10" fmla="*/ 2147483647 w 426"/>
                  <a:gd name="T11" fmla="*/ 2147483647 h 384"/>
                  <a:gd name="T12" fmla="*/ 2147483647 w 426"/>
                  <a:gd name="T13" fmla="*/ 2147483647 h 384"/>
                  <a:gd name="T14" fmla="*/ 2147483647 w 426"/>
                  <a:gd name="T15" fmla="*/ 2147483647 h 384"/>
                  <a:gd name="T16" fmla="*/ 2147483647 w 426"/>
                  <a:gd name="T17" fmla="*/ 2147483647 h 384"/>
                  <a:gd name="T18" fmla="*/ 2147483647 w 426"/>
                  <a:gd name="T19" fmla="*/ 2147483647 h 384"/>
                  <a:gd name="T20" fmla="*/ 2147483647 w 426"/>
                  <a:gd name="T21" fmla="*/ 2147483647 h 384"/>
                  <a:gd name="T22" fmla="*/ 2147483647 w 426"/>
                  <a:gd name="T23" fmla="*/ 2147483647 h 384"/>
                  <a:gd name="T24" fmla="*/ 2147483647 w 426"/>
                  <a:gd name="T25" fmla="*/ 2147483647 h 384"/>
                  <a:gd name="T26" fmla="*/ 2147483647 w 426"/>
                  <a:gd name="T27" fmla="*/ 2147483647 h 384"/>
                  <a:gd name="T28" fmla="*/ 2147483647 w 426"/>
                  <a:gd name="T29" fmla="*/ 2147483647 h 384"/>
                  <a:gd name="T30" fmla="*/ 2147483647 w 426"/>
                  <a:gd name="T31" fmla="*/ 2147483647 h 384"/>
                  <a:gd name="T32" fmla="*/ 2147483647 w 426"/>
                  <a:gd name="T33" fmla="*/ 2147483647 h 384"/>
                  <a:gd name="T34" fmla="*/ 2147483647 w 426"/>
                  <a:gd name="T35" fmla="*/ 2147483647 h 384"/>
                  <a:gd name="T36" fmla="*/ 2147483647 w 426"/>
                  <a:gd name="T37" fmla="*/ 2147483647 h 384"/>
                  <a:gd name="T38" fmla="*/ 2147483647 w 426"/>
                  <a:gd name="T39" fmla="*/ 2147483647 h 384"/>
                  <a:gd name="T40" fmla="*/ 2147483647 w 426"/>
                  <a:gd name="T41" fmla="*/ 2147483647 h 384"/>
                  <a:gd name="T42" fmla="*/ 2147483647 w 426"/>
                  <a:gd name="T43" fmla="*/ 2147483647 h 384"/>
                  <a:gd name="T44" fmla="*/ 2147483647 w 426"/>
                  <a:gd name="T45" fmla="*/ 2147483647 h 384"/>
                  <a:gd name="T46" fmla="*/ 2147483647 w 426"/>
                  <a:gd name="T47" fmla="*/ 2147483647 h 384"/>
                  <a:gd name="T48" fmla="*/ 2147483647 w 426"/>
                  <a:gd name="T49" fmla="*/ 2147483647 h 384"/>
                  <a:gd name="T50" fmla="*/ 2147483647 w 426"/>
                  <a:gd name="T51" fmla="*/ 2147483647 h 384"/>
                  <a:gd name="T52" fmla="*/ 2147483647 w 426"/>
                  <a:gd name="T53" fmla="*/ 2147483647 h 384"/>
                  <a:gd name="T54" fmla="*/ 2147483647 w 426"/>
                  <a:gd name="T55" fmla="*/ 2147483647 h 384"/>
                  <a:gd name="T56" fmla="*/ 2147483647 w 426"/>
                  <a:gd name="T57" fmla="*/ 2147483647 h 384"/>
                  <a:gd name="T58" fmla="*/ 2147483647 w 426"/>
                  <a:gd name="T59" fmla="*/ 2147483647 h 384"/>
                  <a:gd name="T60" fmla="*/ 2147483647 w 426"/>
                  <a:gd name="T61" fmla="*/ 2147483647 h 384"/>
                  <a:gd name="T62" fmla="*/ 2147483647 w 426"/>
                  <a:gd name="T63" fmla="*/ 2147483647 h 384"/>
                  <a:gd name="T64" fmla="*/ 2147483647 w 426"/>
                  <a:gd name="T65" fmla="*/ 2147483647 h 384"/>
                  <a:gd name="T66" fmla="*/ 2147483647 w 426"/>
                  <a:gd name="T67" fmla="*/ 2147483647 h 384"/>
                  <a:gd name="T68" fmla="*/ 2147483647 w 426"/>
                  <a:gd name="T69" fmla="*/ 2147483647 h 384"/>
                  <a:gd name="T70" fmla="*/ 2147483647 w 426"/>
                  <a:gd name="T71" fmla="*/ 2147483647 h 384"/>
                  <a:gd name="T72" fmla="*/ 2147483647 w 426"/>
                  <a:gd name="T73" fmla="*/ 2147483647 h 384"/>
                  <a:gd name="T74" fmla="*/ 2147483647 w 426"/>
                  <a:gd name="T75" fmla="*/ 2147483647 h 384"/>
                  <a:gd name="T76" fmla="*/ 2147483647 w 426"/>
                  <a:gd name="T77" fmla="*/ 2147483647 h 384"/>
                  <a:gd name="T78" fmla="*/ 2147483647 w 426"/>
                  <a:gd name="T79" fmla="*/ 2147483647 h 384"/>
                  <a:gd name="T80" fmla="*/ 2147483647 w 426"/>
                  <a:gd name="T81" fmla="*/ 2147483647 h 384"/>
                  <a:gd name="T82" fmla="*/ 2147483647 w 426"/>
                  <a:gd name="T83" fmla="*/ 2147483647 h 38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26"/>
                  <a:gd name="T127" fmla="*/ 0 h 384"/>
                  <a:gd name="T128" fmla="*/ 426 w 426"/>
                  <a:gd name="T129" fmla="*/ 384 h 38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26" h="384">
                    <a:moveTo>
                      <a:pt x="258" y="18"/>
                    </a:moveTo>
                    <a:lnTo>
                      <a:pt x="270" y="12"/>
                    </a:lnTo>
                    <a:lnTo>
                      <a:pt x="276" y="12"/>
                    </a:lnTo>
                    <a:lnTo>
                      <a:pt x="294" y="6"/>
                    </a:lnTo>
                    <a:lnTo>
                      <a:pt x="306" y="0"/>
                    </a:lnTo>
                    <a:lnTo>
                      <a:pt x="330" y="0"/>
                    </a:lnTo>
                    <a:lnTo>
                      <a:pt x="342" y="6"/>
                    </a:lnTo>
                    <a:lnTo>
                      <a:pt x="342" y="18"/>
                    </a:lnTo>
                    <a:lnTo>
                      <a:pt x="336" y="24"/>
                    </a:lnTo>
                    <a:lnTo>
                      <a:pt x="312" y="42"/>
                    </a:lnTo>
                    <a:lnTo>
                      <a:pt x="312" y="48"/>
                    </a:lnTo>
                    <a:lnTo>
                      <a:pt x="306" y="54"/>
                    </a:lnTo>
                    <a:lnTo>
                      <a:pt x="300" y="72"/>
                    </a:lnTo>
                    <a:lnTo>
                      <a:pt x="276" y="96"/>
                    </a:lnTo>
                    <a:lnTo>
                      <a:pt x="258" y="102"/>
                    </a:lnTo>
                    <a:lnTo>
                      <a:pt x="246" y="102"/>
                    </a:lnTo>
                    <a:lnTo>
                      <a:pt x="210" y="150"/>
                    </a:lnTo>
                    <a:lnTo>
                      <a:pt x="210" y="174"/>
                    </a:lnTo>
                    <a:lnTo>
                      <a:pt x="234" y="156"/>
                    </a:lnTo>
                    <a:lnTo>
                      <a:pt x="264" y="108"/>
                    </a:lnTo>
                    <a:lnTo>
                      <a:pt x="282" y="126"/>
                    </a:lnTo>
                    <a:lnTo>
                      <a:pt x="306" y="138"/>
                    </a:lnTo>
                    <a:lnTo>
                      <a:pt x="294" y="168"/>
                    </a:lnTo>
                    <a:lnTo>
                      <a:pt x="324" y="168"/>
                    </a:lnTo>
                    <a:lnTo>
                      <a:pt x="330" y="192"/>
                    </a:lnTo>
                    <a:lnTo>
                      <a:pt x="384" y="162"/>
                    </a:lnTo>
                    <a:lnTo>
                      <a:pt x="402" y="174"/>
                    </a:lnTo>
                    <a:lnTo>
                      <a:pt x="396" y="180"/>
                    </a:lnTo>
                    <a:lnTo>
                      <a:pt x="390" y="192"/>
                    </a:lnTo>
                    <a:lnTo>
                      <a:pt x="378" y="204"/>
                    </a:lnTo>
                    <a:lnTo>
                      <a:pt x="372" y="204"/>
                    </a:lnTo>
                    <a:lnTo>
                      <a:pt x="384" y="204"/>
                    </a:lnTo>
                    <a:lnTo>
                      <a:pt x="396" y="210"/>
                    </a:lnTo>
                    <a:lnTo>
                      <a:pt x="408" y="210"/>
                    </a:lnTo>
                    <a:lnTo>
                      <a:pt x="408" y="216"/>
                    </a:lnTo>
                    <a:lnTo>
                      <a:pt x="396" y="240"/>
                    </a:lnTo>
                    <a:lnTo>
                      <a:pt x="384" y="252"/>
                    </a:lnTo>
                    <a:lnTo>
                      <a:pt x="378" y="264"/>
                    </a:lnTo>
                    <a:lnTo>
                      <a:pt x="366" y="276"/>
                    </a:lnTo>
                    <a:lnTo>
                      <a:pt x="360" y="288"/>
                    </a:lnTo>
                    <a:lnTo>
                      <a:pt x="354" y="294"/>
                    </a:lnTo>
                    <a:lnTo>
                      <a:pt x="390" y="294"/>
                    </a:lnTo>
                    <a:lnTo>
                      <a:pt x="354" y="312"/>
                    </a:lnTo>
                    <a:lnTo>
                      <a:pt x="384" y="312"/>
                    </a:lnTo>
                    <a:lnTo>
                      <a:pt x="420" y="300"/>
                    </a:lnTo>
                    <a:lnTo>
                      <a:pt x="426" y="324"/>
                    </a:lnTo>
                    <a:lnTo>
                      <a:pt x="360" y="384"/>
                    </a:lnTo>
                    <a:lnTo>
                      <a:pt x="318" y="378"/>
                    </a:lnTo>
                    <a:lnTo>
                      <a:pt x="336" y="354"/>
                    </a:lnTo>
                    <a:lnTo>
                      <a:pt x="306" y="360"/>
                    </a:lnTo>
                    <a:lnTo>
                      <a:pt x="300" y="348"/>
                    </a:lnTo>
                    <a:lnTo>
                      <a:pt x="228" y="360"/>
                    </a:lnTo>
                    <a:lnTo>
                      <a:pt x="192" y="354"/>
                    </a:lnTo>
                    <a:lnTo>
                      <a:pt x="186" y="348"/>
                    </a:lnTo>
                    <a:lnTo>
                      <a:pt x="228" y="336"/>
                    </a:lnTo>
                    <a:lnTo>
                      <a:pt x="234" y="330"/>
                    </a:lnTo>
                    <a:lnTo>
                      <a:pt x="234" y="324"/>
                    </a:lnTo>
                    <a:lnTo>
                      <a:pt x="228" y="324"/>
                    </a:lnTo>
                    <a:lnTo>
                      <a:pt x="222" y="318"/>
                    </a:lnTo>
                    <a:lnTo>
                      <a:pt x="198" y="318"/>
                    </a:lnTo>
                    <a:lnTo>
                      <a:pt x="162" y="312"/>
                    </a:lnTo>
                    <a:lnTo>
                      <a:pt x="126" y="300"/>
                    </a:lnTo>
                    <a:lnTo>
                      <a:pt x="96" y="294"/>
                    </a:lnTo>
                    <a:lnTo>
                      <a:pt x="78" y="294"/>
                    </a:lnTo>
                    <a:lnTo>
                      <a:pt x="72" y="300"/>
                    </a:lnTo>
                    <a:lnTo>
                      <a:pt x="48" y="300"/>
                    </a:lnTo>
                    <a:lnTo>
                      <a:pt x="36" y="306"/>
                    </a:lnTo>
                    <a:lnTo>
                      <a:pt x="24" y="306"/>
                    </a:lnTo>
                    <a:lnTo>
                      <a:pt x="12" y="300"/>
                    </a:lnTo>
                    <a:lnTo>
                      <a:pt x="6" y="294"/>
                    </a:lnTo>
                    <a:lnTo>
                      <a:pt x="18" y="282"/>
                    </a:lnTo>
                    <a:lnTo>
                      <a:pt x="24" y="282"/>
                    </a:lnTo>
                    <a:lnTo>
                      <a:pt x="30" y="276"/>
                    </a:lnTo>
                    <a:lnTo>
                      <a:pt x="42" y="276"/>
                    </a:lnTo>
                    <a:lnTo>
                      <a:pt x="30" y="276"/>
                    </a:lnTo>
                    <a:lnTo>
                      <a:pt x="12" y="270"/>
                    </a:lnTo>
                    <a:lnTo>
                      <a:pt x="0" y="258"/>
                    </a:lnTo>
                    <a:lnTo>
                      <a:pt x="6" y="252"/>
                    </a:lnTo>
                    <a:lnTo>
                      <a:pt x="18" y="252"/>
                    </a:lnTo>
                    <a:lnTo>
                      <a:pt x="54" y="234"/>
                    </a:lnTo>
                    <a:lnTo>
                      <a:pt x="60" y="228"/>
                    </a:lnTo>
                    <a:lnTo>
                      <a:pt x="66" y="228"/>
                    </a:lnTo>
                    <a:lnTo>
                      <a:pt x="204" y="90"/>
                    </a:lnTo>
                    <a:lnTo>
                      <a:pt x="258" y="1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0" name="Nepal" descr="© INSCALE GmbH, 05.05.2010&#10;http://www.presentationload.com/"/>
              <p:cNvSpPr/>
              <p:nvPr/>
            </p:nvSpPr>
            <p:spPr bwMode="gray">
              <a:xfrm>
                <a:off x="13041" y="4575"/>
                <a:ext cx="436" cy="244"/>
              </a:xfrm>
              <a:custGeom>
                <a:avLst/>
                <a:gdLst>
                  <a:gd name="T0" fmla="*/ 2147483647 w 588"/>
                  <a:gd name="T1" fmla="*/ 2147483647 h 330"/>
                  <a:gd name="T2" fmla="*/ 2147483647 w 588"/>
                  <a:gd name="T3" fmla="*/ 2147483647 h 330"/>
                  <a:gd name="T4" fmla="*/ 2147483647 w 588"/>
                  <a:gd name="T5" fmla="*/ 2147483647 h 330"/>
                  <a:gd name="T6" fmla="*/ 2147483647 w 588"/>
                  <a:gd name="T7" fmla="*/ 2147483647 h 330"/>
                  <a:gd name="T8" fmla="*/ 2147483647 w 588"/>
                  <a:gd name="T9" fmla="*/ 2147483647 h 330"/>
                  <a:gd name="T10" fmla="*/ 2147483647 w 588"/>
                  <a:gd name="T11" fmla="*/ 2147483647 h 330"/>
                  <a:gd name="T12" fmla="*/ 2147483647 w 588"/>
                  <a:gd name="T13" fmla="*/ 2147483647 h 330"/>
                  <a:gd name="T14" fmla="*/ 2147483647 w 588"/>
                  <a:gd name="T15" fmla="*/ 2147483647 h 330"/>
                  <a:gd name="T16" fmla="*/ 2147483647 w 588"/>
                  <a:gd name="T17" fmla="*/ 2147483647 h 330"/>
                  <a:gd name="T18" fmla="*/ 2147483647 w 588"/>
                  <a:gd name="T19" fmla="*/ 2147483647 h 330"/>
                  <a:gd name="T20" fmla="*/ 2147483647 w 588"/>
                  <a:gd name="T21" fmla="*/ 2147483647 h 330"/>
                  <a:gd name="T22" fmla="*/ 2147483647 w 588"/>
                  <a:gd name="T23" fmla="*/ 2147483647 h 330"/>
                  <a:gd name="T24" fmla="*/ 2147483647 w 588"/>
                  <a:gd name="T25" fmla="*/ 2147483647 h 330"/>
                  <a:gd name="T26" fmla="*/ 2147483647 w 588"/>
                  <a:gd name="T27" fmla="*/ 2147483647 h 330"/>
                  <a:gd name="T28" fmla="*/ 2147483647 w 588"/>
                  <a:gd name="T29" fmla="*/ 2147483647 h 330"/>
                  <a:gd name="T30" fmla="*/ 2147483647 w 588"/>
                  <a:gd name="T31" fmla="*/ 2147483647 h 330"/>
                  <a:gd name="T32" fmla="*/ 2147483647 w 588"/>
                  <a:gd name="T33" fmla="*/ 2147483647 h 330"/>
                  <a:gd name="T34" fmla="*/ 2147483647 w 588"/>
                  <a:gd name="T35" fmla="*/ 2147483647 h 330"/>
                  <a:gd name="T36" fmla="*/ 2147483647 w 588"/>
                  <a:gd name="T37" fmla="*/ 2147483647 h 330"/>
                  <a:gd name="T38" fmla="*/ 2147483647 w 588"/>
                  <a:gd name="T39" fmla="*/ 2147483647 h 330"/>
                  <a:gd name="T40" fmla="*/ 2147483647 w 588"/>
                  <a:gd name="T41" fmla="*/ 2147483647 h 330"/>
                  <a:gd name="T42" fmla="*/ 2147483647 w 588"/>
                  <a:gd name="T43" fmla="*/ 2147483647 h 330"/>
                  <a:gd name="T44" fmla="*/ 2147483647 w 588"/>
                  <a:gd name="T45" fmla="*/ 2147483647 h 330"/>
                  <a:gd name="T46" fmla="*/ 2147483647 w 588"/>
                  <a:gd name="T47" fmla="*/ 2147483647 h 330"/>
                  <a:gd name="T48" fmla="*/ 2147483647 w 588"/>
                  <a:gd name="T49" fmla="*/ 2147483647 h 330"/>
                  <a:gd name="T50" fmla="*/ 2147483647 w 588"/>
                  <a:gd name="T51" fmla="*/ 2147483647 h 330"/>
                  <a:gd name="T52" fmla="*/ 2147483647 w 588"/>
                  <a:gd name="T53" fmla="*/ 2147483647 h 330"/>
                  <a:gd name="T54" fmla="*/ 2147483647 w 588"/>
                  <a:gd name="T55" fmla="*/ 2147483647 h 330"/>
                  <a:gd name="T56" fmla="*/ 2147483647 w 588"/>
                  <a:gd name="T57" fmla="*/ 2147483647 h 330"/>
                  <a:gd name="T58" fmla="*/ 2147483647 w 588"/>
                  <a:gd name="T59" fmla="*/ 2147483647 h 330"/>
                  <a:gd name="T60" fmla="*/ 2147483647 w 588"/>
                  <a:gd name="T61" fmla="*/ 2147483647 h 330"/>
                  <a:gd name="T62" fmla="*/ 2147483647 w 588"/>
                  <a:gd name="T63" fmla="*/ 2147483647 h 330"/>
                  <a:gd name="T64" fmla="*/ 2147483647 w 588"/>
                  <a:gd name="T65" fmla="*/ 2147483647 h 330"/>
                  <a:gd name="T66" fmla="*/ 2147483647 w 588"/>
                  <a:gd name="T67" fmla="*/ 2147483647 h 330"/>
                  <a:gd name="T68" fmla="*/ 2147483647 w 588"/>
                  <a:gd name="T69" fmla="*/ 2147483647 h 330"/>
                  <a:gd name="T70" fmla="*/ 2147483647 w 588"/>
                  <a:gd name="T71" fmla="*/ 0 h 330"/>
                  <a:gd name="T72" fmla="*/ 2147483647 w 588"/>
                  <a:gd name="T73" fmla="*/ 2147483647 h 330"/>
                  <a:gd name="T74" fmla="*/ 2147483647 w 588"/>
                  <a:gd name="T75" fmla="*/ 2147483647 h 330"/>
                  <a:gd name="T76" fmla="*/ 2147483647 w 588"/>
                  <a:gd name="T77" fmla="*/ 2147483647 h 330"/>
                  <a:gd name="T78" fmla="*/ 2147483647 w 588"/>
                  <a:gd name="T79" fmla="*/ 2147483647 h 330"/>
                  <a:gd name="T80" fmla="*/ 2147483647 w 588"/>
                  <a:gd name="T81" fmla="*/ 2147483647 h 330"/>
                  <a:gd name="T82" fmla="*/ 2147483647 w 588"/>
                  <a:gd name="T83" fmla="*/ 2147483647 h 330"/>
                  <a:gd name="T84" fmla="*/ 0 w 588"/>
                  <a:gd name="T85" fmla="*/ 2147483647 h 330"/>
                  <a:gd name="T86" fmla="*/ 2147483647 w 588"/>
                  <a:gd name="T87" fmla="*/ 2147483647 h 330"/>
                  <a:gd name="T88" fmla="*/ 2147483647 w 588"/>
                  <a:gd name="T89" fmla="*/ 2147483647 h 330"/>
                  <a:gd name="T90" fmla="*/ 2147483647 w 588"/>
                  <a:gd name="T91" fmla="*/ 2147483647 h 330"/>
                  <a:gd name="T92" fmla="*/ 2147483647 w 588"/>
                  <a:gd name="T93" fmla="*/ 2147483647 h 330"/>
                  <a:gd name="T94" fmla="*/ 2147483647 w 588"/>
                  <a:gd name="T95" fmla="*/ 2147483647 h 330"/>
                  <a:gd name="T96" fmla="*/ 2147483647 w 588"/>
                  <a:gd name="T97" fmla="*/ 2147483647 h 330"/>
                  <a:gd name="T98" fmla="*/ 2147483647 w 588"/>
                  <a:gd name="T99" fmla="*/ 2147483647 h 330"/>
                  <a:gd name="T100" fmla="*/ 2147483647 w 588"/>
                  <a:gd name="T101" fmla="*/ 2147483647 h 330"/>
                  <a:gd name="T102" fmla="*/ 2147483647 w 588"/>
                  <a:gd name="T103" fmla="*/ 2147483647 h 330"/>
                  <a:gd name="T104" fmla="*/ 2147483647 w 588"/>
                  <a:gd name="T105" fmla="*/ 2147483647 h 330"/>
                  <a:gd name="T106" fmla="*/ 2147483647 w 588"/>
                  <a:gd name="T107" fmla="*/ 2147483647 h 330"/>
                  <a:gd name="T108" fmla="*/ 2147483647 w 588"/>
                  <a:gd name="T109" fmla="*/ 2147483647 h 33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88"/>
                  <a:gd name="T166" fmla="*/ 0 h 330"/>
                  <a:gd name="T167" fmla="*/ 588 w 588"/>
                  <a:gd name="T168" fmla="*/ 330 h 33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88" h="330">
                    <a:moveTo>
                      <a:pt x="294" y="234"/>
                    </a:moveTo>
                    <a:lnTo>
                      <a:pt x="306" y="246"/>
                    </a:lnTo>
                    <a:lnTo>
                      <a:pt x="306" y="252"/>
                    </a:lnTo>
                    <a:lnTo>
                      <a:pt x="330" y="252"/>
                    </a:lnTo>
                    <a:lnTo>
                      <a:pt x="384" y="306"/>
                    </a:lnTo>
                    <a:lnTo>
                      <a:pt x="402" y="294"/>
                    </a:lnTo>
                    <a:lnTo>
                      <a:pt x="432" y="312"/>
                    </a:lnTo>
                    <a:lnTo>
                      <a:pt x="438" y="306"/>
                    </a:lnTo>
                    <a:lnTo>
                      <a:pt x="456" y="306"/>
                    </a:lnTo>
                    <a:lnTo>
                      <a:pt x="474" y="312"/>
                    </a:lnTo>
                    <a:lnTo>
                      <a:pt x="486" y="318"/>
                    </a:lnTo>
                    <a:lnTo>
                      <a:pt x="492" y="330"/>
                    </a:lnTo>
                    <a:lnTo>
                      <a:pt x="498" y="318"/>
                    </a:lnTo>
                    <a:lnTo>
                      <a:pt x="510" y="312"/>
                    </a:lnTo>
                    <a:lnTo>
                      <a:pt x="516" y="312"/>
                    </a:lnTo>
                    <a:lnTo>
                      <a:pt x="522" y="318"/>
                    </a:lnTo>
                    <a:lnTo>
                      <a:pt x="522" y="330"/>
                    </a:lnTo>
                    <a:lnTo>
                      <a:pt x="588" y="330"/>
                    </a:lnTo>
                    <a:lnTo>
                      <a:pt x="588" y="294"/>
                    </a:lnTo>
                    <a:lnTo>
                      <a:pt x="576" y="270"/>
                    </a:lnTo>
                    <a:lnTo>
                      <a:pt x="576" y="222"/>
                    </a:lnTo>
                    <a:lnTo>
                      <a:pt x="564" y="204"/>
                    </a:lnTo>
                    <a:lnTo>
                      <a:pt x="540" y="216"/>
                    </a:lnTo>
                    <a:lnTo>
                      <a:pt x="522" y="216"/>
                    </a:lnTo>
                    <a:lnTo>
                      <a:pt x="498" y="204"/>
                    </a:lnTo>
                    <a:lnTo>
                      <a:pt x="480" y="198"/>
                    </a:lnTo>
                    <a:lnTo>
                      <a:pt x="474" y="192"/>
                    </a:lnTo>
                    <a:lnTo>
                      <a:pt x="462" y="186"/>
                    </a:lnTo>
                    <a:lnTo>
                      <a:pt x="462" y="192"/>
                    </a:lnTo>
                    <a:lnTo>
                      <a:pt x="456" y="198"/>
                    </a:lnTo>
                    <a:lnTo>
                      <a:pt x="438" y="198"/>
                    </a:lnTo>
                    <a:lnTo>
                      <a:pt x="432" y="192"/>
                    </a:lnTo>
                    <a:lnTo>
                      <a:pt x="432" y="180"/>
                    </a:lnTo>
                    <a:lnTo>
                      <a:pt x="432" y="186"/>
                    </a:lnTo>
                    <a:lnTo>
                      <a:pt x="420" y="198"/>
                    </a:lnTo>
                    <a:lnTo>
                      <a:pt x="408" y="198"/>
                    </a:lnTo>
                    <a:lnTo>
                      <a:pt x="402" y="192"/>
                    </a:lnTo>
                    <a:lnTo>
                      <a:pt x="402" y="174"/>
                    </a:lnTo>
                    <a:lnTo>
                      <a:pt x="396" y="174"/>
                    </a:lnTo>
                    <a:lnTo>
                      <a:pt x="390" y="180"/>
                    </a:lnTo>
                    <a:lnTo>
                      <a:pt x="378" y="180"/>
                    </a:lnTo>
                    <a:lnTo>
                      <a:pt x="360" y="174"/>
                    </a:lnTo>
                    <a:lnTo>
                      <a:pt x="354" y="168"/>
                    </a:lnTo>
                    <a:lnTo>
                      <a:pt x="348" y="168"/>
                    </a:lnTo>
                    <a:lnTo>
                      <a:pt x="348" y="162"/>
                    </a:lnTo>
                    <a:lnTo>
                      <a:pt x="354" y="156"/>
                    </a:lnTo>
                    <a:lnTo>
                      <a:pt x="354" y="150"/>
                    </a:lnTo>
                    <a:lnTo>
                      <a:pt x="348" y="144"/>
                    </a:lnTo>
                    <a:lnTo>
                      <a:pt x="342" y="144"/>
                    </a:lnTo>
                    <a:lnTo>
                      <a:pt x="330" y="150"/>
                    </a:lnTo>
                    <a:lnTo>
                      <a:pt x="324" y="156"/>
                    </a:lnTo>
                    <a:lnTo>
                      <a:pt x="312" y="150"/>
                    </a:lnTo>
                    <a:lnTo>
                      <a:pt x="282" y="120"/>
                    </a:lnTo>
                    <a:lnTo>
                      <a:pt x="282" y="102"/>
                    </a:lnTo>
                    <a:lnTo>
                      <a:pt x="276" y="90"/>
                    </a:lnTo>
                    <a:lnTo>
                      <a:pt x="270" y="84"/>
                    </a:lnTo>
                    <a:lnTo>
                      <a:pt x="258" y="84"/>
                    </a:lnTo>
                    <a:lnTo>
                      <a:pt x="252" y="96"/>
                    </a:lnTo>
                    <a:lnTo>
                      <a:pt x="246" y="102"/>
                    </a:lnTo>
                    <a:lnTo>
                      <a:pt x="246" y="108"/>
                    </a:lnTo>
                    <a:lnTo>
                      <a:pt x="234" y="108"/>
                    </a:lnTo>
                    <a:lnTo>
                      <a:pt x="234" y="96"/>
                    </a:lnTo>
                    <a:lnTo>
                      <a:pt x="228" y="90"/>
                    </a:lnTo>
                    <a:lnTo>
                      <a:pt x="222" y="78"/>
                    </a:lnTo>
                    <a:lnTo>
                      <a:pt x="216" y="72"/>
                    </a:lnTo>
                    <a:lnTo>
                      <a:pt x="210" y="60"/>
                    </a:lnTo>
                    <a:lnTo>
                      <a:pt x="168" y="54"/>
                    </a:lnTo>
                    <a:lnTo>
                      <a:pt x="150" y="36"/>
                    </a:lnTo>
                    <a:lnTo>
                      <a:pt x="138" y="30"/>
                    </a:lnTo>
                    <a:lnTo>
                      <a:pt x="132" y="18"/>
                    </a:lnTo>
                    <a:lnTo>
                      <a:pt x="120" y="6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4" y="6"/>
                    </a:lnTo>
                    <a:lnTo>
                      <a:pt x="78" y="12"/>
                    </a:lnTo>
                    <a:lnTo>
                      <a:pt x="54" y="30"/>
                    </a:lnTo>
                    <a:lnTo>
                      <a:pt x="36" y="12"/>
                    </a:lnTo>
                    <a:lnTo>
                      <a:pt x="30" y="36"/>
                    </a:lnTo>
                    <a:lnTo>
                      <a:pt x="6" y="60"/>
                    </a:lnTo>
                    <a:lnTo>
                      <a:pt x="12" y="72"/>
                    </a:lnTo>
                    <a:lnTo>
                      <a:pt x="6" y="78"/>
                    </a:lnTo>
                    <a:lnTo>
                      <a:pt x="6" y="84"/>
                    </a:lnTo>
                    <a:lnTo>
                      <a:pt x="18" y="96"/>
                    </a:lnTo>
                    <a:lnTo>
                      <a:pt x="12" y="96"/>
                    </a:lnTo>
                    <a:lnTo>
                      <a:pt x="0" y="108"/>
                    </a:lnTo>
                    <a:lnTo>
                      <a:pt x="0" y="120"/>
                    </a:lnTo>
                    <a:lnTo>
                      <a:pt x="30" y="150"/>
                    </a:lnTo>
                    <a:lnTo>
                      <a:pt x="42" y="144"/>
                    </a:lnTo>
                    <a:lnTo>
                      <a:pt x="60" y="168"/>
                    </a:lnTo>
                    <a:lnTo>
                      <a:pt x="84" y="168"/>
                    </a:lnTo>
                    <a:lnTo>
                      <a:pt x="96" y="186"/>
                    </a:lnTo>
                    <a:lnTo>
                      <a:pt x="138" y="204"/>
                    </a:lnTo>
                    <a:lnTo>
                      <a:pt x="150" y="204"/>
                    </a:lnTo>
                    <a:lnTo>
                      <a:pt x="156" y="210"/>
                    </a:lnTo>
                    <a:lnTo>
                      <a:pt x="162" y="222"/>
                    </a:lnTo>
                    <a:lnTo>
                      <a:pt x="168" y="228"/>
                    </a:lnTo>
                    <a:lnTo>
                      <a:pt x="186" y="228"/>
                    </a:lnTo>
                    <a:lnTo>
                      <a:pt x="192" y="222"/>
                    </a:lnTo>
                    <a:lnTo>
                      <a:pt x="204" y="222"/>
                    </a:lnTo>
                    <a:lnTo>
                      <a:pt x="204" y="234"/>
                    </a:lnTo>
                    <a:lnTo>
                      <a:pt x="210" y="240"/>
                    </a:lnTo>
                    <a:lnTo>
                      <a:pt x="234" y="240"/>
                    </a:lnTo>
                    <a:lnTo>
                      <a:pt x="240" y="246"/>
                    </a:lnTo>
                    <a:lnTo>
                      <a:pt x="246" y="258"/>
                    </a:lnTo>
                    <a:lnTo>
                      <a:pt x="258" y="246"/>
                    </a:lnTo>
                    <a:lnTo>
                      <a:pt x="276" y="246"/>
                    </a:lnTo>
                    <a:lnTo>
                      <a:pt x="282" y="252"/>
                    </a:lnTo>
                    <a:lnTo>
                      <a:pt x="282" y="258"/>
                    </a:lnTo>
                    <a:lnTo>
                      <a:pt x="282" y="240"/>
                    </a:lnTo>
                    <a:lnTo>
                      <a:pt x="288" y="234"/>
                    </a:lnTo>
                    <a:lnTo>
                      <a:pt x="294" y="23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Namibia" descr="© INSCALE GmbH, 05.05.2010&#10;http://www.presentationload.com/"/>
              <p:cNvSpPr/>
              <p:nvPr/>
            </p:nvSpPr>
            <p:spPr bwMode="gray">
              <a:xfrm>
                <a:off x="9556" y="7412"/>
                <a:ext cx="709" cy="723"/>
              </a:xfrm>
              <a:custGeom>
                <a:avLst/>
                <a:gdLst>
                  <a:gd name="T0" fmla="*/ 2147483647 w 954"/>
                  <a:gd name="T1" fmla="*/ 2147483647 h 972"/>
                  <a:gd name="T2" fmla="*/ 2147483647 w 954"/>
                  <a:gd name="T3" fmla="*/ 2147483647 h 972"/>
                  <a:gd name="T4" fmla="*/ 2147483647 w 954"/>
                  <a:gd name="T5" fmla="*/ 2147483647 h 972"/>
                  <a:gd name="T6" fmla="*/ 2147483647 w 954"/>
                  <a:gd name="T7" fmla="*/ 2147483647 h 972"/>
                  <a:gd name="T8" fmla="*/ 2147483647 w 954"/>
                  <a:gd name="T9" fmla="*/ 2147483647 h 972"/>
                  <a:gd name="T10" fmla="*/ 2147483647 w 954"/>
                  <a:gd name="T11" fmla="*/ 2147483647 h 972"/>
                  <a:gd name="T12" fmla="*/ 2147483647 w 954"/>
                  <a:gd name="T13" fmla="*/ 2147483647 h 972"/>
                  <a:gd name="T14" fmla="*/ 2147483647 w 954"/>
                  <a:gd name="T15" fmla="*/ 2147483647 h 972"/>
                  <a:gd name="T16" fmla="*/ 2147483647 w 954"/>
                  <a:gd name="T17" fmla="*/ 2147483647 h 972"/>
                  <a:gd name="T18" fmla="*/ 2147483647 w 954"/>
                  <a:gd name="T19" fmla="*/ 2147483647 h 972"/>
                  <a:gd name="T20" fmla="*/ 2147483647 w 954"/>
                  <a:gd name="T21" fmla="*/ 2147483647 h 972"/>
                  <a:gd name="T22" fmla="*/ 2147483647 w 954"/>
                  <a:gd name="T23" fmla="*/ 2147483647 h 972"/>
                  <a:gd name="T24" fmla="*/ 2147483647 w 954"/>
                  <a:gd name="T25" fmla="*/ 2147483647 h 972"/>
                  <a:gd name="T26" fmla="*/ 2147483647 w 954"/>
                  <a:gd name="T27" fmla="*/ 2147483647 h 972"/>
                  <a:gd name="T28" fmla="*/ 2147483647 w 954"/>
                  <a:gd name="T29" fmla="*/ 2147483647 h 972"/>
                  <a:gd name="T30" fmla="*/ 2147483647 w 954"/>
                  <a:gd name="T31" fmla="*/ 2147483647 h 972"/>
                  <a:gd name="T32" fmla="*/ 2147483647 w 954"/>
                  <a:gd name="T33" fmla="*/ 2147483647 h 972"/>
                  <a:gd name="T34" fmla="*/ 2147483647 w 954"/>
                  <a:gd name="T35" fmla="*/ 2147483647 h 972"/>
                  <a:gd name="T36" fmla="*/ 2147483647 w 954"/>
                  <a:gd name="T37" fmla="*/ 2147483647 h 972"/>
                  <a:gd name="T38" fmla="*/ 2147483647 w 954"/>
                  <a:gd name="T39" fmla="*/ 2147483647 h 972"/>
                  <a:gd name="T40" fmla="*/ 2147483647 w 954"/>
                  <a:gd name="T41" fmla="*/ 2147483647 h 972"/>
                  <a:gd name="T42" fmla="*/ 2147483647 w 954"/>
                  <a:gd name="T43" fmla="*/ 2147483647 h 972"/>
                  <a:gd name="T44" fmla="*/ 2147483647 w 954"/>
                  <a:gd name="T45" fmla="*/ 2147483647 h 972"/>
                  <a:gd name="T46" fmla="*/ 2147483647 w 954"/>
                  <a:gd name="T47" fmla="*/ 2147483647 h 972"/>
                  <a:gd name="T48" fmla="*/ 2147483647 w 954"/>
                  <a:gd name="T49" fmla="*/ 2147483647 h 972"/>
                  <a:gd name="T50" fmla="*/ 2147483647 w 954"/>
                  <a:gd name="T51" fmla="*/ 2147483647 h 972"/>
                  <a:gd name="T52" fmla="*/ 2147483647 w 954"/>
                  <a:gd name="T53" fmla="*/ 2147483647 h 972"/>
                  <a:gd name="T54" fmla="*/ 2147483647 w 954"/>
                  <a:gd name="T55" fmla="*/ 2147483647 h 972"/>
                  <a:gd name="T56" fmla="*/ 2147483647 w 954"/>
                  <a:gd name="T57" fmla="*/ 2147483647 h 972"/>
                  <a:gd name="T58" fmla="*/ 2147483647 w 954"/>
                  <a:gd name="T59" fmla="*/ 2147483647 h 972"/>
                  <a:gd name="T60" fmla="*/ 2147483647 w 954"/>
                  <a:gd name="T61" fmla="*/ 2147483647 h 972"/>
                  <a:gd name="T62" fmla="*/ 2147483647 w 954"/>
                  <a:gd name="T63" fmla="*/ 2147483647 h 972"/>
                  <a:gd name="T64" fmla="*/ 2147483647 w 954"/>
                  <a:gd name="T65" fmla="*/ 2147483647 h 972"/>
                  <a:gd name="T66" fmla="*/ 2147483647 w 954"/>
                  <a:gd name="T67" fmla="*/ 0 h 972"/>
                  <a:gd name="T68" fmla="*/ 2147483647 w 954"/>
                  <a:gd name="T69" fmla="*/ 2147483647 h 972"/>
                  <a:gd name="T70" fmla="*/ 2147483647 w 954"/>
                  <a:gd name="T71" fmla="*/ 2147483647 h 972"/>
                  <a:gd name="T72" fmla="*/ 0 w 954"/>
                  <a:gd name="T73" fmla="*/ 2147483647 h 972"/>
                  <a:gd name="T74" fmla="*/ 2147483647 w 954"/>
                  <a:gd name="T75" fmla="*/ 2147483647 h 972"/>
                  <a:gd name="T76" fmla="*/ 2147483647 w 954"/>
                  <a:gd name="T77" fmla="*/ 2147483647 h 972"/>
                  <a:gd name="T78" fmla="*/ 2147483647 w 954"/>
                  <a:gd name="T79" fmla="*/ 2147483647 h 972"/>
                  <a:gd name="T80" fmla="*/ 2147483647 w 954"/>
                  <a:gd name="T81" fmla="*/ 2147483647 h 972"/>
                  <a:gd name="T82" fmla="*/ 2147483647 w 954"/>
                  <a:gd name="T83" fmla="*/ 2147483647 h 972"/>
                  <a:gd name="T84" fmla="*/ 2147483647 w 954"/>
                  <a:gd name="T85" fmla="*/ 2147483647 h 972"/>
                  <a:gd name="T86" fmla="*/ 2147483647 w 954"/>
                  <a:gd name="T87" fmla="*/ 2147483647 h 972"/>
                  <a:gd name="T88" fmla="*/ 2147483647 w 954"/>
                  <a:gd name="T89" fmla="*/ 2147483647 h 972"/>
                  <a:gd name="T90" fmla="*/ 2147483647 w 954"/>
                  <a:gd name="T91" fmla="*/ 2147483647 h 972"/>
                  <a:gd name="T92" fmla="*/ 2147483647 w 954"/>
                  <a:gd name="T93" fmla="*/ 2147483647 h 972"/>
                  <a:gd name="T94" fmla="*/ 2147483647 w 954"/>
                  <a:gd name="T95" fmla="*/ 2147483647 h 972"/>
                  <a:gd name="T96" fmla="*/ 2147483647 w 954"/>
                  <a:gd name="T97" fmla="*/ 2147483647 h 972"/>
                  <a:gd name="T98" fmla="*/ 2147483647 w 954"/>
                  <a:gd name="T99" fmla="*/ 2147483647 h 972"/>
                  <a:gd name="T100" fmla="*/ 2147483647 w 954"/>
                  <a:gd name="T101" fmla="*/ 2147483647 h 972"/>
                  <a:gd name="T102" fmla="*/ 2147483647 w 954"/>
                  <a:gd name="T103" fmla="*/ 2147483647 h 972"/>
                  <a:gd name="T104" fmla="*/ 2147483647 w 954"/>
                  <a:gd name="T105" fmla="*/ 2147483647 h 972"/>
                  <a:gd name="T106" fmla="*/ 2147483647 w 954"/>
                  <a:gd name="T107" fmla="*/ 2147483647 h 972"/>
                  <a:gd name="T108" fmla="*/ 2147483647 w 954"/>
                  <a:gd name="T109" fmla="*/ 2147483647 h 972"/>
                  <a:gd name="T110" fmla="*/ 2147483647 w 954"/>
                  <a:gd name="T111" fmla="*/ 2147483647 h 972"/>
                  <a:gd name="T112" fmla="*/ 2147483647 w 954"/>
                  <a:gd name="T113" fmla="*/ 2147483647 h 972"/>
                  <a:gd name="T114" fmla="*/ 2147483647 w 954"/>
                  <a:gd name="T115" fmla="*/ 2147483647 h 972"/>
                  <a:gd name="T116" fmla="*/ 2147483647 w 954"/>
                  <a:gd name="T117" fmla="*/ 2147483647 h 972"/>
                  <a:gd name="T118" fmla="*/ 2147483647 w 954"/>
                  <a:gd name="T119" fmla="*/ 2147483647 h 97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54"/>
                  <a:gd name="T181" fmla="*/ 0 h 972"/>
                  <a:gd name="T182" fmla="*/ 954 w 954"/>
                  <a:gd name="T183" fmla="*/ 972 h 97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54" h="972">
                    <a:moveTo>
                      <a:pt x="366" y="894"/>
                    </a:moveTo>
                    <a:lnTo>
                      <a:pt x="372" y="894"/>
                    </a:lnTo>
                    <a:lnTo>
                      <a:pt x="390" y="912"/>
                    </a:lnTo>
                    <a:lnTo>
                      <a:pt x="390" y="936"/>
                    </a:lnTo>
                    <a:lnTo>
                      <a:pt x="396" y="948"/>
                    </a:lnTo>
                    <a:lnTo>
                      <a:pt x="402" y="954"/>
                    </a:lnTo>
                    <a:lnTo>
                      <a:pt x="426" y="954"/>
                    </a:lnTo>
                    <a:lnTo>
                      <a:pt x="432" y="960"/>
                    </a:lnTo>
                    <a:lnTo>
                      <a:pt x="432" y="966"/>
                    </a:lnTo>
                    <a:lnTo>
                      <a:pt x="438" y="972"/>
                    </a:lnTo>
                    <a:lnTo>
                      <a:pt x="462" y="972"/>
                    </a:lnTo>
                    <a:lnTo>
                      <a:pt x="474" y="960"/>
                    </a:lnTo>
                    <a:lnTo>
                      <a:pt x="486" y="960"/>
                    </a:lnTo>
                    <a:lnTo>
                      <a:pt x="498" y="972"/>
                    </a:lnTo>
                    <a:lnTo>
                      <a:pt x="522" y="972"/>
                    </a:lnTo>
                    <a:lnTo>
                      <a:pt x="522" y="948"/>
                    </a:lnTo>
                    <a:lnTo>
                      <a:pt x="534" y="948"/>
                    </a:lnTo>
                    <a:lnTo>
                      <a:pt x="534" y="942"/>
                    </a:lnTo>
                    <a:lnTo>
                      <a:pt x="540" y="936"/>
                    </a:lnTo>
                    <a:lnTo>
                      <a:pt x="552" y="930"/>
                    </a:lnTo>
                    <a:lnTo>
                      <a:pt x="570" y="930"/>
                    </a:lnTo>
                    <a:lnTo>
                      <a:pt x="582" y="414"/>
                    </a:lnTo>
                    <a:lnTo>
                      <a:pt x="654" y="414"/>
                    </a:lnTo>
                    <a:lnTo>
                      <a:pt x="648" y="288"/>
                    </a:lnTo>
                    <a:lnTo>
                      <a:pt x="654" y="282"/>
                    </a:lnTo>
                    <a:lnTo>
                      <a:pt x="654" y="108"/>
                    </a:lnTo>
                    <a:lnTo>
                      <a:pt x="690" y="108"/>
                    </a:lnTo>
                    <a:lnTo>
                      <a:pt x="708" y="102"/>
                    </a:lnTo>
                    <a:lnTo>
                      <a:pt x="744" y="102"/>
                    </a:lnTo>
                    <a:lnTo>
                      <a:pt x="792" y="90"/>
                    </a:lnTo>
                    <a:lnTo>
                      <a:pt x="804" y="84"/>
                    </a:lnTo>
                    <a:lnTo>
                      <a:pt x="822" y="84"/>
                    </a:lnTo>
                    <a:lnTo>
                      <a:pt x="828" y="90"/>
                    </a:lnTo>
                    <a:lnTo>
                      <a:pt x="828" y="108"/>
                    </a:lnTo>
                    <a:lnTo>
                      <a:pt x="834" y="108"/>
                    </a:lnTo>
                    <a:lnTo>
                      <a:pt x="834" y="126"/>
                    </a:lnTo>
                    <a:lnTo>
                      <a:pt x="840" y="126"/>
                    </a:lnTo>
                    <a:lnTo>
                      <a:pt x="882" y="84"/>
                    </a:lnTo>
                    <a:lnTo>
                      <a:pt x="906" y="84"/>
                    </a:lnTo>
                    <a:lnTo>
                      <a:pt x="918" y="72"/>
                    </a:lnTo>
                    <a:lnTo>
                      <a:pt x="954" y="66"/>
                    </a:lnTo>
                    <a:lnTo>
                      <a:pt x="936" y="48"/>
                    </a:lnTo>
                    <a:lnTo>
                      <a:pt x="906" y="54"/>
                    </a:lnTo>
                    <a:lnTo>
                      <a:pt x="906" y="48"/>
                    </a:lnTo>
                    <a:lnTo>
                      <a:pt x="900" y="42"/>
                    </a:lnTo>
                    <a:lnTo>
                      <a:pt x="882" y="42"/>
                    </a:lnTo>
                    <a:lnTo>
                      <a:pt x="876" y="48"/>
                    </a:lnTo>
                    <a:lnTo>
                      <a:pt x="870" y="48"/>
                    </a:lnTo>
                    <a:lnTo>
                      <a:pt x="846" y="60"/>
                    </a:lnTo>
                    <a:lnTo>
                      <a:pt x="828" y="54"/>
                    </a:lnTo>
                    <a:lnTo>
                      <a:pt x="816" y="60"/>
                    </a:lnTo>
                    <a:lnTo>
                      <a:pt x="780" y="72"/>
                    </a:lnTo>
                    <a:lnTo>
                      <a:pt x="732" y="78"/>
                    </a:lnTo>
                    <a:lnTo>
                      <a:pt x="696" y="84"/>
                    </a:lnTo>
                    <a:lnTo>
                      <a:pt x="624" y="84"/>
                    </a:lnTo>
                    <a:lnTo>
                      <a:pt x="618" y="72"/>
                    </a:lnTo>
                    <a:lnTo>
                      <a:pt x="546" y="78"/>
                    </a:lnTo>
                    <a:lnTo>
                      <a:pt x="540" y="66"/>
                    </a:lnTo>
                    <a:lnTo>
                      <a:pt x="504" y="66"/>
                    </a:lnTo>
                    <a:lnTo>
                      <a:pt x="480" y="42"/>
                    </a:lnTo>
                    <a:lnTo>
                      <a:pt x="480" y="36"/>
                    </a:lnTo>
                    <a:lnTo>
                      <a:pt x="174" y="36"/>
                    </a:lnTo>
                    <a:lnTo>
                      <a:pt x="168" y="30"/>
                    </a:lnTo>
                    <a:lnTo>
                      <a:pt x="156" y="30"/>
                    </a:lnTo>
                    <a:lnTo>
                      <a:pt x="132" y="18"/>
                    </a:lnTo>
                    <a:lnTo>
                      <a:pt x="126" y="6"/>
                    </a:lnTo>
                    <a:lnTo>
                      <a:pt x="120" y="0"/>
                    </a:lnTo>
                    <a:lnTo>
                      <a:pt x="90" y="0"/>
                    </a:lnTo>
                    <a:lnTo>
                      <a:pt x="90" y="6"/>
                    </a:lnTo>
                    <a:lnTo>
                      <a:pt x="72" y="24"/>
                    </a:lnTo>
                    <a:lnTo>
                      <a:pt x="42" y="24"/>
                    </a:lnTo>
                    <a:lnTo>
                      <a:pt x="36" y="18"/>
                    </a:lnTo>
                    <a:lnTo>
                      <a:pt x="18" y="24"/>
                    </a:lnTo>
                    <a:lnTo>
                      <a:pt x="0" y="24"/>
                    </a:lnTo>
                    <a:lnTo>
                      <a:pt x="6" y="96"/>
                    </a:lnTo>
                    <a:lnTo>
                      <a:pt x="12" y="108"/>
                    </a:lnTo>
                    <a:lnTo>
                      <a:pt x="30" y="126"/>
                    </a:lnTo>
                    <a:lnTo>
                      <a:pt x="36" y="138"/>
                    </a:lnTo>
                    <a:lnTo>
                      <a:pt x="54" y="162"/>
                    </a:lnTo>
                    <a:lnTo>
                      <a:pt x="72" y="192"/>
                    </a:lnTo>
                    <a:lnTo>
                      <a:pt x="96" y="228"/>
                    </a:lnTo>
                    <a:lnTo>
                      <a:pt x="102" y="258"/>
                    </a:lnTo>
                    <a:lnTo>
                      <a:pt x="102" y="276"/>
                    </a:lnTo>
                    <a:lnTo>
                      <a:pt x="114" y="294"/>
                    </a:lnTo>
                    <a:lnTo>
                      <a:pt x="120" y="312"/>
                    </a:lnTo>
                    <a:lnTo>
                      <a:pt x="138" y="348"/>
                    </a:lnTo>
                    <a:lnTo>
                      <a:pt x="156" y="366"/>
                    </a:lnTo>
                    <a:lnTo>
                      <a:pt x="156" y="390"/>
                    </a:lnTo>
                    <a:lnTo>
                      <a:pt x="162" y="396"/>
                    </a:lnTo>
                    <a:lnTo>
                      <a:pt x="174" y="402"/>
                    </a:lnTo>
                    <a:lnTo>
                      <a:pt x="180" y="414"/>
                    </a:lnTo>
                    <a:lnTo>
                      <a:pt x="192" y="420"/>
                    </a:lnTo>
                    <a:lnTo>
                      <a:pt x="198" y="432"/>
                    </a:lnTo>
                    <a:lnTo>
                      <a:pt x="198" y="582"/>
                    </a:lnTo>
                    <a:lnTo>
                      <a:pt x="222" y="630"/>
                    </a:lnTo>
                    <a:lnTo>
                      <a:pt x="222" y="678"/>
                    </a:lnTo>
                    <a:lnTo>
                      <a:pt x="216" y="678"/>
                    </a:lnTo>
                    <a:lnTo>
                      <a:pt x="228" y="726"/>
                    </a:lnTo>
                    <a:lnTo>
                      <a:pt x="228" y="762"/>
                    </a:lnTo>
                    <a:lnTo>
                      <a:pt x="240" y="762"/>
                    </a:lnTo>
                    <a:lnTo>
                      <a:pt x="240" y="804"/>
                    </a:lnTo>
                    <a:lnTo>
                      <a:pt x="252" y="810"/>
                    </a:lnTo>
                    <a:lnTo>
                      <a:pt x="258" y="816"/>
                    </a:lnTo>
                    <a:lnTo>
                      <a:pt x="258" y="846"/>
                    </a:lnTo>
                    <a:lnTo>
                      <a:pt x="264" y="858"/>
                    </a:lnTo>
                    <a:lnTo>
                      <a:pt x="270" y="864"/>
                    </a:lnTo>
                    <a:lnTo>
                      <a:pt x="276" y="876"/>
                    </a:lnTo>
                    <a:lnTo>
                      <a:pt x="282" y="894"/>
                    </a:lnTo>
                    <a:lnTo>
                      <a:pt x="282" y="900"/>
                    </a:lnTo>
                    <a:lnTo>
                      <a:pt x="288" y="912"/>
                    </a:lnTo>
                    <a:lnTo>
                      <a:pt x="294" y="918"/>
                    </a:lnTo>
                    <a:lnTo>
                      <a:pt x="318" y="930"/>
                    </a:lnTo>
                    <a:lnTo>
                      <a:pt x="324" y="936"/>
                    </a:lnTo>
                    <a:lnTo>
                      <a:pt x="330" y="936"/>
                    </a:lnTo>
                    <a:lnTo>
                      <a:pt x="330" y="942"/>
                    </a:lnTo>
                    <a:lnTo>
                      <a:pt x="348" y="930"/>
                    </a:lnTo>
                    <a:lnTo>
                      <a:pt x="348" y="924"/>
                    </a:lnTo>
                    <a:lnTo>
                      <a:pt x="354" y="918"/>
                    </a:lnTo>
                    <a:lnTo>
                      <a:pt x="360" y="906"/>
                    </a:lnTo>
                    <a:lnTo>
                      <a:pt x="360" y="900"/>
                    </a:lnTo>
                    <a:lnTo>
                      <a:pt x="366" y="89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2" name="Myanmar" descr="© INSCALE GmbH, 05.05.2010&#10;http://www.presentationload.com/"/>
              <p:cNvSpPr/>
              <p:nvPr/>
            </p:nvSpPr>
            <p:spPr bwMode="gray">
              <a:xfrm>
                <a:off x="13727" y="4691"/>
                <a:ext cx="473" cy="1112"/>
              </a:xfrm>
              <a:custGeom>
                <a:avLst/>
                <a:gdLst>
                  <a:gd name="T0" fmla="*/ 2147483647 w 636"/>
                  <a:gd name="T1" fmla="*/ 2147483647 h 1500"/>
                  <a:gd name="T2" fmla="*/ 2147483647 w 636"/>
                  <a:gd name="T3" fmla="*/ 2147483647 h 1500"/>
                  <a:gd name="T4" fmla="*/ 2147483647 w 636"/>
                  <a:gd name="T5" fmla="*/ 2147483647 h 1500"/>
                  <a:gd name="T6" fmla="*/ 2147483647 w 636"/>
                  <a:gd name="T7" fmla="*/ 2147483647 h 1500"/>
                  <a:gd name="T8" fmla="*/ 2147483647 w 636"/>
                  <a:gd name="T9" fmla="*/ 2147483647 h 1500"/>
                  <a:gd name="T10" fmla="*/ 2147483647 w 636"/>
                  <a:gd name="T11" fmla="*/ 2147483647 h 1500"/>
                  <a:gd name="T12" fmla="*/ 2147483647 w 636"/>
                  <a:gd name="T13" fmla="*/ 2147483647 h 1500"/>
                  <a:gd name="T14" fmla="*/ 2147483647 w 636"/>
                  <a:gd name="T15" fmla="*/ 2147483647 h 1500"/>
                  <a:gd name="T16" fmla="*/ 2147483647 w 636"/>
                  <a:gd name="T17" fmla="*/ 2147483647 h 1500"/>
                  <a:gd name="T18" fmla="*/ 2147483647 w 636"/>
                  <a:gd name="T19" fmla="*/ 2147483647 h 1500"/>
                  <a:gd name="T20" fmla="*/ 2147483647 w 636"/>
                  <a:gd name="T21" fmla="*/ 2147483647 h 1500"/>
                  <a:gd name="T22" fmla="*/ 2147483647 w 636"/>
                  <a:gd name="T23" fmla="*/ 2147483647 h 1500"/>
                  <a:gd name="T24" fmla="*/ 2147483647 w 636"/>
                  <a:gd name="T25" fmla="*/ 2147483647 h 1500"/>
                  <a:gd name="T26" fmla="*/ 2147483647 w 636"/>
                  <a:gd name="T27" fmla="*/ 2147483647 h 1500"/>
                  <a:gd name="T28" fmla="*/ 2147483647 w 636"/>
                  <a:gd name="T29" fmla="*/ 2147483647 h 1500"/>
                  <a:gd name="T30" fmla="*/ 2147483647 w 636"/>
                  <a:gd name="T31" fmla="*/ 2147483647 h 1500"/>
                  <a:gd name="T32" fmla="*/ 2147483647 w 636"/>
                  <a:gd name="T33" fmla="*/ 2147483647 h 1500"/>
                  <a:gd name="T34" fmla="*/ 2147483647 w 636"/>
                  <a:gd name="T35" fmla="*/ 2147483647 h 1500"/>
                  <a:gd name="T36" fmla="*/ 2147483647 w 636"/>
                  <a:gd name="T37" fmla="*/ 2147483647 h 1500"/>
                  <a:gd name="T38" fmla="*/ 2147483647 w 636"/>
                  <a:gd name="T39" fmla="*/ 2147483647 h 1500"/>
                  <a:gd name="T40" fmla="*/ 2147483647 w 636"/>
                  <a:gd name="T41" fmla="*/ 2147483647 h 1500"/>
                  <a:gd name="T42" fmla="*/ 2147483647 w 636"/>
                  <a:gd name="T43" fmla="*/ 2147483647 h 1500"/>
                  <a:gd name="T44" fmla="*/ 2147483647 w 636"/>
                  <a:gd name="T45" fmla="*/ 2147483647 h 1500"/>
                  <a:gd name="T46" fmla="*/ 2147483647 w 636"/>
                  <a:gd name="T47" fmla="*/ 2147483647 h 1500"/>
                  <a:gd name="T48" fmla="*/ 2147483647 w 636"/>
                  <a:gd name="T49" fmla="*/ 2147483647 h 1500"/>
                  <a:gd name="T50" fmla="*/ 2147483647 w 636"/>
                  <a:gd name="T51" fmla="*/ 2147483647 h 1500"/>
                  <a:gd name="T52" fmla="*/ 2147483647 w 636"/>
                  <a:gd name="T53" fmla="*/ 2147483647 h 1500"/>
                  <a:gd name="T54" fmla="*/ 2147483647 w 636"/>
                  <a:gd name="T55" fmla="*/ 2147483647 h 1500"/>
                  <a:gd name="T56" fmla="*/ 2147483647 w 636"/>
                  <a:gd name="T57" fmla="*/ 2147483647 h 1500"/>
                  <a:gd name="T58" fmla="*/ 2147483647 w 636"/>
                  <a:gd name="T59" fmla="*/ 2147483647 h 1500"/>
                  <a:gd name="T60" fmla="*/ 2147483647 w 636"/>
                  <a:gd name="T61" fmla="*/ 2147483647 h 1500"/>
                  <a:gd name="T62" fmla="*/ 2147483647 w 636"/>
                  <a:gd name="T63" fmla="*/ 2147483647 h 1500"/>
                  <a:gd name="T64" fmla="*/ 2147483647 w 636"/>
                  <a:gd name="T65" fmla="*/ 2147483647 h 1500"/>
                  <a:gd name="T66" fmla="*/ 2147483647 w 636"/>
                  <a:gd name="T67" fmla="*/ 2147483647 h 1500"/>
                  <a:gd name="T68" fmla="*/ 2147483647 w 636"/>
                  <a:gd name="T69" fmla="*/ 2147483647 h 1500"/>
                  <a:gd name="T70" fmla="*/ 2147483647 w 636"/>
                  <a:gd name="T71" fmla="*/ 2147483647 h 1500"/>
                  <a:gd name="T72" fmla="*/ 2147483647 w 636"/>
                  <a:gd name="T73" fmla="*/ 2147483647 h 1500"/>
                  <a:gd name="T74" fmla="*/ 2147483647 w 636"/>
                  <a:gd name="T75" fmla="*/ 2147483647 h 1500"/>
                  <a:gd name="T76" fmla="*/ 2147483647 w 636"/>
                  <a:gd name="T77" fmla="*/ 2147483647 h 1500"/>
                  <a:gd name="T78" fmla="*/ 2147483647 w 636"/>
                  <a:gd name="T79" fmla="*/ 2147483647 h 1500"/>
                  <a:gd name="T80" fmla="*/ 2147483647 w 636"/>
                  <a:gd name="T81" fmla="*/ 2147483647 h 1500"/>
                  <a:gd name="T82" fmla="*/ 2147483647 w 636"/>
                  <a:gd name="T83" fmla="*/ 2147483647 h 1500"/>
                  <a:gd name="T84" fmla="*/ 2147483647 w 636"/>
                  <a:gd name="T85" fmla="*/ 2147483647 h 1500"/>
                  <a:gd name="T86" fmla="*/ 2147483647 w 636"/>
                  <a:gd name="T87" fmla="*/ 0 h 1500"/>
                  <a:gd name="T88" fmla="*/ 2147483647 w 636"/>
                  <a:gd name="T89" fmla="*/ 2147483647 h 1500"/>
                  <a:gd name="T90" fmla="*/ 2147483647 w 636"/>
                  <a:gd name="T91" fmla="*/ 2147483647 h 1500"/>
                  <a:gd name="T92" fmla="*/ 2147483647 w 636"/>
                  <a:gd name="T93" fmla="*/ 2147483647 h 1500"/>
                  <a:gd name="T94" fmla="*/ 2147483647 w 636"/>
                  <a:gd name="T95" fmla="*/ 2147483647 h 1500"/>
                  <a:gd name="T96" fmla="*/ 2147483647 w 636"/>
                  <a:gd name="T97" fmla="*/ 2147483647 h 1500"/>
                  <a:gd name="T98" fmla="*/ 2147483647 w 636"/>
                  <a:gd name="T99" fmla="*/ 2147483647 h 1500"/>
                  <a:gd name="T100" fmla="*/ 2147483647 w 636"/>
                  <a:gd name="T101" fmla="*/ 2147483647 h 1500"/>
                  <a:gd name="T102" fmla="*/ 2147483647 w 636"/>
                  <a:gd name="T103" fmla="*/ 2147483647 h 1500"/>
                  <a:gd name="T104" fmla="*/ 2147483647 w 636"/>
                  <a:gd name="T105" fmla="*/ 2147483647 h 1500"/>
                  <a:gd name="T106" fmla="*/ 2147483647 w 636"/>
                  <a:gd name="T107" fmla="*/ 2147483647 h 1500"/>
                  <a:gd name="T108" fmla="*/ 2147483647 w 636"/>
                  <a:gd name="T109" fmla="*/ 2147483647 h 15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36"/>
                  <a:gd name="T166" fmla="*/ 0 h 1500"/>
                  <a:gd name="T167" fmla="*/ 636 w 636"/>
                  <a:gd name="T168" fmla="*/ 1500 h 150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36" h="1500">
                    <a:moveTo>
                      <a:pt x="0" y="588"/>
                    </a:moveTo>
                    <a:lnTo>
                      <a:pt x="18" y="588"/>
                    </a:lnTo>
                    <a:lnTo>
                      <a:pt x="12" y="630"/>
                    </a:lnTo>
                    <a:lnTo>
                      <a:pt x="18" y="630"/>
                    </a:lnTo>
                    <a:lnTo>
                      <a:pt x="24" y="636"/>
                    </a:lnTo>
                    <a:lnTo>
                      <a:pt x="42" y="642"/>
                    </a:lnTo>
                    <a:lnTo>
                      <a:pt x="54" y="648"/>
                    </a:lnTo>
                    <a:lnTo>
                      <a:pt x="72" y="666"/>
                    </a:lnTo>
                    <a:lnTo>
                      <a:pt x="84" y="690"/>
                    </a:lnTo>
                    <a:lnTo>
                      <a:pt x="90" y="696"/>
                    </a:lnTo>
                    <a:lnTo>
                      <a:pt x="90" y="702"/>
                    </a:lnTo>
                    <a:lnTo>
                      <a:pt x="126" y="696"/>
                    </a:lnTo>
                    <a:lnTo>
                      <a:pt x="102" y="738"/>
                    </a:lnTo>
                    <a:lnTo>
                      <a:pt x="108" y="738"/>
                    </a:lnTo>
                    <a:lnTo>
                      <a:pt x="114" y="744"/>
                    </a:lnTo>
                    <a:lnTo>
                      <a:pt x="126" y="744"/>
                    </a:lnTo>
                    <a:lnTo>
                      <a:pt x="144" y="750"/>
                    </a:lnTo>
                    <a:lnTo>
                      <a:pt x="156" y="762"/>
                    </a:lnTo>
                    <a:lnTo>
                      <a:pt x="168" y="768"/>
                    </a:lnTo>
                    <a:lnTo>
                      <a:pt x="174" y="780"/>
                    </a:lnTo>
                    <a:lnTo>
                      <a:pt x="186" y="792"/>
                    </a:lnTo>
                    <a:lnTo>
                      <a:pt x="192" y="804"/>
                    </a:lnTo>
                    <a:lnTo>
                      <a:pt x="192" y="822"/>
                    </a:lnTo>
                    <a:lnTo>
                      <a:pt x="198" y="834"/>
                    </a:lnTo>
                    <a:lnTo>
                      <a:pt x="198" y="840"/>
                    </a:lnTo>
                    <a:lnTo>
                      <a:pt x="204" y="846"/>
                    </a:lnTo>
                    <a:lnTo>
                      <a:pt x="210" y="858"/>
                    </a:lnTo>
                    <a:lnTo>
                      <a:pt x="222" y="870"/>
                    </a:lnTo>
                    <a:lnTo>
                      <a:pt x="210" y="888"/>
                    </a:lnTo>
                    <a:lnTo>
                      <a:pt x="216" y="978"/>
                    </a:lnTo>
                    <a:lnTo>
                      <a:pt x="204" y="990"/>
                    </a:lnTo>
                    <a:lnTo>
                      <a:pt x="204" y="1002"/>
                    </a:lnTo>
                    <a:lnTo>
                      <a:pt x="222" y="1020"/>
                    </a:lnTo>
                    <a:lnTo>
                      <a:pt x="234" y="1020"/>
                    </a:lnTo>
                    <a:lnTo>
                      <a:pt x="246" y="1014"/>
                    </a:lnTo>
                    <a:lnTo>
                      <a:pt x="252" y="1008"/>
                    </a:lnTo>
                    <a:lnTo>
                      <a:pt x="258" y="1014"/>
                    </a:lnTo>
                    <a:lnTo>
                      <a:pt x="258" y="1020"/>
                    </a:lnTo>
                    <a:lnTo>
                      <a:pt x="276" y="1020"/>
                    </a:lnTo>
                    <a:lnTo>
                      <a:pt x="282" y="1014"/>
                    </a:lnTo>
                    <a:lnTo>
                      <a:pt x="294" y="1008"/>
                    </a:lnTo>
                    <a:lnTo>
                      <a:pt x="300" y="996"/>
                    </a:lnTo>
                    <a:lnTo>
                      <a:pt x="306" y="990"/>
                    </a:lnTo>
                    <a:lnTo>
                      <a:pt x="312" y="978"/>
                    </a:lnTo>
                    <a:lnTo>
                      <a:pt x="324" y="978"/>
                    </a:lnTo>
                    <a:lnTo>
                      <a:pt x="360" y="960"/>
                    </a:lnTo>
                    <a:lnTo>
                      <a:pt x="366" y="954"/>
                    </a:lnTo>
                    <a:lnTo>
                      <a:pt x="366" y="900"/>
                    </a:lnTo>
                    <a:lnTo>
                      <a:pt x="372" y="894"/>
                    </a:lnTo>
                    <a:lnTo>
                      <a:pt x="378" y="894"/>
                    </a:lnTo>
                    <a:lnTo>
                      <a:pt x="396" y="912"/>
                    </a:lnTo>
                    <a:lnTo>
                      <a:pt x="402" y="924"/>
                    </a:lnTo>
                    <a:lnTo>
                      <a:pt x="402" y="954"/>
                    </a:lnTo>
                    <a:lnTo>
                      <a:pt x="408" y="954"/>
                    </a:lnTo>
                    <a:lnTo>
                      <a:pt x="426" y="972"/>
                    </a:lnTo>
                    <a:lnTo>
                      <a:pt x="432" y="984"/>
                    </a:lnTo>
                    <a:lnTo>
                      <a:pt x="444" y="1014"/>
                    </a:lnTo>
                    <a:lnTo>
                      <a:pt x="450" y="1050"/>
                    </a:lnTo>
                    <a:lnTo>
                      <a:pt x="450" y="1074"/>
                    </a:lnTo>
                    <a:lnTo>
                      <a:pt x="456" y="1092"/>
                    </a:lnTo>
                    <a:lnTo>
                      <a:pt x="456" y="1128"/>
                    </a:lnTo>
                    <a:lnTo>
                      <a:pt x="462" y="1134"/>
                    </a:lnTo>
                    <a:lnTo>
                      <a:pt x="480" y="1170"/>
                    </a:lnTo>
                    <a:lnTo>
                      <a:pt x="486" y="1176"/>
                    </a:lnTo>
                    <a:lnTo>
                      <a:pt x="486" y="1182"/>
                    </a:lnTo>
                    <a:lnTo>
                      <a:pt x="528" y="1272"/>
                    </a:lnTo>
                    <a:lnTo>
                      <a:pt x="540" y="1320"/>
                    </a:lnTo>
                    <a:lnTo>
                      <a:pt x="522" y="1320"/>
                    </a:lnTo>
                    <a:lnTo>
                      <a:pt x="516" y="1326"/>
                    </a:lnTo>
                    <a:lnTo>
                      <a:pt x="516" y="1350"/>
                    </a:lnTo>
                    <a:lnTo>
                      <a:pt x="510" y="1362"/>
                    </a:lnTo>
                    <a:lnTo>
                      <a:pt x="510" y="1374"/>
                    </a:lnTo>
                    <a:lnTo>
                      <a:pt x="552" y="1362"/>
                    </a:lnTo>
                    <a:lnTo>
                      <a:pt x="540" y="1416"/>
                    </a:lnTo>
                    <a:lnTo>
                      <a:pt x="540" y="1428"/>
                    </a:lnTo>
                    <a:lnTo>
                      <a:pt x="534" y="1440"/>
                    </a:lnTo>
                    <a:lnTo>
                      <a:pt x="534" y="1464"/>
                    </a:lnTo>
                    <a:lnTo>
                      <a:pt x="540" y="1482"/>
                    </a:lnTo>
                    <a:lnTo>
                      <a:pt x="540" y="1488"/>
                    </a:lnTo>
                    <a:lnTo>
                      <a:pt x="546" y="1500"/>
                    </a:lnTo>
                    <a:lnTo>
                      <a:pt x="552" y="1488"/>
                    </a:lnTo>
                    <a:lnTo>
                      <a:pt x="558" y="1482"/>
                    </a:lnTo>
                    <a:lnTo>
                      <a:pt x="564" y="1470"/>
                    </a:lnTo>
                    <a:lnTo>
                      <a:pt x="564" y="1458"/>
                    </a:lnTo>
                    <a:lnTo>
                      <a:pt x="558" y="1452"/>
                    </a:lnTo>
                    <a:lnTo>
                      <a:pt x="558" y="1440"/>
                    </a:lnTo>
                    <a:lnTo>
                      <a:pt x="576" y="1422"/>
                    </a:lnTo>
                    <a:lnTo>
                      <a:pt x="594" y="1386"/>
                    </a:lnTo>
                    <a:lnTo>
                      <a:pt x="594" y="1368"/>
                    </a:lnTo>
                    <a:lnTo>
                      <a:pt x="600" y="1356"/>
                    </a:lnTo>
                    <a:lnTo>
                      <a:pt x="600" y="1326"/>
                    </a:lnTo>
                    <a:lnTo>
                      <a:pt x="594" y="1314"/>
                    </a:lnTo>
                    <a:lnTo>
                      <a:pt x="594" y="1290"/>
                    </a:lnTo>
                    <a:lnTo>
                      <a:pt x="570" y="1266"/>
                    </a:lnTo>
                    <a:lnTo>
                      <a:pt x="570" y="1242"/>
                    </a:lnTo>
                    <a:lnTo>
                      <a:pt x="564" y="1224"/>
                    </a:lnTo>
                    <a:lnTo>
                      <a:pt x="564" y="1194"/>
                    </a:lnTo>
                    <a:lnTo>
                      <a:pt x="558" y="1182"/>
                    </a:lnTo>
                    <a:lnTo>
                      <a:pt x="516" y="1140"/>
                    </a:lnTo>
                    <a:lnTo>
                      <a:pt x="510" y="1128"/>
                    </a:lnTo>
                    <a:lnTo>
                      <a:pt x="504" y="1122"/>
                    </a:lnTo>
                    <a:lnTo>
                      <a:pt x="498" y="1110"/>
                    </a:lnTo>
                    <a:lnTo>
                      <a:pt x="492" y="1104"/>
                    </a:lnTo>
                    <a:lnTo>
                      <a:pt x="492" y="1098"/>
                    </a:lnTo>
                    <a:lnTo>
                      <a:pt x="486" y="1092"/>
                    </a:lnTo>
                    <a:lnTo>
                      <a:pt x="504" y="1056"/>
                    </a:lnTo>
                    <a:lnTo>
                      <a:pt x="510" y="1050"/>
                    </a:lnTo>
                    <a:lnTo>
                      <a:pt x="516" y="1038"/>
                    </a:lnTo>
                    <a:lnTo>
                      <a:pt x="516" y="1014"/>
                    </a:lnTo>
                    <a:lnTo>
                      <a:pt x="510" y="1002"/>
                    </a:lnTo>
                    <a:lnTo>
                      <a:pt x="522" y="1002"/>
                    </a:lnTo>
                    <a:lnTo>
                      <a:pt x="528" y="996"/>
                    </a:lnTo>
                    <a:lnTo>
                      <a:pt x="528" y="978"/>
                    </a:lnTo>
                    <a:lnTo>
                      <a:pt x="522" y="972"/>
                    </a:lnTo>
                    <a:lnTo>
                      <a:pt x="516" y="978"/>
                    </a:lnTo>
                    <a:lnTo>
                      <a:pt x="510" y="978"/>
                    </a:lnTo>
                    <a:lnTo>
                      <a:pt x="504" y="972"/>
                    </a:lnTo>
                    <a:lnTo>
                      <a:pt x="498" y="960"/>
                    </a:lnTo>
                    <a:lnTo>
                      <a:pt x="498" y="942"/>
                    </a:lnTo>
                    <a:lnTo>
                      <a:pt x="504" y="942"/>
                    </a:lnTo>
                    <a:lnTo>
                      <a:pt x="504" y="936"/>
                    </a:lnTo>
                    <a:lnTo>
                      <a:pt x="498" y="930"/>
                    </a:lnTo>
                    <a:lnTo>
                      <a:pt x="486" y="924"/>
                    </a:lnTo>
                    <a:lnTo>
                      <a:pt x="474" y="912"/>
                    </a:lnTo>
                    <a:lnTo>
                      <a:pt x="462" y="906"/>
                    </a:lnTo>
                    <a:lnTo>
                      <a:pt x="444" y="888"/>
                    </a:lnTo>
                    <a:lnTo>
                      <a:pt x="438" y="876"/>
                    </a:lnTo>
                    <a:lnTo>
                      <a:pt x="438" y="870"/>
                    </a:lnTo>
                    <a:lnTo>
                      <a:pt x="432" y="870"/>
                    </a:lnTo>
                    <a:lnTo>
                      <a:pt x="438" y="846"/>
                    </a:lnTo>
                    <a:lnTo>
                      <a:pt x="426" y="840"/>
                    </a:lnTo>
                    <a:lnTo>
                      <a:pt x="402" y="816"/>
                    </a:lnTo>
                    <a:lnTo>
                      <a:pt x="402" y="810"/>
                    </a:lnTo>
                    <a:lnTo>
                      <a:pt x="426" y="810"/>
                    </a:lnTo>
                    <a:lnTo>
                      <a:pt x="426" y="792"/>
                    </a:lnTo>
                    <a:lnTo>
                      <a:pt x="408" y="774"/>
                    </a:lnTo>
                    <a:lnTo>
                      <a:pt x="408" y="768"/>
                    </a:lnTo>
                    <a:lnTo>
                      <a:pt x="414" y="762"/>
                    </a:lnTo>
                    <a:lnTo>
                      <a:pt x="420" y="762"/>
                    </a:lnTo>
                    <a:lnTo>
                      <a:pt x="426" y="756"/>
                    </a:lnTo>
                    <a:lnTo>
                      <a:pt x="426" y="708"/>
                    </a:lnTo>
                    <a:lnTo>
                      <a:pt x="456" y="708"/>
                    </a:lnTo>
                    <a:lnTo>
                      <a:pt x="468" y="714"/>
                    </a:lnTo>
                    <a:lnTo>
                      <a:pt x="480" y="714"/>
                    </a:lnTo>
                    <a:lnTo>
                      <a:pt x="486" y="708"/>
                    </a:lnTo>
                    <a:lnTo>
                      <a:pt x="492" y="696"/>
                    </a:lnTo>
                    <a:lnTo>
                      <a:pt x="498" y="690"/>
                    </a:lnTo>
                    <a:lnTo>
                      <a:pt x="498" y="684"/>
                    </a:lnTo>
                    <a:lnTo>
                      <a:pt x="522" y="684"/>
                    </a:lnTo>
                    <a:lnTo>
                      <a:pt x="528" y="660"/>
                    </a:lnTo>
                    <a:lnTo>
                      <a:pt x="534" y="660"/>
                    </a:lnTo>
                    <a:lnTo>
                      <a:pt x="540" y="654"/>
                    </a:lnTo>
                    <a:lnTo>
                      <a:pt x="564" y="654"/>
                    </a:lnTo>
                    <a:lnTo>
                      <a:pt x="564" y="642"/>
                    </a:lnTo>
                    <a:lnTo>
                      <a:pt x="582" y="624"/>
                    </a:lnTo>
                    <a:lnTo>
                      <a:pt x="594" y="624"/>
                    </a:lnTo>
                    <a:lnTo>
                      <a:pt x="600" y="618"/>
                    </a:lnTo>
                    <a:lnTo>
                      <a:pt x="594" y="612"/>
                    </a:lnTo>
                    <a:lnTo>
                      <a:pt x="600" y="600"/>
                    </a:lnTo>
                    <a:lnTo>
                      <a:pt x="600" y="588"/>
                    </a:lnTo>
                    <a:lnTo>
                      <a:pt x="636" y="570"/>
                    </a:lnTo>
                    <a:lnTo>
                      <a:pt x="636" y="552"/>
                    </a:lnTo>
                    <a:lnTo>
                      <a:pt x="630" y="546"/>
                    </a:lnTo>
                    <a:lnTo>
                      <a:pt x="618" y="546"/>
                    </a:lnTo>
                    <a:lnTo>
                      <a:pt x="600" y="564"/>
                    </a:lnTo>
                    <a:lnTo>
                      <a:pt x="600" y="570"/>
                    </a:lnTo>
                    <a:lnTo>
                      <a:pt x="558" y="570"/>
                    </a:lnTo>
                    <a:lnTo>
                      <a:pt x="558" y="552"/>
                    </a:lnTo>
                    <a:lnTo>
                      <a:pt x="546" y="552"/>
                    </a:lnTo>
                    <a:lnTo>
                      <a:pt x="534" y="522"/>
                    </a:lnTo>
                    <a:lnTo>
                      <a:pt x="480" y="516"/>
                    </a:lnTo>
                    <a:lnTo>
                      <a:pt x="486" y="504"/>
                    </a:lnTo>
                    <a:lnTo>
                      <a:pt x="486" y="498"/>
                    </a:lnTo>
                    <a:lnTo>
                      <a:pt x="492" y="492"/>
                    </a:lnTo>
                    <a:lnTo>
                      <a:pt x="492" y="480"/>
                    </a:lnTo>
                    <a:lnTo>
                      <a:pt x="480" y="468"/>
                    </a:lnTo>
                    <a:lnTo>
                      <a:pt x="486" y="462"/>
                    </a:lnTo>
                    <a:lnTo>
                      <a:pt x="498" y="462"/>
                    </a:lnTo>
                    <a:lnTo>
                      <a:pt x="504" y="456"/>
                    </a:lnTo>
                    <a:lnTo>
                      <a:pt x="504" y="450"/>
                    </a:lnTo>
                    <a:lnTo>
                      <a:pt x="498" y="444"/>
                    </a:lnTo>
                    <a:lnTo>
                      <a:pt x="486" y="438"/>
                    </a:lnTo>
                    <a:lnTo>
                      <a:pt x="456" y="438"/>
                    </a:lnTo>
                    <a:lnTo>
                      <a:pt x="444" y="396"/>
                    </a:lnTo>
                    <a:lnTo>
                      <a:pt x="420" y="378"/>
                    </a:lnTo>
                    <a:lnTo>
                      <a:pt x="450" y="354"/>
                    </a:lnTo>
                    <a:lnTo>
                      <a:pt x="390" y="354"/>
                    </a:lnTo>
                    <a:lnTo>
                      <a:pt x="384" y="360"/>
                    </a:lnTo>
                    <a:lnTo>
                      <a:pt x="372" y="360"/>
                    </a:lnTo>
                    <a:lnTo>
                      <a:pt x="366" y="366"/>
                    </a:lnTo>
                    <a:lnTo>
                      <a:pt x="354" y="372"/>
                    </a:lnTo>
                    <a:lnTo>
                      <a:pt x="366" y="354"/>
                    </a:lnTo>
                    <a:lnTo>
                      <a:pt x="360" y="342"/>
                    </a:lnTo>
                    <a:lnTo>
                      <a:pt x="342" y="324"/>
                    </a:lnTo>
                    <a:lnTo>
                      <a:pt x="342" y="306"/>
                    </a:lnTo>
                    <a:lnTo>
                      <a:pt x="354" y="306"/>
                    </a:lnTo>
                    <a:lnTo>
                      <a:pt x="348" y="276"/>
                    </a:lnTo>
                    <a:lnTo>
                      <a:pt x="360" y="276"/>
                    </a:lnTo>
                    <a:lnTo>
                      <a:pt x="366" y="270"/>
                    </a:lnTo>
                    <a:lnTo>
                      <a:pt x="366" y="234"/>
                    </a:lnTo>
                    <a:lnTo>
                      <a:pt x="372" y="240"/>
                    </a:lnTo>
                    <a:lnTo>
                      <a:pt x="384" y="240"/>
                    </a:lnTo>
                    <a:lnTo>
                      <a:pt x="390" y="234"/>
                    </a:lnTo>
                    <a:lnTo>
                      <a:pt x="396" y="222"/>
                    </a:lnTo>
                    <a:lnTo>
                      <a:pt x="396" y="216"/>
                    </a:lnTo>
                    <a:lnTo>
                      <a:pt x="378" y="198"/>
                    </a:lnTo>
                    <a:lnTo>
                      <a:pt x="390" y="198"/>
                    </a:lnTo>
                    <a:lnTo>
                      <a:pt x="396" y="192"/>
                    </a:lnTo>
                    <a:lnTo>
                      <a:pt x="408" y="192"/>
                    </a:lnTo>
                    <a:lnTo>
                      <a:pt x="396" y="132"/>
                    </a:lnTo>
                    <a:lnTo>
                      <a:pt x="384" y="108"/>
                    </a:lnTo>
                    <a:lnTo>
                      <a:pt x="384" y="78"/>
                    </a:lnTo>
                    <a:lnTo>
                      <a:pt x="378" y="72"/>
                    </a:lnTo>
                    <a:lnTo>
                      <a:pt x="342" y="72"/>
                    </a:lnTo>
                    <a:lnTo>
                      <a:pt x="342" y="66"/>
                    </a:lnTo>
                    <a:lnTo>
                      <a:pt x="336" y="60"/>
                    </a:lnTo>
                    <a:lnTo>
                      <a:pt x="318" y="24"/>
                    </a:lnTo>
                    <a:lnTo>
                      <a:pt x="306" y="18"/>
                    </a:lnTo>
                    <a:lnTo>
                      <a:pt x="300" y="6"/>
                    </a:lnTo>
                    <a:lnTo>
                      <a:pt x="294" y="0"/>
                    </a:lnTo>
                    <a:lnTo>
                      <a:pt x="288" y="0"/>
                    </a:lnTo>
                    <a:lnTo>
                      <a:pt x="282" y="18"/>
                    </a:lnTo>
                    <a:lnTo>
                      <a:pt x="282" y="48"/>
                    </a:lnTo>
                    <a:lnTo>
                      <a:pt x="276" y="48"/>
                    </a:lnTo>
                    <a:lnTo>
                      <a:pt x="270" y="54"/>
                    </a:lnTo>
                    <a:lnTo>
                      <a:pt x="258" y="60"/>
                    </a:lnTo>
                    <a:lnTo>
                      <a:pt x="246" y="72"/>
                    </a:lnTo>
                    <a:lnTo>
                      <a:pt x="252" y="84"/>
                    </a:lnTo>
                    <a:lnTo>
                      <a:pt x="258" y="90"/>
                    </a:lnTo>
                    <a:lnTo>
                      <a:pt x="270" y="96"/>
                    </a:lnTo>
                    <a:lnTo>
                      <a:pt x="276" y="102"/>
                    </a:lnTo>
                    <a:lnTo>
                      <a:pt x="276" y="108"/>
                    </a:lnTo>
                    <a:lnTo>
                      <a:pt x="258" y="108"/>
                    </a:lnTo>
                    <a:lnTo>
                      <a:pt x="252" y="102"/>
                    </a:lnTo>
                    <a:lnTo>
                      <a:pt x="216" y="102"/>
                    </a:lnTo>
                    <a:lnTo>
                      <a:pt x="204" y="108"/>
                    </a:lnTo>
                    <a:lnTo>
                      <a:pt x="198" y="108"/>
                    </a:lnTo>
                    <a:lnTo>
                      <a:pt x="198" y="126"/>
                    </a:lnTo>
                    <a:lnTo>
                      <a:pt x="186" y="138"/>
                    </a:lnTo>
                    <a:lnTo>
                      <a:pt x="174" y="144"/>
                    </a:lnTo>
                    <a:lnTo>
                      <a:pt x="162" y="144"/>
                    </a:lnTo>
                    <a:lnTo>
                      <a:pt x="156" y="150"/>
                    </a:lnTo>
                    <a:lnTo>
                      <a:pt x="150" y="150"/>
                    </a:lnTo>
                    <a:lnTo>
                      <a:pt x="150" y="174"/>
                    </a:lnTo>
                    <a:lnTo>
                      <a:pt x="156" y="180"/>
                    </a:lnTo>
                    <a:lnTo>
                      <a:pt x="156" y="186"/>
                    </a:lnTo>
                    <a:lnTo>
                      <a:pt x="162" y="192"/>
                    </a:lnTo>
                    <a:lnTo>
                      <a:pt x="162" y="204"/>
                    </a:lnTo>
                    <a:lnTo>
                      <a:pt x="144" y="234"/>
                    </a:lnTo>
                    <a:lnTo>
                      <a:pt x="138" y="240"/>
                    </a:lnTo>
                    <a:lnTo>
                      <a:pt x="126" y="246"/>
                    </a:lnTo>
                    <a:lnTo>
                      <a:pt x="126" y="264"/>
                    </a:lnTo>
                    <a:lnTo>
                      <a:pt x="132" y="276"/>
                    </a:lnTo>
                    <a:lnTo>
                      <a:pt x="138" y="282"/>
                    </a:lnTo>
                    <a:lnTo>
                      <a:pt x="120" y="336"/>
                    </a:lnTo>
                    <a:lnTo>
                      <a:pt x="120" y="372"/>
                    </a:lnTo>
                    <a:lnTo>
                      <a:pt x="108" y="372"/>
                    </a:lnTo>
                    <a:lnTo>
                      <a:pt x="96" y="366"/>
                    </a:lnTo>
                    <a:lnTo>
                      <a:pt x="42" y="366"/>
                    </a:lnTo>
                    <a:lnTo>
                      <a:pt x="48" y="366"/>
                    </a:lnTo>
                    <a:lnTo>
                      <a:pt x="66" y="384"/>
                    </a:lnTo>
                    <a:lnTo>
                      <a:pt x="72" y="432"/>
                    </a:lnTo>
                    <a:lnTo>
                      <a:pt x="66" y="432"/>
                    </a:lnTo>
                    <a:lnTo>
                      <a:pt x="48" y="450"/>
                    </a:lnTo>
                    <a:lnTo>
                      <a:pt x="54" y="462"/>
                    </a:lnTo>
                    <a:lnTo>
                      <a:pt x="54" y="486"/>
                    </a:lnTo>
                    <a:lnTo>
                      <a:pt x="72" y="504"/>
                    </a:lnTo>
                    <a:lnTo>
                      <a:pt x="72" y="516"/>
                    </a:lnTo>
                    <a:lnTo>
                      <a:pt x="60" y="516"/>
                    </a:lnTo>
                    <a:lnTo>
                      <a:pt x="54" y="510"/>
                    </a:lnTo>
                    <a:lnTo>
                      <a:pt x="48" y="510"/>
                    </a:lnTo>
                    <a:lnTo>
                      <a:pt x="48" y="534"/>
                    </a:lnTo>
                    <a:lnTo>
                      <a:pt x="30" y="516"/>
                    </a:lnTo>
                    <a:lnTo>
                      <a:pt x="42" y="576"/>
                    </a:lnTo>
                    <a:lnTo>
                      <a:pt x="6" y="570"/>
                    </a:lnTo>
                    <a:lnTo>
                      <a:pt x="6" y="576"/>
                    </a:lnTo>
                    <a:lnTo>
                      <a:pt x="0" y="58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Mozambique" descr="© INSCALE GmbH, 05.05.2010&#10;http://www.presentationload.com/"/>
              <p:cNvSpPr/>
              <p:nvPr/>
            </p:nvSpPr>
            <p:spPr bwMode="gray">
              <a:xfrm>
                <a:off x="10523" y="7026"/>
                <a:ext cx="566" cy="993"/>
              </a:xfrm>
              <a:custGeom>
                <a:avLst/>
                <a:gdLst>
                  <a:gd name="T0" fmla="*/ 2147483647 w 762"/>
                  <a:gd name="T1" fmla="*/ 2147483647 h 1338"/>
                  <a:gd name="T2" fmla="*/ 2147483647 w 762"/>
                  <a:gd name="T3" fmla="*/ 2147483647 h 1338"/>
                  <a:gd name="T4" fmla="*/ 2147483647 w 762"/>
                  <a:gd name="T5" fmla="*/ 2147483647 h 1338"/>
                  <a:gd name="T6" fmla="*/ 2147483647 w 762"/>
                  <a:gd name="T7" fmla="*/ 2147483647 h 1338"/>
                  <a:gd name="T8" fmla="*/ 2147483647 w 762"/>
                  <a:gd name="T9" fmla="*/ 2147483647 h 1338"/>
                  <a:gd name="T10" fmla="*/ 2147483647 w 762"/>
                  <a:gd name="T11" fmla="*/ 2147483647 h 1338"/>
                  <a:gd name="T12" fmla="*/ 2147483647 w 762"/>
                  <a:gd name="T13" fmla="*/ 2147483647 h 1338"/>
                  <a:gd name="T14" fmla="*/ 2147483647 w 762"/>
                  <a:gd name="T15" fmla="*/ 2147483647 h 1338"/>
                  <a:gd name="T16" fmla="*/ 2147483647 w 762"/>
                  <a:gd name="T17" fmla="*/ 2147483647 h 1338"/>
                  <a:gd name="T18" fmla="*/ 2147483647 w 762"/>
                  <a:gd name="T19" fmla="*/ 2147483647 h 1338"/>
                  <a:gd name="T20" fmla="*/ 2147483647 w 762"/>
                  <a:gd name="T21" fmla="*/ 2147483647 h 1338"/>
                  <a:gd name="T22" fmla="*/ 2147483647 w 762"/>
                  <a:gd name="T23" fmla="*/ 2147483647 h 1338"/>
                  <a:gd name="T24" fmla="*/ 2147483647 w 762"/>
                  <a:gd name="T25" fmla="*/ 2147483647 h 1338"/>
                  <a:gd name="T26" fmla="*/ 2147483647 w 762"/>
                  <a:gd name="T27" fmla="*/ 2147483647 h 1338"/>
                  <a:gd name="T28" fmla="*/ 2147483647 w 762"/>
                  <a:gd name="T29" fmla="*/ 2147483647 h 1338"/>
                  <a:gd name="T30" fmla="*/ 2147483647 w 762"/>
                  <a:gd name="T31" fmla="*/ 2147483647 h 1338"/>
                  <a:gd name="T32" fmla="*/ 2147483647 w 762"/>
                  <a:gd name="T33" fmla="*/ 2147483647 h 1338"/>
                  <a:gd name="T34" fmla="*/ 2147483647 w 762"/>
                  <a:gd name="T35" fmla="*/ 2147483647 h 1338"/>
                  <a:gd name="T36" fmla="*/ 2147483647 w 762"/>
                  <a:gd name="T37" fmla="*/ 2147483647 h 1338"/>
                  <a:gd name="T38" fmla="*/ 2147483647 w 762"/>
                  <a:gd name="T39" fmla="*/ 2147483647 h 1338"/>
                  <a:gd name="T40" fmla="*/ 2147483647 w 762"/>
                  <a:gd name="T41" fmla="*/ 2147483647 h 1338"/>
                  <a:gd name="T42" fmla="*/ 2147483647 w 762"/>
                  <a:gd name="T43" fmla="*/ 2147483647 h 1338"/>
                  <a:gd name="T44" fmla="*/ 2147483647 w 762"/>
                  <a:gd name="T45" fmla="*/ 2147483647 h 1338"/>
                  <a:gd name="T46" fmla="*/ 2147483647 w 762"/>
                  <a:gd name="T47" fmla="*/ 2147483647 h 1338"/>
                  <a:gd name="T48" fmla="*/ 2147483647 w 762"/>
                  <a:gd name="T49" fmla="*/ 2147483647 h 1338"/>
                  <a:gd name="T50" fmla="*/ 2147483647 w 762"/>
                  <a:gd name="T51" fmla="*/ 2147483647 h 1338"/>
                  <a:gd name="T52" fmla="*/ 2147483647 w 762"/>
                  <a:gd name="T53" fmla="*/ 2147483647 h 1338"/>
                  <a:gd name="T54" fmla="*/ 2147483647 w 762"/>
                  <a:gd name="T55" fmla="*/ 2147483647 h 1338"/>
                  <a:gd name="T56" fmla="*/ 0 w 762"/>
                  <a:gd name="T57" fmla="*/ 2147483647 h 1338"/>
                  <a:gd name="T58" fmla="*/ 2147483647 w 762"/>
                  <a:gd name="T59" fmla="*/ 2147483647 h 1338"/>
                  <a:gd name="T60" fmla="*/ 2147483647 w 762"/>
                  <a:gd name="T61" fmla="*/ 2147483647 h 1338"/>
                  <a:gd name="T62" fmla="*/ 2147483647 w 762"/>
                  <a:gd name="T63" fmla="*/ 2147483647 h 1338"/>
                  <a:gd name="T64" fmla="*/ 2147483647 w 762"/>
                  <a:gd name="T65" fmla="*/ 2147483647 h 1338"/>
                  <a:gd name="T66" fmla="*/ 2147483647 w 762"/>
                  <a:gd name="T67" fmla="*/ 2147483647 h 1338"/>
                  <a:gd name="T68" fmla="*/ 2147483647 w 762"/>
                  <a:gd name="T69" fmla="*/ 2147483647 h 1338"/>
                  <a:gd name="T70" fmla="*/ 2147483647 w 762"/>
                  <a:gd name="T71" fmla="*/ 2147483647 h 1338"/>
                  <a:gd name="T72" fmla="*/ 2147483647 w 762"/>
                  <a:gd name="T73" fmla="*/ 2147483647 h 1338"/>
                  <a:gd name="T74" fmla="*/ 2147483647 w 762"/>
                  <a:gd name="T75" fmla="*/ 2147483647 h 1338"/>
                  <a:gd name="T76" fmla="*/ 2147483647 w 762"/>
                  <a:gd name="T77" fmla="*/ 2147483647 h 1338"/>
                  <a:gd name="T78" fmla="*/ 2147483647 w 762"/>
                  <a:gd name="T79" fmla="*/ 2147483647 h 1338"/>
                  <a:gd name="T80" fmla="*/ 2147483647 w 762"/>
                  <a:gd name="T81" fmla="*/ 2147483647 h 1338"/>
                  <a:gd name="T82" fmla="*/ 2147483647 w 762"/>
                  <a:gd name="T83" fmla="*/ 2147483647 h 1338"/>
                  <a:gd name="T84" fmla="*/ 2147483647 w 762"/>
                  <a:gd name="T85" fmla="*/ 2147483647 h 1338"/>
                  <a:gd name="T86" fmla="*/ 2147483647 w 762"/>
                  <a:gd name="T87" fmla="*/ 2147483647 h 1338"/>
                  <a:gd name="T88" fmla="*/ 2147483647 w 762"/>
                  <a:gd name="T89" fmla="*/ 2147483647 h 1338"/>
                  <a:gd name="T90" fmla="*/ 2147483647 w 762"/>
                  <a:gd name="T91" fmla="*/ 2147483647 h 1338"/>
                  <a:gd name="T92" fmla="*/ 2147483647 w 762"/>
                  <a:gd name="T93" fmla="*/ 2147483647 h 1338"/>
                  <a:gd name="T94" fmla="*/ 2147483647 w 762"/>
                  <a:gd name="T95" fmla="*/ 2147483647 h 1338"/>
                  <a:gd name="T96" fmla="*/ 2147483647 w 762"/>
                  <a:gd name="T97" fmla="*/ 2147483647 h 1338"/>
                  <a:gd name="T98" fmla="*/ 2147483647 w 762"/>
                  <a:gd name="T99" fmla="*/ 2147483647 h 1338"/>
                  <a:gd name="T100" fmla="*/ 2147483647 w 762"/>
                  <a:gd name="T101" fmla="*/ 2147483647 h 1338"/>
                  <a:gd name="T102" fmla="*/ 2147483647 w 762"/>
                  <a:gd name="T103" fmla="*/ 2147483647 h 1338"/>
                  <a:gd name="T104" fmla="*/ 2147483647 w 762"/>
                  <a:gd name="T105" fmla="*/ 2147483647 h 1338"/>
                  <a:gd name="T106" fmla="*/ 2147483647 w 762"/>
                  <a:gd name="T107" fmla="*/ 2147483647 h 1338"/>
                  <a:gd name="T108" fmla="*/ 2147483647 w 762"/>
                  <a:gd name="T109" fmla="*/ 2147483647 h 1338"/>
                  <a:gd name="T110" fmla="*/ 2147483647 w 762"/>
                  <a:gd name="T111" fmla="*/ 2147483647 h 1338"/>
                  <a:gd name="T112" fmla="*/ 2147483647 w 762"/>
                  <a:gd name="T113" fmla="*/ 2147483647 h 1338"/>
                  <a:gd name="T114" fmla="*/ 2147483647 w 762"/>
                  <a:gd name="T115" fmla="*/ 2147483647 h 1338"/>
                  <a:gd name="T116" fmla="*/ 2147483647 w 762"/>
                  <a:gd name="T117" fmla="*/ 2147483647 h 1338"/>
                  <a:gd name="T118" fmla="*/ 2147483647 w 762"/>
                  <a:gd name="T119" fmla="*/ 2147483647 h 1338"/>
                  <a:gd name="T120" fmla="*/ 2147483647 w 762"/>
                  <a:gd name="T121" fmla="*/ 2147483647 h 1338"/>
                  <a:gd name="T122" fmla="*/ 2147483647 w 762"/>
                  <a:gd name="T123" fmla="*/ 2147483647 h 133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762"/>
                  <a:gd name="T187" fmla="*/ 0 h 1338"/>
                  <a:gd name="T188" fmla="*/ 762 w 762"/>
                  <a:gd name="T189" fmla="*/ 1338 h 133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762" h="1338">
                    <a:moveTo>
                      <a:pt x="762" y="342"/>
                    </a:moveTo>
                    <a:lnTo>
                      <a:pt x="762" y="324"/>
                    </a:lnTo>
                    <a:lnTo>
                      <a:pt x="756" y="318"/>
                    </a:lnTo>
                    <a:lnTo>
                      <a:pt x="744" y="318"/>
                    </a:lnTo>
                    <a:lnTo>
                      <a:pt x="744" y="258"/>
                    </a:lnTo>
                    <a:lnTo>
                      <a:pt x="732" y="246"/>
                    </a:lnTo>
                    <a:lnTo>
                      <a:pt x="750" y="234"/>
                    </a:lnTo>
                    <a:lnTo>
                      <a:pt x="738" y="186"/>
                    </a:lnTo>
                    <a:lnTo>
                      <a:pt x="750" y="156"/>
                    </a:lnTo>
                    <a:lnTo>
                      <a:pt x="738" y="120"/>
                    </a:lnTo>
                    <a:lnTo>
                      <a:pt x="738" y="108"/>
                    </a:lnTo>
                    <a:lnTo>
                      <a:pt x="750" y="72"/>
                    </a:lnTo>
                    <a:lnTo>
                      <a:pt x="756" y="42"/>
                    </a:lnTo>
                    <a:lnTo>
                      <a:pt x="756" y="12"/>
                    </a:lnTo>
                    <a:lnTo>
                      <a:pt x="744" y="0"/>
                    </a:lnTo>
                    <a:lnTo>
                      <a:pt x="666" y="54"/>
                    </a:lnTo>
                    <a:lnTo>
                      <a:pt x="636" y="60"/>
                    </a:lnTo>
                    <a:lnTo>
                      <a:pt x="630" y="60"/>
                    </a:lnTo>
                    <a:lnTo>
                      <a:pt x="618" y="72"/>
                    </a:lnTo>
                    <a:lnTo>
                      <a:pt x="606" y="78"/>
                    </a:lnTo>
                    <a:lnTo>
                      <a:pt x="594" y="78"/>
                    </a:lnTo>
                    <a:lnTo>
                      <a:pt x="594" y="72"/>
                    </a:lnTo>
                    <a:lnTo>
                      <a:pt x="588" y="66"/>
                    </a:lnTo>
                    <a:lnTo>
                      <a:pt x="564" y="66"/>
                    </a:lnTo>
                    <a:lnTo>
                      <a:pt x="558" y="72"/>
                    </a:lnTo>
                    <a:lnTo>
                      <a:pt x="552" y="84"/>
                    </a:lnTo>
                    <a:lnTo>
                      <a:pt x="540" y="90"/>
                    </a:lnTo>
                    <a:lnTo>
                      <a:pt x="528" y="102"/>
                    </a:lnTo>
                    <a:lnTo>
                      <a:pt x="510" y="102"/>
                    </a:lnTo>
                    <a:lnTo>
                      <a:pt x="498" y="96"/>
                    </a:lnTo>
                    <a:lnTo>
                      <a:pt x="492" y="90"/>
                    </a:lnTo>
                    <a:lnTo>
                      <a:pt x="486" y="90"/>
                    </a:lnTo>
                    <a:lnTo>
                      <a:pt x="468" y="108"/>
                    </a:lnTo>
                    <a:lnTo>
                      <a:pt x="456" y="108"/>
                    </a:lnTo>
                    <a:lnTo>
                      <a:pt x="450" y="102"/>
                    </a:lnTo>
                    <a:lnTo>
                      <a:pt x="438" y="96"/>
                    </a:lnTo>
                    <a:lnTo>
                      <a:pt x="432" y="84"/>
                    </a:lnTo>
                    <a:lnTo>
                      <a:pt x="420" y="78"/>
                    </a:lnTo>
                    <a:lnTo>
                      <a:pt x="408" y="78"/>
                    </a:lnTo>
                    <a:lnTo>
                      <a:pt x="396" y="90"/>
                    </a:lnTo>
                    <a:lnTo>
                      <a:pt x="390" y="90"/>
                    </a:lnTo>
                    <a:lnTo>
                      <a:pt x="384" y="96"/>
                    </a:lnTo>
                    <a:lnTo>
                      <a:pt x="354" y="96"/>
                    </a:lnTo>
                    <a:lnTo>
                      <a:pt x="354" y="114"/>
                    </a:lnTo>
                    <a:lnTo>
                      <a:pt x="330" y="138"/>
                    </a:lnTo>
                    <a:lnTo>
                      <a:pt x="330" y="150"/>
                    </a:lnTo>
                    <a:lnTo>
                      <a:pt x="342" y="162"/>
                    </a:lnTo>
                    <a:lnTo>
                      <a:pt x="348" y="174"/>
                    </a:lnTo>
                    <a:lnTo>
                      <a:pt x="348" y="204"/>
                    </a:lnTo>
                    <a:lnTo>
                      <a:pt x="342" y="216"/>
                    </a:lnTo>
                    <a:lnTo>
                      <a:pt x="336" y="234"/>
                    </a:lnTo>
                    <a:lnTo>
                      <a:pt x="336" y="246"/>
                    </a:lnTo>
                    <a:lnTo>
                      <a:pt x="342" y="246"/>
                    </a:lnTo>
                    <a:lnTo>
                      <a:pt x="342" y="252"/>
                    </a:lnTo>
                    <a:lnTo>
                      <a:pt x="348" y="252"/>
                    </a:lnTo>
                    <a:lnTo>
                      <a:pt x="372" y="276"/>
                    </a:lnTo>
                    <a:lnTo>
                      <a:pt x="384" y="300"/>
                    </a:lnTo>
                    <a:lnTo>
                      <a:pt x="390" y="306"/>
                    </a:lnTo>
                    <a:lnTo>
                      <a:pt x="396" y="318"/>
                    </a:lnTo>
                    <a:lnTo>
                      <a:pt x="408" y="336"/>
                    </a:lnTo>
                    <a:lnTo>
                      <a:pt x="420" y="348"/>
                    </a:lnTo>
                    <a:lnTo>
                      <a:pt x="420" y="366"/>
                    </a:lnTo>
                    <a:lnTo>
                      <a:pt x="414" y="372"/>
                    </a:lnTo>
                    <a:lnTo>
                      <a:pt x="408" y="384"/>
                    </a:lnTo>
                    <a:lnTo>
                      <a:pt x="402" y="390"/>
                    </a:lnTo>
                    <a:lnTo>
                      <a:pt x="402" y="450"/>
                    </a:lnTo>
                    <a:lnTo>
                      <a:pt x="396" y="456"/>
                    </a:lnTo>
                    <a:lnTo>
                      <a:pt x="372" y="456"/>
                    </a:lnTo>
                    <a:lnTo>
                      <a:pt x="360" y="462"/>
                    </a:lnTo>
                    <a:lnTo>
                      <a:pt x="354" y="474"/>
                    </a:lnTo>
                    <a:lnTo>
                      <a:pt x="354" y="492"/>
                    </a:lnTo>
                    <a:lnTo>
                      <a:pt x="360" y="492"/>
                    </a:lnTo>
                    <a:lnTo>
                      <a:pt x="366" y="498"/>
                    </a:lnTo>
                    <a:lnTo>
                      <a:pt x="366" y="528"/>
                    </a:lnTo>
                    <a:lnTo>
                      <a:pt x="354" y="534"/>
                    </a:lnTo>
                    <a:lnTo>
                      <a:pt x="348" y="540"/>
                    </a:lnTo>
                    <a:lnTo>
                      <a:pt x="342" y="534"/>
                    </a:lnTo>
                    <a:lnTo>
                      <a:pt x="342" y="522"/>
                    </a:lnTo>
                    <a:lnTo>
                      <a:pt x="348" y="516"/>
                    </a:lnTo>
                    <a:lnTo>
                      <a:pt x="348" y="504"/>
                    </a:lnTo>
                    <a:lnTo>
                      <a:pt x="336" y="498"/>
                    </a:lnTo>
                    <a:lnTo>
                      <a:pt x="330" y="492"/>
                    </a:lnTo>
                    <a:lnTo>
                      <a:pt x="318" y="486"/>
                    </a:lnTo>
                    <a:lnTo>
                      <a:pt x="312" y="480"/>
                    </a:lnTo>
                    <a:lnTo>
                      <a:pt x="300" y="474"/>
                    </a:lnTo>
                    <a:lnTo>
                      <a:pt x="300" y="444"/>
                    </a:lnTo>
                    <a:lnTo>
                      <a:pt x="288" y="444"/>
                    </a:lnTo>
                    <a:lnTo>
                      <a:pt x="288" y="438"/>
                    </a:lnTo>
                    <a:lnTo>
                      <a:pt x="294" y="432"/>
                    </a:lnTo>
                    <a:lnTo>
                      <a:pt x="306" y="426"/>
                    </a:lnTo>
                    <a:lnTo>
                      <a:pt x="312" y="420"/>
                    </a:lnTo>
                    <a:lnTo>
                      <a:pt x="300" y="402"/>
                    </a:lnTo>
                    <a:lnTo>
                      <a:pt x="312" y="396"/>
                    </a:lnTo>
                    <a:lnTo>
                      <a:pt x="318" y="366"/>
                    </a:lnTo>
                    <a:lnTo>
                      <a:pt x="312" y="366"/>
                    </a:lnTo>
                    <a:lnTo>
                      <a:pt x="312" y="330"/>
                    </a:lnTo>
                    <a:lnTo>
                      <a:pt x="306" y="324"/>
                    </a:lnTo>
                    <a:lnTo>
                      <a:pt x="288" y="324"/>
                    </a:lnTo>
                    <a:lnTo>
                      <a:pt x="282" y="330"/>
                    </a:lnTo>
                    <a:lnTo>
                      <a:pt x="252" y="330"/>
                    </a:lnTo>
                    <a:lnTo>
                      <a:pt x="222" y="282"/>
                    </a:lnTo>
                    <a:lnTo>
                      <a:pt x="216" y="282"/>
                    </a:lnTo>
                    <a:lnTo>
                      <a:pt x="210" y="288"/>
                    </a:lnTo>
                    <a:lnTo>
                      <a:pt x="192" y="294"/>
                    </a:lnTo>
                    <a:lnTo>
                      <a:pt x="180" y="300"/>
                    </a:lnTo>
                    <a:lnTo>
                      <a:pt x="162" y="312"/>
                    </a:lnTo>
                    <a:lnTo>
                      <a:pt x="138" y="324"/>
                    </a:lnTo>
                    <a:lnTo>
                      <a:pt x="132" y="324"/>
                    </a:lnTo>
                    <a:lnTo>
                      <a:pt x="120" y="330"/>
                    </a:lnTo>
                    <a:lnTo>
                      <a:pt x="102" y="336"/>
                    </a:lnTo>
                    <a:lnTo>
                      <a:pt x="84" y="336"/>
                    </a:lnTo>
                    <a:lnTo>
                      <a:pt x="72" y="342"/>
                    </a:lnTo>
                    <a:lnTo>
                      <a:pt x="60" y="342"/>
                    </a:lnTo>
                    <a:lnTo>
                      <a:pt x="42" y="360"/>
                    </a:lnTo>
                    <a:lnTo>
                      <a:pt x="12" y="360"/>
                    </a:lnTo>
                    <a:lnTo>
                      <a:pt x="0" y="372"/>
                    </a:lnTo>
                    <a:lnTo>
                      <a:pt x="18" y="390"/>
                    </a:lnTo>
                    <a:lnTo>
                      <a:pt x="24" y="444"/>
                    </a:lnTo>
                    <a:lnTo>
                      <a:pt x="84" y="444"/>
                    </a:lnTo>
                    <a:lnTo>
                      <a:pt x="96" y="462"/>
                    </a:lnTo>
                    <a:lnTo>
                      <a:pt x="114" y="462"/>
                    </a:lnTo>
                    <a:lnTo>
                      <a:pt x="132" y="486"/>
                    </a:lnTo>
                    <a:lnTo>
                      <a:pt x="138" y="486"/>
                    </a:lnTo>
                    <a:lnTo>
                      <a:pt x="150" y="480"/>
                    </a:lnTo>
                    <a:lnTo>
                      <a:pt x="162" y="480"/>
                    </a:lnTo>
                    <a:lnTo>
                      <a:pt x="180" y="498"/>
                    </a:lnTo>
                    <a:lnTo>
                      <a:pt x="192" y="498"/>
                    </a:lnTo>
                    <a:lnTo>
                      <a:pt x="204" y="510"/>
                    </a:lnTo>
                    <a:lnTo>
                      <a:pt x="204" y="516"/>
                    </a:lnTo>
                    <a:lnTo>
                      <a:pt x="198" y="528"/>
                    </a:lnTo>
                    <a:lnTo>
                      <a:pt x="192" y="534"/>
                    </a:lnTo>
                    <a:lnTo>
                      <a:pt x="204" y="552"/>
                    </a:lnTo>
                    <a:lnTo>
                      <a:pt x="192" y="564"/>
                    </a:lnTo>
                    <a:lnTo>
                      <a:pt x="204" y="576"/>
                    </a:lnTo>
                    <a:lnTo>
                      <a:pt x="198" y="582"/>
                    </a:lnTo>
                    <a:lnTo>
                      <a:pt x="198" y="588"/>
                    </a:lnTo>
                    <a:lnTo>
                      <a:pt x="192" y="594"/>
                    </a:lnTo>
                    <a:lnTo>
                      <a:pt x="192" y="606"/>
                    </a:lnTo>
                    <a:lnTo>
                      <a:pt x="204" y="630"/>
                    </a:lnTo>
                    <a:lnTo>
                      <a:pt x="204" y="642"/>
                    </a:lnTo>
                    <a:lnTo>
                      <a:pt x="198" y="648"/>
                    </a:lnTo>
                    <a:lnTo>
                      <a:pt x="198" y="654"/>
                    </a:lnTo>
                    <a:lnTo>
                      <a:pt x="192" y="654"/>
                    </a:lnTo>
                    <a:lnTo>
                      <a:pt x="192" y="666"/>
                    </a:lnTo>
                    <a:lnTo>
                      <a:pt x="174" y="678"/>
                    </a:lnTo>
                    <a:lnTo>
                      <a:pt x="192" y="702"/>
                    </a:lnTo>
                    <a:lnTo>
                      <a:pt x="174" y="720"/>
                    </a:lnTo>
                    <a:lnTo>
                      <a:pt x="174" y="732"/>
                    </a:lnTo>
                    <a:lnTo>
                      <a:pt x="198" y="756"/>
                    </a:lnTo>
                    <a:lnTo>
                      <a:pt x="198" y="762"/>
                    </a:lnTo>
                    <a:lnTo>
                      <a:pt x="192" y="774"/>
                    </a:lnTo>
                    <a:lnTo>
                      <a:pt x="180" y="786"/>
                    </a:lnTo>
                    <a:lnTo>
                      <a:pt x="180" y="798"/>
                    </a:lnTo>
                    <a:lnTo>
                      <a:pt x="168" y="810"/>
                    </a:lnTo>
                    <a:lnTo>
                      <a:pt x="156" y="816"/>
                    </a:lnTo>
                    <a:lnTo>
                      <a:pt x="156" y="846"/>
                    </a:lnTo>
                    <a:lnTo>
                      <a:pt x="144" y="858"/>
                    </a:lnTo>
                    <a:lnTo>
                      <a:pt x="156" y="876"/>
                    </a:lnTo>
                    <a:lnTo>
                      <a:pt x="138" y="882"/>
                    </a:lnTo>
                    <a:lnTo>
                      <a:pt x="72" y="966"/>
                    </a:lnTo>
                    <a:lnTo>
                      <a:pt x="72" y="996"/>
                    </a:lnTo>
                    <a:lnTo>
                      <a:pt x="78" y="1014"/>
                    </a:lnTo>
                    <a:lnTo>
                      <a:pt x="78" y="1032"/>
                    </a:lnTo>
                    <a:lnTo>
                      <a:pt x="84" y="1044"/>
                    </a:lnTo>
                    <a:lnTo>
                      <a:pt x="84" y="1062"/>
                    </a:lnTo>
                    <a:lnTo>
                      <a:pt x="114" y="1122"/>
                    </a:lnTo>
                    <a:lnTo>
                      <a:pt x="114" y="1212"/>
                    </a:lnTo>
                    <a:lnTo>
                      <a:pt x="90" y="1248"/>
                    </a:lnTo>
                    <a:lnTo>
                      <a:pt x="114" y="1248"/>
                    </a:lnTo>
                    <a:lnTo>
                      <a:pt x="108" y="1260"/>
                    </a:lnTo>
                    <a:lnTo>
                      <a:pt x="108" y="1284"/>
                    </a:lnTo>
                    <a:lnTo>
                      <a:pt x="114" y="1290"/>
                    </a:lnTo>
                    <a:lnTo>
                      <a:pt x="120" y="1290"/>
                    </a:lnTo>
                    <a:lnTo>
                      <a:pt x="126" y="1314"/>
                    </a:lnTo>
                    <a:lnTo>
                      <a:pt x="144" y="1314"/>
                    </a:lnTo>
                    <a:lnTo>
                      <a:pt x="156" y="1326"/>
                    </a:lnTo>
                    <a:lnTo>
                      <a:pt x="162" y="1338"/>
                    </a:lnTo>
                    <a:lnTo>
                      <a:pt x="168" y="1320"/>
                    </a:lnTo>
                    <a:lnTo>
                      <a:pt x="168" y="1284"/>
                    </a:lnTo>
                    <a:lnTo>
                      <a:pt x="162" y="1272"/>
                    </a:lnTo>
                    <a:lnTo>
                      <a:pt x="156" y="1266"/>
                    </a:lnTo>
                    <a:lnTo>
                      <a:pt x="150" y="1266"/>
                    </a:lnTo>
                    <a:lnTo>
                      <a:pt x="150" y="1242"/>
                    </a:lnTo>
                    <a:lnTo>
                      <a:pt x="162" y="1230"/>
                    </a:lnTo>
                    <a:lnTo>
                      <a:pt x="222" y="1188"/>
                    </a:lnTo>
                    <a:lnTo>
                      <a:pt x="276" y="1158"/>
                    </a:lnTo>
                    <a:lnTo>
                      <a:pt x="294" y="1146"/>
                    </a:lnTo>
                    <a:lnTo>
                      <a:pt x="312" y="1140"/>
                    </a:lnTo>
                    <a:lnTo>
                      <a:pt x="330" y="1128"/>
                    </a:lnTo>
                    <a:lnTo>
                      <a:pt x="342" y="1122"/>
                    </a:lnTo>
                    <a:lnTo>
                      <a:pt x="360" y="1104"/>
                    </a:lnTo>
                    <a:lnTo>
                      <a:pt x="360" y="1080"/>
                    </a:lnTo>
                    <a:lnTo>
                      <a:pt x="354" y="1080"/>
                    </a:lnTo>
                    <a:lnTo>
                      <a:pt x="354" y="1086"/>
                    </a:lnTo>
                    <a:lnTo>
                      <a:pt x="348" y="1080"/>
                    </a:lnTo>
                    <a:lnTo>
                      <a:pt x="342" y="1080"/>
                    </a:lnTo>
                    <a:lnTo>
                      <a:pt x="342" y="1068"/>
                    </a:lnTo>
                    <a:lnTo>
                      <a:pt x="366" y="1020"/>
                    </a:lnTo>
                    <a:lnTo>
                      <a:pt x="366" y="990"/>
                    </a:lnTo>
                    <a:lnTo>
                      <a:pt x="360" y="984"/>
                    </a:lnTo>
                    <a:lnTo>
                      <a:pt x="360" y="978"/>
                    </a:lnTo>
                    <a:lnTo>
                      <a:pt x="372" y="948"/>
                    </a:lnTo>
                    <a:lnTo>
                      <a:pt x="366" y="942"/>
                    </a:lnTo>
                    <a:lnTo>
                      <a:pt x="348" y="960"/>
                    </a:lnTo>
                    <a:lnTo>
                      <a:pt x="354" y="918"/>
                    </a:lnTo>
                    <a:lnTo>
                      <a:pt x="348" y="906"/>
                    </a:lnTo>
                    <a:lnTo>
                      <a:pt x="336" y="900"/>
                    </a:lnTo>
                    <a:lnTo>
                      <a:pt x="330" y="888"/>
                    </a:lnTo>
                    <a:lnTo>
                      <a:pt x="330" y="870"/>
                    </a:lnTo>
                    <a:lnTo>
                      <a:pt x="336" y="858"/>
                    </a:lnTo>
                    <a:lnTo>
                      <a:pt x="336" y="834"/>
                    </a:lnTo>
                    <a:lnTo>
                      <a:pt x="324" y="822"/>
                    </a:lnTo>
                    <a:lnTo>
                      <a:pt x="318" y="822"/>
                    </a:lnTo>
                    <a:lnTo>
                      <a:pt x="312" y="816"/>
                    </a:lnTo>
                    <a:lnTo>
                      <a:pt x="312" y="792"/>
                    </a:lnTo>
                    <a:lnTo>
                      <a:pt x="318" y="780"/>
                    </a:lnTo>
                    <a:lnTo>
                      <a:pt x="324" y="762"/>
                    </a:lnTo>
                    <a:lnTo>
                      <a:pt x="336" y="750"/>
                    </a:lnTo>
                    <a:lnTo>
                      <a:pt x="372" y="732"/>
                    </a:lnTo>
                    <a:lnTo>
                      <a:pt x="378" y="726"/>
                    </a:lnTo>
                    <a:lnTo>
                      <a:pt x="378" y="714"/>
                    </a:lnTo>
                    <a:lnTo>
                      <a:pt x="390" y="690"/>
                    </a:lnTo>
                    <a:lnTo>
                      <a:pt x="396" y="684"/>
                    </a:lnTo>
                    <a:lnTo>
                      <a:pt x="402" y="684"/>
                    </a:lnTo>
                    <a:lnTo>
                      <a:pt x="414" y="678"/>
                    </a:lnTo>
                    <a:lnTo>
                      <a:pt x="420" y="678"/>
                    </a:lnTo>
                    <a:lnTo>
                      <a:pt x="426" y="672"/>
                    </a:lnTo>
                    <a:lnTo>
                      <a:pt x="450" y="660"/>
                    </a:lnTo>
                    <a:lnTo>
                      <a:pt x="462" y="648"/>
                    </a:lnTo>
                    <a:lnTo>
                      <a:pt x="474" y="612"/>
                    </a:lnTo>
                    <a:lnTo>
                      <a:pt x="498" y="576"/>
                    </a:lnTo>
                    <a:lnTo>
                      <a:pt x="522" y="564"/>
                    </a:lnTo>
                    <a:lnTo>
                      <a:pt x="558" y="552"/>
                    </a:lnTo>
                    <a:lnTo>
                      <a:pt x="600" y="534"/>
                    </a:lnTo>
                    <a:lnTo>
                      <a:pt x="624" y="522"/>
                    </a:lnTo>
                    <a:lnTo>
                      <a:pt x="630" y="516"/>
                    </a:lnTo>
                    <a:lnTo>
                      <a:pt x="666" y="498"/>
                    </a:lnTo>
                    <a:lnTo>
                      <a:pt x="672" y="492"/>
                    </a:lnTo>
                    <a:lnTo>
                      <a:pt x="684" y="486"/>
                    </a:lnTo>
                    <a:lnTo>
                      <a:pt x="684" y="474"/>
                    </a:lnTo>
                    <a:lnTo>
                      <a:pt x="714" y="444"/>
                    </a:lnTo>
                    <a:lnTo>
                      <a:pt x="714" y="432"/>
                    </a:lnTo>
                    <a:lnTo>
                      <a:pt x="720" y="420"/>
                    </a:lnTo>
                    <a:lnTo>
                      <a:pt x="732" y="414"/>
                    </a:lnTo>
                    <a:lnTo>
                      <a:pt x="738" y="402"/>
                    </a:lnTo>
                    <a:lnTo>
                      <a:pt x="744" y="396"/>
                    </a:lnTo>
                    <a:lnTo>
                      <a:pt x="744" y="378"/>
                    </a:lnTo>
                    <a:lnTo>
                      <a:pt x="750" y="372"/>
                    </a:lnTo>
                    <a:lnTo>
                      <a:pt x="762" y="348"/>
                    </a:lnTo>
                    <a:lnTo>
                      <a:pt x="762" y="34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4" name="Morocco" descr="© INSCALE GmbH, 05.05.2010&#10;http://www.presentationload.com/"/>
              <p:cNvSpPr/>
              <p:nvPr/>
            </p:nvSpPr>
            <p:spPr bwMode="gray">
              <a:xfrm>
                <a:off x="8284" y="4253"/>
                <a:ext cx="630" cy="491"/>
              </a:xfrm>
              <a:custGeom>
                <a:avLst/>
                <a:gdLst>
                  <a:gd name="T0" fmla="*/ 2147483647 w 846"/>
                  <a:gd name="T1" fmla="*/ 2147483647 h 660"/>
                  <a:gd name="T2" fmla="*/ 2147483647 w 846"/>
                  <a:gd name="T3" fmla="*/ 2147483647 h 660"/>
                  <a:gd name="T4" fmla="*/ 2147483647 w 846"/>
                  <a:gd name="T5" fmla="*/ 2147483647 h 660"/>
                  <a:gd name="T6" fmla="*/ 2147483647 w 846"/>
                  <a:gd name="T7" fmla="*/ 2147483647 h 660"/>
                  <a:gd name="T8" fmla="*/ 2147483647 w 846"/>
                  <a:gd name="T9" fmla="*/ 2147483647 h 660"/>
                  <a:gd name="T10" fmla="*/ 2147483647 w 846"/>
                  <a:gd name="T11" fmla="*/ 2147483647 h 660"/>
                  <a:gd name="T12" fmla="*/ 2147483647 w 846"/>
                  <a:gd name="T13" fmla="*/ 2147483647 h 660"/>
                  <a:gd name="T14" fmla="*/ 2147483647 w 846"/>
                  <a:gd name="T15" fmla="*/ 2147483647 h 660"/>
                  <a:gd name="T16" fmla="*/ 2147483647 w 846"/>
                  <a:gd name="T17" fmla="*/ 2147483647 h 660"/>
                  <a:gd name="T18" fmla="*/ 2147483647 w 846"/>
                  <a:gd name="T19" fmla="*/ 0 h 660"/>
                  <a:gd name="T20" fmla="*/ 2147483647 w 846"/>
                  <a:gd name="T21" fmla="*/ 2147483647 h 660"/>
                  <a:gd name="T22" fmla="*/ 2147483647 w 846"/>
                  <a:gd name="T23" fmla="*/ 2147483647 h 660"/>
                  <a:gd name="T24" fmla="*/ 2147483647 w 846"/>
                  <a:gd name="T25" fmla="*/ 2147483647 h 660"/>
                  <a:gd name="T26" fmla="*/ 2147483647 w 846"/>
                  <a:gd name="T27" fmla="*/ 2147483647 h 660"/>
                  <a:gd name="T28" fmla="*/ 2147483647 w 846"/>
                  <a:gd name="T29" fmla="*/ 2147483647 h 660"/>
                  <a:gd name="T30" fmla="*/ 2147483647 w 846"/>
                  <a:gd name="T31" fmla="*/ 2147483647 h 660"/>
                  <a:gd name="T32" fmla="*/ 2147483647 w 846"/>
                  <a:gd name="T33" fmla="*/ 2147483647 h 660"/>
                  <a:gd name="T34" fmla="*/ 2147483647 w 846"/>
                  <a:gd name="T35" fmla="*/ 2147483647 h 660"/>
                  <a:gd name="T36" fmla="*/ 2147483647 w 846"/>
                  <a:gd name="T37" fmla="*/ 2147483647 h 660"/>
                  <a:gd name="T38" fmla="*/ 2147483647 w 846"/>
                  <a:gd name="T39" fmla="*/ 2147483647 h 660"/>
                  <a:gd name="T40" fmla="*/ 2147483647 w 846"/>
                  <a:gd name="T41" fmla="*/ 2147483647 h 660"/>
                  <a:gd name="T42" fmla="*/ 2147483647 w 846"/>
                  <a:gd name="T43" fmla="*/ 2147483647 h 660"/>
                  <a:gd name="T44" fmla="*/ 2147483647 w 846"/>
                  <a:gd name="T45" fmla="*/ 2147483647 h 660"/>
                  <a:gd name="T46" fmla="*/ 2147483647 w 846"/>
                  <a:gd name="T47" fmla="*/ 2147483647 h 660"/>
                  <a:gd name="T48" fmla="*/ 2147483647 w 846"/>
                  <a:gd name="T49" fmla="*/ 2147483647 h 660"/>
                  <a:gd name="T50" fmla="*/ 2147483647 w 846"/>
                  <a:gd name="T51" fmla="*/ 2147483647 h 660"/>
                  <a:gd name="T52" fmla="*/ 2147483647 w 846"/>
                  <a:gd name="T53" fmla="*/ 2147483647 h 660"/>
                  <a:gd name="T54" fmla="*/ 2147483647 w 846"/>
                  <a:gd name="T55" fmla="*/ 2147483647 h 660"/>
                  <a:gd name="T56" fmla="*/ 2147483647 w 846"/>
                  <a:gd name="T57" fmla="*/ 2147483647 h 660"/>
                  <a:gd name="T58" fmla="*/ 2147483647 w 846"/>
                  <a:gd name="T59" fmla="*/ 2147483647 h 660"/>
                  <a:gd name="T60" fmla="*/ 2147483647 w 846"/>
                  <a:gd name="T61" fmla="*/ 2147483647 h 660"/>
                  <a:gd name="T62" fmla="*/ 2147483647 w 846"/>
                  <a:gd name="T63" fmla="*/ 2147483647 h 660"/>
                  <a:gd name="T64" fmla="*/ 2147483647 w 846"/>
                  <a:gd name="T65" fmla="*/ 2147483647 h 660"/>
                  <a:gd name="T66" fmla="*/ 2147483647 w 846"/>
                  <a:gd name="T67" fmla="*/ 2147483647 h 660"/>
                  <a:gd name="T68" fmla="*/ 2147483647 w 846"/>
                  <a:gd name="T69" fmla="*/ 2147483647 h 660"/>
                  <a:gd name="T70" fmla="*/ 2147483647 w 846"/>
                  <a:gd name="T71" fmla="*/ 2147483647 h 660"/>
                  <a:gd name="T72" fmla="*/ 2147483647 w 846"/>
                  <a:gd name="T73" fmla="*/ 2147483647 h 660"/>
                  <a:gd name="T74" fmla="*/ 2147483647 w 846"/>
                  <a:gd name="T75" fmla="*/ 2147483647 h 660"/>
                  <a:gd name="T76" fmla="*/ 2147483647 w 846"/>
                  <a:gd name="T77" fmla="*/ 2147483647 h 660"/>
                  <a:gd name="T78" fmla="*/ 2147483647 w 846"/>
                  <a:gd name="T79" fmla="*/ 2147483647 h 660"/>
                  <a:gd name="T80" fmla="*/ 2147483647 w 846"/>
                  <a:gd name="T81" fmla="*/ 2147483647 h 660"/>
                  <a:gd name="T82" fmla="*/ 2147483647 w 846"/>
                  <a:gd name="T83" fmla="*/ 2147483647 h 660"/>
                  <a:gd name="T84" fmla="*/ 2147483647 w 846"/>
                  <a:gd name="T85" fmla="*/ 2147483647 h 660"/>
                  <a:gd name="T86" fmla="*/ 2147483647 w 846"/>
                  <a:gd name="T87" fmla="*/ 2147483647 h 660"/>
                  <a:gd name="T88" fmla="*/ 2147483647 w 846"/>
                  <a:gd name="T89" fmla="*/ 2147483647 h 66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46"/>
                  <a:gd name="T136" fmla="*/ 0 h 660"/>
                  <a:gd name="T137" fmla="*/ 846 w 846"/>
                  <a:gd name="T138" fmla="*/ 660 h 66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46" h="660">
                    <a:moveTo>
                      <a:pt x="822" y="246"/>
                    </a:moveTo>
                    <a:lnTo>
                      <a:pt x="822" y="216"/>
                    </a:lnTo>
                    <a:lnTo>
                      <a:pt x="804" y="216"/>
                    </a:lnTo>
                    <a:lnTo>
                      <a:pt x="816" y="186"/>
                    </a:lnTo>
                    <a:lnTo>
                      <a:pt x="804" y="168"/>
                    </a:lnTo>
                    <a:lnTo>
                      <a:pt x="810" y="102"/>
                    </a:lnTo>
                    <a:lnTo>
                      <a:pt x="798" y="102"/>
                    </a:lnTo>
                    <a:lnTo>
                      <a:pt x="798" y="90"/>
                    </a:lnTo>
                    <a:lnTo>
                      <a:pt x="804" y="84"/>
                    </a:lnTo>
                    <a:lnTo>
                      <a:pt x="792" y="78"/>
                    </a:lnTo>
                    <a:lnTo>
                      <a:pt x="786" y="66"/>
                    </a:lnTo>
                    <a:lnTo>
                      <a:pt x="780" y="60"/>
                    </a:lnTo>
                    <a:lnTo>
                      <a:pt x="744" y="42"/>
                    </a:lnTo>
                    <a:lnTo>
                      <a:pt x="720" y="42"/>
                    </a:lnTo>
                    <a:lnTo>
                      <a:pt x="708" y="48"/>
                    </a:lnTo>
                    <a:lnTo>
                      <a:pt x="702" y="54"/>
                    </a:lnTo>
                    <a:lnTo>
                      <a:pt x="696" y="54"/>
                    </a:lnTo>
                    <a:lnTo>
                      <a:pt x="690" y="48"/>
                    </a:lnTo>
                    <a:lnTo>
                      <a:pt x="678" y="48"/>
                    </a:lnTo>
                    <a:lnTo>
                      <a:pt x="666" y="42"/>
                    </a:lnTo>
                    <a:lnTo>
                      <a:pt x="654" y="42"/>
                    </a:lnTo>
                    <a:lnTo>
                      <a:pt x="642" y="48"/>
                    </a:lnTo>
                    <a:lnTo>
                      <a:pt x="636" y="54"/>
                    </a:lnTo>
                    <a:lnTo>
                      <a:pt x="624" y="54"/>
                    </a:lnTo>
                    <a:lnTo>
                      <a:pt x="588" y="36"/>
                    </a:lnTo>
                    <a:lnTo>
                      <a:pt x="570" y="18"/>
                    </a:lnTo>
                    <a:lnTo>
                      <a:pt x="564" y="6"/>
                    </a:lnTo>
                    <a:lnTo>
                      <a:pt x="558" y="6"/>
                    </a:lnTo>
                    <a:lnTo>
                      <a:pt x="552" y="0"/>
                    </a:lnTo>
                    <a:lnTo>
                      <a:pt x="528" y="0"/>
                    </a:lnTo>
                    <a:lnTo>
                      <a:pt x="528" y="6"/>
                    </a:lnTo>
                    <a:lnTo>
                      <a:pt x="522" y="12"/>
                    </a:lnTo>
                    <a:lnTo>
                      <a:pt x="522" y="30"/>
                    </a:lnTo>
                    <a:lnTo>
                      <a:pt x="516" y="48"/>
                    </a:lnTo>
                    <a:lnTo>
                      <a:pt x="498" y="84"/>
                    </a:lnTo>
                    <a:lnTo>
                      <a:pt x="492" y="102"/>
                    </a:lnTo>
                    <a:lnTo>
                      <a:pt x="468" y="138"/>
                    </a:lnTo>
                    <a:lnTo>
                      <a:pt x="462" y="150"/>
                    </a:lnTo>
                    <a:lnTo>
                      <a:pt x="450" y="162"/>
                    </a:lnTo>
                    <a:lnTo>
                      <a:pt x="438" y="168"/>
                    </a:lnTo>
                    <a:lnTo>
                      <a:pt x="420" y="168"/>
                    </a:lnTo>
                    <a:lnTo>
                      <a:pt x="408" y="174"/>
                    </a:lnTo>
                    <a:lnTo>
                      <a:pt x="402" y="174"/>
                    </a:lnTo>
                    <a:lnTo>
                      <a:pt x="396" y="180"/>
                    </a:lnTo>
                    <a:lnTo>
                      <a:pt x="384" y="186"/>
                    </a:lnTo>
                    <a:lnTo>
                      <a:pt x="378" y="198"/>
                    </a:lnTo>
                    <a:lnTo>
                      <a:pt x="360" y="192"/>
                    </a:lnTo>
                    <a:lnTo>
                      <a:pt x="330" y="204"/>
                    </a:lnTo>
                    <a:lnTo>
                      <a:pt x="330" y="210"/>
                    </a:lnTo>
                    <a:lnTo>
                      <a:pt x="324" y="216"/>
                    </a:lnTo>
                    <a:lnTo>
                      <a:pt x="324" y="228"/>
                    </a:lnTo>
                    <a:lnTo>
                      <a:pt x="318" y="240"/>
                    </a:lnTo>
                    <a:lnTo>
                      <a:pt x="312" y="240"/>
                    </a:lnTo>
                    <a:lnTo>
                      <a:pt x="288" y="264"/>
                    </a:lnTo>
                    <a:lnTo>
                      <a:pt x="288" y="288"/>
                    </a:lnTo>
                    <a:lnTo>
                      <a:pt x="276" y="312"/>
                    </a:lnTo>
                    <a:lnTo>
                      <a:pt x="264" y="324"/>
                    </a:lnTo>
                    <a:lnTo>
                      <a:pt x="258" y="336"/>
                    </a:lnTo>
                    <a:lnTo>
                      <a:pt x="246" y="354"/>
                    </a:lnTo>
                    <a:lnTo>
                      <a:pt x="246" y="402"/>
                    </a:lnTo>
                    <a:lnTo>
                      <a:pt x="240" y="408"/>
                    </a:lnTo>
                    <a:lnTo>
                      <a:pt x="234" y="408"/>
                    </a:lnTo>
                    <a:lnTo>
                      <a:pt x="234" y="414"/>
                    </a:lnTo>
                    <a:lnTo>
                      <a:pt x="240" y="420"/>
                    </a:lnTo>
                    <a:lnTo>
                      <a:pt x="252" y="420"/>
                    </a:lnTo>
                    <a:lnTo>
                      <a:pt x="252" y="474"/>
                    </a:lnTo>
                    <a:lnTo>
                      <a:pt x="240" y="474"/>
                    </a:lnTo>
                    <a:lnTo>
                      <a:pt x="228" y="480"/>
                    </a:lnTo>
                    <a:lnTo>
                      <a:pt x="192" y="540"/>
                    </a:lnTo>
                    <a:lnTo>
                      <a:pt x="180" y="552"/>
                    </a:lnTo>
                    <a:lnTo>
                      <a:pt x="168" y="552"/>
                    </a:lnTo>
                    <a:lnTo>
                      <a:pt x="162" y="558"/>
                    </a:lnTo>
                    <a:lnTo>
                      <a:pt x="150" y="564"/>
                    </a:lnTo>
                    <a:lnTo>
                      <a:pt x="144" y="576"/>
                    </a:lnTo>
                    <a:lnTo>
                      <a:pt x="132" y="588"/>
                    </a:lnTo>
                    <a:lnTo>
                      <a:pt x="126" y="600"/>
                    </a:lnTo>
                    <a:lnTo>
                      <a:pt x="120" y="606"/>
                    </a:lnTo>
                    <a:lnTo>
                      <a:pt x="84" y="624"/>
                    </a:lnTo>
                    <a:lnTo>
                      <a:pt x="66" y="624"/>
                    </a:lnTo>
                    <a:lnTo>
                      <a:pt x="54" y="630"/>
                    </a:lnTo>
                    <a:lnTo>
                      <a:pt x="48" y="630"/>
                    </a:lnTo>
                    <a:lnTo>
                      <a:pt x="42" y="636"/>
                    </a:lnTo>
                    <a:lnTo>
                      <a:pt x="12" y="636"/>
                    </a:lnTo>
                    <a:lnTo>
                      <a:pt x="6" y="642"/>
                    </a:lnTo>
                    <a:lnTo>
                      <a:pt x="6" y="654"/>
                    </a:lnTo>
                    <a:lnTo>
                      <a:pt x="0" y="660"/>
                    </a:lnTo>
                    <a:lnTo>
                      <a:pt x="312" y="660"/>
                    </a:lnTo>
                    <a:lnTo>
                      <a:pt x="312" y="600"/>
                    </a:lnTo>
                    <a:lnTo>
                      <a:pt x="318" y="570"/>
                    </a:lnTo>
                    <a:lnTo>
                      <a:pt x="330" y="564"/>
                    </a:lnTo>
                    <a:lnTo>
                      <a:pt x="336" y="558"/>
                    </a:lnTo>
                    <a:lnTo>
                      <a:pt x="348" y="552"/>
                    </a:lnTo>
                    <a:lnTo>
                      <a:pt x="378" y="522"/>
                    </a:lnTo>
                    <a:lnTo>
                      <a:pt x="378" y="516"/>
                    </a:lnTo>
                    <a:lnTo>
                      <a:pt x="396" y="516"/>
                    </a:lnTo>
                    <a:lnTo>
                      <a:pt x="426" y="498"/>
                    </a:lnTo>
                    <a:lnTo>
                      <a:pt x="438" y="504"/>
                    </a:lnTo>
                    <a:lnTo>
                      <a:pt x="444" y="510"/>
                    </a:lnTo>
                    <a:lnTo>
                      <a:pt x="456" y="510"/>
                    </a:lnTo>
                    <a:lnTo>
                      <a:pt x="462" y="498"/>
                    </a:lnTo>
                    <a:lnTo>
                      <a:pt x="462" y="492"/>
                    </a:lnTo>
                    <a:lnTo>
                      <a:pt x="486" y="486"/>
                    </a:lnTo>
                    <a:lnTo>
                      <a:pt x="492" y="474"/>
                    </a:lnTo>
                    <a:lnTo>
                      <a:pt x="504" y="474"/>
                    </a:lnTo>
                    <a:lnTo>
                      <a:pt x="516" y="480"/>
                    </a:lnTo>
                    <a:lnTo>
                      <a:pt x="540" y="480"/>
                    </a:lnTo>
                    <a:lnTo>
                      <a:pt x="552" y="468"/>
                    </a:lnTo>
                    <a:lnTo>
                      <a:pt x="564" y="444"/>
                    </a:lnTo>
                    <a:lnTo>
                      <a:pt x="570" y="438"/>
                    </a:lnTo>
                    <a:lnTo>
                      <a:pt x="576" y="426"/>
                    </a:lnTo>
                    <a:lnTo>
                      <a:pt x="618" y="426"/>
                    </a:lnTo>
                    <a:lnTo>
                      <a:pt x="624" y="420"/>
                    </a:lnTo>
                    <a:lnTo>
                      <a:pt x="636" y="414"/>
                    </a:lnTo>
                    <a:lnTo>
                      <a:pt x="648" y="402"/>
                    </a:lnTo>
                    <a:lnTo>
                      <a:pt x="648" y="396"/>
                    </a:lnTo>
                    <a:lnTo>
                      <a:pt x="672" y="384"/>
                    </a:lnTo>
                    <a:lnTo>
                      <a:pt x="660" y="366"/>
                    </a:lnTo>
                    <a:lnTo>
                      <a:pt x="654" y="354"/>
                    </a:lnTo>
                    <a:lnTo>
                      <a:pt x="648" y="348"/>
                    </a:lnTo>
                    <a:lnTo>
                      <a:pt x="648" y="336"/>
                    </a:lnTo>
                    <a:lnTo>
                      <a:pt x="654" y="330"/>
                    </a:lnTo>
                    <a:lnTo>
                      <a:pt x="678" y="330"/>
                    </a:lnTo>
                    <a:lnTo>
                      <a:pt x="690" y="324"/>
                    </a:lnTo>
                    <a:lnTo>
                      <a:pt x="714" y="324"/>
                    </a:lnTo>
                    <a:lnTo>
                      <a:pt x="714" y="312"/>
                    </a:lnTo>
                    <a:lnTo>
                      <a:pt x="720" y="306"/>
                    </a:lnTo>
                    <a:lnTo>
                      <a:pt x="720" y="300"/>
                    </a:lnTo>
                    <a:lnTo>
                      <a:pt x="732" y="300"/>
                    </a:lnTo>
                    <a:lnTo>
                      <a:pt x="738" y="306"/>
                    </a:lnTo>
                    <a:lnTo>
                      <a:pt x="744" y="300"/>
                    </a:lnTo>
                    <a:lnTo>
                      <a:pt x="744" y="294"/>
                    </a:lnTo>
                    <a:lnTo>
                      <a:pt x="762" y="294"/>
                    </a:lnTo>
                    <a:lnTo>
                      <a:pt x="774" y="300"/>
                    </a:lnTo>
                    <a:lnTo>
                      <a:pt x="828" y="294"/>
                    </a:lnTo>
                    <a:lnTo>
                      <a:pt x="828" y="282"/>
                    </a:lnTo>
                    <a:lnTo>
                      <a:pt x="846" y="264"/>
                    </a:lnTo>
                    <a:lnTo>
                      <a:pt x="822" y="24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5" name="Montenegro" descr="© INSCALE GmbH, 05.05.2010&#10;http://www.presentationload.com/"/>
              <p:cNvSpPr/>
              <p:nvPr/>
            </p:nvSpPr>
            <p:spPr bwMode="gray">
              <a:xfrm>
                <a:off x="9873" y="3791"/>
                <a:ext cx="84" cy="102"/>
              </a:xfrm>
              <a:custGeom>
                <a:avLst/>
                <a:gdLst>
                  <a:gd name="T0" fmla="*/ 2147483647 w 114"/>
                  <a:gd name="T1" fmla="*/ 2147483647 h 138"/>
                  <a:gd name="T2" fmla="*/ 2147483647 w 114"/>
                  <a:gd name="T3" fmla="*/ 2147483647 h 138"/>
                  <a:gd name="T4" fmla="*/ 2147483647 w 114"/>
                  <a:gd name="T5" fmla="*/ 2147483647 h 138"/>
                  <a:gd name="T6" fmla="*/ 2147483647 w 114"/>
                  <a:gd name="T7" fmla="*/ 2147483647 h 138"/>
                  <a:gd name="T8" fmla="*/ 2147483647 w 114"/>
                  <a:gd name="T9" fmla="*/ 2147483647 h 138"/>
                  <a:gd name="T10" fmla="*/ 2147483647 w 114"/>
                  <a:gd name="T11" fmla="*/ 2147483647 h 138"/>
                  <a:gd name="T12" fmla="*/ 2147483647 w 114"/>
                  <a:gd name="T13" fmla="*/ 0 h 138"/>
                  <a:gd name="T14" fmla="*/ 2147483647 w 114"/>
                  <a:gd name="T15" fmla="*/ 0 h 138"/>
                  <a:gd name="T16" fmla="*/ 2147483647 w 114"/>
                  <a:gd name="T17" fmla="*/ 2147483647 h 138"/>
                  <a:gd name="T18" fmla="*/ 2147483647 w 114"/>
                  <a:gd name="T19" fmla="*/ 2147483647 h 138"/>
                  <a:gd name="T20" fmla="*/ 2147483647 w 114"/>
                  <a:gd name="T21" fmla="*/ 2147483647 h 138"/>
                  <a:gd name="T22" fmla="*/ 2147483647 w 114"/>
                  <a:gd name="T23" fmla="*/ 2147483647 h 138"/>
                  <a:gd name="T24" fmla="*/ 2147483647 w 114"/>
                  <a:gd name="T25" fmla="*/ 2147483647 h 138"/>
                  <a:gd name="T26" fmla="*/ 2147483647 w 114"/>
                  <a:gd name="T27" fmla="*/ 2147483647 h 138"/>
                  <a:gd name="T28" fmla="*/ 0 w 114"/>
                  <a:gd name="T29" fmla="*/ 2147483647 h 138"/>
                  <a:gd name="T30" fmla="*/ 0 w 114"/>
                  <a:gd name="T31" fmla="*/ 2147483647 h 138"/>
                  <a:gd name="T32" fmla="*/ 2147483647 w 114"/>
                  <a:gd name="T33" fmla="*/ 2147483647 h 138"/>
                  <a:gd name="T34" fmla="*/ 2147483647 w 114"/>
                  <a:gd name="T35" fmla="*/ 2147483647 h 138"/>
                  <a:gd name="T36" fmla="*/ 2147483647 w 114"/>
                  <a:gd name="T37" fmla="*/ 2147483647 h 138"/>
                  <a:gd name="T38" fmla="*/ 2147483647 w 114"/>
                  <a:gd name="T39" fmla="*/ 2147483647 h 138"/>
                  <a:gd name="T40" fmla="*/ 2147483647 w 114"/>
                  <a:gd name="T41" fmla="*/ 2147483647 h 138"/>
                  <a:gd name="T42" fmla="*/ 2147483647 w 114"/>
                  <a:gd name="T43" fmla="*/ 2147483647 h 138"/>
                  <a:gd name="T44" fmla="*/ 2147483647 w 114"/>
                  <a:gd name="T45" fmla="*/ 2147483647 h 138"/>
                  <a:gd name="T46" fmla="*/ 2147483647 w 114"/>
                  <a:gd name="T47" fmla="*/ 2147483647 h 138"/>
                  <a:gd name="T48" fmla="*/ 2147483647 w 114"/>
                  <a:gd name="T49" fmla="*/ 2147483647 h 138"/>
                  <a:gd name="T50" fmla="*/ 2147483647 w 114"/>
                  <a:gd name="T51" fmla="*/ 2147483647 h 138"/>
                  <a:gd name="T52" fmla="*/ 2147483647 w 114"/>
                  <a:gd name="T53" fmla="*/ 2147483647 h 138"/>
                  <a:gd name="T54" fmla="*/ 2147483647 w 114"/>
                  <a:gd name="T55" fmla="*/ 2147483647 h 138"/>
                  <a:gd name="T56" fmla="*/ 2147483647 w 114"/>
                  <a:gd name="T57" fmla="*/ 2147483647 h 138"/>
                  <a:gd name="T58" fmla="*/ 2147483647 w 114"/>
                  <a:gd name="T59" fmla="*/ 2147483647 h 138"/>
                  <a:gd name="T60" fmla="*/ 2147483647 w 114"/>
                  <a:gd name="T61" fmla="*/ 2147483647 h 138"/>
                  <a:gd name="T62" fmla="*/ 2147483647 w 114"/>
                  <a:gd name="T63" fmla="*/ 2147483647 h 138"/>
                  <a:gd name="T64" fmla="*/ 2147483647 w 114"/>
                  <a:gd name="T65" fmla="*/ 2147483647 h 138"/>
                  <a:gd name="T66" fmla="*/ 2147483647 w 114"/>
                  <a:gd name="T67" fmla="*/ 2147483647 h 138"/>
                  <a:gd name="T68" fmla="*/ 2147483647 w 114"/>
                  <a:gd name="T69" fmla="*/ 2147483647 h 138"/>
                  <a:gd name="T70" fmla="*/ 2147483647 w 114"/>
                  <a:gd name="T71" fmla="*/ 2147483647 h 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4"/>
                  <a:gd name="T109" fmla="*/ 0 h 138"/>
                  <a:gd name="T110" fmla="*/ 114 w 114"/>
                  <a:gd name="T111" fmla="*/ 138 h 13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4" h="138">
                    <a:moveTo>
                      <a:pt x="114" y="42"/>
                    </a:moveTo>
                    <a:lnTo>
                      <a:pt x="108" y="48"/>
                    </a:lnTo>
                    <a:lnTo>
                      <a:pt x="96" y="30"/>
                    </a:lnTo>
                    <a:lnTo>
                      <a:pt x="84" y="18"/>
                    </a:lnTo>
                    <a:lnTo>
                      <a:pt x="66" y="6"/>
                    </a:lnTo>
                    <a:lnTo>
                      <a:pt x="60" y="6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2" y="24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12" y="48"/>
                    </a:lnTo>
                    <a:lnTo>
                      <a:pt x="6" y="48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6" y="66"/>
                    </a:lnTo>
                    <a:lnTo>
                      <a:pt x="12" y="66"/>
                    </a:lnTo>
                    <a:lnTo>
                      <a:pt x="24" y="72"/>
                    </a:lnTo>
                    <a:lnTo>
                      <a:pt x="6" y="102"/>
                    </a:lnTo>
                    <a:lnTo>
                      <a:pt x="18" y="102"/>
                    </a:lnTo>
                    <a:lnTo>
                      <a:pt x="24" y="96"/>
                    </a:lnTo>
                    <a:lnTo>
                      <a:pt x="36" y="96"/>
                    </a:lnTo>
                    <a:lnTo>
                      <a:pt x="36" y="114"/>
                    </a:lnTo>
                    <a:lnTo>
                      <a:pt x="60" y="138"/>
                    </a:lnTo>
                    <a:lnTo>
                      <a:pt x="72" y="126"/>
                    </a:lnTo>
                    <a:lnTo>
                      <a:pt x="66" y="108"/>
                    </a:lnTo>
                    <a:lnTo>
                      <a:pt x="60" y="114"/>
                    </a:lnTo>
                    <a:lnTo>
                      <a:pt x="42" y="102"/>
                    </a:lnTo>
                    <a:lnTo>
                      <a:pt x="66" y="102"/>
                    </a:lnTo>
                    <a:lnTo>
                      <a:pt x="78" y="96"/>
                    </a:lnTo>
                    <a:lnTo>
                      <a:pt x="78" y="78"/>
                    </a:lnTo>
                    <a:lnTo>
                      <a:pt x="108" y="90"/>
                    </a:lnTo>
                    <a:lnTo>
                      <a:pt x="114" y="84"/>
                    </a:lnTo>
                    <a:lnTo>
                      <a:pt x="114" y="90"/>
                    </a:lnTo>
                    <a:lnTo>
                      <a:pt x="114" y="4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Mongolia" descr="© INSCALE GmbH, 05.05.2010&#10;http://www.presentationload.com/"/>
              <p:cNvSpPr/>
              <p:nvPr/>
            </p:nvSpPr>
            <p:spPr bwMode="gray">
              <a:xfrm>
                <a:off x="13067" y="3292"/>
                <a:ext cx="1559" cy="619"/>
              </a:xfrm>
              <a:custGeom>
                <a:avLst/>
                <a:gdLst>
                  <a:gd name="T0" fmla="*/ 2147483647 w 2100"/>
                  <a:gd name="T1" fmla="*/ 2147483647 h 834"/>
                  <a:gd name="T2" fmla="*/ 2147483647 w 2100"/>
                  <a:gd name="T3" fmla="*/ 2147483647 h 834"/>
                  <a:gd name="T4" fmla="*/ 2147483647 w 2100"/>
                  <a:gd name="T5" fmla="*/ 2147483647 h 834"/>
                  <a:gd name="T6" fmla="*/ 2147483647 w 2100"/>
                  <a:gd name="T7" fmla="*/ 2147483647 h 834"/>
                  <a:gd name="T8" fmla="*/ 2147483647 w 2100"/>
                  <a:gd name="T9" fmla="*/ 2147483647 h 834"/>
                  <a:gd name="T10" fmla="*/ 2147483647 w 2100"/>
                  <a:gd name="T11" fmla="*/ 2147483647 h 834"/>
                  <a:gd name="T12" fmla="*/ 2147483647 w 2100"/>
                  <a:gd name="T13" fmla="*/ 2147483647 h 834"/>
                  <a:gd name="T14" fmla="*/ 2147483647 w 2100"/>
                  <a:gd name="T15" fmla="*/ 2147483647 h 834"/>
                  <a:gd name="T16" fmla="*/ 2147483647 w 2100"/>
                  <a:gd name="T17" fmla="*/ 2147483647 h 834"/>
                  <a:gd name="T18" fmla="*/ 2147483647 w 2100"/>
                  <a:gd name="T19" fmla="*/ 2147483647 h 834"/>
                  <a:gd name="T20" fmla="*/ 2147483647 w 2100"/>
                  <a:gd name="T21" fmla="*/ 2147483647 h 834"/>
                  <a:gd name="T22" fmla="*/ 2147483647 w 2100"/>
                  <a:gd name="T23" fmla="*/ 2147483647 h 834"/>
                  <a:gd name="T24" fmla="*/ 2147483647 w 2100"/>
                  <a:gd name="T25" fmla="*/ 2147483647 h 834"/>
                  <a:gd name="T26" fmla="*/ 2147483647 w 2100"/>
                  <a:gd name="T27" fmla="*/ 2147483647 h 834"/>
                  <a:gd name="T28" fmla="*/ 2147483647 w 2100"/>
                  <a:gd name="T29" fmla="*/ 2147483647 h 834"/>
                  <a:gd name="T30" fmla="*/ 2147483647 w 2100"/>
                  <a:gd name="T31" fmla="*/ 2147483647 h 834"/>
                  <a:gd name="T32" fmla="*/ 2147483647 w 2100"/>
                  <a:gd name="T33" fmla="*/ 2147483647 h 834"/>
                  <a:gd name="T34" fmla="*/ 2147483647 w 2100"/>
                  <a:gd name="T35" fmla="*/ 2147483647 h 834"/>
                  <a:gd name="T36" fmla="*/ 2147483647 w 2100"/>
                  <a:gd name="T37" fmla="*/ 2147483647 h 834"/>
                  <a:gd name="T38" fmla="*/ 2147483647 w 2100"/>
                  <a:gd name="T39" fmla="*/ 2147483647 h 834"/>
                  <a:gd name="T40" fmla="*/ 2147483647 w 2100"/>
                  <a:gd name="T41" fmla="*/ 2147483647 h 834"/>
                  <a:gd name="T42" fmla="*/ 2147483647 w 2100"/>
                  <a:gd name="T43" fmla="*/ 2147483647 h 834"/>
                  <a:gd name="T44" fmla="*/ 2147483647 w 2100"/>
                  <a:gd name="T45" fmla="*/ 2147483647 h 834"/>
                  <a:gd name="T46" fmla="*/ 2147483647 w 2100"/>
                  <a:gd name="T47" fmla="*/ 2147483647 h 834"/>
                  <a:gd name="T48" fmla="*/ 2147483647 w 2100"/>
                  <a:gd name="T49" fmla="*/ 2147483647 h 834"/>
                  <a:gd name="T50" fmla="*/ 2147483647 w 2100"/>
                  <a:gd name="T51" fmla="*/ 2147483647 h 834"/>
                  <a:gd name="T52" fmla="*/ 2147483647 w 2100"/>
                  <a:gd name="T53" fmla="*/ 2147483647 h 834"/>
                  <a:gd name="T54" fmla="*/ 2147483647 w 2100"/>
                  <a:gd name="T55" fmla="*/ 2147483647 h 834"/>
                  <a:gd name="T56" fmla="*/ 2147483647 w 2100"/>
                  <a:gd name="T57" fmla="*/ 2147483647 h 834"/>
                  <a:gd name="T58" fmla="*/ 2147483647 w 2100"/>
                  <a:gd name="T59" fmla="*/ 2147483647 h 834"/>
                  <a:gd name="T60" fmla="*/ 2147483647 w 2100"/>
                  <a:gd name="T61" fmla="*/ 2147483647 h 834"/>
                  <a:gd name="T62" fmla="*/ 0 w 2100"/>
                  <a:gd name="T63" fmla="*/ 2147483647 h 834"/>
                  <a:gd name="T64" fmla="*/ 2147483647 w 2100"/>
                  <a:gd name="T65" fmla="*/ 2147483647 h 834"/>
                  <a:gd name="T66" fmla="*/ 2147483647 w 2100"/>
                  <a:gd name="T67" fmla="*/ 2147483647 h 834"/>
                  <a:gd name="T68" fmla="*/ 2147483647 w 2100"/>
                  <a:gd name="T69" fmla="*/ 2147483647 h 834"/>
                  <a:gd name="T70" fmla="*/ 2147483647 w 2100"/>
                  <a:gd name="T71" fmla="*/ 2147483647 h 834"/>
                  <a:gd name="T72" fmla="*/ 2147483647 w 2100"/>
                  <a:gd name="T73" fmla="*/ 2147483647 h 834"/>
                  <a:gd name="T74" fmla="*/ 2147483647 w 2100"/>
                  <a:gd name="T75" fmla="*/ 2147483647 h 834"/>
                  <a:gd name="T76" fmla="*/ 2147483647 w 2100"/>
                  <a:gd name="T77" fmla="*/ 2147483647 h 834"/>
                  <a:gd name="T78" fmla="*/ 2147483647 w 2100"/>
                  <a:gd name="T79" fmla="*/ 2147483647 h 834"/>
                  <a:gd name="T80" fmla="*/ 2147483647 w 2100"/>
                  <a:gd name="T81" fmla="*/ 2147483647 h 834"/>
                  <a:gd name="T82" fmla="*/ 2147483647 w 2100"/>
                  <a:gd name="T83" fmla="*/ 2147483647 h 834"/>
                  <a:gd name="T84" fmla="*/ 2147483647 w 2100"/>
                  <a:gd name="T85" fmla="*/ 2147483647 h 834"/>
                  <a:gd name="T86" fmla="*/ 2147483647 w 2100"/>
                  <a:gd name="T87" fmla="*/ 2147483647 h 834"/>
                  <a:gd name="T88" fmla="*/ 2147483647 w 2100"/>
                  <a:gd name="T89" fmla="*/ 2147483647 h 834"/>
                  <a:gd name="T90" fmla="*/ 2147483647 w 2100"/>
                  <a:gd name="T91" fmla="*/ 2147483647 h 834"/>
                  <a:gd name="T92" fmla="*/ 2147483647 w 2100"/>
                  <a:gd name="T93" fmla="*/ 2147483647 h 834"/>
                  <a:gd name="T94" fmla="*/ 2147483647 w 2100"/>
                  <a:gd name="T95" fmla="*/ 2147483647 h 834"/>
                  <a:gd name="T96" fmla="*/ 2147483647 w 2100"/>
                  <a:gd name="T97" fmla="*/ 2147483647 h 834"/>
                  <a:gd name="T98" fmla="*/ 2147483647 w 2100"/>
                  <a:gd name="T99" fmla="*/ 2147483647 h 834"/>
                  <a:gd name="T100" fmla="*/ 2147483647 w 2100"/>
                  <a:gd name="T101" fmla="*/ 2147483647 h 834"/>
                  <a:gd name="T102" fmla="*/ 2147483647 w 2100"/>
                  <a:gd name="T103" fmla="*/ 2147483647 h 834"/>
                  <a:gd name="T104" fmla="*/ 2147483647 w 2100"/>
                  <a:gd name="T105" fmla="*/ 2147483647 h 834"/>
                  <a:gd name="T106" fmla="*/ 2147483647 w 2100"/>
                  <a:gd name="T107" fmla="*/ 2147483647 h 834"/>
                  <a:gd name="T108" fmla="*/ 2147483647 w 2100"/>
                  <a:gd name="T109" fmla="*/ 2147483647 h 834"/>
                  <a:gd name="T110" fmla="*/ 2147483647 w 2100"/>
                  <a:gd name="T111" fmla="*/ 2147483647 h 834"/>
                  <a:gd name="T112" fmla="*/ 2147483647 w 2100"/>
                  <a:gd name="T113" fmla="*/ 2147483647 h 834"/>
                  <a:gd name="T114" fmla="*/ 2147483647 w 2100"/>
                  <a:gd name="T115" fmla="*/ 2147483647 h 834"/>
                  <a:gd name="T116" fmla="*/ 2147483647 w 2100"/>
                  <a:gd name="T117" fmla="*/ 2147483647 h 834"/>
                  <a:gd name="T118" fmla="*/ 2147483647 w 2100"/>
                  <a:gd name="T119" fmla="*/ 2147483647 h 834"/>
                  <a:gd name="T120" fmla="*/ 2147483647 w 2100"/>
                  <a:gd name="T121" fmla="*/ 2147483647 h 834"/>
                  <a:gd name="T122" fmla="*/ 2147483647 w 2100"/>
                  <a:gd name="T123" fmla="*/ 2147483647 h 83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100"/>
                  <a:gd name="T187" fmla="*/ 0 h 834"/>
                  <a:gd name="T188" fmla="*/ 2100 w 2100"/>
                  <a:gd name="T189" fmla="*/ 834 h 83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100" h="834">
                    <a:moveTo>
                      <a:pt x="2088" y="408"/>
                    </a:moveTo>
                    <a:lnTo>
                      <a:pt x="2076" y="396"/>
                    </a:lnTo>
                    <a:lnTo>
                      <a:pt x="2070" y="384"/>
                    </a:lnTo>
                    <a:lnTo>
                      <a:pt x="2058" y="384"/>
                    </a:lnTo>
                    <a:lnTo>
                      <a:pt x="2034" y="372"/>
                    </a:lnTo>
                    <a:lnTo>
                      <a:pt x="2022" y="360"/>
                    </a:lnTo>
                    <a:lnTo>
                      <a:pt x="2010" y="354"/>
                    </a:lnTo>
                    <a:lnTo>
                      <a:pt x="2004" y="348"/>
                    </a:lnTo>
                    <a:lnTo>
                      <a:pt x="1986" y="348"/>
                    </a:lnTo>
                    <a:lnTo>
                      <a:pt x="1974" y="342"/>
                    </a:lnTo>
                    <a:lnTo>
                      <a:pt x="1968" y="336"/>
                    </a:lnTo>
                    <a:lnTo>
                      <a:pt x="1968" y="324"/>
                    </a:lnTo>
                    <a:lnTo>
                      <a:pt x="1902" y="324"/>
                    </a:lnTo>
                    <a:lnTo>
                      <a:pt x="1902" y="348"/>
                    </a:lnTo>
                    <a:lnTo>
                      <a:pt x="1896" y="354"/>
                    </a:lnTo>
                    <a:lnTo>
                      <a:pt x="1890" y="354"/>
                    </a:lnTo>
                    <a:lnTo>
                      <a:pt x="1878" y="348"/>
                    </a:lnTo>
                    <a:lnTo>
                      <a:pt x="1866" y="336"/>
                    </a:lnTo>
                    <a:lnTo>
                      <a:pt x="1812" y="336"/>
                    </a:lnTo>
                    <a:lnTo>
                      <a:pt x="1806" y="342"/>
                    </a:lnTo>
                    <a:lnTo>
                      <a:pt x="1812" y="342"/>
                    </a:lnTo>
                    <a:lnTo>
                      <a:pt x="1812" y="348"/>
                    </a:lnTo>
                    <a:lnTo>
                      <a:pt x="1794" y="348"/>
                    </a:lnTo>
                    <a:lnTo>
                      <a:pt x="1788" y="342"/>
                    </a:lnTo>
                    <a:lnTo>
                      <a:pt x="1776" y="336"/>
                    </a:lnTo>
                    <a:lnTo>
                      <a:pt x="1770" y="324"/>
                    </a:lnTo>
                    <a:lnTo>
                      <a:pt x="1770" y="306"/>
                    </a:lnTo>
                    <a:lnTo>
                      <a:pt x="1776" y="306"/>
                    </a:lnTo>
                    <a:lnTo>
                      <a:pt x="1770" y="294"/>
                    </a:lnTo>
                    <a:lnTo>
                      <a:pt x="1764" y="270"/>
                    </a:lnTo>
                    <a:lnTo>
                      <a:pt x="1758" y="258"/>
                    </a:lnTo>
                    <a:lnTo>
                      <a:pt x="1758" y="174"/>
                    </a:lnTo>
                    <a:lnTo>
                      <a:pt x="1740" y="174"/>
                    </a:lnTo>
                    <a:lnTo>
                      <a:pt x="1716" y="168"/>
                    </a:lnTo>
                    <a:lnTo>
                      <a:pt x="1710" y="174"/>
                    </a:lnTo>
                    <a:lnTo>
                      <a:pt x="1698" y="180"/>
                    </a:lnTo>
                    <a:lnTo>
                      <a:pt x="1674" y="180"/>
                    </a:lnTo>
                    <a:lnTo>
                      <a:pt x="1662" y="174"/>
                    </a:lnTo>
                    <a:lnTo>
                      <a:pt x="1644" y="156"/>
                    </a:lnTo>
                    <a:lnTo>
                      <a:pt x="1608" y="156"/>
                    </a:lnTo>
                    <a:lnTo>
                      <a:pt x="1596" y="150"/>
                    </a:lnTo>
                    <a:lnTo>
                      <a:pt x="1578" y="150"/>
                    </a:lnTo>
                    <a:lnTo>
                      <a:pt x="1548" y="180"/>
                    </a:lnTo>
                    <a:lnTo>
                      <a:pt x="1548" y="192"/>
                    </a:lnTo>
                    <a:lnTo>
                      <a:pt x="1536" y="204"/>
                    </a:lnTo>
                    <a:lnTo>
                      <a:pt x="1500" y="204"/>
                    </a:lnTo>
                    <a:lnTo>
                      <a:pt x="1488" y="216"/>
                    </a:lnTo>
                    <a:lnTo>
                      <a:pt x="1440" y="216"/>
                    </a:lnTo>
                    <a:lnTo>
                      <a:pt x="1440" y="222"/>
                    </a:lnTo>
                    <a:lnTo>
                      <a:pt x="1422" y="240"/>
                    </a:lnTo>
                    <a:lnTo>
                      <a:pt x="1416" y="240"/>
                    </a:lnTo>
                    <a:lnTo>
                      <a:pt x="1416" y="234"/>
                    </a:lnTo>
                    <a:lnTo>
                      <a:pt x="1410" y="228"/>
                    </a:lnTo>
                    <a:lnTo>
                      <a:pt x="1392" y="228"/>
                    </a:lnTo>
                    <a:lnTo>
                      <a:pt x="1380" y="234"/>
                    </a:lnTo>
                    <a:lnTo>
                      <a:pt x="1356" y="234"/>
                    </a:lnTo>
                    <a:lnTo>
                      <a:pt x="1344" y="228"/>
                    </a:lnTo>
                    <a:lnTo>
                      <a:pt x="1338" y="228"/>
                    </a:lnTo>
                    <a:lnTo>
                      <a:pt x="1332" y="222"/>
                    </a:lnTo>
                    <a:lnTo>
                      <a:pt x="1266" y="222"/>
                    </a:lnTo>
                    <a:lnTo>
                      <a:pt x="1260" y="216"/>
                    </a:lnTo>
                    <a:lnTo>
                      <a:pt x="1260" y="204"/>
                    </a:lnTo>
                    <a:lnTo>
                      <a:pt x="1248" y="198"/>
                    </a:lnTo>
                    <a:lnTo>
                      <a:pt x="1230" y="198"/>
                    </a:lnTo>
                    <a:lnTo>
                      <a:pt x="1230" y="192"/>
                    </a:lnTo>
                    <a:lnTo>
                      <a:pt x="1218" y="180"/>
                    </a:lnTo>
                    <a:lnTo>
                      <a:pt x="1218" y="174"/>
                    </a:lnTo>
                    <a:lnTo>
                      <a:pt x="1212" y="168"/>
                    </a:lnTo>
                    <a:lnTo>
                      <a:pt x="1152" y="168"/>
                    </a:lnTo>
                    <a:lnTo>
                      <a:pt x="1128" y="144"/>
                    </a:lnTo>
                    <a:lnTo>
                      <a:pt x="1092" y="144"/>
                    </a:lnTo>
                    <a:lnTo>
                      <a:pt x="1086" y="138"/>
                    </a:lnTo>
                    <a:lnTo>
                      <a:pt x="1080" y="138"/>
                    </a:lnTo>
                    <a:lnTo>
                      <a:pt x="1068" y="132"/>
                    </a:lnTo>
                    <a:lnTo>
                      <a:pt x="1020" y="132"/>
                    </a:lnTo>
                    <a:lnTo>
                      <a:pt x="966" y="150"/>
                    </a:lnTo>
                    <a:lnTo>
                      <a:pt x="954" y="156"/>
                    </a:lnTo>
                    <a:lnTo>
                      <a:pt x="942" y="156"/>
                    </a:lnTo>
                    <a:lnTo>
                      <a:pt x="930" y="150"/>
                    </a:lnTo>
                    <a:lnTo>
                      <a:pt x="918" y="150"/>
                    </a:lnTo>
                    <a:lnTo>
                      <a:pt x="912" y="144"/>
                    </a:lnTo>
                    <a:lnTo>
                      <a:pt x="882" y="144"/>
                    </a:lnTo>
                    <a:lnTo>
                      <a:pt x="864" y="126"/>
                    </a:lnTo>
                    <a:lnTo>
                      <a:pt x="864" y="120"/>
                    </a:lnTo>
                    <a:lnTo>
                      <a:pt x="840" y="126"/>
                    </a:lnTo>
                    <a:lnTo>
                      <a:pt x="840" y="120"/>
                    </a:lnTo>
                    <a:lnTo>
                      <a:pt x="834" y="114"/>
                    </a:lnTo>
                    <a:lnTo>
                      <a:pt x="822" y="90"/>
                    </a:lnTo>
                    <a:lnTo>
                      <a:pt x="810" y="78"/>
                    </a:lnTo>
                    <a:lnTo>
                      <a:pt x="804" y="66"/>
                    </a:lnTo>
                    <a:lnTo>
                      <a:pt x="798" y="60"/>
                    </a:lnTo>
                    <a:lnTo>
                      <a:pt x="786" y="54"/>
                    </a:lnTo>
                    <a:lnTo>
                      <a:pt x="768" y="54"/>
                    </a:lnTo>
                    <a:lnTo>
                      <a:pt x="756" y="60"/>
                    </a:lnTo>
                    <a:lnTo>
                      <a:pt x="750" y="60"/>
                    </a:lnTo>
                    <a:lnTo>
                      <a:pt x="726" y="48"/>
                    </a:lnTo>
                    <a:lnTo>
                      <a:pt x="720" y="42"/>
                    </a:lnTo>
                    <a:lnTo>
                      <a:pt x="708" y="36"/>
                    </a:lnTo>
                    <a:lnTo>
                      <a:pt x="672" y="36"/>
                    </a:lnTo>
                    <a:lnTo>
                      <a:pt x="648" y="30"/>
                    </a:lnTo>
                    <a:lnTo>
                      <a:pt x="636" y="30"/>
                    </a:lnTo>
                    <a:lnTo>
                      <a:pt x="576" y="0"/>
                    </a:lnTo>
                    <a:lnTo>
                      <a:pt x="576" y="18"/>
                    </a:lnTo>
                    <a:lnTo>
                      <a:pt x="570" y="30"/>
                    </a:lnTo>
                    <a:lnTo>
                      <a:pt x="558" y="36"/>
                    </a:lnTo>
                    <a:lnTo>
                      <a:pt x="552" y="36"/>
                    </a:lnTo>
                    <a:lnTo>
                      <a:pt x="558" y="48"/>
                    </a:lnTo>
                    <a:lnTo>
                      <a:pt x="540" y="48"/>
                    </a:lnTo>
                    <a:lnTo>
                      <a:pt x="540" y="60"/>
                    </a:lnTo>
                    <a:lnTo>
                      <a:pt x="552" y="72"/>
                    </a:lnTo>
                    <a:lnTo>
                      <a:pt x="558" y="90"/>
                    </a:lnTo>
                    <a:lnTo>
                      <a:pt x="582" y="126"/>
                    </a:lnTo>
                    <a:lnTo>
                      <a:pt x="588" y="126"/>
                    </a:lnTo>
                    <a:lnTo>
                      <a:pt x="594" y="132"/>
                    </a:lnTo>
                    <a:lnTo>
                      <a:pt x="600" y="144"/>
                    </a:lnTo>
                    <a:lnTo>
                      <a:pt x="600" y="168"/>
                    </a:lnTo>
                    <a:lnTo>
                      <a:pt x="582" y="168"/>
                    </a:lnTo>
                    <a:lnTo>
                      <a:pt x="582" y="174"/>
                    </a:lnTo>
                    <a:lnTo>
                      <a:pt x="576" y="180"/>
                    </a:lnTo>
                    <a:lnTo>
                      <a:pt x="552" y="192"/>
                    </a:lnTo>
                    <a:lnTo>
                      <a:pt x="546" y="186"/>
                    </a:lnTo>
                    <a:lnTo>
                      <a:pt x="546" y="174"/>
                    </a:lnTo>
                    <a:lnTo>
                      <a:pt x="498" y="180"/>
                    </a:lnTo>
                    <a:lnTo>
                      <a:pt x="498" y="168"/>
                    </a:lnTo>
                    <a:lnTo>
                      <a:pt x="456" y="168"/>
                    </a:lnTo>
                    <a:lnTo>
                      <a:pt x="450" y="174"/>
                    </a:lnTo>
                    <a:lnTo>
                      <a:pt x="450" y="180"/>
                    </a:lnTo>
                    <a:lnTo>
                      <a:pt x="444" y="168"/>
                    </a:lnTo>
                    <a:lnTo>
                      <a:pt x="420" y="174"/>
                    </a:lnTo>
                    <a:lnTo>
                      <a:pt x="414" y="162"/>
                    </a:lnTo>
                    <a:lnTo>
                      <a:pt x="384" y="162"/>
                    </a:lnTo>
                    <a:lnTo>
                      <a:pt x="366" y="156"/>
                    </a:lnTo>
                    <a:lnTo>
                      <a:pt x="360" y="150"/>
                    </a:lnTo>
                    <a:lnTo>
                      <a:pt x="360" y="138"/>
                    </a:lnTo>
                    <a:lnTo>
                      <a:pt x="354" y="132"/>
                    </a:lnTo>
                    <a:lnTo>
                      <a:pt x="354" y="126"/>
                    </a:lnTo>
                    <a:lnTo>
                      <a:pt x="312" y="126"/>
                    </a:lnTo>
                    <a:lnTo>
                      <a:pt x="294" y="132"/>
                    </a:lnTo>
                    <a:lnTo>
                      <a:pt x="270" y="132"/>
                    </a:lnTo>
                    <a:lnTo>
                      <a:pt x="264" y="114"/>
                    </a:lnTo>
                    <a:lnTo>
                      <a:pt x="228" y="114"/>
                    </a:lnTo>
                    <a:lnTo>
                      <a:pt x="228" y="108"/>
                    </a:lnTo>
                    <a:lnTo>
                      <a:pt x="210" y="114"/>
                    </a:lnTo>
                    <a:lnTo>
                      <a:pt x="204" y="108"/>
                    </a:lnTo>
                    <a:lnTo>
                      <a:pt x="186" y="108"/>
                    </a:lnTo>
                    <a:lnTo>
                      <a:pt x="180" y="114"/>
                    </a:lnTo>
                    <a:lnTo>
                      <a:pt x="180" y="120"/>
                    </a:lnTo>
                    <a:lnTo>
                      <a:pt x="174" y="126"/>
                    </a:lnTo>
                    <a:lnTo>
                      <a:pt x="174" y="132"/>
                    </a:lnTo>
                    <a:lnTo>
                      <a:pt x="150" y="132"/>
                    </a:lnTo>
                    <a:lnTo>
                      <a:pt x="138" y="150"/>
                    </a:lnTo>
                    <a:lnTo>
                      <a:pt x="120" y="150"/>
                    </a:lnTo>
                    <a:lnTo>
                      <a:pt x="84" y="186"/>
                    </a:lnTo>
                    <a:lnTo>
                      <a:pt x="84" y="192"/>
                    </a:lnTo>
                    <a:lnTo>
                      <a:pt x="90" y="198"/>
                    </a:lnTo>
                    <a:lnTo>
                      <a:pt x="66" y="198"/>
                    </a:lnTo>
                    <a:lnTo>
                      <a:pt x="72" y="210"/>
                    </a:lnTo>
                    <a:lnTo>
                      <a:pt x="12" y="210"/>
                    </a:lnTo>
                    <a:lnTo>
                      <a:pt x="12" y="228"/>
                    </a:lnTo>
                    <a:lnTo>
                      <a:pt x="0" y="240"/>
                    </a:lnTo>
                    <a:lnTo>
                      <a:pt x="6" y="246"/>
                    </a:lnTo>
                    <a:lnTo>
                      <a:pt x="6" y="258"/>
                    </a:lnTo>
                    <a:lnTo>
                      <a:pt x="0" y="264"/>
                    </a:lnTo>
                    <a:lnTo>
                      <a:pt x="24" y="264"/>
                    </a:lnTo>
                    <a:lnTo>
                      <a:pt x="24" y="282"/>
                    </a:lnTo>
                    <a:lnTo>
                      <a:pt x="36" y="288"/>
                    </a:lnTo>
                    <a:lnTo>
                      <a:pt x="48" y="288"/>
                    </a:lnTo>
                    <a:lnTo>
                      <a:pt x="60" y="294"/>
                    </a:lnTo>
                    <a:lnTo>
                      <a:pt x="72" y="294"/>
                    </a:lnTo>
                    <a:lnTo>
                      <a:pt x="78" y="306"/>
                    </a:lnTo>
                    <a:lnTo>
                      <a:pt x="102" y="330"/>
                    </a:lnTo>
                    <a:lnTo>
                      <a:pt x="138" y="318"/>
                    </a:lnTo>
                    <a:lnTo>
                      <a:pt x="156" y="330"/>
                    </a:lnTo>
                    <a:lnTo>
                      <a:pt x="162" y="336"/>
                    </a:lnTo>
                    <a:lnTo>
                      <a:pt x="174" y="336"/>
                    </a:lnTo>
                    <a:lnTo>
                      <a:pt x="186" y="342"/>
                    </a:lnTo>
                    <a:lnTo>
                      <a:pt x="204" y="348"/>
                    </a:lnTo>
                    <a:lnTo>
                      <a:pt x="222" y="366"/>
                    </a:lnTo>
                    <a:lnTo>
                      <a:pt x="228" y="378"/>
                    </a:lnTo>
                    <a:lnTo>
                      <a:pt x="240" y="396"/>
                    </a:lnTo>
                    <a:lnTo>
                      <a:pt x="264" y="414"/>
                    </a:lnTo>
                    <a:lnTo>
                      <a:pt x="276" y="426"/>
                    </a:lnTo>
                    <a:lnTo>
                      <a:pt x="282" y="438"/>
                    </a:lnTo>
                    <a:lnTo>
                      <a:pt x="282" y="450"/>
                    </a:lnTo>
                    <a:lnTo>
                      <a:pt x="288" y="456"/>
                    </a:lnTo>
                    <a:lnTo>
                      <a:pt x="294" y="468"/>
                    </a:lnTo>
                    <a:lnTo>
                      <a:pt x="300" y="474"/>
                    </a:lnTo>
                    <a:lnTo>
                      <a:pt x="300" y="480"/>
                    </a:lnTo>
                    <a:lnTo>
                      <a:pt x="288" y="492"/>
                    </a:lnTo>
                    <a:lnTo>
                      <a:pt x="288" y="504"/>
                    </a:lnTo>
                    <a:lnTo>
                      <a:pt x="294" y="522"/>
                    </a:lnTo>
                    <a:lnTo>
                      <a:pt x="300" y="534"/>
                    </a:lnTo>
                    <a:lnTo>
                      <a:pt x="306" y="540"/>
                    </a:lnTo>
                    <a:lnTo>
                      <a:pt x="318" y="546"/>
                    </a:lnTo>
                    <a:lnTo>
                      <a:pt x="330" y="546"/>
                    </a:lnTo>
                    <a:lnTo>
                      <a:pt x="342" y="552"/>
                    </a:lnTo>
                    <a:lnTo>
                      <a:pt x="348" y="552"/>
                    </a:lnTo>
                    <a:lnTo>
                      <a:pt x="366" y="558"/>
                    </a:lnTo>
                    <a:lnTo>
                      <a:pt x="390" y="564"/>
                    </a:lnTo>
                    <a:lnTo>
                      <a:pt x="486" y="564"/>
                    </a:lnTo>
                    <a:lnTo>
                      <a:pt x="492" y="570"/>
                    </a:lnTo>
                    <a:lnTo>
                      <a:pt x="498" y="570"/>
                    </a:lnTo>
                    <a:lnTo>
                      <a:pt x="510" y="576"/>
                    </a:lnTo>
                    <a:lnTo>
                      <a:pt x="516" y="576"/>
                    </a:lnTo>
                    <a:lnTo>
                      <a:pt x="528" y="582"/>
                    </a:lnTo>
                    <a:lnTo>
                      <a:pt x="534" y="594"/>
                    </a:lnTo>
                    <a:lnTo>
                      <a:pt x="540" y="594"/>
                    </a:lnTo>
                    <a:lnTo>
                      <a:pt x="546" y="600"/>
                    </a:lnTo>
                    <a:lnTo>
                      <a:pt x="552" y="600"/>
                    </a:lnTo>
                    <a:lnTo>
                      <a:pt x="576" y="612"/>
                    </a:lnTo>
                    <a:lnTo>
                      <a:pt x="588" y="612"/>
                    </a:lnTo>
                    <a:lnTo>
                      <a:pt x="594" y="618"/>
                    </a:lnTo>
                    <a:lnTo>
                      <a:pt x="630" y="618"/>
                    </a:lnTo>
                    <a:lnTo>
                      <a:pt x="642" y="642"/>
                    </a:lnTo>
                    <a:lnTo>
                      <a:pt x="684" y="684"/>
                    </a:lnTo>
                    <a:lnTo>
                      <a:pt x="690" y="696"/>
                    </a:lnTo>
                    <a:lnTo>
                      <a:pt x="720" y="726"/>
                    </a:lnTo>
                    <a:lnTo>
                      <a:pt x="732" y="732"/>
                    </a:lnTo>
                    <a:lnTo>
                      <a:pt x="738" y="744"/>
                    </a:lnTo>
                    <a:lnTo>
                      <a:pt x="750" y="750"/>
                    </a:lnTo>
                    <a:lnTo>
                      <a:pt x="810" y="744"/>
                    </a:lnTo>
                    <a:lnTo>
                      <a:pt x="864" y="750"/>
                    </a:lnTo>
                    <a:lnTo>
                      <a:pt x="912" y="750"/>
                    </a:lnTo>
                    <a:lnTo>
                      <a:pt x="948" y="756"/>
                    </a:lnTo>
                    <a:lnTo>
                      <a:pt x="954" y="750"/>
                    </a:lnTo>
                    <a:lnTo>
                      <a:pt x="966" y="744"/>
                    </a:lnTo>
                    <a:lnTo>
                      <a:pt x="972" y="738"/>
                    </a:lnTo>
                    <a:lnTo>
                      <a:pt x="984" y="738"/>
                    </a:lnTo>
                    <a:lnTo>
                      <a:pt x="996" y="744"/>
                    </a:lnTo>
                    <a:lnTo>
                      <a:pt x="1002" y="744"/>
                    </a:lnTo>
                    <a:lnTo>
                      <a:pt x="1008" y="750"/>
                    </a:lnTo>
                    <a:lnTo>
                      <a:pt x="1062" y="750"/>
                    </a:lnTo>
                    <a:lnTo>
                      <a:pt x="1080" y="756"/>
                    </a:lnTo>
                    <a:lnTo>
                      <a:pt x="1092" y="756"/>
                    </a:lnTo>
                    <a:lnTo>
                      <a:pt x="1110" y="774"/>
                    </a:lnTo>
                    <a:lnTo>
                      <a:pt x="1116" y="786"/>
                    </a:lnTo>
                    <a:lnTo>
                      <a:pt x="1128" y="792"/>
                    </a:lnTo>
                    <a:lnTo>
                      <a:pt x="1152" y="798"/>
                    </a:lnTo>
                    <a:lnTo>
                      <a:pt x="1200" y="798"/>
                    </a:lnTo>
                    <a:lnTo>
                      <a:pt x="1218" y="804"/>
                    </a:lnTo>
                    <a:lnTo>
                      <a:pt x="1242" y="816"/>
                    </a:lnTo>
                    <a:lnTo>
                      <a:pt x="1248" y="822"/>
                    </a:lnTo>
                    <a:lnTo>
                      <a:pt x="1260" y="822"/>
                    </a:lnTo>
                    <a:lnTo>
                      <a:pt x="1266" y="816"/>
                    </a:lnTo>
                    <a:lnTo>
                      <a:pt x="1278" y="816"/>
                    </a:lnTo>
                    <a:lnTo>
                      <a:pt x="1290" y="810"/>
                    </a:lnTo>
                    <a:lnTo>
                      <a:pt x="1302" y="810"/>
                    </a:lnTo>
                    <a:lnTo>
                      <a:pt x="1302" y="816"/>
                    </a:lnTo>
                    <a:lnTo>
                      <a:pt x="1308" y="828"/>
                    </a:lnTo>
                    <a:lnTo>
                      <a:pt x="1314" y="828"/>
                    </a:lnTo>
                    <a:lnTo>
                      <a:pt x="1320" y="834"/>
                    </a:lnTo>
                    <a:lnTo>
                      <a:pt x="1338" y="834"/>
                    </a:lnTo>
                    <a:lnTo>
                      <a:pt x="1344" y="828"/>
                    </a:lnTo>
                    <a:lnTo>
                      <a:pt x="1362" y="816"/>
                    </a:lnTo>
                    <a:lnTo>
                      <a:pt x="1422" y="780"/>
                    </a:lnTo>
                    <a:lnTo>
                      <a:pt x="1440" y="768"/>
                    </a:lnTo>
                    <a:lnTo>
                      <a:pt x="1596" y="768"/>
                    </a:lnTo>
                    <a:lnTo>
                      <a:pt x="1614" y="744"/>
                    </a:lnTo>
                    <a:lnTo>
                      <a:pt x="1638" y="744"/>
                    </a:lnTo>
                    <a:lnTo>
                      <a:pt x="1650" y="738"/>
                    </a:lnTo>
                    <a:lnTo>
                      <a:pt x="1662" y="714"/>
                    </a:lnTo>
                    <a:lnTo>
                      <a:pt x="1662" y="708"/>
                    </a:lnTo>
                    <a:lnTo>
                      <a:pt x="1668" y="696"/>
                    </a:lnTo>
                    <a:lnTo>
                      <a:pt x="1668" y="690"/>
                    </a:lnTo>
                    <a:lnTo>
                      <a:pt x="1692" y="690"/>
                    </a:lnTo>
                    <a:lnTo>
                      <a:pt x="1704" y="678"/>
                    </a:lnTo>
                    <a:lnTo>
                      <a:pt x="1710" y="666"/>
                    </a:lnTo>
                    <a:lnTo>
                      <a:pt x="1716" y="660"/>
                    </a:lnTo>
                    <a:lnTo>
                      <a:pt x="1716" y="654"/>
                    </a:lnTo>
                    <a:lnTo>
                      <a:pt x="1704" y="648"/>
                    </a:lnTo>
                    <a:lnTo>
                      <a:pt x="1686" y="630"/>
                    </a:lnTo>
                    <a:lnTo>
                      <a:pt x="1674" y="624"/>
                    </a:lnTo>
                    <a:lnTo>
                      <a:pt x="1656" y="606"/>
                    </a:lnTo>
                    <a:lnTo>
                      <a:pt x="1650" y="594"/>
                    </a:lnTo>
                    <a:lnTo>
                      <a:pt x="1650" y="582"/>
                    </a:lnTo>
                    <a:lnTo>
                      <a:pt x="1656" y="570"/>
                    </a:lnTo>
                    <a:lnTo>
                      <a:pt x="1656" y="558"/>
                    </a:lnTo>
                    <a:lnTo>
                      <a:pt x="1668" y="552"/>
                    </a:lnTo>
                    <a:lnTo>
                      <a:pt x="1692" y="552"/>
                    </a:lnTo>
                    <a:lnTo>
                      <a:pt x="1698" y="558"/>
                    </a:lnTo>
                    <a:lnTo>
                      <a:pt x="1704" y="558"/>
                    </a:lnTo>
                    <a:lnTo>
                      <a:pt x="1710" y="564"/>
                    </a:lnTo>
                    <a:lnTo>
                      <a:pt x="1722" y="570"/>
                    </a:lnTo>
                    <a:lnTo>
                      <a:pt x="1728" y="576"/>
                    </a:lnTo>
                    <a:lnTo>
                      <a:pt x="1740" y="582"/>
                    </a:lnTo>
                    <a:lnTo>
                      <a:pt x="1764" y="582"/>
                    </a:lnTo>
                    <a:lnTo>
                      <a:pt x="1776" y="576"/>
                    </a:lnTo>
                    <a:lnTo>
                      <a:pt x="1794" y="576"/>
                    </a:lnTo>
                    <a:lnTo>
                      <a:pt x="1806" y="570"/>
                    </a:lnTo>
                    <a:lnTo>
                      <a:pt x="1812" y="558"/>
                    </a:lnTo>
                    <a:lnTo>
                      <a:pt x="1818" y="552"/>
                    </a:lnTo>
                    <a:lnTo>
                      <a:pt x="1818" y="528"/>
                    </a:lnTo>
                    <a:lnTo>
                      <a:pt x="1890" y="528"/>
                    </a:lnTo>
                    <a:lnTo>
                      <a:pt x="1914" y="504"/>
                    </a:lnTo>
                    <a:lnTo>
                      <a:pt x="1902" y="492"/>
                    </a:lnTo>
                    <a:lnTo>
                      <a:pt x="1896" y="480"/>
                    </a:lnTo>
                    <a:lnTo>
                      <a:pt x="1902" y="474"/>
                    </a:lnTo>
                    <a:lnTo>
                      <a:pt x="1938" y="456"/>
                    </a:lnTo>
                    <a:lnTo>
                      <a:pt x="1950" y="456"/>
                    </a:lnTo>
                    <a:lnTo>
                      <a:pt x="1950" y="438"/>
                    </a:lnTo>
                    <a:lnTo>
                      <a:pt x="1980" y="444"/>
                    </a:lnTo>
                    <a:lnTo>
                      <a:pt x="1998" y="426"/>
                    </a:lnTo>
                    <a:lnTo>
                      <a:pt x="2004" y="426"/>
                    </a:lnTo>
                    <a:lnTo>
                      <a:pt x="2010" y="420"/>
                    </a:lnTo>
                    <a:lnTo>
                      <a:pt x="2040" y="420"/>
                    </a:lnTo>
                    <a:lnTo>
                      <a:pt x="2052" y="426"/>
                    </a:lnTo>
                    <a:lnTo>
                      <a:pt x="2058" y="432"/>
                    </a:lnTo>
                    <a:lnTo>
                      <a:pt x="2094" y="432"/>
                    </a:lnTo>
                    <a:lnTo>
                      <a:pt x="2100" y="426"/>
                    </a:lnTo>
                    <a:lnTo>
                      <a:pt x="2100" y="420"/>
                    </a:lnTo>
                    <a:lnTo>
                      <a:pt x="2088" y="40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Moldova" descr="© INSCALE GmbH, 05.05.2010&#10;http://www.presentationload.com/"/>
              <p:cNvSpPr/>
              <p:nvPr/>
            </p:nvSpPr>
            <p:spPr bwMode="gray">
              <a:xfrm>
                <a:off x="10248" y="3506"/>
                <a:ext cx="160" cy="177"/>
              </a:xfrm>
              <a:custGeom>
                <a:avLst/>
                <a:gdLst>
                  <a:gd name="T0" fmla="*/ 2147483647 w 216"/>
                  <a:gd name="T1" fmla="*/ 2147483647 h 240"/>
                  <a:gd name="T2" fmla="*/ 2147483647 w 216"/>
                  <a:gd name="T3" fmla="*/ 2147483647 h 240"/>
                  <a:gd name="T4" fmla="*/ 2147483647 w 216"/>
                  <a:gd name="T5" fmla="*/ 2147483647 h 240"/>
                  <a:gd name="T6" fmla="*/ 2147483647 w 216"/>
                  <a:gd name="T7" fmla="*/ 2147483647 h 240"/>
                  <a:gd name="T8" fmla="*/ 2147483647 w 216"/>
                  <a:gd name="T9" fmla="*/ 2147483647 h 240"/>
                  <a:gd name="T10" fmla="*/ 2147483647 w 216"/>
                  <a:gd name="T11" fmla="*/ 2147483647 h 240"/>
                  <a:gd name="T12" fmla="*/ 2147483647 w 216"/>
                  <a:gd name="T13" fmla="*/ 2147483647 h 240"/>
                  <a:gd name="T14" fmla="*/ 2147483647 w 216"/>
                  <a:gd name="T15" fmla="*/ 2147483647 h 240"/>
                  <a:gd name="T16" fmla="*/ 2147483647 w 216"/>
                  <a:gd name="T17" fmla="*/ 2147483647 h 240"/>
                  <a:gd name="T18" fmla="*/ 2147483647 w 216"/>
                  <a:gd name="T19" fmla="*/ 2147483647 h 240"/>
                  <a:gd name="T20" fmla="*/ 2147483647 w 216"/>
                  <a:gd name="T21" fmla="*/ 2147483647 h 240"/>
                  <a:gd name="T22" fmla="*/ 2147483647 w 216"/>
                  <a:gd name="T23" fmla="*/ 2147483647 h 240"/>
                  <a:gd name="T24" fmla="*/ 2147483647 w 216"/>
                  <a:gd name="T25" fmla="*/ 2147483647 h 240"/>
                  <a:gd name="T26" fmla="*/ 2147483647 w 216"/>
                  <a:gd name="T27" fmla="*/ 2147483647 h 240"/>
                  <a:gd name="T28" fmla="*/ 2147483647 w 216"/>
                  <a:gd name="T29" fmla="*/ 2147483647 h 240"/>
                  <a:gd name="T30" fmla="*/ 2147483647 w 216"/>
                  <a:gd name="T31" fmla="*/ 2147483647 h 240"/>
                  <a:gd name="T32" fmla="*/ 2147483647 w 216"/>
                  <a:gd name="T33" fmla="*/ 2147483647 h 240"/>
                  <a:gd name="T34" fmla="*/ 2147483647 w 216"/>
                  <a:gd name="T35" fmla="*/ 2147483647 h 240"/>
                  <a:gd name="T36" fmla="*/ 2147483647 w 216"/>
                  <a:gd name="T37" fmla="*/ 2147483647 h 240"/>
                  <a:gd name="T38" fmla="*/ 2147483647 w 216"/>
                  <a:gd name="T39" fmla="*/ 2147483647 h 240"/>
                  <a:gd name="T40" fmla="*/ 2147483647 w 216"/>
                  <a:gd name="T41" fmla="*/ 2147483647 h 240"/>
                  <a:gd name="T42" fmla="*/ 2147483647 w 216"/>
                  <a:gd name="T43" fmla="*/ 2147483647 h 240"/>
                  <a:gd name="T44" fmla="*/ 2147483647 w 216"/>
                  <a:gd name="T45" fmla="*/ 2147483647 h 240"/>
                  <a:gd name="T46" fmla="*/ 2147483647 w 216"/>
                  <a:gd name="T47" fmla="*/ 2147483647 h 240"/>
                  <a:gd name="T48" fmla="*/ 2147483647 w 216"/>
                  <a:gd name="T49" fmla="*/ 2147483647 h 240"/>
                  <a:gd name="T50" fmla="*/ 2147483647 w 216"/>
                  <a:gd name="T51" fmla="*/ 2147483647 h 240"/>
                  <a:gd name="T52" fmla="*/ 2147483647 w 216"/>
                  <a:gd name="T53" fmla="*/ 2147483647 h 240"/>
                  <a:gd name="T54" fmla="*/ 2147483647 w 216"/>
                  <a:gd name="T55" fmla="*/ 2147483647 h 240"/>
                  <a:gd name="T56" fmla="*/ 2147483647 w 216"/>
                  <a:gd name="T57" fmla="*/ 2147483647 h 240"/>
                  <a:gd name="T58" fmla="*/ 2147483647 w 216"/>
                  <a:gd name="T59" fmla="*/ 2147483647 h 240"/>
                  <a:gd name="T60" fmla="*/ 2147483647 w 216"/>
                  <a:gd name="T61" fmla="*/ 0 h 240"/>
                  <a:gd name="T62" fmla="*/ 2147483647 w 216"/>
                  <a:gd name="T63" fmla="*/ 2147483647 h 240"/>
                  <a:gd name="T64" fmla="*/ 2147483647 w 216"/>
                  <a:gd name="T65" fmla="*/ 2147483647 h 240"/>
                  <a:gd name="T66" fmla="*/ 2147483647 w 216"/>
                  <a:gd name="T67" fmla="*/ 2147483647 h 24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6"/>
                  <a:gd name="T103" fmla="*/ 0 h 240"/>
                  <a:gd name="T104" fmla="*/ 216 w 216"/>
                  <a:gd name="T105" fmla="*/ 240 h 24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6" h="240">
                    <a:moveTo>
                      <a:pt x="0" y="18"/>
                    </a:moveTo>
                    <a:lnTo>
                      <a:pt x="18" y="24"/>
                    </a:lnTo>
                    <a:lnTo>
                      <a:pt x="24" y="30"/>
                    </a:lnTo>
                    <a:lnTo>
                      <a:pt x="30" y="42"/>
                    </a:lnTo>
                    <a:lnTo>
                      <a:pt x="36" y="48"/>
                    </a:lnTo>
                    <a:lnTo>
                      <a:pt x="36" y="60"/>
                    </a:lnTo>
                    <a:lnTo>
                      <a:pt x="60" y="72"/>
                    </a:lnTo>
                    <a:lnTo>
                      <a:pt x="66" y="96"/>
                    </a:lnTo>
                    <a:lnTo>
                      <a:pt x="78" y="96"/>
                    </a:lnTo>
                    <a:lnTo>
                      <a:pt x="84" y="114"/>
                    </a:lnTo>
                    <a:lnTo>
                      <a:pt x="102" y="114"/>
                    </a:lnTo>
                    <a:lnTo>
                      <a:pt x="108" y="120"/>
                    </a:lnTo>
                    <a:lnTo>
                      <a:pt x="108" y="162"/>
                    </a:lnTo>
                    <a:lnTo>
                      <a:pt x="114" y="162"/>
                    </a:lnTo>
                    <a:lnTo>
                      <a:pt x="108" y="168"/>
                    </a:lnTo>
                    <a:lnTo>
                      <a:pt x="108" y="180"/>
                    </a:lnTo>
                    <a:lnTo>
                      <a:pt x="102" y="186"/>
                    </a:lnTo>
                    <a:lnTo>
                      <a:pt x="102" y="198"/>
                    </a:lnTo>
                    <a:lnTo>
                      <a:pt x="108" y="210"/>
                    </a:lnTo>
                    <a:lnTo>
                      <a:pt x="114" y="216"/>
                    </a:lnTo>
                    <a:lnTo>
                      <a:pt x="114" y="240"/>
                    </a:lnTo>
                    <a:lnTo>
                      <a:pt x="138" y="234"/>
                    </a:lnTo>
                    <a:lnTo>
                      <a:pt x="138" y="222"/>
                    </a:lnTo>
                    <a:lnTo>
                      <a:pt x="132" y="216"/>
                    </a:lnTo>
                    <a:lnTo>
                      <a:pt x="132" y="204"/>
                    </a:lnTo>
                    <a:lnTo>
                      <a:pt x="138" y="204"/>
                    </a:lnTo>
                    <a:lnTo>
                      <a:pt x="150" y="198"/>
                    </a:lnTo>
                    <a:lnTo>
                      <a:pt x="156" y="192"/>
                    </a:lnTo>
                    <a:lnTo>
                      <a:pt x="174" y="180"/>
                    </a:lnTo>
                    <a:lnTo>
                      <a:pt x="168" y="174"/>
                    </a:lnTo>
                    <a:lnTo>
                      <a:pt x="156" y="168"/>
                    </a:lnTo>
                    <a:lnTo>
                      <a:pt x="150" y="168"/>
                    </a:lnTo>
                    <a:lnTo>
                      <a:pt x="150" y="162"/>
                    </a:lnTo>
                    <a:lnTo>
                      <a:pt x="156" y="156"/>
                    </a:lnTo>
                    <a:lnTo>
                      <a:pt x="174" y="156"/>
                    </a:lnTo>
                    <a:lnTo>
                      <a:pt x="180" y="162"/>
                    </a:lnTo>
                    <a:lnTo>
                      <a:pt x="198" y="162"/>
                    </a:lnTo>
                    <a:lnTo>
                      <a:pt x="210" y="156"/>
                    </a:lnTo>
                    <a:lnTo>
                      <a:pt x="216" y="156"/>
                    </a:lnTo>
                    <a:lnTo>
                      <a:pt x="216" y="126"/>
                    </a:lnTo>
                    <a:lnTo>
                      <a:pt x="210" y="120"/>
                    </a:lnTo>
                    <a:lnTo>
                      <a:pt x="198" y="120"/>
                    </a:lnTo>
                    <a:lnTo>
                      <a:pt x="192" y="114"/>
                    </a:lnTo>
                    <a:lnTo>
                      <a:pt x="180" y="114"/>
                    </a:lnTo>
                    <a:lnTo>
                      <a:pt x="180" y="96"/>
                    </a:lnTo>
                    <a:lnTo>
                      <a:pt x="186" y="90"/>
                    </a:lnTo>
                    <a:lnTo>
                      <a:pt x="180" y="84"/>
                    </a:lnTo>
                    <a:lnTo>
                      <a:pt x="174" y="84"/>
                    </a:lnTo>
                    <a:lnTo>
                      <a:pt x="162" y="90"/>
                    </a:lnTo>
                    <a:lnTo>
                      <a:pt x="162" y="66"/>
                    </a:lnTo>
                    <a:lnTo>
                      <a:pt x="168" y="60"/>
                    </a:lnTo>
                    <a:lnTo>
                      <a:pt x="162" y="48"/>
                    </a:lnTo>
                    <a:lnTo>
                      <a:pt x="156" y="42"/>
                    </a:lnTo>
                    <a:lnTo>
                      <a:pt x="144" y="36"/>
                    </a:lnTo>
                    <a:lnTo>
                      <a:pt x="126" y="36"/>
                    </a:lnTo>
                    <a:lnTo>
                      <a:pt x="126" y="24"/>
                    </a:lnTo>
                    <a:lnTo>
                      <a:pt x="120" y="18"/>
                    </a:lnTo>
                    <a:lnTo>
                      <a:pt x="78" y="18"/>
                    </a:lnTo>
                    <a:lnTo>
                      <a:pt x="78" y="12"/>
                    </a:lnTo>
                    <a:lnTo>
                      <a:pt x="72" y="12"/>
                    </a:lnTo>
                    <a:lnTo>
                      <a:pt x="60" y="0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36" y="6"/>
                    </a:lnTo>
                    <a:lnTo>
                      <a:pt x="36" y="12"/>
                    </a:lnTo>
                    <a:lnTo>
                      <a:pt x="24" y="12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Mexico" descr="© INSCALE GmbH, 05.05.2010&#10;http://www.presentationload.com/"/>
              <p:cNvSpPr/>
              <p:nvPr/>
            </p:nvSpPr>
            <p:spPr bwMode="gray">
              <a:xfrm>
                <a:off x="3072" y="4444"/>
                <a:ext cx="1382" cy="1083"/>
              </a:xfrm>
              <a:custGeom>
                <a:avLst/>
                <a:gdLst>
                  <a:gd name="T0" fmla="*/ 2147483647 w 1860"/>
                  <a:gd name="T1" fmla="*/ 2147483647 h 1458"/>
                  <a:gd name="T2" fmla="*/ 2147483647 w 1860"/>
                  <a:gd name="T3" fmla="*/ 2147483647 h 1458"/>
                  <a:gd name="T4" fmla="*/ 2147483647 w 1860"/>
                  <a:gd name="T5" fmla="*/ 2147483647 h 1458"/>
                  <a:gd name="T6" fmla="*/ 2147483647 w 1860"/>
                  <a:gd name="T7" fmla="*/ 2147483647 h 1458"/>
                  <a:gd name="T8" fmla="*/ 2147483647 w 1860"/>
                  <a:gd name="T9" fmla="*/ 2147483647 h 1458"/>
                  <a:gd name="T10" fmla="*/ 2147483647 w 1860"/>
                  <a:gd name="T11" fmla="*/ 2147483647 h 1458"/>
                  <a:gd name="T12" fmla="*/ 2147483647 w 1860"/>
                  <a:gd name="T13" fmla="*/ 2147483647 h 1458"/>
                  <a:gd name="T14" fmla="*/ 2147483647 w 1860"/>
                  <a:gd name="T15" fmla="*/ 2147483647 h 1458"/>
                  <a:gd name="T16" fmla="*/ 2147483647 w 1860"/>
                  <a:gd name="T17" fmla="*/ 2147483647 h 1458"/>
                  <a:gd name="T18" fmla="*/ 2147483647 w 1860"/>
                  <a:gd name="T19" fmla="*/ 2147483647 h 1458"/>
                  <a:gd name="T20" fmla="*/ 2147483647 w 1860"/>
                  <a:gd name="T21" fmla="*/ 2147483647 h 1458"/>
                  <a:gd name="T22" fmla="*/ 2147483647 w 1860"/>
                  <a:gd name="T23" fmla="*/ 2147483647 h 1458"/>
                  <a:gd name="T24" fmla="*/ 2147483647 w 1860"/>
                  <a:gd name="T25" fmla="*/ 2147483647 h 1458"/>
                  <a:gd name="T26" fmla="*/ 2147483647 w 1860"/>
                  <a:gd name="T27" fmla="*/ 2147483647 h 1458"/>
                  <a:gd name="T28" fmla="*/ 2147483647 w 1860"/>
                  <a:gd name="T29" fmla="*/ 2147483647 h 1458"/>
                  <a:gd name="T30" fmla="*/ 2147483647 w 1860"/>
                  <a:gd name="T31" fmla="*/ 2147483647 h 1458"/>
                  <a:gd name="T32" fmla="*/ 2147483647 w 1860"/>
                  <a:gd name="T33" fmla="*/ 2147483647 h 1458"/>
                  <a:gd name="T34" fmla="*/ 2147483647 w 1860"/>
                  <a:gd name="T35" fmla="*/ 2147483647 h 1458"/>
                  <a:gd name="T36" fmla="*/ 2147483647 w 1860"/>
                  <a:gd name="T37" fmla="*/ 2147483647 h 1458"/>
                  <a:gd name="T38" fmla="*/ 2147483647 w 1860"/>
                  <a:gd name="T39" fmla="*/ 2147483647 h 1458"/>
                  <a:gd name="T40" fmla="*/ 2147483647 w 1860"/>
                  <a:gd name="T41" fmla="*/ 2147483647 h 1458"/>
                  <a:gd name="T42" fmla="*/ 2147483647 w 1860"/>
                  <a:gd name="T43" fmla="*/ 2147483647 h 1458"/>
                  <a:gd name="T44" fmla="*/ 2147483647 w 1860"/>
                  <a:gd name="T45" fmla="*/ 2147483647 h 1458"/>
                  <a:gd name="T46" fmla="*/ 2147483647 w 1860"/>
                  <a:gd name="T47" fmla="*/ 2147483647 h 1458"/>
                  <a:gd name="T48" fmla="*/ 2147483647 w 1860"/>
                  <a:gd name="T49" fmla="*/ 2147483647 h 1458"/>
                  <a:gd name="T50" fmla="*/ 2147483647 w 1860"/>
                  <a:gd name="T51" fmla="*/ 2147483647 h 1458"/>
                  <a:gd name="T52" fmla="*/ 2147483647 w 1860"/>
                  <a:gd name="T53" fmla="*/ 2147483647 h 1458"/>
                  <a:gd name="T54" fmla="*/ 2147483647 w 1860"/>
                  <a:gd name="T55" fmla="*/ 2147483647 h 1458"/>
                  <a:gd name="T56" fmla="*/ 0 w 1860"/>
                  <a:gd name="T57" fmla="*/ 2147483647 h 1458"/>
                  <a:gd name="T58" fmla="*/ 2147483647 w 1860"/>
                  <a:gd name="T59" fmla="*/ 2147483647 h 1458"/>
                  <a:gd name="T60" fmla="*/ 2147483647 w 1860"/>
                  <a:gd name="T61" fmla="*/ 2147483647 h 1458"/>
                  <a:gd name="T62" fmla="*/ 2147483647 w 1860"/>
                  <a:gd name="T63" fmla="*/ 2147483647 h 1458"/>
                  <a:gd name="T64" fmla="*/ 2147483647 w 1860"/>
                  <a:gd name="T65" fmla="*/ 2147483647 h 1458"/>
                  <a:gd name="T66" fmla="*/ 2147483647 w 1860"/>
                  <a:gd name="T67" fmla="*/ 2147483647 h 1458"/>
                  <a:gd name="T68" fmla="*/ 2147483647 w 1860"/>
                  <a:gd name="T69" fmla="*/ 2147483647 h 1458"/>
                  <a:gd name="T70" fmla="*/ 2147483647 w 1860"/>
                  <a:gd name="T71" fmla="*/ 2147483647 h 1458"/>
                  <a:gd name="T72" fmla="*/ 2147483647 w 1860"/>
                  <a:gd name="T73" fmla="*/ 2147483647 h 1458"/>
                  <a:gd name="T74" fmla="*/ 2147483647 w 1860"/>
                  <a:gd name="T75" fmla="*/ 2147483647 h 1458"/>
                  <a:gd name="T76" fmla="*/ 2147483647 w 1860"/>
                  <a:gd name="T77" fmla="*/ 2147483647 h 1458"/>
                  <a:gd name="T78" fmla="*/ 2147483647 w 1860"/>
                  <a:gd name="T79" fmla="*/ 2147483647 h 1458"/>
                  <a:gd name="T80" fmla="*/ 2147483647 w 1860"/>
                  <a:gd name="T81" fmla="*/ 2147483647 h 1458"/>
                  <a:gd name="T82" fmla="*/ 2147483647 w 1860"/>
                  <a:gd name="T83" fmla="*/ 2147483647 h 1458"/>
                  <a:gd name="T84" fmla="*/ 2147483647 w 1860"/>
                  <a:gd name="T85" fmla="*/ 2147483647 h 1458"/>
                  <a:gd name="T86" fmla="*/ 2147483647 w 1860"/>
                  <a:gd name="T87" fmla="*/ 2147483647 h 1458"/>
                  <a:gd name="T88" fmla="*/ 2147483647 w 1860"/>
                  <a:gd name="T89" fmla="*/ 2147483647 h 1458"/>
                  <a:gd name="T90" fmla="*/ 2147483647 w 1860"/>
                  <a:gd name="T91" fmla="*/ 2147483647 h 1458"/>
                  <a:gd name="T92" fmla="*/ 2147483647 w 1860"/>
                  <a:gd name="T93" fmla="*/ 2147483647 h 1458"/>
                  <a:gd name="T94" fmla="*/ 2147483647 w 1860"/>
                  <a:gd name="T95" fmla="*/ 2147483647 h 1458"/>
                  <a:gd name="T96" fmla="*/ 2147483647 w 1860"/>
                  <a:gd name="T97" fmla="*/ 2147483647 h 1458"/>
                  <a:gd name="T98" fmla="*/ 2147483647 w 1860"/>
                  <a:gd name="T99" fmla="*/ 2147483647 h 1458"/>
                  <a:gd name="T100" fmla="*/ 2147483647 w 1860"/>
                  <a:gd name="T101" fmla="*/ 2147483647 h 1458"/>
                  <a:gd name="T102" fmla="*/ 2147483647 w 1860"/>
                  <a:gd name="T103" fmla="*/ 2147483647 h 1458"/>
                  <a:gd name="T104" fmla="*/ 2147483647 w 1860"/>
                  <a:gd name="T105" fmla="*/ 2147483647 h 1458"/>
                  <a:gd name="T106" fmla="*/ 2147483647 w 1860"/>
                  <a:gd name="T107" fmla="*/ 2147483647 h 1458"/>
                  <a:gd name="T108" fmla="*/ 2147483647 w 1860"/>
                  <a:gd name="T109" fmla="*/ 2147483647 h 1458"/>
                  <a:gd name="T110" fmla="*/ 2147483647 w 1860"/>
                  <a:gd name="T111" fmla="*/ 2147483647 h 1458"/>
                  <a:gd name="T112" fmla="*/ 2147483647 w 1860"/>
                  <a:gd name="T113" fmla="*/ 2147483647 h 1458"/>
                  <a:gd name="T114" fmla="*/ 2147483647 w 1860"/>
                  <a:gd name="T115" fmla="*/ 2147483647 h 1458"/>
                  <a:gd name="T116" fmla="*/ 2147483647 w 1860"/>
                  <a:gd name="T117" fmla="*/ 2147483647 h 1458"/>
                  <a:gd name="T118" fmla="*/ 2147483647 w 1860"/>
                  <a:gd name="T119" fmla="*/ 2147483647 h 1458"/>
                  <a:gd name="T120" fmla="*/ 2147483647 w 1860"/>
                  <a:gd name="T121" fmla="*/ 2147483647 h 145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860"/>
                  <a:gd name="T184" fmla="*/ 0 h 1458"/>
                  <a:gd name="T185" fmla="*/ 1860 w 1860"/>
                  <a:gd name="T186" fmla="*/ 1458 h 145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860" h="1458">
                    <a:moveTo>
                      <a:pt x="1422" y="1440"/>
                    </a:moveTo>
                    <a:lnTo>
                      <a:pt x="1422" y="1380"/>
                    </a:lnTo>
                    <a:lnTo>
                      <a:pt x="1452" y="1332"/>
                    </a:lnTo>
                    <a:lnTo>
                      <a:pt x="1542" y="1338"/>
                    </a:lnTo>
                    <a:lnTo>
                      <a:pt x="1542" y="1320"/>
                    </a:lnTo>
                    <a:lnTo>
                      <a:pt x="1548" y="1320"/>
                    </a:lnTo>
                    <a:lnTo>
                      <a:pt x="1554" y="1314"/>
                    </a:lnTo>
                    <a:lnTo>
                      <a:pt x="1554" y="1302"/>
                    </a:lnTo>
                    <a:lnTo>
                      <a:pt x="1536" y="1302"/>
                    </a:lnTo>
                    <a:lnTo>
                      <a:pt x="1530" y="1278"/>
                    </a:lnTo>
                    <a:lnTo>
                      <a:pt x="1524" y="1278"/>
                    </a:lnTo>
                    <a:lnTo>
                      <a:pt x="1512" y="1272"/>
                    </a:lnTo>
                    <a:lnTo>
                      <a:pt x="1506" y="1272"/>
                    </a:lnTo>
                    <a:lnTo>
                      <a:pt x="1500" y="1266"/>
                    </a:lnTo>
                    <a:lnTo>
                      <a:pt x="1494" y="1254"/>
                    </a:lnTo>
                    <a:lnTo>
                      <a:pt x="1494" y="1248"/>
                    </a:lnTo>
                    <a:lnTo>
                      <a:pt x="1482" y="1242"/>
                    </a:lnTo>
                    <a:lnTo>
                      <a:pt x="1506" y="1242"/>
                    </a:lnTo>
                    <a:lnTo>
                      <a:pt x="1518" y="1236"/>
                    </a:lnTo>
                    <a:lnTo>
                      <a:pt x="1524" y="1236"/>
                    </a:lnTo>
                    <a:lnTo>
                      <a:pt x="1524" y="1212"/>
                    </a:lnTo>
                    <a:lnTo>
                      <a:pt x="1518" y="1200"/>
                    </a:lnTo>
                    <a:lnTo>
                      <a:pt x="1518" y="1188"/>
                    </a:lnTo>
                    <a:lnTo>
                      <a:pt x="1650" y="1194"/>
                    </a:lnTo>
                    <a:lnTo>
                      <a:pt x="1656" y="1182"/>
                    </a:lnTo>
                    <a:lnTo>
                      <a:pt x="1656" y="1176"/>
                    </a:lnTo>
                    <a:lnTo>
                      <a:pt x="1662" y="1176"/>
                    </a:lnTo>
                    <a:lnTo>
                      <a:pt x="1668" y="1182"/>
                    </a:lnTo>
                    <a:lnTo>
                      <a:pt x="1668" y="1188"/>
                    </a:lnTo>
                    <a:lnTo>
                      <a:pt x="1674" y="1188"/>
                    </a:lnTo>
                    <a:lnTo>
                      <a:pt x="1680" y="1182"/>
                    </a:lnTo>
                    <a:lnTo>
                      <a:pt x="1692" y="1176"/>
                    </a:lnTo>
                    <a:lnTo>
                      <a:pt x="1698" y="1164"/>
                    </a:lnTo>
                    <a:lnTo>
                      <a:pt x="1698" y="1152"/>
                    </a:lnTo>
                    <a:lnTo>
                      <a:pt x="1704" y="1146"/>
                    </a:lnTo>
                    <a:lnTo>
                      <a:pt x="1704" y="1140"/>
                    </a:lnTo>
                    <a:lnTo>
                      <a:pt x="1710" y="1152"/>
                    </a:lnTo>
                    <a:lnTo>
                      <a:pt x="1746" y="1116"/>
                    </a:lnTo>
                    <a:lnTo>
                      <a:pt x="1746" y="1122"/>
                    </a:lnTo>
                    <a:lnTo>
                      <a:pt x="1740" y="1128"/>
                    </a:lnTo>
                    <a:lnTo>
                      <a:pt x="1740" y="1146"/>
                    </a:lnTo>
                    <a:lnTo>
                      <a:pt x="1746" y="1152"/>
                    </a:lnTo>
                    <a:lnTo>
                      <a:pt x="1758" y="1152"/>
                    </a:lnTo>
                    <a:lnTo>
                      <a:pt x="1782" y="1086"/>
                    </a:lnTo>
                    <a:lnTo>
                      <a:pt x="1770" y="1074"/>
                    </a:lnTo>
                    <a:lnTo>
                      <a:pt x="1794" y="1068"/>
                    </a:lnTo>
                    <a:lnTo>
                      <a:pt x="1794" y="1056"/>
                    </a:lnTo>
                    <a:lnTo>
                      <a:pt x="1776" y="1050"/>
                    </a:lnTo>
                    <a:lnTo>
                      <a:pt x="1794" y="1032"/>
                    </a:lnTo>
                    <a:lnTo>
                      <a:pt x="1800" y="1008"/>
                    </a:lnTo>
                    <a:lnTo>
                      <a:pt x="1806" y="996"/>
                    </a:lnTo>
                    <a:lnTo>
                      <a:pt x="1818" y="990"/>
                    </a:lnTo>
                    <a:lnTo>
                      <a:pt x="1824" y="978"/>
                    </a:lnTo>
                    <a:lnTo>
                      <a:pt x="1836" y="966"/>
                    </a:lnTo>
                    <a:lnTo>
                      <a:pt x="1842" y="954"/>
                    </a:lnTo>
                    <a:lnTo>
                      <a:pt x="1848" y="948"/>
                    </a:lnTo>
                    <a:lnTo>
                      <a:pt x="1854" y="936"/>
                    </a:lnTo>
                    <a:lnTo>
                      <a:pt x="1854" y="930"/>
                    </a:lnTo>
                    <a:lnTo>
                      <a:pt x="1860" y="918"/>
                    </a:lnTo>
                    <a:lnTo>
                      <a:pt x="1860" y="900"/>
                    </a:lnTo>
                    <a:lnTo>
                      <a:pt x="1854" y="894"/>
                    </a:lnTo>
                    <a:lnTo>
                      <a:pt x="1818" y="894"/>
                    </a:lnTo>
                    <a:lnTo>
                      <a:pt x="1812" y="900"/>
                    </a:lnTo>
                    <a:lnTo>
                      <a:pt x="1800" y="900"/>
                    </a:lnTo>
                    <a:lnTo>
                      <a:pt x="1794" y="894"/>
                    </a:lnTo>
                    <a:lnTo>
                      <a:pt x="1782" y="894"/>
                    </a:lnTo>
                    <a:lnTo>
                      <a:pt x="1770" y="888"/>
                    </a:lnTo>
                    <a:lnTo>
                      <a:pt x="1746" y="888"/>
                    </a:lnTo>
                    <a:lnTo>
                      <a:pt x="1734" y="894"/>
                    </a:lnTo>
                    <a:lnTo>
                      <a:pt x="1716" y="900"/>
                    </a:lnTo>
                    <a:lnTo>
                      <a:pt x="1698" y="900"/>
                    </a:lnTo>
                    <a:lnTo>
                      <a:pt x="1686" y="906"/>
                    </a:lnTo>
                    <a:lnTo>
                      <a:pt x="1668" y="906"/>
                    </a:lnTo>
                    <a:lnTo>
                      <a:pt x="1656" y="912"/>
                    </a:lnTo>
                    <a:lnTo>
                      <a:pt x="1626" y="912"/>
                    </a:lnTo>
                    <a:lnTo>
                      <a:pt x="1614" y="918"/>
                    </a:lnTo>
                    <a:lnTo>
                      <a:pt x="1608" y="924"/>
                    </a:lnTo>
                    <a:lnTo>
                      <a:pt x="1596" y="948"/>
                    </a:lnTo>
                    <a:lnTo>
                      <a:pt x="1590" y="966"/>
                    </a:lnTo>
                    <a:lnTo>
                      <a:pt x="1590" y="1026"/>
                    </a:lnTo>
                    <a:lnTo>
                      <a:pt x="1572" y="1032"/>
                    </a:lnTo>
                    <a:lnTo>
                      <a:pt x="1572" y="1062"/>
                    </a:lnTo>
                    <a:lnTo>
                      <a:pt x="1566" y="1074"/>
                    </a:lnTo>
                    <a:lnTo>
                      <a:pt x="1542" y="1086"/>
                    </a:lnTo>
                    <a:lnTo>
                      <a:pt x="1524" y="1098"/>
                    </a:lnTo>
                    <a:lnTo>
                      <a:pt x="1512" y="1110"/>
                    </a:lnTo>
                    <a:lnTo>
                      <a:pt x="1512" y="1122"/>
                    </a:lnTo>
                    <a:lnTo>
                      <a:pt x="1506" y="1128"/>
                    </a:lnTo>
                    <a:lnTo>
                      <a:pt x="1506" y="1140"/>
                    </a:lnTo>
                    <a:lnTo>
                      <a:pt x="1500" y="1146"/>
                    </a:lnTo>
                    <a:lnTo>
                      <a:pt x="1488" y="1146"/>
                    </a:lnTo>
                    <a:lnTo>
                      <a:pt x="1476" y="1134"/>
                    </a:lnTo>
                    <a:lnTo>
                      <a:pt x="1476" y="1128"/>
                    </a:lnTo>
                    <a:lnTo>
                      <a:pt x="1470" y="1122"/>
                    </a:lnTo>
                    <a:lnTo>
                      <a:pt x="1440" y="1122"/>
                    </a:lnTo>
                    <a:lnTo>
                      <a:pt x="1416" y="1128"/>
                    </a:lnTo>
                    <a:lnTo>
                      <a:pt x="1392" y="1140"/>
                    </a:lnTo>
                    <a:lnTo>
                      <a:pt x="1356" y="1140"/>
                    </a:lnTo>
                    <a:lnTo>
                      <a:pt x="1338" y="1146"/>
                    </a:lnTo>
                    <a:lnTo>
                      <a:pt x="1290" y="1170"/>
                    </a:lnTo>
                    <a:lnTo>
                      <a:pt x="1284" y="1170"/>
                    </a:lnTo>
                    <a:lnTo>
                      <a:pt x="1272" y="1158"/>
                    </a:lnTo>
                    <a:lnTo>
                      <a:pt x="1266" y="1146"/>
                    </a:lnTo>
                    <a:lnTo>
                      <a:pt x="1266" y="1140"/>
                    </a:lnTo>
                    <a:lnTo>
                      <a:pt x="1260" y="1128"/>
                    </a:lnTo>
                    <a:lnTo>
                      <a:pt x="1242" y="1128"/>
                    </a:lnTo>
                    <a:lnTo>
                      <a:pt x="1224" y="1122"/>
                    </a:lnTo>
                    <a:lnTo>
                      <a:pt x="1194" y="1122"/>
                    </a:lnTo>
                    <a:lnTo>
                      <a:pt x="1194" y="1104"/>
                    </a:lnTo>
                    <a:lnTo>
                      <a:pt x="1188" y="1092"/>
                    </a:lnTo>
                    <a:lnTo>
                      <a:pt x="1176" y="1080"/>
                    </a:lnTo>
                    <a:lnTo>
                      <a:pt x="1170" y="1068"/>
                    </a:lnTo>
                    <a:lnTo>
                      <a:pt x="1164" y="1062"/>
                    </a:lnTo>
                    <a:lnTo>
                      <a:pt x="1164" y="1026"/>
                    </a:lnTo>
                    <a:lnTo>
                      <a:pt x="1128" y="966"/>
                    </a:lnTo>
                    <a:lnTo>
                      <a:pt x="1122" y="924"/>
                    </a:lnTo>
                    <a:lnTo>
                      <a:pt x="1110" y="894"/>
                    </a:lnTo>
                    <a:lnTo>
                      <a:pt x="1104" y="804"/>
                    </a:lnTo>
                    <a:lnTo>
                      <a:pt x="1110" y="798"/>
                    </a:lnTo>
                    <a:lnTo>
                      <a:pt x="1122" y="774"/>
                    </a:lnTo>
                    <a:lnTo>
                      <a:pt x="1128" y="768"/>
                    </a:lnTo>
                    <a:lnTo>
                      <a:pt x="1128" y="654"/>
                    </a:lnTo>
                    <a:lnTo>
                      <a:pt x="1152" y="648"/>
                    </a:lnTo>
                    <a:lnTo>
                      <a:pt x="1152" y="612"/>
                    </a:lnTo>
                    <a:lnTo>
                      <a:pt x="1158" y="600"/>
                    </a:lnTo>
                    <a:lnTo>
                      <a:pt x="1158" y="594"/>
                    </a:lnTo>
                    <a:lnTo>
                      <a:pt x="1164" y="588"/>
                    </a:lnTo>
                    <a:lnTo>
                      <a:pt x="1176" y="588"/>
                    </a:lnTo>
                    <a:lnTo>
                      <a:pt x="1182" y="594"/>
                    </a:lnTo>
                    <a:lnTo>
                      <a:pt x="1188" y="594"/>
                    </a:lnTo>
                    <a:lnTo>
                      <a:pt x="1188" y="588"/>
                    </a:lnTo>
                    <a:lnTo>
                      <a:pt x="1194" y="576"/>
                    </a:lnTo>
                    <a:lnTo>
                      <a:pt x="1194" y="564"/>
                    </a:lnTo>
                    <a:lnTo>
                      <a:pt x="1200" y="558"/>
                    </a:lnTo>
                    <a:lnTo>
                      <a:pt x="1206" y="546"/>
                    </a:lnTo>
                    <a:lnTo>
                      <a:pt x="1206" y="540"/>
                    </a:lnTo>
                    <a:lnTo>
                      <a:pt x="1206" y="546"/>
                    </a:lnTo>
                    <a:lnTo>
                      <a:pt x="1182" y="546"/>
                    </a:lnTo>
                    <a:lnTo>
                      <a:pt x="1176" y="534"/>
                    </a:lnTo>
                    <a:lnTo>
                      <a:pt x="1176" y="528"/>
                    </a:lnTo>
                    <a:lnTo>
                      <a:pt x="1134" y="528"/>
                    </a:lnTo>
                    <a:lnTo>
                      <a:pt x="1122" y="516"/>
                    </a:lnTo>
                    <a:lnTo>
                      <a:pt x="1110" y="516"/>
                    </a:lnTo>
                    <a:lnTo>
                      <a:pt x="1092" y="510"/>
                    </a:lnTo>
                    <a:lnTo>
                      <a:pt x="1080" y="498"/>
                    </a:lnTo>
                    <a:lnTo>
                      <a:pt x="1080" y="468"/>
                    </a:lnTo>
                    <a:lnTo>
                      <a:pt x="1068" y="456"/>
                    </a:lnTo>
                    <a:lnTo>
                      <a:pt x="1068" y="420"/>
                    </a:lnTo>
                    <a:lnTo>
                      <a:pt x="1074" y="420"/>
                    </a:lnTo>
                    <a:lnTo>
                      <a:pt x="1080" y="414"/>
                    </a:lnTo>
                    <a:lnTo>
                      <a:pt x="1080" y="408"/>
                    </a:lnTo>
                    <a:lnTo>
                      <a:pt x="1068" y="396"/>
                    </a:lnTo>
                    <a:lnTo>
                      <a:pt x="1056" y="390"/>
                    </a:lnTo>
                    <a:lnTo>
                      <a:pt x="1050" y="384"/>
                    </a:lnTo>
                    <a:lnTo>
                      <a:pt x="1050" y="360"/>
                    </a:lnTo>
                    <a:lnTo>
                      <a:pt x="1038" y="354"/>
                    </a:lnTo>
                    <a:lnTo>
                      <a:pt x="1032" y="342"/>
                    </a:lnTo>
                    <a:lnTo>
                      <a:pt x="1032" y="330"/>
                    </a:lnTo>
                    <a:lnTo>
                      <a:pt x="1038" y="318"/>
                    </a:lnTo>
                    <a:lnTo>
                      <a:pt x="1038" y="294"/>
                    </a:lnTo>
                    <a:lnTo>
                      <a:pt x="1026" y="282"/>
                    </a:lnTo>
                    <a:lnTo>
                      <a:pt x="1020" y="270"/>
                    </a:lnTo>
                    <a:lnTo>
                      <a:pt x="1008" y="258"/>
                    </a:lnTo>
                    <a:lnTo>
                      <a:pt x="1002" y="246"/>
                    </a:lnTo>
                    <a:lnTo>
                      <a:pt x="996" y="240"/>
                    </a:lnTo>
                    <a:lnTo>
                      <a:pt x="990" y="228"/>
                    </a:lnTo>
                    <a:lnTo>
                      <a:pt x="948" y="228"/>
                    </a:lnTo>
                    <a:lnTo>
                      <a:pt x="930" y="222"/>
                    </a:lnTo>
                    <a:lnTo>
                      <a:pt x="930" y="228"/>
                    </a:lnTo>
                    <a:lnTo>
                      <a:pt x="912" y="228"/>
                    </a:lnTo>
                    <a:lnTo>
                      <a:pt x="900" y="240"/>
                    </a:lnTo>
                    <a:lnTo>
                      <a:pt x="888" y="264"/>
                    </a:lnTo>
                    <a:lnTo>
                      <a:pt x="876" y="276"/>
                    </a:lnTo>
                    <a:lnTo>
                      <a:pt x="852" y="288"/>
                    </a:lnTo>
                    <a:lnTo>
                      <a:pt x="840" y="288"/>
                    </a:lnTo>
                    <a:lnTo>
                      <a:pt x="822" y="276"/>
                    </a:lnTo>
                    <a:lnTo>
                      <a:pt x="810" y="270"/>
                    </a:lnTo>
                    <a:lnTo>
                      <a:pt x="780" y="240"/>
                    </a:lnTo>
                    <a:lnTo>
                      <a:pt x="780" y="228"/>
                    </a:lnTo>
                    <a:lnTo>
                      <a:pt x="786" y="216"/>
                    </a:lnTo>
                    <a:lnTo>
                      <a:pt x="786" y="174"/>
                    </a:lnTo>
                    <a:lnTo>
                      <a:pt x="780" y="162"/>
                    </a:lnTo>
                    <a:lnTo>
                      <a:pt x="768" y="150"/>
                    </a:lnTo>
                    <a:lnTo>
                      <a:pt x="756" y="144"/>
                    </a:lnTo>
                    <a:lnTo>
                      <a:pt x="744" y="144"/>
                    </a:lnTo>
                    <a:lnTo>
                      <a:pt x="738" y="114"/>
                    </a:lnTo>
                    <a:lnTo>
                      <a:pt x="708" y="102"/>
                    </a:lnTo>
                    <a:lnTo>
                      <a:pt x="708" y="78"/>
                    </a:lnTo>
                    <a:lnTo>
                      <a:pt x="696" y="66"/>
                    </a:lnTo>
                    <a:lnTo>
                      <a:pt x="582" y="66"/>
                    </a:lnTo>
                    <a:lnTo>
                      <a:pt x="576" y="72"/>
                    </a:lnTo>
                    <a:lnTo>
                      <a:pt x="576" y="90"/>
                    </a:lnTo>
                    <a:lnTo>
                      <a:pt x="570" y="102"/>
                    </a:lnTo>
                    <a:lnTo>
                      <a:pt x="570" y="108"/>
                    </a:lnTo>
                    <a:lnTo>
                      <a:pt x="366" y="108"/>
                    </a:lnTo>
                    <a:lnTo>
                      <a:pt x="156" y="12"/>
                    </a:lnTo>
                    <a:lnTo>
                      <a:pt x="150" y="12"/>
                    </a:lnTo>
                    <a:lnTo>
                      <a:pt x="150" y="6"/>
                    </a:lnTo>
                    <a:lnTo>
                      <a:pt x="156" y="0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2" y="66"/>
                    </a:lnTo>
                    <a:lnTo>
                      <a:pt x="18" y="78"/>
                    </a:lnTo>
                    <a:lnTo>
                      <a:pt x="0" y="90"/>
                    </a:lnTo>
                    <a:lnTo>
                      <a:pt x="12" y="114"/>
                    </a:lnTo>
                    <a:lnTo>
                      <a:pt x="6" y="126"/>
                    </a:lnTo>
                    <a:lnTo>
                      <a:pt x="24" y="144"/>
                    </a:lnTo>
                    <a:lnTo>
                      <a:pt x="6" y="174"/>
                    </a:lnTo>
                    <a:lnTo>
                      <a:pt x="18" y="180"/>
                    </a:lnTo>
                    <a:lnTo>
                      <a:pt x="18" y="210"/>
                    </a:lnTo>
                    <a:lnTo>
                      <a:pt x="24" y="228"/>
                    </a:lnTo>
                    <a:lnTo>
                      <a:pt x="24" y="240"/>
                    </a:lnTo>
                    <a:lnTo>
                      <a:pt x="30" y="252"/>
                    </a:lnTo>
                    <a:lnTo>
                      <a:pt x="42" y="264"/>
                    </a:lnTo>
                    <a:lnTo>
                      <a:pt x="60" y="264"/>
                    </a:lnTo>
                    <a:lnTo>
                      <a:pt x="60" y="270"/>
                    </a:lnTo>
                    <a:lnTo>
                      <a:pt x="66" y="276"/>
                    </a:lnTo>
                    <a:lnTo>
                      <a:pt x="72" y="288"/>
                    </a:lnTo>
                    <a:lnTo>
                      <a:pt x="84" y="300"/>
                    </a:lnTo>
                    <a:lnTo>
                      <a:pt x="90" y="318"/>
                    </a:lnTo>
                    <a:lnTo>
                      <a:pt x="96" y="330"/>
                    </a:lnTo>
                    <a:lnTo>
                      <a:pt x="96" y="342"/>
                    </a:lnTo>
                    <a:lnTo>
                      <a:pt x="78" y="378"/>
                    </a:lnTo>
                    <a:lnTo>
                      <a:pt x="72" y="384"/>
                    </a:lnTo>
                    <a:lnTo>
                      <a:pt x="72" y="390"/>
                    </a:lnTo>
                    <a:lnTo>
                      <a:pt x="84" y="396"/>
                    </a:lnTo>
                    <a:lnTo>
                      <a:pt x="72" y="414"/>
                    </a:lnTo>
                    <a:lnTo>
                      <a:pt x="60" y="396"/>
                    </a:lnTo>
                    <a:lnTo>
                      <a:pt x="12" y="390"/>
                    </a:lnTo>
                    <a:lnTo>
                      <a:pt x="36" y="414"/>
                    </a:lnTo>
                    <a:lnTo>
                      <a:pt x="42" y="438"/>
                    </a:lnTo>
                    <a:lnTo>
                      <a:pt x="66" y="444"/>
                    </a:lnTo>
                    <a:lnTo>
                      <a:pt x="78" y="456"/>
                    </a:lnTo>
                    <a:lnTo>
                      <a:pt x="84" y="468"/>
                    </a:lnTo>
                    <a:lnTo>
                      <a:pt x="90" y="474"/>
                    </a:lnTo>
                    <a:lnTo>
                      <a:pt x="96" y="474"/>
                    </a:lnTo>
                    <a:lnTo>
                      <a:pt x="102" y="468"/>
                    </a:lnTo>
                    <a:lnTo>
                      <a:pt x="108" y="468"/>
                    </a:lnTo>
                    <a:lnTo>
                      <a:pt x="120" y="462"/>
                    </a:lnTo>
                    <a:lnTo>
                      <a:pt x="126" y="456"/>
                    </a:lnTo>
                    <a:lnTo>
                      <a:pt x="126" y="480"/>
                    </a:lnTo>
                    <a:lnTo>
                      <a:pt x="144" y="516"/>
                    </a:lnTo>
                    <a:lnTo>
                      <a:pt x="156" y="528"/>
                    </a:lnTo>
                    <a:lnTo>
                      <a:pt x="168" y="552"/>
                    </a:lnTo>
                    <a:lnTo>
                      <a:pt x="168" y="564"/>
                    </a:lnTo>
                    <a:lnTo>
                      <a:pt x="156" y="588"/>
                    </a:lnTo>
                    <a:lnTo>
                      <a:pt x="150" y="606"/>
                    </a:lnTo>
                    <a:lnTo>
                      <a:pt x="150" y="618"/>
                    </a:lnTo>
                    <a:lnTo>
                      <a:pt x="180" y="648"/>
                    </a:lnTo>
                    <a:lnTo>
                      <a:pt x="192" y="666"/>
                    </a:lnTo>
                    <a:lnTo>
                      <a:pt x="222" y="696"/>
                    </a:lnTo>
                    <a:lnTo>
                      <a:pt x="234" y="714"/>
                    </a:lnTo>
                    <a:lnTo>
                      <a:pt x="264" y="744"/>
                    </a:lnTo>
                    <a:lnTo>
                      <a:pt x="258" y="750"/>
                    </a:lnTo>
                    <a:lnTo>
                      <a:pt x="258" y="762"/>
                    </a:lnTo>
                    <a:lnTo>
                      <a:pt x="252" y="768"/>
                    </a:lnTo>
                    <a:lnTo>
                      <a:pt x="252" y="780"/>
                    </a:lnTo>
                    <a:lnTo>
                      <a:pt x="258" y="786"/>
                    </a:lnTo>
                    <a:lnTo>
                      <a:pt x="276" y="786"/>
                    </a:lnTo>
                    <a:lnTo>
                      <a:pt x="288" y="780"/>
                    </a:lnTo>
                    <a:lnTo>
                      <a:pt x="294" y="768"/>
                    </a:lnTo>
                    <a:lnTo>
                      <a:pt x="306" y="762"/>
                    </a:lnTo>
                    <a:lnTo>
                      <a:pt x="312" y="756"/>
                    </a:lnTo>
                    <a:lnTo>
                      <a:pt x="306" y="738"/>
                    </a:lnTo>
                    <a:lnTo>
                      <a:pt x="306" y="732"/>
                    </a:lnTo>
                    <a:lnTo>
                      <a:pt x="300" y="726"/>
                    </a:lnTo>
                    <a:lnTo>
                      <a:pt x="300" y="708"/>
                    </a:lnTo>
                    <a:lnTo>
                      <a:pt x="288" y="684"/>
                    </a:lnTo>
                    <a:lnTo>
                      <a:pt x="282" y="678"/>
                    </a:lnTo>
                    <a:lnTo>
                      <a:pt x="258" y="678"/>
                    </a:lnTo>
                    <a:lnTo>
                      <a:pt x="240" y="648"/>
                    </a:lnTo>
                    <a:lnTo>
                      <a:pt x="240" y="576"/>
                    </a:lnTo>
                    <a:lnTo>
                      <a:pt x="222" y="546"/>
                    </a:lnTo>
                    <a:lnTo>
                      <a:pt x="228" y="534"/>
                    </a:lnTo>
                    <a:lnTo>
                      <a:pt x="228" y="528"/>
                    </a:lnTo>
                    <a:lnTo>
                      <a:pt x="234" y="516"/>
                    </a:lnTo>
                    <a:lnTo>
                      <a:pt x="234" y="492"/>
                    </a:lnTo>
                    <a:lnTo>
                      <a:pt x="228" y="486"/>
                    </a:lnTo>
                    <a:lnTo>
                      <a:pt x="216" y="480"/>
                    </a:lnTo>
                    <a:lnTo>
                      <a:pt x="210" y="474"/>
                    </a:lnTo>
                    <a:lnTo>
                      <a:pt x="198" y="474"/>
                    </a:lnTo>
                    <a:lnTo>
                      <a:pt x="198" y="432"/>
                    </a:lnTo>
                    <a:lnTo>
                      <a:pt x="168" y="396"/>
                    </a:lnTo>
                    <a:lnTo>
                      <a:pt x="174" y="336"/>
                    </a:lnTo>
                    <a:lnTo>
                      <a:pt x="168" y="330"/>
                    </a:lnTo>
                    <a:lnTo>
                      <a:pt x="162" y="318"/>
                    </a:lnTo>
                    <a:lnTo>
                      <a:pt x="144" y="300"/>
                    </a:lnTo>
                    <a:lnTo>
                      <a:pt x="138" y="288"/>
                    </a:lnTo>
                    <a:lnTo>
                      <a:pt x="138" y="276"/>
                    </a:lnTo>
                    <a:lnTo>
                      <a:pt x="132" y="264"/>
                    </a:lnTo>
                    <a:lnTo>
                      <a:pt x="132" y="246"/>
                    </a:lnTo>
                    <a:lnTo>
                      <a:pt x="126" y="240"/>
                    </a:lnTo>
                    <a:lnTo>
                      <a:pt x="120" y="228"/>
                    </a:lnTo>
                    <a:lnTo>
                      <a:pt x="108" y="216"/>
                    </a:lnTo>
                    <a:lnTo>
                      <a:pt x="102" y="204"/>
                    </a:lnTo>
                    <a:lnTo>
                      <a:pt x="96" y="198"/>
                    </a:lnTo>
                    <a:lnTo>
                      <a:pt x="96" y="192"/>
                    </a:lnTo>
                    <a:lnTo>
                      <a:pt x="102" y="186"/>
                    </a:lnTo>
                    <a:lnTo>
                      <a:pt x="114" y="162"/>
                    </a:lnTo>
                    <a:lnTo>
                      <a:pt x="114" y="114"/>
                    </a:lnTo>
                    <a:lnTo>
                      <a:pt x="120" y="108"/>
                    </a:lnTo>
                    <a:lnTo>
                      <a:pt x="126" y="96"/>
                    </a:lnTo>
                    <a:lnTo>
                      <a:pt x="126" y="60"/>
                    </a:lnTo>
                    <a:lnTo>
                      <a:pt x="132" y="66"/>
                    </a:lnTo>
                    <a:lnTo>
                      <a:pt x="144" y="72"/>
                    </a:lnTo>
                    <a:lnTo>
                      <a:pt x="150" y="84"/>
                    </a:lnTo>
                    <a:lnTo>
                      <a:pt x="162" y="90"/>
                    </a:lnTo>
                    <a:lnTo>
                      <a:pt x="180" y="90"/>
                    </a:lnTo>
                    <a:lnTo>
                      <a:pt x="186" y="84"/>
                    </a:lnTo>
                    <a:lnTo>
                      <a:pt x="198" y="84"/>
                    </a:lnTo>
                    <a:lnTo>
                      <a:pt x="198" y="102"/>
                    </a:lnTo>
                    <a:lnTo>
                      <a:pt x="204" y="108"/>
                    </a:lnTo>
                    <a:lnTo>
                      <a:pt x="216" y="114"/>
                    </a:lnTo>
                    <a:lnTo>
                      <a:pt x="234" y="114"/>
                    </a:lnTo>
                    <a:lnTo>
                      <a:pt x="234" y="120"/>
                    </a:lnTo>
                    <a:lnTo>
                      <a:pt x="228" y="126"/>
                    </a:lnTo>
                    <a:lnTo>
                      <a:pt x="228" y="186"/>
                    </a:lnTo>
                    <a:lnTo>
                      <a:pt x="240" y="258"/>
                    </a:lnTo>
                    <a:lnTo>
                      <a:pt x="240" y="270"/>
                    </a:lnTo>
                    <a:lnTo>
                      <a:pt x="246" y="282"/>
                    </a:lnTo>
                    <a:lnTo>
                      <a:pt x="252" y="306"/>
                    </a:lnTo>
                    <a:lnTo>
                      <a:pt x="264" y="342"/>
                    </a:lnTo>
                    <a:lnTo>
                      <a:pt x="276" y="372"/>
                    </a:lnTo>
                    <a:lnTo>
                      <a:pt x="282" y="384"/>
                    </a:lnTo>
                    <a:lnTo>
                      <a:pt x="324" y="384"/>
                    </a:lnTo>
                    <a:lnTo>
                      <a:pt x="318" y="390"/>
                    </a:lnTo>
                    <a:lnTo>
                      <a:pt x="306" y="414"/>
                    </a:lnTo>
                    <a:lnTo>
                      <a:pt x="318" y="438"/>
                    </a:lnTo>
                    <a:lnTo>
                      <a:pt x="330" y="444"/>
                    </a:lnTo>
                    <a:lnTo>
                      <a:pt x="336" y="450"/>
                    </a:lnTo>
                    <a:lnTo>
                      <a:pt x="348" y="450"/>
                    </a:lnTo>
                    <a:lnTo>
                      <a:pt x="354" y="474"/>
                    </a:lnTo>
                    <a:lnTo>
                      <a:pt x="384" y="474"/>
                    </a:lnTo>
                    <a:lnTo>
                      <a:pt x="390" y="516"/>
                    </a:lnTo>
                    <a:lnTo>
                      <a:pt x="384" y="516"/>
                    </a:lnTo>
                    <a:lnTo>
                      <a:pt x="378" y="522"/>
                    </a:lnTo>
                    <a:lnTo>
                      <a:pt x="366" y="528"/>
                    </a:lnTo>
                    <a:lnTo>
                      <a:pt x="360" y="534"/>
                    </a:lnTo>
                    <a:lnTo>
                      <a:pt x="354" y="546"/>
                    </a:lnTo>
                    <a:lnTo>
                      <a:pt x="354" y="558"/>
                    </a:lnTo>
                    <a:lnTo>
                      <a:pt x="360" y="564"/>
                    </a:lnTo>
                    <a:lnTo>
                      <a:pt x="372" y="570"/>
                    </a:lnTo>
                    <a:lnTo>
                      <a:pt x="384" y="558"/>
                    </a:lnTo>
                    <a:lnTo>
                      <a:pt x="384" y="564"/>
                    </a:lnTo>
                    <a:lnTo>
                      <a:pt x="396" y="576"/>
                    </a:lnTo>
                    <a:lnTo>
                      <a:pt x="396" y="588"/>
                    </a:lnTo>
                    <a:lnTo>
                      <a:pt x="402" y="594"/>
                    </a:lnTo>
                    <a:lnTo>
                      <a:pt x="414" y="594"/>
                    </a:lnTo>
                    <a:lnTo>
                      <a:pt x="426" y="600"/>
                    </a:lnTo>
                    <a:lnTo>
                      <a:pt x="432" y="600"/>
                    </a:lnTo>
                    <a:lnTo>
                      <a:pt x="438" y="606"/>
                    </a:lnTo>
                    <a:lnTo>
                      <a:pt x="438" y="624"/>
                    </a:lnTo>
                    <a:lnTo>
                      <a:pt x="432" y="630"/>
                    </a:lnTo>
                    <a:lnTo>
                      <a:pt x="432" y="636"/>
                    </a:lnTo>
                    <a:lnTo>
                      <a:pt x="426" y="648"/>
                    </a:lnTo>
                    <a:lnTo>
                      <a:pt x="426" y="654"/>
                    </a:lnTo>
                    <a:lnTo>
                      <a:pt x="468" y="654"/>
                    </a:lnTo>
                    <a:lnTo>
                      <a:pt x="468" y="684"/>
                    </a:lnTo>
                    <a:lnTo>
                      <a:pt x="504" y="720"/>
                    </a:lnTo>
                    <a:lnTo>
                      <a:pt x="510" y="732"/>
                    </a:lnTo>
                    <a:lnTo>
                      <a:pt x="528" y="750"/>
                    </a:lnTo>
                    <a:lnTo>
                      <a:pt x="534" y="768"/>
                    </a:lnTo>
                    <a:lnTo>
                      <a:pt x="546" y="780"/>
                    </a:lnTo>
                    <a:lnTo>
                      <a:pt x="552" y="798"/>
                    </a:lnTo>
                    <a:lnTo>
                      <a:pt x="558" y="810"/>
                    </a:lnTo>
                    <a:lnTo>
                      <a:pt x="558" y="870"/>
                    </a:lnTo>
                    <a:lnTo>
                      <a:pt x="564" y="882"/>
                    </a:lnTo>
                    <a:lnTo>
                      <a:pt x="576" y="894"/>
                    </a:lnTo>
                    <a:lnTo>
                      <a:pt x="576" y="906"/>
                    </a:lnTo>
                    <a:lnTo>
                      <a:pt x="570" y="918"/>
                    </a:lnTo>
                    <a:lnTo>
                      <a:pt x="552" y="936"/>
                    </a:lnTo>
                    <a:lnTo>
                      <a:pt x="546" y="948"/>
                    </a:lnTo>
                    <a:lnTo>
                      <a:pt x="546" y="954"/>
                    </a:lnTo>
                    <a:lnTo>
                      <a:pt x="552" y="960"/>
                    </a:lnTo>
                    <a:lnTo>
                      <a:pt x="564" y="966"/>
                    </a:lnTo>
                    <a:lnTo>
                      <a:pt x="540" y="966"/>
                    </a:lnTo>
                    <a:lnTo>
                      <a:pt x="528" y="972"/>
                    </a:lnTo>
                    <a:lnTo>
                      <a:pt x="528" y="1038"/>
                    </a:lnTo>
                    <a:lnTo>
                      <a:pt x="534" y="1056"/>
                    </a:lnTo>
                    <a:lnTo>
                      <a:pt x="540" y="1062"/>
                    </a:lnTo>
                    <a:lnTo>
                      <a:pt x="546" y="1074"/>
                    </a:lnTo>
                    <a:lnTo>
                      <a:pt x="558" y="1074"/>
                    </a:lnTo>
                    <a:lnTo>
                      <a:pt x="576" y="1080"/>
                    </a:lnTo>
                    <a:lnTo>
                      <a:pt x="600" y="1080"/>
                    </a:lnTo>
                    <a:lnTo>
                      <a:pt x="612" y="1086"/>
                    </a:lnTo>
                    <a:lnTo>
                      <a:pt x="636" y="1110"/>
                    </a:lnTo>
                    <a:lnTo>
                      <a:pt x="642" y="1122"/>
                    </a:lnTo>
                    <a:lnTo>
                      <a:pt x="648" y="1140"/>
                    </a:lnTo>
                    <a:lnTo>
                      <a:pt x="654" y="1152"/>
                    </a:lnTo>
                    <a:lnTo>
                      <a:pt x="666" y="1164"/>
                    </a:lnTo>
                    <a:lnTo>
                      <a:pt x="678" y="1170"/>
                    </a:lnTo>
                    <a:lnTo>
                      <a:pt x="732" y="1170"/>
                    </a:lnTo>
                    <a:lnTo>
                      <a:pt x="750" y="1176"/>
                    </a:lnTo>
                    <a:lnTo>
                      <a:pt x="762" y="1182"/>
                    </a:lnTo>
                    <a:lnTo>
                      <a:pt x="768" y="1188"/>
                    </a:lnTo>
                    <a:lnTo>
                      <a:pt x="774" y="1200"/>
                    </a:lnTo>
                    <a:lnTo>
                      <a:pt x="786" y="1218"/>
                    </a:lnTo>
                    <a:lnTo>
                      <a:pt x="810" y="1242"/>
                    </a:lnTo>
                    <a:lnTo>
                      <a:pt x="834" y="1254"/>
                    </a:lnTo>
                    <a:lnTo>
                      <a:pt x="870" y="1266"/>
                    </a:lnTo>
                    <a:lnTo>
                      <a:pt x="912" y="1272"/>
                    </a:lnTo>
                    <a:lnTo>
                      <a:pt x="942" y="1278"/>
                    </a:lnTo>
                    <a:lnTo>
                      <a:pt x="960" y="1290"/>
                    </a:lnTo>
                    <a:lnTo>
                      <a:pt x="966" y="1302"/>
                    </a:lnTo>
                    <a:lnTo>
                      <a:pt x="978" y="1314"/>
                    </a:lnTo>
                    <a:lnTo>
                      <a:pt x="990" y="1320"/>
                    </a:lnTo>
                    <a:lnTo>
                      <a:pt x="996" y="1320"/>
                    </a:lnTo>
                    <a:lnTo>
                      <a:pt x="1002" y="1326"/>
                    </a:lnTo>
                    <a:lnTo>
                      <a:pt x="1008" y="1338"/>
                    </a:lnTo>
                    <a:lnTo>
                      <a:pt x="1014" y="1344"/>
                    </a:lnTo>
                    <a:lnTo>
                      <a:pt x="1080" y="1344"/>
                    </a:lnTo>
                    <a:lnTo>
                      <a:pt x="1092" y="1356"/>
                    </a:lnTo>
                    <a:lnTo>
                      <a:pt x="1098" y="1368"/>
                    </a:lnTo>
                    <a:lnTo>
                      <a:pt x="1104" y="1374"/>
                    </a:lnTo>
                    <a:lnTo>
                      <a:pt x="1116" y="1374"/>
                    </a:lnTo>
                    <a:lnTo>
                      <a:pt x="1140" y="1362"/>
                    </a:lnTo>
                    <a:lnTo>
                      <a:pt x="1170" y="1350"/>
                    </a:lnTo>
                    <a:lnTo>
                      <a:pt x="1206" y="1332"/>
                    </a:lnTo>
                    <a:lnTo>
                      <a:pt x="1260" y="1314"/>
                    </a:lnTo>
                    <a:lnTo>
                      <a:pt x="1278" y="1326"/>
                    </a:lnTo>
                    <a:lnTo>
                      <a:pt x="1308" y="1350"/>
                    </a:lnTo>
                    <a:lnTo>
                      <a:pt x="1344" y="1374"/>
                    </a:lnTo>
                    <a:lnTo>
                      <a:pt x="1386" y="1416"/>
                    </a:lnTo>
                    <a:lnTo>
                      <a:pt x="1386" y="1428"/>
                    </a:lnTo>
                    <a:lnTo>
                      <a:pt x="1392" y="1446"/>
                    </a:lnTo>
                    <a:lnTo>
                      <a:pt x="1398" y="1458"/>
                    </a:lnTo>
                    <a:lnTo>
                      <a:pt x="1416" y="1458"/>
                    </a:lnTo>
                    <a:lnTo>
                      <a:pt x="1422" y="1452"/>
                    </a:lnTo>
                    <a:lnTo>
                      <a:pt x="1422" y="144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9" name="Malta" descr="© INSCALE GmbH, 05.05.2010&#10;http://www.presentationload.com/"/>
              <p:cNvSpPr/>
              <p:nvPr/>
            </p:nvSpPr>
            <p:spPr bwMode="gray">
              <a:xfrm>
                <a:off x="9676" y="4232"/>
                <a:ext cx="23" cy="20"/>
              </a:xfrm>
              <a:custGeom>
                <a:avLst/>
                <a:gdLst>
                  <a:gd name="T0" fmla="*/ 2147483647 w 30"/>
                  <a:gd name="T1" fmla="*/ 2147483647 h 30"/>
                  <a:gd name="T2" fmla="*/ 2147483647 w 30"/>
                  <a:gd name="T3" fmla="*/ 2147483647 h 30"/>
                  <a:gd name="T4" fmla="*/ 2147483647 w 30"/>
                  <a:gd name="T5" fmla="*/ 2147483647 h 30"/>
                  <a:gd name="T6" fmla="*/ 2147483647 w 30"/>
                  <a:gd name="T7" fmla="*/ 0 h 30"/>
                  <a:gd name="T8" fmla="*/ 2147483647 w 30"/>
                  <a:gd name="T9" fmla="*/ 0 h 30"/>
                  <a:gd name="T10" fmla="*/ 0 w 30"/>
                  <a:gd name="T11" fmla="*/ 2147483647 h 30"/>
                  <a:gd name="T12" fmla="*/ 0 w 30"/>
                  <a:gd name="T13" fmla="*/ 2147483647 h 30"/>
                  <a:gd name="T14" fmla="*/ 2147483647 w 30"/>
                  <a:gd name="T15" fmla="*/ 2147483647 h 30"/>
                  <a:gd name="T16" fmla="*/ 2147483647 w 30"/>
                  <a:gd name="T17" fmla="*/ 2147483647 h 30"/>
                  <a:gd name="T18" fmla="*/ 2147483647 w 30"/>
                  <a:gd name="T19" fmla="*/ 2147483647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"/>
                  <a:gd name="T31" fmla="*/ 0 h 30"/>
                  <a:gd name="T32" fmla="*/ 30 w 30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" h="30">
                    <a:moveTo>
                      <a:pt x="24" y="30"/>
                    </a:moveTo>
                    <a:lnTo>
                      <a:pt x="30" y="24"/>
                    </a:lnTo>
                    <a:lnTo>
                      <a:pt x="30" y="12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8" y="3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0" name="Mauritania" descr="© INSCALE GmbH, 05.05.2010&#10;http://www.presentationload.com/"/>
              <p:cNvSpPr/>
              <p:nvPr/>
            </p:nvSpPr>
            <p:spPr bwMode="gray">
              <a:xfrm>
                <a:off x="8072" y="4770"/>
                <a:ext cx="636" cy="746"/>
              </a:xfrm>
              <a:custGeom>
                <a:avLst/>
                <a:gdLst>
                  <a:gd name="T0" fmla="*/ 2147483647 w 858"/>
                  <a:gd name="T1" fmla="*/ 2147483647 h 1002"/>
                  <a:gd name="T2" fmla="*/ 2147483647 w 858"/>
                  <a:gd name="T3" fmla="*/ 2147483647 h 1002"/>
                  <a:gd name="T4" fmla="*/ 2147483647 w 858"/>
                  <a:gd name="T5" fmla="*/ 2147483647 h 1002"/>
                  <a:gd name="T6" fmla="*/ 2147483647 w 858"/>
                  <a:gd name="T7" fmla="*/ 2147483647 h 1002"/>
                  <a:gd name="T8" fmla="*/ 2147483647 w 858"/>
                  <a:gd name="T9" fmla="*/ 2147483647 h 1002"/>
                  <a:gd name="T10" fmla="*/ 2147483647 w 858"/>
                  <a:gd name="T11" fmla="*/ 2147483647 h 1002"/>
                  <a:gd name="T12" fmla="*/ 2147483647 w 858"/>
                  <a:gd name="T13" fmla="*/ 2147483647 h 1002"/>
                  <a:gd name="T14" fmla="*/ 2147483647 w 858"/>
                  <a:gd name="T15" fmla="*/ 2147483647 h 1002"/>
                  <a:gd name="T16" fmla="*/ 2147483647 w 858"/>
                  <a:gd name="T17" fmla="*/ 2147483647 h 1002"/>
                  <a:gd name="T18" fmla="*/ 2147483647 w 858"/>
                  <a:gd name="T19" fmla="*/ 2147483647 h 1002"/>
                  <a:gd name="T20" fmla="*/ 2147483647 w 858"/>
                  <a:gd name="T21" fmla="*/ 2147483647 h 1002"/>
                  <a:gd name="T22" fmla="*/ 2147483647 w 858"/>
                  <a:gd name="T23" fmla="*/ 2147483647 h 1002"/>
                  <a:gd name="T24" fmla="*/ 2147483647 w 858"/>
                  <a:gd name="T25" fmla="*/ 2147483647 h 1002"/>
                  <a:gd name="T26" fmla="*/ 2147483647 w 858"/>
                  <a:gd name="T27" fmla="*/ 2147483647 h 1002"/>
                  <a:gd name="T28" fmla="*/ 2147483647 w 858"/>
                  <a:gd name="T29" fmla="*/ 2147483647 h 1002"/>
                  <a:gd name="T30" fmla="*/ 2147483647 w 858"/>
                  <a:gd name="T31" fmla="*/ 2147483647 h 1002"/>
                  <a:gd name="T32" fmla="*/ 2147483647 w 858"/>
                  <a:gd name="T33" fmla="*/ 2147483647 h 1002"/>
                  <a:gd name="T34" fmla="*/ 2147483647 w 858"/>
                  <a:gd name="T35" fmla="*/ 2147483647 h 1002"/>
                  <a:gd name="T36" fmla="*/ 2147483647 w 858"/>
                  <a:gd name="T37" fmla="*/ 2147483647 h 1002"/>
                  <a:gd name="T38" fmla="*/ 2147483647 w 858"/>
                  <a:gd name="T39" fmla="*/ 2147483647 h 1002"/>
                  <a:gd name="T40" fmla="*/ 2147483647 w 858"/>
                  <a:gd name="T41" fmla="*/ 2147483647 h 1002"/>
                  <a:gd name="T42" fmla="*/ 2147483647 w 858"/>
                  <a:gd name="T43" fmla="*/ 2147483647 h 1002"/>
                  <a:gd name="T44" fmla="*/ 2147483647 w 858"/>
                  <a:gd name="T45" fmla="*/ 2147483647 h 1002"/>
                  <a:gd name="T46" fmla="*/ 2147483647 w 858"/>
                  <a:gd name="T47" fmla="*/ 2147483647 h 1002"/>
                  <a:gd name="T48" fmla="*/ 2147483647 w 858"/>
                  <a:gd name="T49" fmla="*/ 2147483647 h 1002"/>
                  <a:gd name="T50" fmla="*/ 2147483647 w 858"/>
                  <a:gd name="T51" fmla="*/ 2147483647 h 1002"/>
                  <a:gd name="T52" fmla="*/ 2147483647 w 858"/>
                  <a:gd name="T53" fmla="*/ 2147483647 h 1002"/>
                  <a:gd name="T54" fmla="*/ 2147483647 w 858"/>
                  <a:gd name="T55" fmla="*/ 2147483647 h 1002"/>
                  <a:gd name="T56" fmla="*/ 2147483647 w 858"/>
                  <a:gd name="T57" fmla="*/ 2147483647 h 1002"/>
                  <a:gd name="T58" fmla="*/ 2147483647 w 858"/>
                  <a:gd name="T59" fmla="*/ 2147483647 h 1002"/>
                  <a:gd name="T60" fmla="*/ 2147483647 w 858"/>
                  <a:gd name="T61" fmla="*/ 2147483647 h 1002"/>
                  <a:gd name="T62" fmla="*/ 2147483647 w 858"/>
                  <a:gd name="T63" fmla="*/ 2147483647 h 1002"/>
                  <a:gd name="T64" fmla="*/ 2147483647 w 858"/>
                  <a:gd name="T65" fmla="*/ 2147483647 h 1002"/>
                  <a:gd name="T66" fmla="*/ 2147483647 w 858"/>
                  <a:gd name="T67" fmla="*/ 2147483647 h 1002"/>
                  <a:gd name="T68" fmla="*/ 2147483647 w 858"/>
                  <a:gd name="T69" fmla="*/ 2147483647 h 1002"/>
                  <a:gd name="T70" fmla="*/ 2147483647 w 858"/>
                  <a:gd name="T71" fmla="*/ 2147483647 h 1002"/>
                  <a:gd name="T72" fmla="*/ 2147483647 w 858"/>
                  <a:gd name="T73" fmla="*/ 2147483647 h 1002"/>
                  <a:gd name="T74" fmla="*/ 2147483647 w 858"/>
                  <a:gd name="T75" fmla="*/ 2147483647 h 1002"/>
                  <a:gd name="T76" fmla="*/ 2147483647 w 858"/>
                  <a:gd name="T77" fmla="*/ 2147483647 h 1002"/>
                  <a:gd name="T78" fmla="*/ 2147483647 w 858"/>
                  <a:gd name="T79" fmla="*/ 2147483647 h 1002"/>
                  <a:gd name="T80" fmla="*/ 2147483647 w 858"/>
                  <a:gd name="T81" fmla="*/ 2147483647 h 1002"/>
                  <a:gd name="T82" fmla="*/ 2147483647 w 858"/>
                  <a:gd name="T83" fmla="*/ 2147483647 h 1002"/>
                  <a:gd name="T84" fmla="*/ 2147483647 w 858"/>
                  <a:gd name="T85" fmla="*/ 2147483647 h 1002"/>
                  <a:gd name="T86" fmla="*/ 2147483647 w 858"/>
                  <a:gd name="T87" fmla="*/ 2147483647 h 1002"/>
                  <a:gd name="T88" fmla="*/ 2147483647 w 858"/>
                  <a:gd name="T89" fmla="*/ 2147483647 h 1002"/>
                  <a:gd name="T90" fmla="*/ 2147483647 w 858"/>
                  <a:gd name="T91" fmla="*/ 2147483647 h 1002"/>
                  <a:gd name="T92" fmla="*/ 2147483647 w 858"/>
                  <a:gd name="T93" fmla="*/ 2147483647 h 1002"/>
                  <a:gd name="T94" fmla="*/ 2147483647 w 858"/>
                  <a:gd name="T95" fmla="*/ 2147483647 h 1002"/>
                  <a:gd name="T96" fmla="*/ 2147483647 w 858"/>
                  <a:gd name="T97" fmla="*/ 2147483647 h 1002"/>
                  <a:gd name="T98" fmla="*/ 0 w 858"/>
                  <a:gd name="T99" fmla="*/ 2147483647 h 100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858"/>
                  <a:gd name="T151" fmla="*/ 0 h 1002"/>
                  <a:gd name="T152" fmla="*/ 858 w 858"/>
                  <a:gd name="T153" fmla="*/ 1002 h 100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858" h="1002">
                    <a:moveTo>
                      <a:pt x="0" y="498"/>
                    </a:moveTo>
                    <a:lnTo>
                      <a:pt x="18" y="498"/>
                    </a:lnTo>
                    <a:lnTo>
                      <a:pt x="18" y="528"/>
                    </a:lnTo>
                    <a:lnTo>
                      <a:pt x="24" y="534"/>
                    </a:lnTo>
                    <a:lnTo>
                      <a:pt x="30" y="534"/>
                    </a:lnTo>
                    <a:lnTo>
                      <a:pt x="30" y="528"/>
                    </a:lnTo>
                    <a:lnTo>
                      <a:pt x="36" y="522"/>
                    </a:lnTo>
                    <a:lnTo>
                      <a:pt x="48" y="558"/>
                    </a:lnTo>
                    <a:lnTo>
                      <a:pt x="42" y="600"/>
                    </a:lnTo>
                    <a:lnTo>
                      <a:pt x="30" y="600"/>
                    </a:lnTo>
                    <a:lnTo>
                      <a:pt x="36" y="624"/>
                    </a:lnTo>
                    <a:lnTo>
                      <a:pt x="24" y="630"/>
                    </a:lnTo>
                    <a:lnTo>
                      <a:pt x="30" y="642"/>
                    </a:lnTo>
                    <a:lnTo>
                      <a:pt x="36" y="648"/>
                    </a:lnTo>
                    <a:lnTo>
                      <a:pt x="48" y="666"/>
                    </a:lnTo>
                    <a:lnTo>
                      <a:pt x="60" y="690"/>
                    </a:lnTo>
                    <a:lnTo>
                      <a:pt x="60" y="720"/>
                    </a:lnTo>
                    <a:lnTo>
                      <a:pt x="54" y="738"/>
                    </a:lnTo>
                    <a:lnTo>
                      <a:pt x="54" y="750"/>
                    </a:lnTo>
                    <a:lnTo>
                      <a:pt x="48" y="756"/>
                    </a:lnTo>
                    <a:lnTo>
                      <a:pt x="48" y="804"/>
                    </a:lnTo>
                    <a:lnTo>
                      <a:pt x="42" y="816"/>
                    </a:lnTo>
                    <a:lnTo>
                      <a:pt x="30" y="822"/>
                    </a:lnTo>
                    <a:lnTo>
                      <a:pt x="24" y="840"/>
                    </a:lnTo>
                    <a:lnTo>
                      <a:pt x="18" y="852"/>
                    </a:lnTo>
                    <a:lnTo>
                      <a:pt x="18" y="864"/>
                    </a:lnTo>
                    <a:lnTo>
                      <a:pt x="12" y="876"/>
                    </a:lnTo>
                    <a:lnTo>
                      <a:pt x="12" y="906"/>
                    </a:lnTo>
                    <a:lnTo>
                      <a:pt x="18" y="900"/>
                    </a:lnTo>
                    <a:lnTo>
                      <a:pt x="36" y="864"/>
                    </a:lnTo>
                    <a:lnTo>
                      <a:pt x="42" y="858"/>
                    </a:lnTo>
                    <a:lnTo>
                      <a:pt x="54" y="852"/>
                    </a:lnTo>
                    <a:lnTo>
                      <a:pt x="60" y="852"/>
                    </a:lnTo>
                    <a:lnTo>
                      <a:pt x="66" y="858"/>
                    </a:lnTo>
                    <a:lnTo>
                      <a:pt x="72" y="858"/>
                    </a:lnTo>
                    <a:lnTo>
                      <a:pt x="84" y="852"/>
                    </a:lnTo>
                    <a:lnTo>
                      <a:pt x="114" y="858"/>
                    </a:lnTo>
                    <a:lnTo>
                      <a:pt x="114" y="840"/>
                    </a:lnTo>
                    <a:lnTo>
                      <a:pt x="138" y="852"/>
                    </a:lnTo>
                    <a:lnTo>
                      <a:pt x="162" y="852"/>
                    </a:lnTo>
                    <a:lnTo>
                      <a:pt x="174" y="858"/>
                    </a:lnTo>
                    <a:lnTo>
                      <a:pt x="180" y="858"/>
                    </a:lnTo>
                    <a:lnTo>
                      <a:pt x="186" y="870"/>
                    </a:lnTo>
                    <a:lnTo>
                      <a:pt x="198" y="882"/>
                    </a:lnTo>
                    <a:lnTo>
                      <a:pt x="204" y="894"/>
                    </a:lnTo>
                    <a:lnTo>
                      <a:pt x="216" y="888"/>
                    </a:lnTo>
                    <a:lnTo>
                      <a:pt x="234" y="888"/>
                    </a:lnTo>
                    <a:lnTo>
                      <a:pt x="240" y="894"/>
                    </a:lnTo>
                    <a:lnTo>
                      <a:pt x="240" y="900"/>
                    </a:lnTo>
                    <a:lnTo>
                      <a:pt x="246" y="912"/>
                    </a:lnTo>
                    <a:lnTo>
                      <a:pt x="246" y="942"/>
                    </a:lnTo>
                    <a:lnTo>
                      <a:pt x="264" y="942"/>
                    </a:lnTo>
                    <a:lnTo>
                      <a:pt x="270" y="948"/>
                    </a:lnTo>
                    <a:lnTo>
                      <a:pt x="270" y="972"/>
                    </a:lnTo>
                    <a:lnTo>
                      <a:pt x="300" y="978"/>
                    </a:lnTo>
                    <a:lnTo>
                      <a:pt x="312" y="1002"/>
                    </a:lnTo>
                    <a:lnTo>
                      <a:pt x="330" y="1002"/>
                    </a:lnTo>
                    <a:lnTo>
                      <a:pt x="342" y="996"/>
                    </a:lnTo>
                    <a:lnTo>
                      <a:pt x="348" y="996"/>
                    </a:lnTo>
                    <a:lnTo>
                      <a:pt x="348" y="948"/>
                    </a:lnTo>
                    <a:lnTo>
                      <a:pt x="360" y="936"/>
                    </a:lnTo>
                    <a:lnTo>
                      <a:pt x="378" y="936"/>
                    </a:lnTo>
                    <a:lnTo>
                      <a:pt x="402" y="960"/>
                    </a:lnTo>
                    <a:lnTo>
                      <a:pt x="408" y="972"/>
                    </a:lnTo>
                    <a:lnTo>
                      <a:pt x="420" y="948"/>
                    </a:lnTo>
                    <a:lnTo>
                      <a:pt x="456" y="948"/>
                    </a:lnTo>
                    <a:lnTo>
                      <a:pt x="462" y="954"/>
                    </a:lnTo>
                    <a:lnTo>
                      <a:pt x="492" y="954"/>
                    </a:lnTo>
                    <a:lnTo>
                      <a:pt x="504" y="948"/>
                    </a:lnTo>
                    <a:lnTo>
                      <a:pt x="510" y="948"/>
                    </a:lnTo>
                    <a:lnTo>
                      <a:pt x="510" y="936"/>
                    </a:lnTo>
                    <a:lnTo>
                      <a:pt x="516" y="930"/>
                    </a:lnTo>
                    <a:lnTo>
                      <a:pt x="522" y="930"/>
                    </a:lnTo>
                    <a:lnTo>
                      <a:pt x="522" y="942"/>
                    </a:lnTo>
                    <a:lnTo>
                      <a:pt x="786" y="942"/>
                    </a:lnTo>
                    <a:lnTo>
                      <a:pt x="798" y="900"/>
                    </a:lnTo>
                    <a:lnTo>
                      <a:pt x="804" y="894"/>
                    </a:lnTo>
                    <a:lnTo>
                      <a:pt x="804" y="882"/>
                    </a:lnTo>
                    <a:lnTo>
                      <a:pt x="786" y="864"/>
                    </a:lnTo>
                    <a:lnTo>
                      <a:pt x="780" y="864"/>
                    </a:lnTo>
                    <a:lnTo>
                      <a:pt x="738" y="174"/>
                    </a:lnTo>
                    <a:lnTo>
                      <a:pt x="858" y="180"/>
                    </a:lnTo>
                    <a:lnTo>
                      <a:pt x="600" y="0"/>
                    </a:lnTo>
                    <a:lnTo>
                      <a:pt x="594" y="48"/>
                    </a:lnTo>
                    <a:lnTo>
                      <a:pt x="588" y="54"/>
                    </a:lnTo>
                    <a:lnTo>
                      <a:pt x="588" y="90"/>
                    </a:lnTo>
                    <a:lnTo>
                      <a:pt x="366" y="96"/>
                    </a:lnTo>
                    <a:lnTo>
                      <a:pt x="366" y="108"/>
                    </a:lnTo>
                    <a:lnTo>
                      <a:pt x="354" y="114"/>
                    </a:lnTo>
                    <a:lnTo>
                      <a:pt x="354" y="306"/>
                    </a:lnTo>
                    <a:lnTo>
                      <a:pt x="348" y="312"/>
                    </a:lnTo>
                    <a:lnTo>
                      <a:pt x="336" y="318"/>
                    </a:lnTo>
                    <a:lnTo>
                      <a:pt x="306" y="318"/>
                    </a:lnTo>
                    <a:lnTo>
                      <a:pt x="282" y="330"/>
                    </a:lnTo>
                    <a:lnTo>
                      <a:pt x="276" y="342"/>
                    </a:lnTo>
                    <a:lnTo>
                      <a:pt x="276" y="360"/>
                    </a:lnTo>
                    <a:lnTo>
                      <a:pt x="282" y="372"/>
                    </a:lnTo>
                    <a:lnTo>
                      <a:pt x="276" y="474"/>
                    </a:lnTo>
                    <a:lnTo>
                      <a:pt x="0" y="474"/>
                    </a:lnTo>
                    <a:lnTo>
                      <a:pt x="0" y="49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Mali" descr="© INSCALE GmbH, 05.05.2010&#10;http://www.presentationload.com/"/>
              <p:cNvSpPr/>
              <p:nvPr/>
            </p:nvSpPr>
            <p:spPr bwMode="gray">
              <a:xfrm>
                <a:off x="8305" y="4900"/>
                <a:ext cx="863" cy="892"/>
              </a:xfrm>
              <a:custGeom>
                <a:avLst/>
                <a:gdLst>
                  <a:gd name="T0" fmla="*/ 2147483647 w 1164"/>
                  <a:gd name="T1" fmla="*/ 2147483647 h 1200"/>
                  <a:gd name="T2" fmla="*/ 2147483647 w 1164"/>
                  <a:gd name="T3" fmla="*/ 2147483647 h 1200"/>
                  <a:gd name="T4" fmla="*/ 2147483647 w 1164"/>
                  <a:gd name="T5" fmla="*/ 2147483647 h 1200"/>
                  <a:gd name="T6" fmla="*/ 2147483647 w 1164"/>
                  <a:gd name="T7" fmla="*/ 2147483647 h 1200"/>
                  <a:gd name="T8" fmla="*/ 2147483647 w 1164"/>
                  <a:gd name="T9" fmla="*/ 2147483647 h 1200"/>
                  <a:gd name="T10" fmla="*/ 2147483647 w 1164"/>
                  <a:gd name="T11" fmla="*/ 2147483647 h 1200"/>
                  <a:gd name="T12" fmla="*/ 2147483647 w 1164"/>
                  <a:gd name="T13" fmla="*/ 2147483647 h 1200"/>
                  <a:gd name="T14" fmla="*/ 2147483647 w 1164"/>
                  <a:gd name="T15" fmla="*/ 2147483647 h 1200"/>
                  <a:gd name="T16" fmla="*/ 2147483647 w 1164"/>
                  <a:gd name="T17" fmla="*/ 2147483647 h 1200"/>
                  <a:gd name="T18" fmla="*/ 2147483647 w 1164"/>
                  <a:gd name="T19" fmla="*/ 2147483647 h 1200"/>
                  <a:gd name="T20" fmla="*/ 2147483647 w 1164"/>
                  <a:gd name="T21" fmla="*/ 2147483647 h 1200"/>
                  <a:gd name="T22" fmla="*/ 2147483647 w 1164"/>
                  <a:gd name="T23" fmla="*/ 2147483647 h 1200"/>
                  <a:gd name="T24" fmla="*/ 2147483647 w 1164"/>
                  <a:gd name="T25" fmla="*/ 2147483647 h 1200"/>
                  <a:gd name="T26" fmla="*/ 2147483647 w 1164"/>
                  <a:gd name="T27" fmla="*/ 2147483647 h 1200"/>
                  <a:gd name="T28" fmla="*/ 2147483647 w 1164"/>
                  <a:gd name="T29" fmla="*/ 2147483647 h 1200"/>
                  <a:gd name="T30" fmla="*/ 2147483647 w 1164"/>
                  <a:gd name="T31" fmla="*/ 2147483647 h 1200"/>
                  <a:gd name="T32" fmla="*/ 2147483647 w 1164"/>
                  <a:gd name="T33" fmla="*/ 2147483647 h 1200"/>
                  <a:gd name="T34" fmla="*/ 2147483647 w 1164"/>
                  <a:gd name="T35" fmla="*/ 2147483647 h 1200"/>
                  <a:gd name="T36" fmla="*/ 2147483647 w 1164"/>
                  <a:gd name="T37" fmla="*/ 2147483647 h 1200"/>
                  <a:gd name="T38" fmla="*/ 2147483647 w 1164"/>
                  <a:gd name="T39" fmla="*/ 2147483647 h 1200"/>
                  <a:gd name="T40" fmla="*/ 2147483647 w 1164"/>
                  <a:gd name="T41" fmla="*/ 2147483647 h 1200"/>
                  <a:gd name="T42" fmla="*/ 2147483647 w 1164"/>
                  <a:gd name="T43" fmla="*/ 2147483647 h 1200"/>
                  <a:gd name="T44" fmla="*/ 2147483647 w 1164"/>
                  <a:gd name="T45" fmla="*/ 2147483647 h 1200"/>
                  <a:gd name="T46" fmla="*/ 2147483647 w 1164"/>
                  <a:gd name="T47" fmla="*/ 2147483647 h 1200"/>
                  <a:gd name="T48" fmla="*/ 2147483647 w 1164"/>
                  <a:gd name="T49" fmla="*/ 2147483647 h 1200"/>
                  <a:gd name="T50" fmla="*/ 2147483647 w 1164"/>
                  <a:gd name="T51" fmla="*/ 2147483647 h 1200"/>
                  <a:gd name="T52" fmla="*/ 2147483647 w 1164"/>
                  <a:gd name="T53" fmla="*/ 2147483647 h 1200"/>
                  <a:gd name="T54" fmla="*/ 0 w 1164"/>
                  <a:gd name="T55" fmla="*/ 2147483647 h 1200"/>
                  <a:gd name="T56" fmla="*/ 2147483647 w 1164"/>
                  <a:gd name="T57" fmla="*/ 2147483647 h 1200"/>
                  <a:gd name="T58" fmla="*/ 2147483647 w 1164"/>
                  <a:gd name="T59" fmla="*/ 2147483647 h 1200"/>
                  <a:gd name="T60" fmla="*/ 2147483647 w 1164"/>
                  <a:gd name="T61" fmla="*/ 2147483647 h 1200"/>
                  <a:gd name="T62" fmla="*/ 2147483647 w 1164"/>
                  <a:gd name="T63" fmla="*/ 2147483647 h 1200"/>
                  <a:gd name="T64" fmla="*/ 2147483647 w 1164"/>
                  <a:gd name="T65" fmla="*/ 2147483647 h 1200"/>
                  <a:gd name="T66" fmla="*/ 2147483647 w 1164"/>
                  <a:gd name="T67" fmla="*/ 2147483647 h 1200"/>
                  <a:gd name="T68" fmla="*/ 2147483647 w 1164"/>
                  <a:gd name="T69" fmla="*/ 2147483647 h 1200"/>
                  <a:gd name="T70" fmla="*/ 2147483647 w 1164"/>
                  <a:gd name="T71" fmla="*/ 2147483647 h 1200"/>
                  <a:gd name="T72" fmla="*/ 2147483647 w 1164"/>
                  <a:gd name="T73" fmla="*/ 2147483647 h 1200"/>
                  <a:gd name="T74" fmla="*/ 2147483647 w 1164"/>
                  <a:gd name="T75" fmla="*/ 2147483647 h 1200"/>
                  <a:gd name="T76" fmla="*/ 2147483647 w 1164"/>
                  <a:gd name="T77" fmla="*/ 2147483647 h 1200"/>
                  <a:gd name="T78" fmla="*/ 2147483647 w 1164"/>
                  <a:gd name="T79" fmla="*/ 2147483647 h 1200"/>
                  <a:gd name="T80" fmla="*/ 2147483647 w 1164"/>
                  <a:gd name="T81" fmla="*/ 2147483647 h 1200"/>
                  <a:gd name="T82" fmla="*/ 2147483647 w 1164"/>
                  <a:gd name="T83" fmla="*/ 2147483647 h 1200"/>
                  <a:gd name="T84" fmla="*/ 2147483647 w 1164"/>
                  <a:gd name="T85" fmla="*/ 2147483647 h 1200"/>
                  <a:gd name="T86" fmla="*/ 2147483647 w 1164"/>
                  <a:gd name="T87" fmla="*/ 2147483647 h 1200"/>
                  <a:gd name="T88" fmla="*/ 2147483647 w 1164"/>
                  <a:gd name="T89" fmla="*/ 2147483647 h 1200"/>
                  <a:gd name="T90" fmla="*/ 2147483647 w 1164"/>
                  <a:gd name="T91" fmla="*/ 2147483647 h 1200"/>
                  <a:gd name="T92" fmla="*/ 2147483647 w 1164"/>
                  <a:gd name="T93" fmla="*/ 2147483647 h 1200"/>
                  <a:gd name="T94" fmla="*/ 2147483647 w 1164"/>
                  <a:gd name="T95" fmla="*/ 2147483647 h 1200"/>
                  <a:gd name="T96" fmla="*/ 2147483647 w 1164"/>
                  <a:gd name="T97" fmla="*/ 2147483647 h 1200"/>
                  <a:gd name="T98" fmla="*/ 2147483647 w 1164"/>
                  <a:gd name="T99" fmla="*/ 2147483647 h 1200"/>
                  <a:gd name="T100" fmla="*/ 2147483647 w 1164"/>
                  <a:gd name="T101" fmla="*/ 2147483647 h 1200"/>
                  <a:gd name="T102" fmla="*/ 2147483647 w 1164"/>
                  <a:gd name="T103" fmla="*/ 2147483647 h 1200"/>
                  <a:gd name="T104" fmla="*/ 2147483647 w 1164"/>
                  <a:gd name="T105" fmla="*/ 2147483647 h 1200"/>
                  <a:gd name="T106" fmla="*/ 2147483647 w 1164"/>
                  <a:gd name="T107" fmla="*/ 2147483647 h 120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64"/>
                  <a:gd name="T163" fmla="*/ 0 h 1200"/>
                  <a:gd name="T164" fmla="*/ 1164 w 1164"/>
                  <a:gd name="T165" fmla="*/ 1200 h 120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64" h="1200">
                    <a:moveTo>
                      <a:pt x="612" y="954"/>
                    </a:moveTo>
                    <a:lnTo>
                      <a:pt x="636" y="948"/>
                    </a:lnTo>
                    <a:lnTo>
                      <a:pt x="636" y="912"/>
                    </a:lnTo>
                    <a:lnTo>
                      <a:pt x="654" y="912"/>
                    </a:lnTo>
                    <a:lnTo>
                      <a:pt x="654" y="906"/>
                    </a:lnTo>
                    <a:lnTo>
                      <a:pt x="660" y="900"/>
                    </a:lnTo>
                    <a:lnTo>
                      <a:pt x="666" y="888"/>
                    </a:lnTo>
                    <a:lnTo>
                      <a:pt x="678" y="882"/>
                    </a:lnTo>
                    <a:lnTo>
                      <a:pt x="684" y="870"/>
                    </a:lnTo>
                    <a:lnTo>
                      <a:pt x="690" y="864"/>
                    </a:lnTo>
                    <a:lnTo>
                      <a:pt x="696" y="864"/>
                    </a:lnTo>
                    <a:lnTo>
                      <a:pt x="708" y="876"/>
                    </a:lnTo>
                    <a:lnTo>
                      <a:pt x="720" y="876"/>
                    </a:lnTo>
                    <a:lnTo>
                      <a:pt x="720" y="870"/>
                    </a:lnTo>
                    <a:lnTo>
                      <a:pt x="726" y="864"/>
                    </a:lnTo>
                    <a:lnTo>
                      <a:pt x="726" y="846"/>
                    </a:lnTo>
                    <a:lnTo>
                      <a:pt x="750" y="846"/>
                    </a:lnTo>
                    <a:lnTo>
                      <a:pt x="768" y="822"/>
                    </a:lnTo>
                    <a:lnTo>
                      <a:pt x="792" y="822"/>
                    </a:lnTo>
                    <a:lnTo>
                      <a:pt x="810" y="804"/>
                    </a:lnTo>
                    <a:lnTo>
                      <a:pt x="858" y="804"/>
                    </a:lnTo>
                    <a:lnTo>
                      <a:pt x="882" y="816"/>
                    </a:lnTo>
                    <a:lnTo>
                      <a:pt x="930" y="804"/>
                    </a:lnTo>
                    <a:lnTo>
                      <a:pt x="954" y="786"/>
                    </a:lnTo>
                    <a:lnTo>
                      <a:pt x="1020" y="792"/>
                    </a:lnTo>
                    <a:lnTo>
                      <a:pt x="1020" y="774"/>
                    </a:lnTo>
                    <a:lnTo>
                      <a:pt x="1068" y="780"/>
                    </a:lnTo>
                    <a:lnTo>
                      <a:pt x="1080" y="774"/>
                    </a:lnTo>
                    <a:lnTo>
                      <a:pt x="1104" y="774"/>
                    </a:lnTo>
                    <a:lnTo>
                      <a:pt x="1122" y="768"/>
                    </a:lnTo>
                    <a:lnTo>
                      <a:pt x="1134" y="762"/>
                    </a:lnTo>
                    <a:lnTo>
                      <a:pt x="1140" y="750"/>
                    </a:lnTo>
                    <a:lnTo>
                      <a:pt x="1140" y="732"/>
                    </a:lnTo>
                    <a:lnTo>
                      <a:pt x="1146" y="720"/>
                    </a:lnTo>
                    <a:lnTo>
                      <a:pt x="1146" y="708"/>
                    </a:lnTo>
                    <a:lnTo>
                      <a:pt x="1164" y="684"/>
                    </a:lnTo>
                    <a:lnTo>
                      <a:pt x="1164" y="480"/>
                    </a:lnTo>
                    <a:lnTo>
                      <a:pt x="1140" y="480"/>
                    </a:lnTo>
                    <a:lnTo>
                      <a:pt x="1134" y="486"/>
                    </a:lnTo>
                    <a:lnTo>
                      <a:pt x="1104" y="486"/>
                    </a:lnTo>
                    <a:lnTo>
                      <a:pt x="1092" y="480"/>
                    </a:lnTo>
                    <a:lnTo>
                      <a:pt x="1086" y="474"/>
                    </a:lnTo>
                    <a:lnTo>
                      <a:pt x="1086" y="468"/>
                    </a:lnTo>
                    <a:lnTo>
                      <a:pt x="1104" y="450"/>
                    </a:lnTo>
                    <a:lnTo>
                      <a:pt x="1104" y="432"/>
                    </a:lnTo>
                    <a:lnTo>
                      <a:pt x="1092" y="408"/>
                    </a:lnTo>
                    <a:lnTo>
                      <a:pt x="1080" y="402"/>
                    </a:lnTo>
                    <a:lnTo>
                      <a:pt x="1050" y="402"/>
                    </a:lnTo>
                    <a:lnTo>
                      <a:pt x="1044" y="408"/>
                    </a:lnTo>
                    <a:lnTo>
                      <a:pt x="1038" y="408"/>
                    </a:lnTo>
                    <a:lnTo>
                      <a:pt x="1032" y="378"/>
                    </a:lnTo>
                    <a:lnTo>
                      <a:pt x="996" y="378"/>
                    </a:lnTo>
                    <a:lnTo>
                      <a:pt x="984" y="366"/>
                    </a:lnTo>
                    <a:lnTo>
                      <a:pt x="984" y="348"/>
                    </a:lnTo>
                    <a:lnTo>
                      <a:pt x="978" y="342"/>
                    </a:lnTo>
                    <a:lnTo>
                      <a:pt x="954" y="342"/>
                    </a:lnTo>
                    <a:lnTo>
                      <a:pt x="954" y="318"/>
                    </a:lnTo>
                    <a:lnTo>
                      <a:pt x="546" y="6"/>
                    </a:lnTo>
                    <a:lnTo>
                      <a:pt x="426" y="0"/>
                    </a:lnTo>
                    <a:lnTo>
                      <a:pt x="468" y="690"/>
                    </a:lnTo>
                    <a:lnTo>
                      <a:pt x="474" y="690"/>
                    </a:lnTo>
                    <a:lnTo>
                      <a:pt x="492" y="708"/>
                    </a:lnTo>
                    <a:lnTo>
                      <a:pt x="492" y="720"/>
                    </a:lnTo>
                    <a:lnTo>
                      <a:pt x="486" y="726"/>
                    </a:lnTo>
                    <a:lnTo>
                      <a:pt x="474" y="768"/>
                    </a:lnTo>
                    <a:lnTo>
                      <a:pt x="210" y="768"/>
                    </a:lnTo>
                    <a:lnTo>
                      <a:pt x="210" y="756"/>
                    </a:lnTo>
                    <a:lnTo>
                      <a:pt x="204" y="756"/>
                    </a:lnTo>
                    <a:lnTo>
                      <a:pt x="198" y="762"/>
                    </a:lnTo>
                    <a:lnTo>
                      <a:pt x="198" y="774"/>
                    </a:lnTo>
                    <a:lnTo>
                      <a:pt x="192" y="774"/>
                    </a:lnTo>
                    <a:lnTo>
                      <a:pt x="180" y="780"/>
                    </a:lnTo>
                    <a:lnTo>
                      <a:pt x="150" y="780"/>
                    </a:lnTo>
                    <a:lnTo>
                      <a:pt x="144" y="774"/>
                    </a:lnTo>
                    <a:lnTo>
                      <a:pt x="108" y="774"/>
                    </a:lnTo>
                    <a:lnTo>
                      <a:pt x="96" y="798"/>
                    </a:lnTo>
                    <a:lnTo>
                      <a:pt x="90" y="786"/>
                    </a:lnTo>
                    <a:lnTo>
                      <a:pt x="66" y="762"/>
                    </a:lnTo>
                    <a:lnTo>
                      <a:pt x="48" y="762"/>
                    </a:lnTo>
                    <a:lnTo>
                      <a:pt x="36" y="774"/>
                    </a:lnTo>
                    <a:lnTo>
                      <a:pt x="36" y="822"/>
                    </a:lnTo>
                    <a:lnTo>
                      <a:pt x="30" y="822"/>
                    </a:lnTo>
                    <a:lnTo>
                      <a:pt x="18" y="828"/>
                    </a:lnTo>
                    <a:lnTo>
                      <a:pt x="0" y="828"/>
                    </a:lnTo>
                    <a:lnTo>
                      <a:pt x="0" y="852"/>
                    </a:lnTo>
                    <a:lnTo>
                      <a:pt x="12" y="870"/>
                    </a:lnTo>
                    <a:lnTo>
                      <a:pt x="12" y="876"/>
                    </a:lnTo>
                    <a:lnTo>
                      <a:pt x="24" y="888"/>
                    </a:lnTo>
                    <a:lnTo>
                      <a:pt x="24" y="906"/>
                    </a:lnTo>
                    <a:lnTo>
                      <a:pt x="18" y="912"/>
                    </a:lnTo>
                    <a:lnTo>
                      <a:pt x="18" y="936"/>
                    </a:lnTo>
                    <a:lnTo>
                      <a:pt x="24" y="942"/>
                    </a:lnTo>
                    <a:lnTo>
                      <a:pt x="36" y="942"/>
                    </a:lnTo>
                    <a:lnTo>
                      <a:pt x="36" y="936"/>
                    </a:lnTo>
                    <a:lnTo>
                      <a:pt x="42" y="936"/>
                    </a:lnTo>
                    <a:lnTo>
                      <a:pt x="48" y="942"/>
                    </a:lnTo>
                    <a:lnTo>
                      <a:pt x="54" y="954"/>
                    </a:lnTo>
                    <a:lnTo>
                      <a:pt x="54" y="1032"/>
                    </a:lnTo>
                    <a:lnTo>
                      <a:pt x="60" y="1044"/>
                    </a:lnTo>
                    <a:lnTo>
                      <a:pt x="60" y="1050"/>
                    </a:lnTo>
                    <a:lnTo>
                      <a:pt x="66" y="1056"/>
                    </a:lnTo>
                    <a:lnTo>
                      <a:pt x="72" y="1050"/>
                    </a:lnTo>
                    <a:lnTo>
                      <a:pt x="78" y="1038"/>
                    </a:lnTo>
                    <a:lnTo>
                      <a:pt x="90" y="1026"/>
                    </a:lnTo>
                    <a:lnTo>
                      <a:pt x="102" y="1038"/>
                    </a:lnTo>
                    <a:lnTo>
                      <a:pt x="108" y="1050"/>
                    </a:lnTo>
                    <a:lnTo>
                      <a:pt x="108" y="1062"/>
                    </a:lnTo>
                    <a:lnTo>
                      <a:pt x="114" y="1050"/>
                    </a:lnTo>
                    <a:lnTo>
                      <a:pt x="126" y="1038"/>
                    </a:lnTo>
                    <a:lnTo>
                      <a:pt x="132" y="1026"/>
                    </a:lnTo>
                    <a:lnTo>
                      <a:pt x="138" y="1026"/>
                    </a:lnTo>
                    <a:lnTo>
                      <a:pt x="144" y="1032"/>
                    </a:lnTo>
                    <a:lnTo>
                      <a:pt x="150" y="1032"/>
                    </a:lnTo>
                    <a:lnTo>
                      <a:pt x="162" y="1038"/>
                    </a:lnTo>
                    <a:lnTo>
                      <a:pt x="168" y="1044"/>
                    </a:lnTo>
                    <a:lnTo>
                      <a:pt x="180" y="1050"/>
                    </a:lnTo>
                    <a:lnTo>
                      <a:pt x="198" y="1032"/>
                    </a:lnTo>
                    <a:lnTo>
                      <a:pt x="198" y="1014"/>
                    </a:lnTo>
                    <a:lnTo>
                      <a:pt x="204" y="1008"/>
                    </a:lnTo>
                    <a:lnTo>
                      <a:pt x="216" y="1008"/>
                    </a:lnTo>
                    <a:lnTo>
                      <a:pt x="228" y="1014"/>
                    </a:lnTo>
                    <a:lnTo>
                      <a:pt x="228" y="1032"/>
                    </a:lnTo>
                    <a:lnTo>
                      <a:pt x="246" y="1044"/>
                    </a:lnTo>
                    <a:lnTo>
                      <a:pt x="234" y="1074"/>
                    </a:lnTo>
                    <a:lnTo>
                      <a:pt x="270" y="1092"/>
                    </a:lnTo>
                    <a:lnTo>
                      <a:pt x="246" y="1128"/>
                    </a:lnTo>
                    <a:lnTo>
                      <a:pt x="270" y="1128"/>
                    </a:lnTo>
                    <a:lnTo>
                      <a:pt x="270" y="1164"/>
                    </a:lnTo>
                    <a:lnTo>
                      <a:pt x="300" y="1194"/>
                    </a:lnTo>
                    <a:lnTo>
                      <a:pt x="312" y="1200"/>
                    </a:lnTo>
                    <a:lnTo>
                      <a:pt x="312" y="1182"/>
                    </a:lnTo>
                    <a:lnTo>
                      <a:pt x="318" y="1176"/>
                    </a:lnTo>
                    <a:lnTo>
                      <a:pt x="330" y="1176"/>
                    </a:lnTo>
                    <a:lnTo>
                      <a:pt x="348" y="1182"/>
                    </a:lnTo>
                    <a:lnTo>
                      <a:pt x="366" y="1200"/>
                    </a:lnTo>
                    <a:lnTo>
                      <a:pt x="372" y="1182"/>
                    </a:lnTo>
                    <a:lnTo>
                      <a:pt x="390" y="1182"/>
                    </a:lnTo>
                    <a:lnTo>
                      <a:pt x="396" y="1158"/>
                    </a:lnTo>
                    <a:lnTo>
                      <a:pt x="408" y="1176"/>
                    </a:lnTo>
                    <a:lnTo>
                      <a:pt x="420" y="1152"/>
                    </a:lnTo>
                    <a:lnTo>
                      <a:pt x="420" y="1188"/>
                    </a:lnTo>
                    <a:lnTo>
                      <a:pt x="444" y="1194"/>
                    </a:lnTo>
                    <a:lnTo>
                      <a:pt x="450" y="1188"/>
                    </a:lnTo>
                    <a:lnTo>
                      <a:pt x="456" y="1176"/>
                    </a:lnTo>
                    <a:lnTo>
                      <a:pt x="462" y="1170"/>
                    </a:lnTo>
                    <a:lnTo>
                      <a:pt x="474" y="1170"/>
                    </a:lnTo>
                    <a:lnTo>
                      <a:pt x="468" y="1116"/>
                    </a:lnTo>
                    <a:lnTo>
                      <a:pt x="492" y="1116"/>
                    </a:lnTo>
                    <a:lnTo>
                      <a:pt x="504" y="1092"/>
                    </a:lnTo>
                    <a:lnTo>
                      <a:pt x="480" y="1062"/>
                    </a:lnTo>
                    <a:lnTo>
                      <a:pt x="498" y="1050"/>
                    </a:lnTo>
                    <a:lnTo>
                      <a:pt x="504" y="1050"/>
                    </a:lnTo>
                    <a:lnTo>
                      <a:pt x="510" y="1044"/>
                    </a:lnTo>
                    <a:lnTo>
                      <a:pt x="546" y="1044"/>
                    </a:lnTo>
                    <a:lnTo>
                      <a:pt x="546" y="1032"/>
                    </a:lnTo>
                    <a:lnTo>
                      <a:pt x="540" y="1026"/>
                    </a:lnTo>
                    <a:lnTo>
                      <a:pt x="546" y="1026"/>
                    </a:lnTo>
                    <a:lnTo>
                      <a:pt x="552" y="1020"/>
                    </a:lnTo>
                    <a:lnTo>
                      <a:pt x="552" y="990"/>
                    </a:lnTo>
                    <a:lnTo>
                      <a:pt x="570" y="990"/>
                    </a:lnTo>
                    <a:lnTo>
                      <a:pt x="570" y="960"/>
                    </a:lnTo>
                    <a:lnTo>
                      <a:pt x="564" y="954"/>
                    </a:lnTo>
                    <a:lnTo>
                      <a:pt x="582" y="924"/>
                    </a:lnTo>
                    <a:lnTo>
                      <a:pt x="612" y="95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2" name="Malaysia" descr="© INSCALE GmbH, 05.05.2010&#10;http://www.presentationload.com/"/>
              <p:cNvSpPr/>
              <p:nvPr/>
            </p:nvSpPr>
            <p:spPr bwMode="gray">
              <a:xfrm>
                <a:off x="14220" y="5995"/>
                <a:ext cx="227" cy="325"/>
              </a:xfrm>
              <a:custGeom>
                <a:avLst/>
                <a:gdLst>
                  <a:gd name="T0" fmla="*/ 2147483647 w 306"/>
                  <a:gd name="T1" fmla="*/ 2147483647 h 438"/>
                  <a:gd name="T2" fmla="*/ 2147483647 w 306"/>
                  <a:gd name="T3" fmla="*/ 2147483647 h 438"/>
                  <a:gd name="T4" fmla="*/ 2147483647 w 306"/>
                  <a:gd name="T5" fmla="*/ 2147483647 h 438"/>
                  <a:gd name="T6" fmla="*/ 2147483647 w 306"/>
                  <a:gd name="T7" fmla="*/ 2147483647 h 438"/>
                  <a:gd name="T8" fmla="*/ 2147483647 w 306"/>
                  <a:gd name="T9" fmla="*/ 2147483647 h 438"/>
                  <a:gd name="T10" fmla="*/ 2147483647 w 306"/>
                  <a:gd name="T11" fmla="*/ 2147483647 h 438"/>
                  <a:gd name="T12" fmla="*/ 2147483647 w 306"/>
                  <a:gd name="T13" fmla="*/ 2147483647 h 438"/>
                  <a:gd name="T14" fmla="*/ 2147483647 w 306"/>
                  <a:gd name="T15" fmla="*/ 2147483647 h 438"/>
                  <a:gd name="T16" fmla="*/ 2147483647 w 306"/>
                  <a:gd name="T17" fmla="*/ 2147483647 h 438"/>
                  <a:gd name="T18" fmla="*/ 2147483647 w 306"/>
                  <a:gd name="T19" fmla="*/ 2147483647 h 438"/>
                  <a:gd name="T20" fmla="*/ 2147483647 w 306"/>
                  <a:gd name="T21" fmla="*/ 2147483647 h 438"/>
                  <a:gd name="T22" fmla="*/ 2147483647 w 306"/>
                  <a:gd name="T23" fmla="*/ 2147483647 h 438"/>
                  <a:gd name="T24" fmla="*/ 2147483647 w 306"/>
                  <a:gd name="T25" fmla="*/ 2147483647 h 438"/>
                  <a:gd name="T26" fmla="*/ 2147483647 w 306"/>
                  <a:gd name="T27" fmla="*/ 2147483647 h 438"/>
                  <a:gd name="T28" fmla="*/ 2147483647 w 306"/>
                  <a:gd name="T29" fmla="*/ 2147483647 h 438"/>
                  <a:gd name="T30" fmla="*/ 2147483647 w 306"/>
                  <a:gd name="T31" fmla="*/ 2147483647 h 438"/>
                  <a:gd name="T32" fmla="*/ 2147483647 w 306"/>
                  <a:gd name="T33" fmla="*/ 2147483647 h 438"/>
                  <a:gd name="T34" fmla="*/ 2147483647 w 306"/>
                  <a:gd name="T35" fmla="*/ 2147483647 h 438"/>
                  <a:gd name="T36" fmla="*/ 2147483647 w 306"/>
                  <a:gd name="T37" fmla="*/ 2147483647 h 438"/>
                  <a:gd name="T38" fmla="*/ 2147483647 w 306"/>
                  <a:gd name="T39" fmla="*/ 2147483647 h 438"/>
                  <a:gd name="T40" fmla="*/ 2147483647 w 306"/>
                  <a:gd name="T41" fmla="*/ 2147483647 h 438"/>
                  <a:gd name="T42" fmla="*/ 2147483647 w 306"/>
                  <a:gd name="T43" fmla="*/ 2147483647 h 438"/>
                  <a:gd name="T44" fmla="*/ 2147483647 w 306"/>
                  <a:gd name="T45" fmla="*/ 2147483647 h 438"/>
                  <a:gd name="T46" fmla="*/ 2147483647 w 306"/>
                  <a:gd name="T47" fmla="*/ 2147483647 h 438"/>
                  <a:gd name="T48" fmla="*/ 2147483647 w 306"/>
                  <a:gd name="T49" fmla="*/ 2147483647 h 438"/>
                  <a:gd name="T50" fmla="*/ 2147483647 w 306"/>
                  <a:gd name="T51" fmla="*/ 2147483647 h 438"/>
                  <a:gd name="T52" fmla="*/ 2147483647 w 306"/>
                  <a:gd name="T53" fmla="*/ 2147483647 h 438"/>
                  <a:gd name="T54" fmla="*/ 2147483647 w 306"/>
                  <a:gd name="T55" fmla="*/ 2147483647 h 438"/>
                  <a:gd name="T56" fmla="*/ 2147483647 w 306"/>
                  <a:gd name="T57" fmla="*/ 2147483647 h 438"/>
                  <a:gd name="T58" fmla="*/ 2147483647 w 306"/>
                  <a:gd name="T59" fmla="*/ 2147483647 h 438"/>
                  <a:gd name="T60" fmla="*/ 2147483647 w 306"/>
                  <a:gd name="T61" fmla="*/ 2147483647 h 438"/>
                  <a:gd name="T62" fmla="*/ 2147483647 w 306"/>
                  <a:gd name="T63" fmla="*/ 2147483647 h 438"/>
                  <a:gd name="T64" fmla="*/ 2147483647 w 306"/>
                  <a:gd name="T65" fmla="*/ 2147483647 h 438"/>
                  <a:gd name="T66" fmla="*/ 2147483647 w 306"/>
                  <a:gd name="T67" fmla="*/ 2147483647 h 438"/>
                  <a:gd name="T68" fmla="*/ 2147483647 w 306"/>
                  <a:gd name="T69" fmla="*/ 2147483647 h 438"/>
                  <a:gd name="T70" fmla="*/ 2147483647 w 306"/>
                  <a:gd name="T71" fmla="*/ 2147483647 h 438"/>
                  <a:gd name="T72" fmla="*/ 2147483647 w 306"/>
                  <a:gd name="T73" fmla="*/ 2147483647 h 438"/>
                  <a:gd name="T74" fmla="*/ 2147483647 w 306"/>
                  <a:gd name="T75" fmla="*/ 2147483647 h 438"/>
                  <a:gd name="T76" fmla="*/ 2147483647 w 306"/>
                  <a:gd name="T77" fmla="*/ 0 h 438"/>
                  <a:gd name="T78" fmla="*/ 2147483647 w 306"/>
                  <a:gd name="T79" fmla="*/ 2147483647 h 438"/>
                  <a:gd name="T80" fmla="*/ 2147483647 w 306"/>
                  <a:gd name="T81" fmla="*/ 2147483647 h 4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06"/>
                  <a:gd name="T124" fmla="*/ 0 h 438"/>
                  <a:gd name="T125" fmla="*/ 306 w 306"/>
                  <a:gd name="T126" fmla="*/ 438 h 4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06" h="438">
                    <a:moveTo>
                      <a:pt x="0" y="42"/>
                    </a:moveTo>
                    <a:lnTo>
                      <a:pt x="6" y="138"/>
                    </a:lnTo>
                    <a:lnTo>
                      <a:pt x="18" y="138"/>
                    </a:lnTo>
                    <a:lnTo>
                      <a:pt x="24" y="132"/>
                    </a:lnTo>
                    <a:lnTo>
                      <a:pt x="42" y="132"/>
                    </a:lnTo>
                    <a:lnTo>
                      <a:pt x="54" y="138"/>
                    </a:lnTo>
                    <a:lnTo>
                      <a:pt x="54" y="168"/>
                    </a:lnTo>
                    <a:lnTo>
                      <a:pt x="48" y="180"/>
                    </a:lnTo>
                    <a:lnTo>
                      <a:pt x="48" y="198"/>
                    </a:lnTo>
                    <a:lnTo>
                      <a:pt x="54" y="216"/>
                    </a:lnTo>
                    <a:lnTo>
                      <a:pt x="60" y="228"/>
                    </a:lnTo>
                    <a:lnTo>
                      <a:pt x="66" y="234"/>
                    </a:lnTo>
                    <a:lnTo>
                      <a:pt x="84" y="234"/>
                    </a:lnTo>
                    <a:lnTo>
                      <a:pt x="90" y="228"/>
                    </a:lnTo>
                    <a:lnTo>
                      <a:pt x="90" y="240"/>
                    </a:lnTo>
                    <a:lnTo>
                      <a:pt x="84" y="252"/>
                    </a:lnTo>
                    <a:lnTo>
                      <a:pt x="84" y="282"/>
                    </a:lnTo>
                    <a:lnTo>
                      <a:pt x="96" y="306"/>
                    </a:lnTo>
                    <a:lnTo>
                      <a:pt x="102" y="312"/>
                    </a:lnTo>
                    <a:lnTo>
                      <a:pt x="114" y="318"/>
                    </a:lnTo>
                    <a:lnTo>
                      <a:pt x="132" y="330"/>
                    </a:lnTo>
                    <a:lnTo>
                      <a:pt x="144" y="336"/>
                    </a:lnTo>
                    <a:lnTo>
                      <a:pt x="162" y="354"/>
                    </a:lnTo>
                    <a:lnTo>
                      <a:pt x="168" y="354"/>
                    </a:lnTo>
                    <a:lnTo>
                      <a:pt x="168" y="366"/>
                    </a:lnTo>
                    <a:lnTo>
                      <a:pt x="174" y="372"/>
                    </a:lnTo>
                    <a:lnTo>
                      <a:pt x="174" y="378"/>
                    </a:lnTo>
                    <a:lnTo>
                      <a:pt x="180" y="384"/>
                    </a:lnTo>
                    <a:lnTo>
                      <a:pt x="186" y="384"/>
                    </a:lnTo>
                    <a:lnTo>
                      <a:pt x="198" y="390"/>
                    </a:lnTo>
                    <a:lnTo>
                      <a:pt x="204" y="396"/>
                    </a:lnTo>
                    <a:lnTo>
                      <a:pt x="216" y="396"/>
                    </a:lnTo>
                    <a:lnTo>
                      <a:pt x="222" y="402"/>
                    </a:lnTo>
                    <a:lnTo>
                      <a:pt x="228" y="402"/>
                    </a:lnTo>
                    <a:lnTo>
                      <a:pt x="252" y="438"/>
                    </a:lnTo>
                    <a:lnTo>
                      <a:pt x="300" y="432"/>
                    </a:lnTo>
                    <a:lnTo>
                      <a:pt x="300" y="420"/>
                    </a:lnTo>
                    <a:lnTo>
                      <a:pt x="306" y="408"/>
                    </a:lnTo>
                    <a:lnTo>
                      <a:pt x="306" y="378"/>
                    </a:lnTo>
                    <a:lnTo>
                      <a:pt x="294" y="354"/>
                    </a:lnTo>
                    <a:lnTo>
                      <a:pt x="270" y="330"/>
                    </a:lnTo>
                    <a:lnTo>
                      <a:pt x="264" y="318"/>
                    </a:lnTo>
                    <a:lnTo>
                      <a:pt x="258" y="312"/>
                    </a:lnTo>
                    <a:lnTo>
                      <a:pt x="258" y="288"/>
                    </a:lnTo>
                    <a:lnTo>
                      <a:pt x="252" y="276"/>
                    </a:lnTo>
                    <a:lnTo>
                      <a:pt x="246" y="270"/>
                    </a:lnTo>
                    <a:lnTo>
                      <a:pt x="246" y="258"/>
                    </a:lnTo>
                    <a:lnTo>
                      <a:pt x="252" y="252"/>
                    </a:lnTo>
                    <a:lnTo>
                      <a:pt x="252" y="126"/>
                    </a:lnTo>
                    <a:lnTo>
                      <a:pt x="246" y="114"/>
                    </a:lnTo>
                    <a:lnTo>
                      <a:pt x="222" y="90"/>
                    </a:lnTo>
                    <a:lnTo>
                      <a:pt x="204" y="84"/>
                    </a:lnTo>
                    <a:lnTo>
                      <a:pt x="192" y="72"/>
                    </a:lnTo>
                    <a:lnTo>
                      <a:pt x="180" y="66"/>
                    </a:lnTo>
                    <a:lnTo>
                      <a:pt x="156" y="42"/>
                    </a:lnTo>
                    <a:lnTo>
                      <a:pt x="150" y="54"/>
                    </a:lnTo>
                    <a:lnTo>
                      <a:pt x="144" y="60"/>
                    </a:lnTo>
                    <a:lnTo>
                      <a:pt x="138" y="72"/>
                    </a:lnTo>
                    <a:lnTo>
                      <a:pt x="138" y="78"/>
                    </a:lnTo>
                    <a:lnTo>
                      <a:pt x="132" y="84"/>
                    </a:lnTo>
                    <a:lnTo>
                      <a:pt x="114" y="66"/>
                    </a:lnTo>
                    <a:lnTo>
                      <a:pt x="108" y="66"/>
                    </a:lnTo>
                    <a:lnTo>
                      <a:pt x="102" y="72"/>
                    </a:lnTo>
                    <a:lnTo>
                      <a:pt x="90" y="72"/>
                    </a:lnTo>
                    <a:lnTo>
                      <a:pt x="90" y="78"/>
                    </a:lnTo>
                    <a:lnTo>
                      <a:pt x="72" y="78"/>
                    </a:lnTo>
                    <a:lnTo>
                      <a:pt x="66" y="72"/>
                    </a:lnTo>
                    <a:lnTo>
                      <a:pt x="66" y="66"/>
                    </a:lnTo>
                    <a:lnTo>
                      <a:pt x="78" y="54"/>
                    </a:lnTo>
                    <a:lnTo>
                      <a:pt x="78" y="42"/>
                    </a:lnTo>
                    <a:lnTo>
                      <a:pt x="66" y="42"/>
                    </a:lnTo>
                    <a:lnTo>
                      <a:pt x="66" y="30"/>
                    </a:lnTo>
                    <a:lnTo>
                      <a:pt x="60" y="24"/>
                    </a:lnTo>
                    <a:lnTo>
                      <a:pt x="48" y="18"/>
                    </a:lnTo>
                    <a:lnTo>
                      <a:pt x="30" y="18"/>
                    </a:lnTo>
                    <a:lnTo>
                      <a:pt x="30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6" y="3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Malaysia" descr="© INSCALE GmbH, 05.05.2010&#10;http://www.presentationload.com/"/>
              <p:cNvSpPr/>
              <p:nvPr/>
            </p:nvSpPr>
            <p:spPr bwMode="gray">
              <a:xfrm>
                <a:off x="14752" y="5957"/>
                <a:ext cx="511" cy="392"/>
              </a:xfrm>
              <a:custGeom>
                <a:avLst/>
                <a:gdLst>
                  <a:gd name="T0" fmla="*/ 2147483647 w 690"/>
                  <a:gd name="T1" fmla="*/ 2147483647 h 528"/>
                  <a:gd name="T2" fmla="*/ 2147483647 w 690"/>
                  <a:gd name="T3" fmla="*/ 2147483647 h 528"/>
                  <a:gd name="T4" fmla="*/ 2147483647 w 690"/>
                  <a:gd name="T5" fmla="*/ 2147483647 h 528"/>
                  <a:gd name="T6" fmla="*/ 2147483647 w 690"/>
                  <a:gd name="T7" fmla="*/ 2147483647 h 528"/>
                  <a:gd name="T8" fmla="*/ 2147483647 w 690"/>
                  <a:gd name="T9" fmla="*/ 2147483647 h 528"/>
                  <a:gd name="T10" fmla="*/ 2147483647 w 690"/>
                  <a:gd name="T11" fmla="*/ 2147483647 h 528"/>
                  <a:gd name="T12" fmla="*/ 2147483647 w 690"/>
                  <a:gd name="T13" fmla="*/ 2147483647 h 528"/>
                  <a:gd name="T14" fmla="*/ 2147483647 w 690"/>
                  <a:gd name="T15" fmla="*/ 2147483647 h 528"/>
                  <a:gd name="T16" fmla="*/ 2147483647 w 690"/>
                  <a:gd name="T17" fmla="*/ 2147483647 h 528"/>
                  <a:gd name="T18" fmla="*/ 2147483647 w 690"/>
                  <a:gd name="T19" fmla="*/ 2147483647 h 528"/>
                  <a:gd name="T20" fmla="*/ 2147483647 w 690"/>
                  <a:gd name="T21" fmla="*/ 2147483647 h 528"/>
                  <a:gd name="T22" fmla="*/ 2147483647 w 690"/>
                  <a:gd name="T23" fmla="*/ 2147483647 h 528"/>
                  <a:gd name="T24" fmla="*/ 2147483647 w 690"/>
                  <a:gd name="T25" fmla="*/ 2147483647 h 528"/>
                  <a:gd name="T26" fmla="*/ 2147483647 w 690"/>
                  <a:gd name="T27" fmla="*/ 2147483647 h 528"/>
                  <a:gd name="T28" fmla="*/ 2147483647 w 690"/>
                  <a:gd name="T29" fmla="*/ 2147483647 h 528"/>
                  <a:gd name="T30" fmla="*/ 2147483647 w 690"/>
                  <a:gd name="T31" fmla="*/ 2147483647 h 528"/>
                  <a:gd name="T32" fmla="*/ 2147483647 w 690"/>
                  <a:gd name="T33" fmla="*/ 2147483647 h 528"/>
                  <a:gd name="T34" fmla="*/ 2147483647 w 690"/>
                  <a:gd name="T35" fmla="*/ 2147483647 h 528"/>
                  <a:gd name="T36" fmla="*/ 2147483647 w 690"/>
                  <a:gd name="T37" fmla="*/ 2147483647 h 528"/>
                  <a:gd name="T38" fmla="*/ 2147483647 w 690"/>
                  <a:gd name="T39" fmla="*/ 2147483647 h 528"/>
                  <a:gd name="T40" fmla="*/ 2147483647 w 690"/>
                  <a:gd name="T41" fmla="*/ 2147483647 h 528"/>
                  <a:gd name="T42" fmla="*/ 2147483647 w 690"/>
                  <a:gd name="T43" fmla="*/ 2147483647 h 528"/>
                  <a:gd name="T44" fmla="*/ 2147483647 w 690"/>
                  <a:gd name="T45" fmla="*/ 2147483647 h 528"/>
                  <a:gd name="T46" fmla="*/ 2147483647 w 690"/>
                  <a:gd name="T47" fmla="*/ 2147483647 h 528"/>
                  <a:gd name="T48" fmla="*/ 2147483647 w 690"/>
                  <a:gd name="T49" fmla="*/ 2147483647 h 528"/>
                  <a:gd name="T50" fmla="*/ 2147483647 w 690"/>
                  <a:gd name="T51" fmla="*/ 2147483647 h 528"/>
                  <a:gd name="T52" fmla="*/ 2147483647 w 690"/>
                  <a:gd name="T53" fmla="*/ 2147483647 h 528"/>
                  <a:gd name="T54" fmla="*/ 2147483647 w 690"/>
                  <a:gd name="T55" fmla="*/ 2147483647 h 528"/>
                  <a:gd name="T56" fmla="*/ 2147483647 w 690"/>
                  <a:gd name="T57" fmla="*/ 2147483647 h 528"/>
                  <a:gd name="T58" fmla="*/ 2147483647 w 690"/>
                  <a:gd name="T59" fmla="*/ 2147483647 h 528"/>
                  <a:gd name="T60" fmla="*/ 2147483647 w 690"/>
                  <a:gd name="T61" fmla="*/ 2147483647 h 528"/>
                  <a:gd name="T62" fmla="*/ 2147483647 w 690"/>
                  <a:gd name="T63" fmla="*/ 2147483647 h 528"/>
                  <a:gd name="T64" fmla="*/ 2147483647 w 690"/>
                  <a:gd name="T65" fmla="*/ 2147483647 h 528"/>
                  <a:gd name="T66" fmla="*/ 2147483647 w 690"/>
                  <a:gd name="T67" fmla="*/ 2147483647 h 528"/>
                  <a:gd name="T68" fmla="*/ 2147483647 w 690"/>
                  <a:gd name="T69" fmla="*/ 2147483647 h 528"/>
                  <a:gd name="T70" fmla="*/ 2147483647 w 690"/>
                  <a:gd name="T71" fmla="*/ 0 h 528"/>
                  <a:gd name="T72" fmla="*/ 2147483647 w 690"/>
                  <a:gd name="T73" fmla="*/ 0 h 528"/>
                  <a:gd name="T74" fmla="*/ 2147483647 w 690"/>
                  <a:gd name="T75" fmla="*/ 2147483647 h 528"/>
                  <a:gd name="T76" fmla="*/ 2147483647 w 690"/>
                  <a:gd name="T77" fmla="*/ 2147483647 h 528"/>
                  <a:gd name="T78" fmla="*/ 2147483647 w 690"/>
                  <a:gd name="T79" fmla="*/ 2147483647 h 528"/>
                  <a:gd name="T80" fmla="*/ 2147483647 w 690"/>
                  <a:gd name="T81" fmla="*/ 2147483647 h 528"/>
                  <a:gd name="T82" fmla="*/ 2147483647 w 690"/>
                  <a:gd name="T83" fmla="*/ 2147483647 h 528"/>
                  <a:gd name="T84" fmla="*/ 2147483647 w 690"/>
                  <a:gd name="T85" fmla="*/ 2147483647 h 528"/>
                  <a:gd name="T86" fmla="*/ 2147483647 w 690"/>
                  <a:gd name="T87" fmla="*/ 2147483647 h 528"/>
                  <a:gd name="T88" fmla="*/ 2147483647 w 690"/>
                  <a:gd name="T89" fmla="*/ 2147483647 h 528"/>
                  <a:gd name="T90" fmla="*/ 2147483647 w 690"/>
                  <a:gd name="T91" fmla="*/ 2147483647 h 528"/>
                  <a:gd name="T92" fmla="*/ 2147483647 w 690"/>
                  <a:gd name="T93" fmla="*/ 2147483647 h 528"/>
                  <a:gd name="T94" fmla="*/ 2147483647 w 690"/>
                  <a:gd name="T95" fmla="*/ 2147483647 h 528"/>
                  <a:gd name="T96" fmla="*/ 2147483647 w 690"/>
                  <a:gd name="T97" fmla="*/ 2147483647 h 528"/>
                  <a:gd name="T98" fmla="*/ 2147483647 w 690"/>
                  <a:gd name="T99" fmla="*/ 2147483647 h 528"/>
                  <a:gd name="T100" fmla="*/ 2147483647 w 690"/>
                  <a:gd name="T101" fmla="*/ 2147483647 h 528"/>
                  <a:gd name="T102" fmla="*/ 2147483647 w 690"/>
                  <a:gd name="T103" fmla="*/ 2147483647 h 528"/>
                  <a:gd name="T104" fmla="*/ 2147483647 w 690"/>
                  <a:gd name="T105" fmla="*/ 2147483647 h 528"/>
                  <a:gd name="T106" fmla="*/ 2147483647 w 690"/>
                  <a:gd name="T107" fmla="*/ 2147483647 h 528"/>
                  <a:gd name="T108" fmla="*/ 2147483647 w 690"/>
                  <a:gd name="T109" fmla="*/ 2147483647 h 528"/>
                  <a:gd name="T110" fmla="*/ 2147483647 w 690"/>
                  <a:gd name="T111" fmla="*/ 2147483647 h 528"/>
                  <a:gd name="T112" fmla="*/ 2147483647 w 690"/>
                  <a:gd name="T113" fmla="*/ 2147483647 h 528"/>
                  <a:gd name="T114" fmla="*/ 0 w 690"/>
                  <a:gd name="T115" fmla="*/ 2147483647 h 52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90"/>
                  <a:gd name="T175" fmla="*/ 0 h 528"/>
                  <a:gd name="T176" fmla="*/ 690 w 690"/>
                  <a:gd name="T177" fmla="*/ 528 h 52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90" h="528">
                    <a:moveTo>
                      <a:pt x="12" y="504"/>
                    </a:moveTo>
                    <a:lnTo>
                      <a:pt x="24" y="510"/>
                    </a:lnTo>
                    <a:lnTo>
                      <a:pt x="30" y="516"/>
                    </a:lnTo>
                    <a:lnTo>
                      <a:pt x="54" y="528"/>
                    </a:lnTo>
                    <a:lnTo>
                      <a:pt x="60" y="528"/>
                    </a:lnTo>
                    <a:lnTo>
                      <a:pt x="78" y="510"/>
                    </a:lnTo>
                    <a:lnTo>
                      <a:pt x="102" y="510"/>
                    </a:lnTo>
                    <a:lnTo>
                      <a:pt x="120" y="516"/>
                    </a:lnTo>
                    <a:lnTo>
                      <a:pt x="144" y="516"/>
                    </a:lnTo>
                    <a:lnTo>
                      <a:pt x="174" y="486"/>
                    </a:lnTo>
                    <a:lnTo>
                      <a:pt x="180" y="474"/>
                    </a:lnTo>
                    <a:lnTo>
                      <a:pt x="222" y="474"/>
                    </a:lnTo>
                    <a:lnTo>
                      <a:pt x="234" y="486"/>
                    </a:lnTo>
                    <a:lnTo>
                      <a:pt x="258" y="498"/>
                    </a:lnTo>
                    <a:lnTo>
                      <a:pt x="264" y="504"/>
                    </a:lnTo>
                    <a:lnTo>
                      <a:pt x="270" y="504"/>
                    </a:lnTo>
                    <a:lnTo>
                      <a:pt x="282" y="492"/>
                    </a:lnTo>
                    <a:lnTo>
                      <a:pt x="294" y="486"/>
                    </a:lnTo>
                    <a:lnTo>
                      <a:pt x="300" y="480"/>
                    </a:lnTo>
                    <a:lnTo>
                      <a:pt x="324" y="480"/>
                    </a:lnTo>
                    <a:lnTo>
                      <a:pt x="354" y="444"/>
                    </a:lnTo>
                    <a:lnTo>
                      <a:pt x="348" y="432"/>
                    </a:lnTo>
                    <a:lnTo>
                      <a:pt x="384" y="402"/>
                    </a:lnTo>
                    <a:lnTo>
                      <a:pt x="378" y="390"/>
                    </a:lnTo>
                    <a:lnTo>
                      <a:pt x="372" y="384"/>
                    </a:lnTo>
                    <a:lnTo>
                      <a:pt x="372" y="360"/>
                    </a:lnTo>
                    <a:lnTo>
                      <a:pt x="378" y="354"/>
                    </a:lnTo>
                    <a:lnTo>
                      <a:pt x="396" y="354"/>
                    </a:lnTo>
                    <a:lnTo>
                      <a:pt x="402" y="342"/>
                    </a:lnTo>
                    <a:lnTo>
                      <a:pt x="402" y="336"/>
                    </a:lnTo>
                    <a:lnTo>
                      <a:pt x="408" y="318"/>
                    </a:lnTo>
                    <a:lnTo>
                      <a:pt x="408" y="264"/>
                    </a:lnTo>
                    <a:lnTo>
                      <a:pt x="414" y="252"/>
                    </a:lnTo>
                    <a:lnTo>
                      <a:pt x="420" y="246"/>
                    </a:lnTo>
                    <a:lnTo>
                      <a:pt x="516" y="246"/>
                    </a:lnTo>
                    <a:lnTo>
                      <a:pt x="540" y="270"/>
                    </a:lnTo>
                    <a:lnTo>
                      <a:pt x="552" y="276"/>
                    </a:lnTo>
                    <a:lnTo>
                      <a:pt x="558" y="282"/>
                    </a:lnTo>
                    <a:lnTo>
                      <a:pt x="576" y="276"/>
                    </a:lnTo>
                    <a:lnTo>
                      <a:pt x="564" y="216"/>
                    </a:lnTo>
                    <a:lnTo>
                      <a:pt x="576" y="222"/>
                    </a:lnTo>
                    <a:lnTo>
                      <a:pt x="582" y="234"/>
                    </a:lnTo>
                    <a:lnTo>
                      <a:pt x="594" y="240"/>
                    </a:lnTo>
                    <a:lnTo>
                      <a:pt x="636" y="240"/>
                    </a:lnTo>
                    <a:lnTo>
                      <a:pt x="630" y="234"/>
                    </a:lnTo>
                    <a:lnTo>
                      <a:pt x="624" y="222"/>
                    </a:lnTo>
                    <a:lnTo>
                      <a:pt x="618" y="216"/>
                    </a:lnTo>
                    <a:lnTo>
                      <a:pt x="606" y="192"/>
                    </a:lnTo>
                    <a:lnTo>
                      <a:pt x="606" y="186"/>
                    </a:lnTo>
                    <a:lnTo>
                      <a:pt x="612" y="180"/>
                    </a:lnTo>
                    <a:lnTo>
                      <a:pt x="624" y="180"/>
                    </a:lnTo>
                    <a:lnTo>
                      <a:pt x="642" y="186"/>
                    </a:lnTo>
                    <a:lnTo>
                      <a:pt x="654" y="186"/>
                    </a:lnTo>
                    <a:lnTo>
                      <a:pt x="660" y="192"/>
                    </a:lnTo>
                    <a:lnTo>
                      <a:pt x="666" y="192"/>
                    </a:lnTo>
                    <a:lnTo>
                      <a:pt x="690" y="162"/>
                    </a:lnTo>
                    <a:lnTo>
                      <a:pt x="666" y="156"/>
                    </a:lnTo>
                    <a:lnTo>
                      <a:pt x="660" y="144"/>
                    </a:lnTo>
                    <a:lnTo>
                      <a:pt x="642" y="126"/>
                    </a:lnTo>
                    <a:lnTo>
                      <a:pt x="630" y="120"/>
                    </a:lnTo>
                    <a:lnTo>
                      <a:pt x="612" y="120"/>
                    </a:lnTo>
                    <a:lnTo>
                      <a:pt x="600" y="114"/>
                    </a:lnTo>
                    <a:lnTo>
                      <a:pt x="588" y="114"/>
                    </a:lnTo>
                    <a:lnTo>
                      <a:pt x="588" y="108"/>
                    </a:lnTo>
                    <a:lnTo>
                      <a:pt x="582" y="102"/>
                    </a:lnTo>
                    <a:lnTo>
                      <a:pt x="582" y="90"/>
                    </a:lnTo>
                    <a:lnTo>
                      <a:pt x="576" y="78"/>
                    </a:lnTo>
                    <a:lnTo>
                      <a:pt x="564" y="66"/>
                    </a:lnTo>
                    <a:lnTo>
                      <a:pt x="540" y="54"/>
                    </a:lnTo>
                    <a:lnTo>
                      <a:pt x="534" y="60"/>
                    </a:lnTo>
                    <a:lnTo>
                      <a:pt x="528" y="60"/>
                    </a:lnTo>
                    <a:lnTo>
                      <a:pt x="510" y="0"/>
                    </a:lnTo>
                    <a:lnTo>
                      <a:pt x="504" y="18"/>
                    </a:lnTo>
                    <a:lnTo>
                      <a:pt x="492" y="0"/>
                    </a:lnTo>
                    <a:lnTo>
                      <a:pt x="480" y="60"/>
                    </a:lnTo>
                    <a:lnTo>
                      <a:pt x="468" y="66"/>
                    </a:lnTo>
                    <a:lnTo>
                      <a:pt x="462" y="66"/>
                    </a:lnTo>
                    <a:lnTo>
                      <a:pt x="450" y="72"/>
                    </a:lnTo>
                    <a:lnTo>
                      <a:pt x="438" y="96"/>
                    </a:lnTo>
                    <a:lnTo>
                      <a:pt x="438" y="114"/>
                    </a:lnTo>
                    <a:lnTo>
                      <a:pt x="408" y="126"/>
                    </a:lnTo>
                    <a:lnTo>
                      <a:pt x="420" y="162"/>
                    </a:lnTo>
                    <a:lnTo>
                      <a:pt x="408" y="162"/>
                    </a:lnTo>
                    <a:lnTo>
                      <a:pt x="390" y="156"/>
                    </a:lnTo>
                    <a:lnTo>
                      <a:pt x="378" y="156"/>
                    </a:lnTo>
                    <a:lnTo>
                      <a:pt x="360" y="150"/>
                    </a:lnTo>
                    <a:lnTo>
                      <a:pt x="354" y="150"/>
                    </a:lnTo>
                    <a:lnTo>
                      <a:pt x="342" y="156"/>
                    </a:lnTo>
                    <a:lnTo>
                      <a:pt x="342" y="168"/>
                    </a:lnTo>
                    <a:lnTo>
                      <a:pt x="336" y="180"/>
                    </a:lnTo>
                    <a:lnTo>
                      <a:pt x="336" y="204"/>
                    </a:lnTo>
                    <a:lnTo>
                      <a:pt x="294" y="246"/>
                    </a:lnTo>
                    <a:lnTo>
                      <a:pt x="294" y="258"/>
                    </a:lnTo>
                    <a:lnTo>
                      <a:pt x="282" y="294"/>
                    </a:lnTo>
                    <a:lnTo>
                      <a:pt x="276" y="306"/>
                    </a:lnTo>
                    <a:lnTo>
                      <a:pt x="264" y="318"/>
                    </a:lnTo>
                    <a:lnTo>
                      <a:pt x="228" y="336"/>
                    </a:lnTo>
                    <a:lnTo>
                      <a:pt x="186" y="342"/>
                    </a:lnTo>
                    <a:lnTo>
                      <a:pt x="162" y="348"/>
                    </a:lnTo>
                    <a:lnTo>
                      <a:pt x="156" y="354"/>
                    </a:lnTo>
                    <a:lnTo>
                      <a:pt x="132" y="366"/>
                    </a:lnTo>
                    <a:lnTo>
                      <a:pt x="114" y="384"/>
                    </a:lnTo>
                    <a:lnTo>
                      <a:pt x="102" y="390"/>
                    </a:lnTo>
                    <a:lnTo>
                      <a:pt x="84" y="426"/>
                    </a:lnTo>
                    <a:lnTo>
                      <a:pt x="102" y="444"/>
                    </a:lnTo>
                    <a:lnTo>
                      <a:pt x="102" y="462"/>
                    </a:lnTo>
                    <a:lnTo>
                      <a:pt x="96" y="474"/>
                    </a:lnTo>
                    <a:lnTo>
                      <a:pt x="84" y="480"/>
                    </a:lnTo>
                    <a:lnTo>
                      <a:pt x="72" y="480"/>
                    </a:lnTo>
                    <a:lnTo>
                      <a:pt x="48" y="468"/>
                    </a:lnTo>
                    <a:lnTo>
                      <a:pt x="42" y="462"/>
                    </a:lnTo>
                    <a:lnTo>
                      <a:pt x="30" y="456"/>
                    </a:lnTo>
                    <a:lnTo>
                      <a:pt x="24" y="456"/>
                    </a:lnTo>
                    <a:lnTo>
                      <a:pt x="12" y="462"/>
                    </a:lnTo>
                    <a:lnTo>
                      <a:pt x="0" y="474"/>
                    </a:lnTo>
                    <a:lnTo>
                      <a:pt x="0" y="492"/>
                    </a:lnTo>
                    <a:lnTo>
                      <a:pt x="12" y="50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4" name="Malawi" descr="© INSCALE GmbH, 05.05.2010&#10;http://www.presentationload.com/"/>
              <p:cNvSpPr/>
              <p:nvPr/>
            </p:nvSpPr>
            <p:spPr bwMode="gray">
              <a:xfrm>
                <a:off x="10660" y="6962"/>
                <a:ext cx="174" cy="465"/>
              </a:xfrm>
              <a:custGeom>
                <a:avLst/>
                <a:gdLst>
                  <a:gd name="T0" fmla="*/ 2147483647 w 234"/>
                  <a:gd name="T1" fmla="*/ 2147483647 h 624"/>
                  <a:gd name="T2" fmla="*/ 2147483647 w 234"/>
                  <a:gd name="T3" fmla="*/ 2147483647 h 624"/>
                  <a:gd name="T4" fmla="*/ 2147483647 w 234"/>
                  <a:gd name="T5" fmla="*/ 2147483647 h 624"/>
                  <a:gd name="T6" fmla="*/ 2147483647 w 234"/>
                  <a:gd name="T7" fmla="*/ 2147483647 h 624"/>
                  <a:gd name="T8" fmla="*/ 2147483647 w 234"/>
                  <a:gd name="T9" fmla="*/ 2147483647 h 624"/>
                  <a:gd name="T10" fmla="*/ 2147483647 w 234"/>
                  <a:gd name="T11" fmla="*/ 2147483647 h 624"/>
                  <a:gd name="T12" fmla="*/ 2147483647 w 234"/>
                  <a:gd name="T13" fmla="*/ 2147483647 h 624"/>
                  <a:gd name="T14" fmla="*/ 2147483647 w 234"/>
                  <a:gd name="T15" fmla="*/ 2147483647 h 624"/>
                  <a:gd name="T16" fmla="*/ 2147483647 w 234"/>
                  <a:gd name="T17" fmla="*/ 2147483647 h 624"/>
                  <a:gd name="T18" fmla="*/ 2147483647 w 234"/>
                  <a:gd name="T19" fmla="*/ 2147483647 h 624"/>
                  <a:gd name="T20" fmla="*/ 2147483647 w 234"/>
                  <a:gd name="T21" fmla="*/ 2147483647 h 624"/>
                  <a:gd name="T22" fmla="*/ 2147483647 w 234"/>
                  <a:gd name="T23" fmla="*/ 2147483647 h 624"/>
                  <a:gd name="T24" fmla="*/ 2147483647 w 234"/>
                  <a:gd name="T25" fmla="*/ 2147483647 h 624"/>
                  <a:gd name="T26" fmla="*/ 2147483647 w 234"/>
                  <a:gd name="T27" fmla="*/ 2147483647 h 624"/>
                  <a:gd name="T28" fmla="*/ 2147483647 w 234"/>
                  <a:gd name="T29" fmla="*/ 2147483647 h 624"/>
                  <a:gd name="T30" fmla="*/ 2147483647 w 234"/>
                  <a:gd name="T31" fmla="*/ 2147483647 h 624"/>
                  <a:gd name="T32" fmla="*/ 2147483647 w 234"/>
                  <a:gd name="T33" fmla="*/ 2147483647 h 624"/>
                  <a:gd name="T34" fmla="*/ 2147483647 w 234"/>
                  <a:gd name="T35" fmla="*/ 2147483647 h 624"/>
                  <a:gd name="T36" fmla="*/ 2147483647 w 234"/>
                  <a:gd name="T37" fmla="*/ 2147483647 h 624"/>
                  <a:gd name="T38" fmla="*/ 2147483647 w 234"/>
                  <a:gd name="T39" fmla="*/ 2147483647 h 624"/>
                  <a:gd name="T40" fmla="*/ 2147483647 w 234"/>
                  <a:gd name="T41" fmla="*/ 2147483647 h 624"/>
                  <a:gd name="T42" fmla="*/ 2147483647 w 234"/>
                  <a:gd name="T43" fmla="*/ 2147483647 h 624"/>
                  <a:gd name="T44" fmla="*/ 2147483647 w 234"/>
                  <a:gd name="T45" fmla="*/ 2147483647 h 624"/>
                  <a:gd name="T46" fmla="*/ 2147483647 w 234"/>
                  <a:gd name="T47" fmla="*/ 0 h 624"/>
                  <a:gd name="T48" fmla="*/ 2147483647 w 234"/>
                  <a:gd name="T49" fmla="*/ 2147483647 h 624"/>
                  <a:gd name="T50" fmla="*/ 2147483647 w 234"/>
                  <a:gd name="T51" fmla="*/ 2147483647 h 624"/>
                  <a:gd name="T52" fmla="*/ 2147483647 w 234"/>
                  <a:gd name="T53" fmla="*/ 2147483647 h 624"/>
                  <a:gd name="T54" fmla="*/ 2147483647 w 234"/>
                  <a:gd name="T55" fmla="*/ 2147483647 h 624"/>
                  <a:gd name="T56" fmla="*/ 2147483647 w 234"/>
                  <a:gd name="T57" fmla="*/ 2147483647 h 624"/>
                  <a:gd name="T58" fmla="*/ 2147483647 w 234"/>
                  <a:gd name="T59" fmla="*/ 2147483647 h 624"/>
                  <a:gd name="T60" fmla="*/ 2147483647 w 234"/>
                  <a:gd name="T61" fmla="*/ 2147483647 h 624"/>
                  <a:gd name="T62" fmla="*/ 2147483647 w 234"/>
                  <a:gd name="T63" fmla="*/ 2147483647 h 624"/>
                  <a:gd name="T64" fmla="*/ 2147483647 w 234"/>
                  <a:gd name="T65" fmla="*/ 2147483647 h 624"/>
                  <a:gd name="T66" fmla="*/ 2147483647 w 234"/>
                  <a:gd name="T67" fmla="*/ 2147483647 h 624"/>
                  <a:gd name="T68" fmla="*/ 2147483647 w 234"/>
                  <a:gd name="T69" fmla="*/ 2147483647 h 624"/>
                  <a:gd name="T70" fmla="*/ 2147483647 w 234"/>
                  <a:gd name="T71" fmla="*/ 2147483647 h 624"/>
                  <a:gd name="T72" fmla="*/ 2147483647 w 234"/>
                  <a:gd name="T73" fmla="*/ 2147483647 h 624"/>
                  <a:gd name="T74" fmla="*/ 0 w 234"/>
                  <a:gd name="T75" fmla="*/ 2147483647 h 624"/>
                  <a:gd name="T76" fmla="*/ 2147483647 w 234"/>
                  <a:gd name="T77" fmla="*/ 2147483647 h 624"/>
                  <a:gd name="T78" fmla="*/ 2147483647 w 234"/>
                  <a:gd name="T79" fmla="*/ 2147483647 h 624"/>
                  <a:gd name="T80" fmla="*/ 2147483647 w 234"/>
                  <a:gd name="T81" fmla="*/ 2147483647 h 624"/>
                  <a:gd name="T82" fmla="*/ 2147483647 w 234"/>
                  <a:gd name="T83" fmla="*/ 2147483647 h 624"/>
                  <a:gd name="T84" fmla="*/ 2147483647 w 234"/>
                  <a:gd name="T85" fmla="*/ 2147483647 h 624"/>
                  <a:gd name="T86" fmla="*/ 2147483647 w 234"/>
                  <a:gd name="T87" fmla="*/ 2147483647 h 624"/>
                  <a:gd name="T88" fmla="*/ 2147483647 w 234"/>
                  <a:gd name="T89" fmla="*/ 2147483647 h 624"/>
                  <a:gd name="T90" fmla="*/ 2147483647 w 234"/>
                  <a:gd name="T91" fmla="*/ 2147483647 h 624"/>
                  <a:gd name="T92" fmla="*/ 2147483647 w 234"/>
                  <a:gd name="T93" fmla="*/ 2147483647 h 624"/>
                  <a:gd name="T94" fmla="*/ 2147483647 w 234"/>
                  <a:gd name="T95" fmla="*/ 2147483647 h 624"/>
                  <a:gd name="T96" fmla="*/ 2147483647 w 234"/>
                  <a:gd name="T97" fmla="*/ 2147483647 h 624"/>
                  <a:gd name="T98" fmla="*/ 2147483647 w 234"/>
                  <a:gd name="T99" fmla="*/ 2147483647 h 624"/>
                  <a:gd name="T100" fmla="*/ 2147483647 w 234"/>
                  <a:gd name="T101" fmla="*/ 2147483647 h 624"/>
                  <a:gd name="T102" fmla="*/ 2147483647 w 234"/>
                  <a:gd name="T103" fmla="*/ 2147483647 h 624"/>
                  <a:gd name="T104" fmla="*/ 2147483647 w 234"/>
                  <a:gd name="T105" fmla="*/ 2147483647 h 624"/>
                  <a:gd name="T106" fmla="*/ 2147483647 w 234"/>
                  <a:gd name="T107" fmla="*/ 2147483647 h 624"/>
                  <a:gd name="T108" fmla="*/ 2147483647 w 234"/>
                  <a:gd name="T109" fmla="*/ 2147483647 h 624"/>
                  <a:gd name="T110" fmla="*/ 2147483647 w 234"/>
                  <a:gd name="T111" fmla="*/ 2147483647 h 624"/>
                  <a:gd name="T112" fmla="*/ 2147483647 w 234"/>
                  <a:gd name="T113" fmla="*/ 2147483647 h 624"/>
                  <a:gd name="T114" fmla="*/ 2147483647 w 234"/>
                  <a:gd name="T115" fmla="*/ 2147483647 h 624"/>
                  <a:gd name="T116" fmla="*/ 2147483647 w 234"/>
                  <a:gd name="T117" fmla="*/ 2147483647 h 62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34"/>
                  <a:gd name="T178" fmla="*/ 0 h 624"/>
                  <a:gd name="T179" fmla="*/ 234 w 234"/>
                  <a:gd name="T180" fmla="*/ 624 h 62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34" h="624">
                    <a:moveTo>
                      <a:pt x="234" y="432"/>
                    </a:moveTo>
                    <a:lnTo>
                      <a:pt x="222" y="420"/>
                    </a:lnTo>
                    <a:lnTo>
                      <a:pt x="210" y="402"/>
                    </a:lnTo>
                    <a:lnTo>
                      <a:pt x="204" y="390"/>
                    </a:lnTo>
                    <a:lnTo>
                      <a:pt x="198" y="384"/>
                    </a:lnTo>
                    <a:lnTo>
                      <a:pt x="186" y="360"/>
                    </a:lnTo>
                    <a:lnTo>
                      <a:pt x="162" y="336"/>
                    </a:lnTo>
                    <a:lnTo>
                      <a:pt x="156" y="336"/>
                    </a:lnTo>
                    <a:lnTo>
                      <a:pt x="156" y="330"/>
                    </a:lnTo>
                    <a:lnTo>
                      <a:pt x="150" y="330"/>
                    </a:lnTo>
                    <a:lnTo>
                      <a:pt x="150" y="342"/>
                    </a:lnTo>
                    <a:lnTo>
                      <a:pt x="156" y="342"/>
                    </a:lnTo>
                    <a:lnTo>
                      <a:pt x="168" y="354"/>
                    </a:lnTo>
                    <a:lnTo>
                      <a:pt x="168" y="366"/>
                    </a:lnTo>
                    <a:lnTo>
                      <a:pt x="174" y="378"/>
                    </a:lnTo>
                    <a:lnTo>
                      <a:pt x="174" y="390"/>
                    </a:lnTo>
                    <a:lnTo>
                      <a:pt x="168" y="396"/>
                    </a:lnTo>
                    <a:lnTo>
                      <a:pt x="162" y="396"/>
                    </a:lnTo>
                    <a:lnTo>
                      <a:pt x="162" y="390"/>
                    </a:lnTo>
                    <a:lnTo>
                      <a:pt x="156" y="384"/>
                    </a:lnTo>
                    <a:lnTo>
                      <a:pt x="156" y="378"/>
                    </a:lnTo>
                    <a:lnTo>
                      <a:pt x="144" y="384"/>
                    </a:lnTo>
                    <a:lnTo>
                      <a:pt x="132" y="384"/>
                    </a:lnTo>
                    <a:lnTo>
                      <a:pt x="132" y="360"/>
                    </a:lnTo>
                    <a:lnTo>
                      <a:pt x="126" y="354"/>
                    </a:lnTo>
                    <a:lnTo>
                      <a:pt x="126" y="342"/>
                    </a:lnTo>
                    <a:lnTo>
                      <a:pt x="120" y="330"/>
                    </a:lnTo>
                    <a:lnTo>
                      <a:pt x="120" y="282"/>
                    </a:lnTo>
                    <a:lnTo>
                      <a:pt x="84" y="246"/>
                    </a:lnTo>
                    <a:lnTo>
                      <a:pt x="90" y="240"/>
                    </a:lnTo>
                    <a:lnTo>
                      <a:pt x="90" y="222"/>
                    </a:lnTo>
                    <a:lnTo>
                      <a:pt x="96" y="210"/>
                    </a:lnTo>
                    <a:lnTo>
                      <a:pt x="114" y="192"/>
                    </a:lnTo>
                    <a:lnTo>
                      <a:pt x="120" y="180"/>
                    </a:lnTo>
                    <a:lnTo>
                      <a:pt x="126" y="174"/>
                    </a:lnTo>
                    <a:lnTo>
                      <a:pt x="126" y="156"/>
                    </a:lnTo>
                    <a:lnTo>
                      <a:pt x="120" y="150"/>
                    </a:lnTo>
                    <a:lnTo>
                      <a:pt x="120" y="102"/>
                    </a:lnTo>
                    <a:lnTo>
                      <a:pt x="114" y="78"/>
                    </a:lnTo>
                    <a:lnTo>
                      <a:pt x="114" y="60"/>
                    </a:lnTo>
                    <a:lnTo>
                      <a:pt x="102" y="60"/>
                    </a:lnTo>
                    <a:lnTo>
                      <a:pt x="84" y="42"/>
                    </a:lnTo>
                    <a:lnTo>
                      <a:pt x="84" y="36"/>
                    </a:lnTo>
                    <a:lnTo>
                      <a:pt x="90" y="24"/>
                    </a:lnTo>
                    <a:lnTo>
                      <a:pt x="90" y="18"/>
                    </a:lnTo>
                    <a:lnTo>
                      <a:pt x="60" y="18"/>
                    </a:lnTo>
                    <a:lnTo>
                      <a:pt x="54" y="0"/>
                    </a:lnTo>
                    <a:lnTo>
                      <a:pt x="30" y="0"/>
                    </a:lnTo>
                    <a:lnTo>
                      <a:pt x="30" y="12"/>
                    </a:lnTo>
                    <a:lnTo>
                      <a:pt x="42" y="12"/>
                    </a:lnTo>
                    <a:lnTo>
                      <a:pt x="54" y="24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6" y="60"/>
                    </a:lnTo>
                    <a:lnTo>
                      <a:pt x="66" y="84"/>
                    </a:lnTo>
                    <a:lnTo>
                      <a:pt x="78" y="84"/>
                    </a:lnTo>
                    <a:lnTo>
                      <a:pt x="78" y="96"/>
                    </a:lnTo>
                    <a:lnTo>
                      <a:pt x="54" y="108"/>
                    </a:lnTo>
                    <a:lnTo>
                      <a:pt x="48" y="114"/>
                    </a:lnTo>
                    <a:lnTo>
                      <a:pt x="42" y="114"/>
                    </a:lnTo>
                    <a:lnTo>
                      <a:pt x="42" y="132"/>
                    </a:lnTo>
                    <a:lnTo>
                      <a:pt x="54" y="138"/>
                    </a:lnTo>
                    <a:lnTo>
                      <a:pt x="48" y="156"/>
                    </a:lnTo>
                    <a:lnTo>
                      <a:pt x="48" y="228"/>
                    </a:lnTo>
                    <a:lnTo>
                      <a:pt x="60" y="228"/>
                    </a:lnTo>
                    <a:lnTo>
                      <a:pt x="60" y="234"/>
                    </a:lnTo>
                    <a:lnTo>
                      <a:pt x="42" y="252"/>
                    </a:lnTo>
                    <a:lnTo>
                      <a:pt x="30" y="258"/>
                    </a:lnTo>
                    <a:lnTo>
                      <a:pt x="24" y="264"/>
                    </a:lnTo>
                    <a:lnTo>
                      <a:pt x="18" y="264"/>
                    </a:lnTo>
                    <a:lnTo>
                      <a:pt x="24" y="300"/>
                    </a:lnTo>
                    <a:lnTo>
                      <a:pt x="18" y="312"/>
                    </a:lnTo>
                    <a:lnTo>
                      <a:pt x="12" y="318"/>
                    </a:lnTo>
                    <a:lnTo>
                      <a:pt x="6" y="330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12" y="348"/>
                    </a:lnTo>
                    <a:lnTo>
                      <a:pt x="24" y="360"/>
                    </a:lnTo>
                    <a:lnTo>
                      <a:pt x="36" y="366"/>
                    </a:lnTo>
                    <a:lnTo>
                      <a:pt x="66" y="414"/>
                    </a:lnTo>
                    <a:lnTo>
                      <a:pt x="96" y="414"/>
                    </a:lnTo>
                    <a:lnTo>
                      <a:pt x="102" y="408"/>
                    </a:lnTo>
                    <a:lnTo>
                      <a:pt x="120" y="408"/>
                    </a:lnTo>
                    <a:lnTo>
                      <a:pt x="126" y="414"/>
                    </a:lnTo>
                    <a:lnTo>
                      <a:pt x="126" y="450"/>
                    </a:lnTo>
                    <a:lnTo>
                      <a:pt x="132" y="450"/>
                    </a:lnTo>
                    <a:lnTo>
                      <a:pt x="126" y="480"/>
                    </a:lnTo>
                    <a:lnTo>
                      <a:pt x="114" y="486"/>
                    </a:lnTo>
                    <a:lnTo>
                      <a:pt x="126" y="504"/>
                    </a:lnTo>
                    <a:lnTo>
                      <a:pt x="120" y="510"/>
                    </a:lnTo>
                    <a:lnTo>
                      <a:pt x="108" y="516"/>
                    </a:lnTo>
                    <a:lnTo>
                      <a:pt x="102" y="522"/>
                    </a:lnTo>
                    <a:lnTo>
                      <a:pt x="102" y="528"/>
                    </a:lnTo>
                    <a:lnTo>
                      <a:pt x="114" y="528"/>
                    </a:lnTo>
                    <a:lnTo>
                      <a:pt x="114" y="558"/>
                    </a:lnTo>
                    <a:lnTo>
                      <a:pt x="126" y="564"/>
                    </a:lnTo>
                    <a:lnTo>
                      <a:pt x="132" y="570"/>
                    </a:lnTo>
                    <a:lnTo>
                      <a:pt x="144" y="576"/>
                    </a:lnTo>
                    <a:lnTo>
                      <a:pt x="150" y="582"/>
                    </a:lnTo>
                    <a:lnTo>
                      <a:pt x="162" y="588"/>
                    </a:lnTo>
                    <a:lnTo>
                      <a:pt x="162" y="600"/>
                    </a:lnTo>
                    <a:lnTo>
                      <a:pt x="156" y="606"/>
                    </a:lnTo>
                    <a:lnTo>
                      <a:pt x="156" y="618"/>
                    </a:lnTo>
                    <a:lnTo>
                      <a:pt x="162" y="624"/>
                    </a:lnTo>
                    <a:lnTo>
                      <a:pt x="168" y="618"/>
                    </a:lnTo>
                    <a:lnTo>
                      <a:pt x="180" y="612"/>
                    </a:lnTo>
                    <a:lnTo>
                      <a:pt x="180" y="582"/>
                    </a:lnTo>
                    <a:lnTo>
                      <a:pt x="174" y="576"/>
                    </a:lnTo>
                    <a:lnTo>
                      <a:pt x="168" y="576"/>
                    </a:lnTo>
                    <a:lnTo>
                      <a:pt x="168" y="558"/>
                    </a:lnTo>
                    <a:lnTo>
                      <a:pt x="174" y="546"/>
                    </a:lnTo>
                    <a:lnTo>
                      <a:pt x="186" y="540"/>
                    </a:lnTo>
                    <a:lnTo>
                      <a:pt x="210" y="540"/>
                    </a:lnTo>
                    <a:lnTo>
                      <a:pt x="216" y="534"/>
                    </a:lnTo>
                    <a:lnTo>
                      <a:pt x="216" y="474"/>
                    </a:lnTo>
                    <a:lnTo>
                      <a:pt x="222" y="468"/>
                    </a:lnTo>
                    <a:lnTo>
                      <a:pt x="228" y="456"/>
                    </a:lnTo>
                    <a:lnTo>
                      <a:pt x="234" y="450"/>
                    </a:lnTo>
                    <a:lnTo>
                      <a:pt x="234" y="43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Madagascar" descr="© INSCALE GmbH, 05.05.2010&#10;http://www.presentationload.com/"/>
              <p:cNvSpPr/>
              <p:nvPr/>
            </p:nvSpPr>
            <p:spPr bwMode="gray">
              <a:xfrm>
                <a:off x="11168" y="7134"/>
                <a:ext cx="441" cy="810"/>
              </a:xfrm>
              <a:custGeom>
                <a:avLst/>
                <a:gdLst>
                  <a:gd name="T0" fmla="*/ 2147483647 w 594"/>
                  <a:gd name="T1" fmla="*/ 2147483647 h 1092"/>
                  <a:gd name="T2" fmla="*/ 2147483647 w 594"/>
                  <a:gd name="T3" fmla="*/ 2147483647 h 1092"/>
                  <a:gd name="T4" fmla="*/ 2147483647 w 594"/>
                  <a:gd name="T5" fmla="*/ 2147483647 h 1092"/>
                  <a:gd name="T6" fmla="*/ 2147483647 w 594"/>
                  <a:gd name="T7" fmla="*/ 2147483647 h 1092"/>
                  <a:gd name="T8" fmla="*/ 2147483647 w 594"/>
                  <a:gd name="T9" fmla="*/ 2147483647 h 1092"/>
                  <a:gd name="T10" fmla="*/ 2147483647 w 594"/>
                  <a:gd name="T11" fmla="*/ 2147483647 h 1092"/>
                  <a:gd name="T12" fmla="*/ 2147483647 w 594"/>
                  <a:gd name="T13" fmla="*/ 2147483647 h 1092"/>
                  <a:gd name="T14" fmla="*/ 2147483647 w 594"/>
                  <a:gd name="T15" fmla="*/ 2147483647 h 1092"/>
                  <a:gd name="T16" fmla="*/ 2147483647 w 594"/>
                  <a:gd name="T17" fmla="*/ 2147483647 h 1092"/>
                  <a:gd name="T18" fmla="*/ 2147483647 w 594"/>
                  <a:gd name="T19" fmla="*/ 2147483647 h 1092"/>
                  <a:gd name="T20" fmla="*/ 2147483647 w 594"/>
                  <a:gd name="T21" fmla="*/ 2147483647 h 1092"/>
                  <a:gd name="T22" fmla="*/ 2147483647 w 594"/>
                  <a:gd name="T23" fmla="*/ 2147483647 h 1092"/>
                  <a:gd name="T24" fmla="*/ 2147483647 w 594"/>
                  <a:gd name="T25" fmla="*/ 2147483647 h 1092"/>
                  <a:gd name="T26" fmla="*/ 2147483647 w 594"/>
                  <a:gd name="T27" fmla="*/ 2147483647 h 1092"/>
                  <a:gd name="T28" fmla="*/ 2147483647 w 594"/>
                  <a:gd name="T29" fmla="*/ 2147483647 h 1092"/>
                  <a:gd name="T30" fmla="*/ 2147483647 w 594"/>
                  <a:gd name="T31" fmla="*/ 2147483647 h 1092"/>
                  <a:gd name="T32" fmla="*/ 2147483647 w 594"/>
                  <a:gd name="T33" fmla="*/ 0 h 1092"/>
                  <a:gd name="T34" fmla="*/ 2147483647 w 594"/>
                  <a:gd name="T35" fmla="*/ 2147483647 h 1092"/>
                  <a:gd name="T36" fmla="*/ 2147483647 w 594"/>
                  <a:gd name="T37" fmla="*/ 2147483647 h 1092"/>
                  <a:gd name="T38" fmla="*/ 2147483647 w 594"/>
                  <a:gd name="T39" fmla="*/ 2147483647 h 1092"/>
                  <a:gd name="T40" fmla="*/ 2147483647 w 594"/>
                  <a:gd name="T41" fmla="*/ 2147483647 h 1092"/>
                  <a:gd name="T42" fmla="*/ 2147483647 w 594"/>
                  <a:gd name="T43" fmla="*/ 2147483647 h 1092"/>
                  <a:gd name="T44" fmla="*/ 2147483647 w 594"/>
                  <a:gd name="T45" fmla="*/ 2147483647 h 1092"/>
                  <a:gd name="T46" fmla="*/ 2147483647 w 594"/>
                  <a:gd name="T47" fmla="*/ 2147483647 h 1092"/>
                  <a:gd name="T48" fmla="*/ 2147483647 w 594"/>
                  <a:gd name="T49" fmla="*/ 2147483647 h 1092"/>
                  <a:gd name="T50" fmla="*/ 2147483647 w 594"/>
                  <a:gd name="T51" fmla="*/ 2147483647 h 1092"/>
                  <a:gd name="T52" fmla="*/ 2147483647 w 594"/>
                  <a:gd name="T53" fmla="*/ 2147483647 h 1092"/>
                  <a:gd name="T54" fmla="*/ 2147483647 w 594"/>
                  <a:gd name="T55" fmla="*/ 2147483647 h 1092"/>
                  <a:gd name="T56" fmla="*/ 2147483647 w 594"/>
                  <a:gd name="T57" fmla="*/ 2147483647 h 1092"/>
                  <a:gd name="T58" fmla="*/ 2147483647 w 594"/>
                  <a:gd name="T59" fmla="*/ 2147483647 h 1092"/>
                  <a:gd name="T60" fmla="*/ 2147483647 w 594"/>
                  <a:gd name="T61" fmla="*/ 2147483647 h 1092"/>
                  <a:gd name="T62" fmla="*/ 2147483647 w 594"/>
                  <a:gd name="T63" fmla="*/ 2147483647 h 1092"/>
                  <a:gd name="T64" fmla="*/ 2147483647 w 594"/>
                  <a:gd name="T65" fmla="*/ 2147483647 h 1092"/>
                  <a:gd name="T66" fmla="*/ 2147483647 w 594"/>
                  <a:gd name="T67" fmla="*/ 2147483647 h 1092"/>
                  <a:gd name="T68" fmla="*/ 2147483647 w 594"/>
                  <a:gd name="T69" fmla="*/ 2147483647 h 1092"/>
                  <a:gd name="T70" fmla="*/ 2147483647 w 594"/>
                  <a:gd name="T71" fmla="*/ 2147483647 h 1092"/>
                  <a:gd name="T72" fmla="*/ 2147483647 w 594"/>
                  <a:gd name="T73" fmla="*/ 2147483647 h 1092"/>
                  <a:gd name="T74" fmla="*/ 2147483647 w 594"/>
                  <a:gd name="T75" fmla="*/ 2147483647 h 1092"/>
                  <a:gd name="T76" fmla="*/ 2147483647 w 594"/>
                  <a:gd name="T77" fmla="*/ 2147483647 h 1092"/>
                  <a:gd name="T78" fmla="*/ 2147483647 w 594"/>
                  <a:gd name="T79" fmla="*/ 2147483647 h 1092"/>
                  <a:gd name="T80" fmla="*/ 2147483647 w 594"/>
                  <a:gd name="T81" fmla="*/ 2147483647 h 1092"/>
                  <a:gd name="T82" fmla="*/ 2147483647 w 594"/>
                  <a:gd name="T83" fmla="*/ 2147483647 h 1092"/>
                  <a:gd name="T84" fmla="*/ 2147483647 w 594"/>
                  <a:gd name="T85" fmla="*/ 2147483647 h 1092"/>
                  <a:gd name="T86" fmla="*/ 0 w 594"/>
                  <a:gd name="T87" fmla="*/ 2147483647 h 1092"/>
                  <a:gd name="T88" fmla="*/ 2147483647 w 594"/>
                  <a:gd name="T89" fmla="*/ 2147483647 h 1092"/>
                  <a:gd name="T90" fmla="*/ 2147483647 w 594"/>
                  <a:gd name="T91" fmla="*/ 2147483647 h 1092"/>
                  <a:gd name="T92" fmla="*/ 2147483647 w 594"/>
                  <a:gd name="T93" fmla="*/ 2147483647 h 1092"/>
                  <a:gd name="T94" fmla="*/ 2147483647 w 594"/>
                  <a:gd name="T95" fmla="*/ 2147483647 h 1092"/>
                  <a:gd name="T96" fmla="*/ 2147483647 w 594"/>
                  <a:gd name="T97" fmla="*/ 2147483647 h 1092"/>
                  <a:gd name="T98" fmla="*/ 2147483647 w 594"/>
                  <a:gd name="T99" fmla="*/ 2147483647 h 1092"/>
                  <a:gd name="T100" fmla="*/ 2147483647 w 594"/>
                  <a:gd name="T101" fmla="*/ 2147483647 h 1092"/>
                  <a:gd name="T102" fmla="*/ 2147483647 w 594"/>
                  <a:gd name="T103" fmla="*/ 2147483647 h 109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94"/>
                  <a:gd name="T157" fmla="*/ 0 h 1092"/>
                  <a:gd name="T158" fmla="*/ 594 w 594"/>
                  <a:gd name="T159" fmla="*/ 1092 h 109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94" h="1092">
                    <a:moveTo>
                      <a:pt x="120" y="330"/>
                    </a:moveTo>
                    <a:lnTo>
                      <a:pt x="144" y="324"/>
                    </a:lnTo>
                    <a:lnTo>
                      <a:pt x="192" y="324"/>
                    </a:lnTo>
                    <a:lnTo>
                      <a:pt x="192" y="300"/>
                    </a:lnTo>
                    <a:lnTo>
                      <a:pt x="252" y="312"/>
                    </a:lnTo>
                    <a:lnTo>
                      <a:pt x="270" y="282"/>
                    </a:lnTo>
                    <a:lnTo>
                      <a:pt x="312" y="288"/>
                    </a:lnTo>
                    <a:lnTo>
                      <a:pt x="312" y="258"/>
                    </a:lnTo>
                    <a:lnTo>
                      <a:pt x="324" y="228"/>
                    </a:lnTo>
                    <a:lnTo>
                      <a:pt x="324" y="258"/>
                    </a:lnTo>
                    <a:lnTo>
                      <a:pt x="336" y="276"/>
                    </a:lnTo>
                    <a:lnTo>
                      <a:pt x="348" y="240"/>
                    </a:lnTo>
                    <a:lnTo>
                      <a:pt x="348" y="210"/>
                    </a:lnTo>
                    <a:lnTo>
                      <a:pt x="354" y="192"/>
                    </a:lnTo>
                    <a:lnTo>
                      <a:pt x="354" y="186"/>
                    </a:lnTo>
                    <a:lnTo>
                      <a:pt x="360" y="186"/>
                    </a:lnTo>
                    <a:lnTo>
                      <a:pt x="372" y="198"/>
                    </a:lnTo>
                    <a:lnTo>
                      <a:pt x="372" y="204"/>
                    </a:lnTo>
                    <a:lnTo>
                      <a:pt x="378" y="204"/>
                    </a:lnTo>
                    <a:lnTo>
                      <a:pt x="402" y="180"/>
                    </a:lnTo>
                    <a:lnTo>
                      <a:pt x="396" y="168"/>
                    </a:lnTo>
                    <a:lnTo>
                      <a:pt x="396" y="150"/>
                    </a:lnTo>
                    <a:lnTo>
                      <a:pt x="390" y="138"/>
                    </a:lnTo>
                    <a:lnTo>
                      <a:pt x="402" y="126"/>
                    </a:lnTo>
                    <a:lnTo>
                      <a:pt x="414" y="126"/>
                    </a:lnTo>
                    <a:lnTo>
                      <a:pt x="420" y="132"/>
                    </a:lnTo>
                    <a:lnTo>
                      <a:pt x="426" y="132"/>
                    </a:lnTo>
                    <a:lnTo>
                      <a:pt x="432" y="126"/>
                    </a:lnTo>
                    <a:lnTo>
                      <a:pt x="438" y="114"/>
                    </a:lnTo>
                    <a:lnTo>
                      <a:pt x="450" y="102"/>
                    </a:lnTo>
                    <a:lnTo>
                      <a:pt x="456" y="90"/>
                    </a:lnTo>
                    <a:lnTo>
                      <a:pt x="462" y="72"/>
                    </a:lnTo>
                    <a:lnTo>
                      <a:pt x="462" y="42"/>
                    </a:lnTo>
                    <a:lnTo>
                      <a:pt x="492" y="0"/>
                    </a:lnTo>
                    <a:lnTo>
                      <a:pt x="546" y="60"/>
                    </a:lnTo>
                    <a:lnTo>
                      <a:pt x="546" y="90"/>
                    </a:lnTo>
                    <a:lnTo>
                      <a:pt x="552" y="96"/>
                    </a:lnTo>
                    <a:lnTo>
                      <a:pt x="558" y="114"/>
                    </a:lnTo>
                    <a:lnTo>
                      <a:pt x="576" y="150"/>
                    </a:lnTo>
                    <a:lnTo>
                      <a:pt x="582" y="156"/>
                    </a:lnTo>
                    <a:lnTo>
                      <a:pt x="582" y="162"/>
                    </a:lnTo>
                    <a:lnTo>
                      <a:pt x="564" y="216"/>
                    </a:lnTo>
                    <a:lnTo>
                      <a:pt x="594" y="276"/>
                    </a:lnTo>
                    <a:lnTo>
                      <a:pt x="594" y="288"/>
                    </a:lnTo>
                    <a:lnTo>
                      <a:pt x="588" y="294"/>
                    </a:lnTo>
                    <a:lnTo>
                      <a:pt x="576" y="294"/>
                    </a:lnTo>
                    <a:lnTo>
                      <a:pt x="564" y="288"/>
                    </a:lnTo>
                    <a:lnTo>
                      <a:pt x="558" y="282"/>
                    </a:lnTo>
                    <a:lnTo>
                      <a:pt x="552" y="282"/>
                    </a:lnTo>
                    <a:lnTo>
                      <a:pt x="522" y="288"/>
                    </a:lnTo>
                    <a:lnTo>
                      <a:pt x="528" y="330"/>
                    </a:lnTo>
                    <a:lnTo>
                      <a:pt x="522" y="336"/>
                    </a:lnTo>
                    <a:lnTo>
                      <a:pt x="516" y="348"/>
                    </a:lnTo>
                    <a:lnTo>
                      <a:pt x="504" y="354"/>
                    </a:lnTo>
                    <a:lnTo>
                      <a:pt x="486" y="390"/>
                    </a:lnTo>
                    <a:lnTo>
                      <a:pt x="486" y="402"/>
                    </a:lnTo>
                    <a:lnTo>
                      <a:pt x="492" y="414"/>
                    </a:lnTo>
                    <a:lnTo>
                      <a:pt x="504" y="450"/>
                    </a:lnTo>
                    <a:lnTo>
                      <a:pt x="498" y="468"/>
                    </a:lnTo>
                    <a:lnTo>
                      <a:pt x="486" y="510"/>
                    </a:lnTo>
                    <a:lnTo>
                      <a:pt x="462" y="570"/>
                    </a:lnTo>
                    <a:lnTo>
                      <a:pt x="432" y="642"/>
                    </a:lnTo>
                    <a:lnTo>
                      <a:pt x="390" y="720"/>
                    </a:lnTo>
                    <a:lnTo>
                      <a:pt x="324" y="852"/>
                    </a:lnTo>
                    <a:lnTo>
                      <a:pt x="312" y="894"/>
                    </a:lnTo>
                    <a:lnTo>
                      <a:pt x="306" y="912"/>
                    </a:lnTo>
                    <a:lnTo>
                      <a:pt x="306" y="948"/>
                    </a:lnTo>
                    <a:lnTo>
                      <a:pt x="294" y="984"/>
                    </a:lnTo>
                    <a:lnTo>
                      <a:pt x="276" y="1014"/>
                    </a:lnTo>
                    <a:lnTo>
                      <a:pt x="258" y="1032"/>
                    </a:lnTo>
                    <a:lnTo>
                      <a:pt x="240" y="1044"/>
                    </a:lnTo>
                    <a:lnTo>
                      <a:pt x="222" y="1062"/>
                    </a:lnTo>
                    <a:lnTo>
                      <a:pt x="216" y="1062"/>
                    </a:lnTo>
                    <a:lnTo>
                      <a:pt x="210" y="1068"/>
                    </a:lnTo>
                    <a:lnTo>
                      <a:pt x="186" y="1068"/>
                    </a:lnTo>
                    <a:lnTo>
                      <a:pt x="150" y="1086"/>
                    </a:lnTo>
                    <a:lnTo>
                      <a:pt x="114" y="1092"/>
                    </a:lnTo>
                    <a:lnTo>
                      <a:pt x="78" y="1074"/>
                    </a:lnTo>
                    <a:lnTo>
                      <a:pt x="60" y="1056"/>
                    </a:lnTo>
                    <a:lnTo>
                      <a:pt x="48" y="1038"/>
                    </a:lnTo>
                    <a:lnTo>
                      <a:pt x="36" y="1026"/>
                    </a:lnTo>
                    <a:lnTo>
                      <a:pt x="36" y="1020"/>
                    </a:lnTo>
                    <a:lnTo>
                      <a:pt x="30" y="1014"/>
                    </a:lnTo>
                    <a:lnTo>
                      <a:pt x="48" y="990"/>
                    </a:lnTo>
                    <a:lnTo>
                      <a:pt x="42" y="978"/>
                    </a:lnTo>
                    <a:lnTo>
                      <a:pt x="24" y="948"/>
                    </a:lnTo>
                    <a:lnTo>
                      <a:pt x="12" y="900"/>
                    </a:lnTo>
                    <a:lnTo>
                      <a:pt x="0" y="834"/>
                    </a:lnTo>
                    <a:lnTo>
                      <a:pt x="0" y="786"/>
                    </a:lnTo>
                    <a:lnTo>
                      <a:pt x="6" y="756"/>
                    </a:lnTo>
                    <a:lnTo>
                      <a:pt x="18" y="738"/>
                    </a:lnTo>
                    <a:lnTo>
                      <a:pt x="60" y="696"/>
                    </a:lnTo>
                    <a:lnTo>
                      <a:pt x="72" y="678"/>
                    </a:lnTo>
                    <a:lnTo>
                      <a:pt x="90" y="672"/>
                    </a:lnTo>
                    <a:lnTo>
                      <a:pt x="96" y="660"/>
                    </a:lnTo>
                    <a:lnTo>
                      <a:pt x="108" y="654"/>
                    </a:lnTo>
                    <a:lnTo>
                      <a:pt x="108" y="636"/>
                    </a:lnTo>
                    <a:lnTo>
                      <a:pt x="102" y="600"/>
                    </a:lnTo>
                    <a:lnTo>
                      <a:pt x="96" y="558"/>
                    </a:lnTo>
                    <a:lnTo>
                      <a:pt x="96" y="522"/>
                    </a:lnTo>
                    <a:lnTo>
                      <a:pt x="78" y="432"/>
                    </a:lnTo>
                    <a:lnTo>
                      <a:pt x="90" y="408"/>
                    </a:lnTo>
                    <a:lnTo>
                      <a:pt x="132" y="366"/>
                    </a:lnTo>
                    <a:lnTo>
                      <a:pt x="132" y="360"/>
                    </a:lnTo>
                    <a:lnTo>
                      <a:pt x="120" y="33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6" name="Macedonia" descr="© INSCALE GmbH, 05.05.2010&#10;http://www.presentationload.com/"/>
              <p:cNvSpPr/>
              <p:nvPr/>
            </p:nvSpPr>
            <p:spPr bwMode="gray">
              <a:xfrm>
                <a:off x="9978" y="3861"/>
                <a:ext cx="122" cy="96"/>
              </a:xfrm>
              <a:custGeom>
                <a:avLst/>
                <a:gdLst>
                  <a:gd name="T0" fmla="*/ 2147483647 w 162"/>
                  <a:gd name="T1" fmla="*/ 2147483647 h 126"/>
                  <a:gd name="T2" fmla="*/ 2147483647 w 162"/>
                  <a:gd name="T3" fmla="*/ 2147483647 h 126"/>
                  <a:gd name="T4" fmla="*/ 2147483647 w 162"/>
                  <a:gd name="T5" fmla="*/ 2147483647 h 126"/>
                  <a:gd name="T6" fmla="*/ 2147483647 w 162"/>
                  <a:gd name="T7" fmla="*/ 2147483647 h 126"/>
                  <a:gd name="T8" fmla="*/ 2147483647 w 162"/>
                  <a:gd name="T9" fmla="*/ 0 h 126"/>
                  <a:gd name="T10" fmla="*/ 2147483647 w 162"/>
                  <a:gd name="T11" fmla="*/ 2147483647 h 126"/>
                  <a:gd name="T12" fmla="*/ 2147483647 w 162"/>
                  <a:gd name="T13" fmla="*/ 2147483647 h 126"/>
                  <a:gd name="T14" fmla="*/ 2147483647 w 162"/>
                  <a:gd name="T15" fmla="*/ 2147483647 h 126"/>
                  <a:gd name="T16" fmla="*/ 2147483647 w 162"/>
                  <a:gd name="T17" fmla="*/ 2147483647 h 126"/>
                  <a:gd name="T18" fmla="*/ 2147483647 w 162"/>
                  <a:gd name="T19" fmla="*/ 2147483647 h 126"/>
                  <a:gd name="T20" fmla="*/ 2147483647 w 162"/>
                  <a:gd name="T21" fmla="*/ 2147483647 h 126"/>
                  <a:gd name="T22" fmla="*/ 0 w 162"/>
                  <a:gd name="T23" fmla="*/ 2147483647 h 126"/>
                  <a:gd name="T24" fmla="*/ 0 w 162"/>
                  <a:gd name="T25" fmla="*/ 2147483647 h 126"/>
                  <a:gd name="T26" fmla="*/ 2147483647 w 162"/>
                  <a:gd name="T27" fmla="*/ 2147483647 h 126"/>
                  <a:gd name="T28" fmla="*/ 2147483647 w 162"/>
                  <a:gd name="T29" fmla="*/ 2147483647 h 126"/>
                  <a:gd name="T30" fmla="*/ 2147483647 w 162"/>
                  <a:gd name="T31" fmla="*/ 2147483647 h 126"/>
                  <a:gd name="T32" fmla="*/ 2147483647 w 162"/>
                  <a:gd name="T33" fmla="*/ 2147483647 h 126"/>
                  <a:gd name="T34" fmla="*/ 2147483647 w 162"/>
                  <a:gd name="T35" fmla="*/ 2147483647 h 126"/>
                  <a:gd name="T36" fmla="*/ 2147483647 w 162"/>
                  <a:gd name="T37" fmla="*/ 2147483647 h 126"/>
                  <a:gd name="T38" fmla="*/ 2147483647 w 162"/>
                  <a:gd name="T39" fmla="*/ 2147483647 h 126"/>
                  <a:gd name="T40" fmla="*/ 2147483647 w 162"/>
                  <a:gd name="T41" fmla="*/ 2147483647 h 126"/>
                  <a:gd name="T42" fmla="*/ 2147483647 w 162"/>
                  <a:gd name="T43" fmla="*/ 2147483647 h 126"/>
                  <a:gd name="T44" fmla="*/ 2147483647 w 162"/>
                  <a:gd name="T45" fmla="*/ 2147483647 h 126"/>
                  <a:gd name="T46" fmla="*/ 2147483647 w 162"/>
                  <a:gd name="T47" fmla="*/ 2147483647 h 126"/>
                  <a:gd name="T48" fmla="*/ 2147483647 w 162"/>
                  <a:gd name="T49" fmla="*/ 2147483647 h 126"/>
                  <a:gd name="T50" fmla="*/ 2147483647 w 162"/>
                  <a:gd name="T51" fmla="*/ 2147483647 h 126"/>
                  <a:gd name="T52" fmla="*/ 2147483647 w 162"/>
                  <a:gd name="T53" fmla="*/ 2147483647 h 126"/>
                  <a:gd name="T54" fmla="*/ 2147483647 w 162"/>
                  <a:gd name="T55" fmla="*/ 2147483647 h 126"/>
                  <a:gd name="T56" fmla="*/ 2147483647 w 162"/>
                  <a:gd name="T57" fmla="*/ 2147483647 h 126"/>
                  <a:gd name="T58" fmla="*/ 2147483647 w 162"/>
                  <a:gd name="T59" fmla="*/ 2147483647 h 126"/>
                  <a:gd name="T60" fmla="*/ 2147483647 w 162"/>
                  <a:gd name="T61" fmla="*/ 2147483647 h 126"/>
                  <a:gd name="T62" fmla="*/ 2147483647 w 162"/>
                  <a:gd name="T63" fmla="*/ 2147483647 h 126"/>
                  <a:gd name="T64" fmla="*/ 2147483647 w 162"/>
                  <a:gd name="T65" fmla="*/ 2147483647 h 1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2"/>
                  <a:gd name="T100" fmla="*/ 0 h 126"/>
                  <a:gd name="T101" fmla="*/ 162 w 162"/>
                  <a:gd name="T102" fmla="*/ 126 h 1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2" h="126">
                    <a:moveTo>
                      <a:pt x="150" y="42"/>
                    </a:moveTo>
                    <a:lnTo>
                      <a:pt x="132" y="30"/>
                    </a:lnTo>
                    <a:lnTo>
                      <a:pt x="132" y="18"/>
                    </a:lnTo>
                    <a:lnTo>
                      <a:pt x="126" y="18"/>
                    </a:lnTo>
                    <a:lnTo>
                      <a:pt x="114" y="0"/>
                    </a:lnTo>
                    <a:lnTo>
                      <a:pt x="72" y="6"/>
                    </a:lnTo>
                    <a:lnTo>
                      <a:pt x="66" y="12"/>
                    </a:lnTo>
                    <a:lnTo>
                      <a:pt x="48" y="12"/>
                    </a:lnTo>
                    <a:lnTo>
                      <a:pt x="48" y="24"/>
                    </a:lnTo>
                    <a:lnTo>
                      <a:pt x="24" y="24"/>
                    </a:lnTo>
                    <a:lnTo>
                      <a:pt x="18" y="36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6" y="78"/>
                    </a:lnTo>
                    <a:lnTo>
                      <a:pt x="6" y="102"/>
                    </a:lnTo>
                    <a:lnTo>
                      <a:pt x="12" y="108"/>
                    </a:lnTo>
                    <a:lnTo>
                      <a:pt x="18" y="108"/>
                    </a:lnTo>
                    <a:lnTo>
                      <a:pt x="18" y="126"/>
                    </a:lnTo>
                    <a:lnTo>
                      <a:pt x="42" y="120"/>
                    </a:lnTo>
                    <a:lnTo>
                      <a:pt x="42" y="126"/>
                    </a:lnTo>
                    <a:lnTo>
                      <a:pt x="54" y="120"/>
                    </a:lnTo>
                    <a:lnTo>
                      <a:pt x="60" y="120"/>
                    </a:lnTo>
                    <a:lnTo>
                      <a:pt x="66" y="126"/>
                    </a:lnTo>
                    <a:lnTo>
                      <a:pt x="90" y="126"/>
                    </a:lnTo>
                    <a:lnTo>
                      <a:pt x="96" y="114"/>
                    </a:lnTo>
                    <a:lnTo>
                      <a:pt x="96" y="108"/>
                    </a:lnTo>
                    <a:lnTo>
                      <a:pt x="120" y="108"/>
                    </a:lnTo>
                    <a:lnTo>
                      <a:pt x="132" y="102"/>
                    </a:lnTo>
                    <a:lnTo>
                      <a:pt x="156" y="78"/>
                    </a:lnTo>
                    <a:lnTo>
                      <a:pt x="162" y="66"/>
                    </a:lnTo>
                    <a:lnTo>
                      <a:pt x="162" y="60"/>
                    </a:lnTo>
                    <a:lnTo>
                      <a:pt x="156" y="48"/>
                    </a:lnTo>
                    <a:lnTo>
                      <a:pt x="150" y="4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Luxembourg" descr="© INSCALE GmbH, 05.05.2010&#10;http://www.presentationload.com/"/>
              <p:cNvSpPr/>
              <p:nvPr/>
            </p:nvSpPr>
            <p:spPr bwMode="gray">
              <a:xfrm>
                <a:off x="9272" y="3411"/>
                <a:ext cx="38" cy="32"/>
              </a:xfrm>
              <a:custGeom>
                <a:avLst/>
                <a:gdLst>
                  <a:gd name="T0" fmla="*/ 2147483647 w 54"/>
                  <a:gd name="T1" fmla="*/ 2147483647 h 42"/>
                  <a:gd name="T2" fmla="*/ 2147483647 w 54"/>
                  <a:gd name="T3" fmla="*/ 2147483647 h 42"/>
                  <a:gd name="T4" fmla="*/ 2147483647 w 54"/>
                  <a:gd name="T5" fmla="*/ 2147483647 h 42"/>
                  <a:gd name="T6" fmla="*/ 2147483647 w 54"/>
                  <a:gd name="T7" fmla="*/ 2147483647 h 42"/>
                  <a:gd name="T8" fmla="*/ 2147483647 w 54"/>
                  <a:gd name="T9" fmla="*/ 2147483647 h 42"/>
                  <a:gd name="T10" fmla="*/ 2147483647 w 54"/>
                  <a:gd name="T11" fmla="*/ 2147483647 h 42"/>
                  <a:gd name="T12" fmla="*/ 2147483647 w 54"/>
                  <a:gd name="T13" fmla="*/ 2147483647 h 42"/>
                  <a:gd name="T14" fmla="*/ 2147483647 w 54"/>
                  <a:gd name="T15" fmla="*/ 2147483647 h 42"/>
                  <a:gd name="T16" fmla="*/ 2147483647 w 54"/>
                  <a:gd name="T17" fmla="*/ 0 h 42"/>
                  <a:gd name="T18" fmla="*/ 2147483647 w 54"/>
                  <a:gd name="T19" fmla="*/ 0 h 42"/>
                  <a:gd name="T20" fmla="*/ 2147483647 w 54"/>
                  <a:gd name="T21" fmla="*/ 2147483647 h 42"/>
                  <a:gd name="T22" fmla="*/ 2147483647 w 54"/>
                  <a:gd name="T23" fmla="*/ 2147483647 h 42"/>
                  <a:gd name="T24" fmla="*/ 0 w 54"/>
                  <a:gd name="T25" fmla="*/ 2147483647 h 42"/>
                  <a:gd name="T26" fmla="*/ 0 w 54"/>
                  <a:gd name="T27" fmla="*/ 2147483647 h 42"/>
                  <a:gd name="T28" fmla="*/ 2147483647 w 54"/>
                  <a:gd name="T29" fmla="*/ 2147483647 h 42"/>
                  <a:gd name="T30" fmla="*/ 2147483647 w 54"/>
                  <a:gd name="T31" fmla="*/ 2147483647 h 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4"/>
                  <a:gd name="T49" fmla="*/ 0 h 42"/>
                  <a:gd name="T50" fmla="*/ 54 w 54"/>
                  <a:gd name="T51" fmla="*/ 42 h 4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4" h="42">
                    <a:moveTo>
                      <a:pt x="18" y="42"/>
                    </a:moveTo>
                    <a:lnTo>
                      <a:pt x="30" y="36"/>
                    </a:lnTo>
                    <a:lnTo>
                      <a:pt x="48" y="42"/>
                    </a:lnTo>
                    <a:lnTo>
                      <a:pt x="54" y="36"/>
                    </a:lnTo>
                    <a:lnTo>
                      <a:pt x="54" y="24"/>
                    </a:lnTo>
                    <a:lnTo>
                      <a:pt x="42" y="18"/>
                    </a:lnTo>
                    <a:lnTo>
                      <a:pt x="36" y="18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6"/>
                    </a:lnTo>
                    <a:lnTo>
                      <a:pt x="6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8" y="4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9" name="Liechtenstein" descr="© INSCALE GmbH, 05.05.2010&#10;http://www.presentationload.com/"/>
              <p:cNvSpPr/>
              <p:nvPr/>
            </p:nvSpPr>
            <p:spPr bwMode="gray">
              <a:xfrm>
                <a:off x="9440" y="3573"/>
                <a:ext cx="12" cy="17"/>
              </a:xfrm>
              <a:custGeom>
                <a:avLst/>
                <a:gdLst>
                  <a:gd name="T0" fmla="*/ 2147483647 w 18"/>
                  <a:gd name="T1" fmla="*/ 0 h 24"/>
                  <a:gd name="T2" fmla="*/ 2147483647 w 18"/>
                  <a:gd name="T3" fmla="*/ 2147483647 h 24"/>
                  <a:gd name="T4" fmla="*/ 0 w 18"/>
                  <a:gd name="T5" fmla="*/ 2147483647 h 24"/>
                  <a:gd name="T6" fmla="*/ 0 w 18"/>
                  <a:gd name="T7" fmla="*/ 2147483647 h 24"/>
                  <a:gd name="T8" fmla="*/ 2147483647 w 18"/>
                  <a:gd name="T9" fmla="*/ 2147483647 h 24"/>
                  <a:gd name="T10" fmla="*/ 2147483647 w 18"/>
                  <a:gd name="T11" fmla="*/ 0 h 24"/>
                  <a:gd name="T12" fmla="*/ 2147483647 w 18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"/>
                  <a:gd name="T22" fmla="*/ 0 h 24"/>
                  <a:gd name="T23" fmla="*/ 18 w 18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" h="24">
                    <a:moveTo>
                      <a:pt x="12" y="0"/>
                    </a:moveTo>
                    <a:lnTo>
                      <a:pt x="6" y="6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8" y="24"/>
                    </a:lnTo>
                    <a:lnTo>
                      <a:pt x="18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0" name="Libya" descr="© INSCALE GmbH, 05.05.2010&#10;http://www.presentationload.com/"/>
              <p:cNvSpPr/>
              <p:nvPr/>
            </p:nvSpPr>
            <p:spPr bwMode="gray">
              <a:xfrm>
                <a:off x="9434" y="4410"/>
                <a:ext cx="816" cy="825"/>
              </a:xfrm>
              <a:custGeom>
                <a:avLst/>
                <a:gdLst>
                  <a:gd name="T0" fmla="*/ 2147483647 w 1098"/>
                  <a:gd name="T1" fmla="*/ 2147483647 h 1110"/>
                  <a:gd name="T2" fmla="*/ 2147483647 w 1098"/>
                  <a:gd name="T3" fmla="*/ 2147483647 h 1110"/>
                  <a:gd name="T4" fmla="*/ 2147483647 w 1098"/>
                  <a:gd name="T5" fmla="*/ 2147483647 h 1110"/>
                  <a:gd name="T6" fmla="*/ 2147483647 w 1098"/>
                  <a:gd name="T7" fmla="*/ 2147483647 h 1110"/>
                  <a:gd name="T8" fmla="*/ 2147483647 w 1098"/>
                  <a:gd name="T9" fmla="*/ 2147483647 h 1110"/>
                  <a:gd name="T10" fmla="*/ 2147483647 w 1098"/>
                  <a:gd name="T11" fmla="*/ 2147483647 h 1110"/>
                  <a:gd name="T12" fmla="*/ 2147483647 w 1098"/>
                  <a:gd name="T13" fmla="*/ 2147483647 h 1110"/>
                  <a:gd name="T14" fmla="*/ 2147483647 w 1098"/>
                  <a:gd name="T15" fmla="*/ 2147483647 h 1110"/>
                  <a:gd name="T16" fmla="*/ 2147483647 w 1098"/>
                  <a:gd name="T17" fmla="*/ 2147483647 h 1110"/>
                  <a:gd name="T18" fmla="*/ 2147483647 w 1098"/>
                  <a:gd name="T19" fmla="*/ 2147483647 h 1110"/>
                  <a:gd name="T20" fmla="*/ 2147483647 w 1098"/>
                  <a:gd name="T21" fmla="*/ 2147483647 h 1110"/>
                  <a:gd name="T22" fmla="*/ 2147483647 w 1098"/>
                  <a:gd name="T23" fmla="*/ 2147483647 h 1110"/>
                  <a:gd name="T24" fmla="*/ 0 w 1098"/>
                  <a:gd name="T25" fmla="*/ 2147483647 h 1110"/>
                  <a:gd name="T26" fmla="*/ 2147483647 w 1098"/>
                  <a:gd name="T27" fmla="*/ 2147483647 h 1110"/>
                  <a:gd name="T28" fmla="*/ 2147483647 w 1098"/>
                  <a:gd name="T29" fmla="*/ 2147483647 h 1110"/>
                  <a:gd name="T30" fmla="*/ 2147483647 w 1098"/>
                  <a:gd name="T31" fmla="*/ 2147483647 h 1110"/>
                  <a:gd name="T32" fmla="*/ 2147483647 w 1098"/>
                  <a:gd name="T33" fmla="*/ 2147483647 h 1110"/>
                  <a:gd name="T34" fmla="*/ 2147483647 w 1098"/>
                  <a:gd name="T35" fmla="*/ 2147483647 h 1110"/>
                  <a:gd name="T36" fmla="*/ 2147483647 w 1098"/>
                  <a:gd name="T37" fmla="*/ 2147483647 h 1110"/>
                  <a:gd name="T38" fmla="*/ 2147483647 w 1098"/>
                  <a:gd name="T39" fmla="*/ 2147483647 h 1110"/>
                  <a:gd name="T40" fmla="*/ 2147483647 w 1098"/>
                  <a:gd name="T41" fmla="*/ 2147483647 h 1110"/>
                  <a:gd name="T42" fmla="*/ 2147483647 w 1098"/>
                  <a:gd name="T43" fmla="*/ 2147483647 h 1110"/>
                  <a:gd name="T44" fmla="*/ 2147483647 w 1098"/>
                  <a:gd name="T45" fmla="*/ 2147483647 h 1110"/>
                  <a:gd name="T46" fmla="*/ 2147483647 w 1098"/>
                  <a:gd name="T47" fmla="*/ 2147483647 h 1110"/>
                  <a:gd name="T48" fmla="*/ 2147483647 w 1098"/>
                  <a:gd name="T49" fmla="*/ 2147483647 h 1110"/>
                  <a:gd name="T50" fmla="*/ 2147483647 w 1098"/>
                  <a:gd name="T51" fmla="*/ 2147483647 h 1110"/>
                  <a:gd name="T52" fmla="*/ 2147483647 w 1098"/>
                  <a:gd name="T53" fmla="*/ 2147483647 h 1110"/>
                  <a:gd name="T54" fmla="*/ 2147483647 w 1098"/>
                  <a:gd name="T55" fmla="*/ 2147483647 h 1110"/>
                  <a:gd name="T56" fmla="*/ 2147483647 w 1098"/>
                  <a:gd name="T57" fmla="*/ 2147483647 h 1110"/>
                  <a:gd name="T58" fmla="*/ 2147483647 w 1098"/>
                  <a:gd name="T59" fmla="*/ 2147483647 h 1110"/>
                  <a:gd name="T60" fmla="*/ 2147483647 w 1098"/>
                  <a:gd name="T61" fmla="*/ 2147483647 h 1110"/>
                  <a:gd name="T62" fmla="*/ 2147483647 w 1098"/>
                  <a:gd name="T63" fmla="*/ 2147483647 h 1110"/>
                  <a:gd name="T64" fmla="*/ 2147483647 w 1098"/>
                  <a:gd name="T65" fmla="*/ 2147483647 h 1110"/>
                  <a:gd name="T66" fmla="*/ 2147483647 w 1098"/>
                  <a:gd name="T67" fmla="*/ 2147483647 h 1110"/>
                  <a:gd name="T68" fmla="*/ 2147483647 w 1098"/>
                  <a:gd name="T69" fmla="*/ 2147483647 h 1110"/>
                  <a:gd name="T70" fmla="*/ 2147483647 w 1098"/>
                  <a:gd name="T71" fmla="*/ 2147483647 h 1110"/>
                  <a:gd name="T72" fmla="*/ 2147483647 w 1098"/>
                  <a:gd name="T73" fmla="*/ 2147483647 h 1110"/>
                  <a:gd name="T74" fmla="*/ 2147483647 w 1098"/>
                  <a:gd name="T75" fmla="*/ 2147483647 h 1110"/>
                  <a:gd name="T76" fmla="*/ 2147483647 w 1098"/>
                  <a:gd name="T77" fmla="*/ 2147483647 h 1110"/>
                  <a:gd name="T78" fmla="*/ 2147483647 w 1098"/>
                  <a:gd name="T79" fmla="*/ 2147483647 h 1110"/>
                  <a:gd name="T80" fmla="*/ 2147483647 w 1098"/>
                  <a:gd name="T81" fmla="*/ 2147483647 h 1110"/>
                  <a:gd name="T82" fmla="*/ 2147483647 w 1098"/>
                  <a:gd name="T83" fmla="*/ 2147483647 h 1110"/>
                  <a:gd name="T84" fmla="*/ 2147483647 w 1098"/>
                  <a:gd name="T85" fmla="*/ 2147483647 h 1110"/>
                  <a:gd name="T86" fmla="*/ 2147483647 w 1098"/>
                  <a:gd name="T87" fmla="*/ 2147483647 h 1110"/>
                  <a:gd name="T88" fmla="*/ 2147483647 w 1098"/>
                  <a:gd name="T89" fmla="*/ 2147483647 h 1110"/>
                  <a:gd name="T90" fmla="*/ 2147483647 w 1098"/>
                  <a:gd name="T91" fmla="*/ 2147483647 h 1110"/>
                  <a:gd name="T92" fmla="*/ 2147483647 w 1098"/>
                  <a:gd name="T93" fmla="*/ 2147483647 h 1110"/>
                  <a:gd name="T94" fmla="*/ 2147483647 w 1098"/>
                  <a:gd name="T95" fmla="*/ 2147483647 h 1110"/>
                  <a:gd name="T96" fmla="*/ 2147483647 w 1098"/>
                  <a:gd name="T97" fmla="*/ 2147483647 h 1110"/>
                  <a:gd name="T98" fmla="*/ 2147483647 w 1098"/>
                  <a:gd name="T99" fmla="*/ 2147483647 h 1110"/>
                  <a:gd name="T100" fmla="*/ 2147483647 w 1098"/>
                  <a:gd name="T101" fmla="*/ 2147483647 h 1110"/>
                  <a:gd name="T102" fmla="*/ 2147483647 w 1098"/>
                  <a:gd name="T103" fmla="*/ 2147483647 h 1110"/>
                  <a:gd name="T104" fmla="*/ 2147483647 w 1098"/>
                  <a:gd name="T105" fmla="*/ 2147483647 h 1110"/>
                  <a:gd name="T106" fmla="*/ 2147483647 w 1098"/>
                  <a:gd name="T107" fmla="*/ 2147483647 h 1110"/>
                  <a:gd name="T108" fmla="*/ 2147483647 w 1098"/>
                  <a:gd name="T109" fmla="*/ 2147483647 h 1110"/>
                  <a:gd name="T110" fmla="*/ 2147483647 w 1098"/>
                  <a:gd name="T111" fmla="*/ 2147483647 h 1110"/>
                  <a:gd name="T112" fmla="*/ 2147483647 w 1098"/>
                  <a:gd name="T113" fmla="*/ 2147483647 h 111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098"/>
                  <a:gd name="T172" fmla="*/ 0 h 1110"/>
                  <a:gd name="T173" fmla="*/ 1098 w 1098"/>
                  <a:gd name="T174" fmla="*/ 1110 h 111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098" h="1110">
                    <a:moveTo>
                      <a:pt x="156" y="60"/>
                    </a:moveTo>
                    <a:lnTo>
                      <a:pt x="150" y="66"/>
                    </a:lnTo>
                    <a:lnTo>
                      <a:pt x="126" y="78"/>
                    </a:lnTo>
                    <a:lnTo>
                      <a:pt x="114" y="78"/>
                    </a:lnTo>
                    <a:lnTo>
                      <a:pt x="102" y="84"/>
                    </a:lnTo>
                    <a:lnTo>
                      <a:pt x="96" y="90"/>
                    </a:lnTo>
                    <a:lnTo>
                      <a:pt x="90" y="102"/>
                    </a:lnTo>
                    <a:lnTo>
                      <a:pt x="84" y="108"/>
                    </a:lnTo>
                    <a:lnTo>
                      <a:pt x="78" y="120"/>
                    </a:lnTo>
                    <a:lnTo>
                      <a:pt x="72" y="120"/>
                    </a:lnTo>
                    <a:lnTo>
                      <a:pt x="54" y="138"/>
                    </a:lnTo>
                    <a:lnTo>
                      <a:pt x="54" y="156"/>
                    </a:lnTo>
                    <a:lnTo>
                      <a:pt x="66" y="180"/>
                    </a:lnTo>
                    <a:lnTo>
                      <a:pt x="66" y="204"/>
                    </a:lnTo>
                    <a:lnTo>
                      <a:pt x="36" y="234"/>
                    </a:lnTo>
                    <a:lnTo>
                      <a:pt x="30" y="234"/>
                    </a:lnTo>
                    <a:lnTo>
                      <a:pt x="24" y="240"/>
                    </a:lnTo>
                    <a:lnTo>
                      <a:pt x="12" y="246"/>
                    </a:lnTo>
                    <a:lnTo>
                      <a:pt x="6" y="246"/>
                    </a:lnTo>
                    <a:lnTo>
                      <a:pt x="0" y="252"/>
                    </a:lnTo>
                    <a:lnTo>
                      <a:pt x="12" y="270"/>
                    </a:lnTo>
                    <a:lnTo>
                      <a:pt x="36" y="330"/>
                    </a:lnTo>
                    <a:lnTo>
                      <a:pt x="48" y="354"/>
                    </a:lnTo>
                    <a:lnTo>
                      <a:pt x="48" y="360"/>
                    </a:lnTo>
                    <a:lnTo>
                      <a:pt x="42" y="372"/>
                    </a:lnTo>
                    <a:lnTo>
                      <a:pt x="42" y="402"/>
                    </a:lnTo>
                    <a:lnTo>
                      <a:pt x="36" y="408"/>
                    </a:lnTo>
                    <a:lnTo>
                      <a:pt x="36" y="414"/>
                    </a:lnTo>
                    <a:lnTo>
                      <a:pt x="42" y="432"/>
                    </a:lnTo>
                    <a:lnTo>
                      <a:pt x="30" y="456"/>
                    </a:lnTo>
                    <a:lnTo>
                      <a:pt x="36" y="510"/>
                    </a:lnTo>
                    <a:lnTo>
                      <a:pt x="36" y="516"/>
                    </a:lnTo>
                    <a:lnTo>
                      <a:pt x="42" y="522"/>
                    </a:lnTo>
                    <a:lnTo>
                      <a:pt x="42" y="534"/>
                    </a:lnTo>
                    <a:lnTo>
                      <a:pt x="36" y="546"/>
                    </a:lnTo>
                    <a:lnTo>
                      <a:pt x="30" y="552"/>
                    </a:lnTo>
                    <a:lnTo>
                      <a:pt x="18" y="558"/>
                    </a:lnTo>
                    <a:lnTo>
                      <a:pt x="6" y="558"/>
                    </a:lnTo>
                    <a:lnTo>
                      <a:pt x="0" y="564"/>
                    </a:lnTo>
                    <a:lnTo>
                      <a:pt x="0" y="570"/>
                    </a:lnTo>
                    <a:lnTo>
                      <a:pt x="6" y="582"/>
                    </a:lnTo>
                    <a:lnTo>
                      <a:pt x="18" y="594"/>
                    </a:lnTo>
                    <a:lnTo>
                      <a:pt x="24" y="612"/>
                    </a:lnTo>
                    <a:lnTo>
                      <a:pt x="36" y="624"/>
                    </a:lnTo>
                    <a:lnTo>
                      <a:pt x="42" y="636"/>
                    </a:lnTo>
                    <a:lnTo>
                      <a:pt x="48" y="642"/>
                    </a:lnTo>
                    <a:lnTo>
                      <a:pt x="48" y="684"/>
                    </a:lnTo>
                    <a:lnTo>
                      <a:pt x="72" y="708"/>
                    </a:lnTo>
                    <a:lnTo>
                      <a:pt x="96" y="696"/>
                    </a:lnTo>
                    <a:lnTo>
                      <a:pt x="102" y="696"/>
                    </a:lnTo>
                    <a:lnTo>
                      <a:pt x="138" y="714"/>
                    </a:lnTo>
                    <a:lnTo>
                      <a:pt x="150" y="714"/>
                    </a:lnTo>
                    <a:lnTo>
                      <a:pt x="162" y="726"/>
                    </a:lnTo>
                    <a:lnTo>
                      <a:pt x="162" y="732"/>
                    </a:lnTo>
                    <a:lnTo>
                      <a:pt x="168" y="744"/>
                    </a:lnTo>
                    <a:lnTo>
                      <a:pt x="174" y="762"/>
                    </a:lnTo>
                    <a:lnTo>
                      <a:pt x="180" y="774"/>
                    </a:lnTo>
                    <a:lnTo>
                      <a:pt x="186" y="780"/>
                    </a:lnTo>
                    <a:lnTo>
                      <a:pt x="186" y="786"/>
                    </a:lnTo>
                    <a:lnTo>
                      <a:pt x="222" y="792"/>
                    </a:lnTo>
                    <a:lnTo>
                      <a:pt x="234" y="792"/>
                    </a:lnTo>
                    <a:lnTo>
                      <a:pt x="246" y="798"/>
                    </a:lnTo>
                    <a:lnTo>
                      <a:pt x="258" y="798"/>
                    </a:lnTo>
                    <a:lnTo>
                      <a:pt x="276" y="804"/>
                    </a:lnTo>
                    <a:lnTo>
                      <a:pt x="288" y="810"/>
                    </a:lnTo>
                    <a:lnTo>
                      <a:pt x="294" y="810"/>
                    </a:lnTo>
                    <a:lnTo>
                      <a:pt x="300" y="816"/>
                    </a:lnTo>
                    <a:lnTo>
                      <a:pt x="312" y="822"/>
                    </a:lnTo>
                    <a:lnTo>
                      <a:pt x="318" y="828"/>
                    </a:lnTo>
                    <a:lnTo>
                      <a:pt x="324" y="840"/>
                    </a:lnTo>
                    <a:lnTo>
                      <a:pt x="336" y="846"/>
                    </a:lnTo>
                    <a:lnTo>
                      <a:pt x="342" y="852"/>
                    </a:lnTo>
                    <a:lnTo>
                      <a:pt x="360" y="846"/>
                    </a:lnTo>
                    <a:lnTo>
                      <a:pt x="396" y="828"/>
                    </a:lnTo>
                    <a:lnTo>
                      <a:pt x="456" y="792"/>
                    </a:lnTo>
                    <a:lnTo>
                      <a:pt x="468" y="786"/>
                    </a:lnTo>
                    <a:lnTo>
                      <a:pt x="1026" y="1110"/>
                    </a:lnTo>
                    <a:lnTo>
                      <a:pt x="1026" y="1062"/>
                    </a:lnTo>
                    <a:lnTo>
                      <a:pt x="1098" y="1062"/>
                    </a:lnTo>
                    <a:lnTo>
                      <a:pt x="1098" y="828"/>
                    </a:lnTo>
                    <a:lnTo>
                      <a:pt x="1092" y="750"/>
                    </a:lnTo>
                    <a:lnTo>
                      <a:pt x="1092" y="660"/>
                    </a:lnTo>
                    <a:lnTo>
                      <a:pt x="1086" y="564"/>
                    </a:lnTo>
                    <a:lnTo>
                      <a:pt x="1086" y="468"/>
                    </a:lnTo>
                    <a:lnTo>
                      <a:pt x="1080" y="390"/>
                    </a:lnTo>
                    <a:lnTo>
                      <a:pt x="1080" y="306"/>
                    </a:lnTo>
                    <a:lnTo>
                      <a:pt x="1068" y="270"/>
                    </a:lnTo>
                    <a:lnTo>
                      <a:pt x="1056" y="258"/>
                    </a:lnTo>
                    <a:lnTo>
                      <a:pt x="1050" y="246"/>
                    </a:lnTo>
                    <a:lnTo>
                      <a:pt x="1050" y="240"/>
                    </a:lnTo>
                    <a:lnTo>
                      <a:pt x="1056" y="228"/>
                    </a:lnTo>
                    <a:lnTo>
                      <a:pt x="1062" y="222"/>
                    </a:lnTo>
                    <a:lnTo>
                      <a:pt x="1068" y="210"/>
                    </a:lnTo>
                    <a:lnTo>
                      <a:pt x="1074" y="204"/>
                    </a:lnTo>
                    <a:lnTo>
                      <a:pt x="1074" y="198"/>
                    </a:lnTo>
                    <a:lnTo>
                      <a:pt x="1068" y="186"/>
                    </a:lnTo>
                    <a:lnTo>
                      <a:pt x="1056" y="180"/>
                    </a:lnTo>
                    <a:lnTo>
                      <a:pt x="1056" y="150"/>
                    </a:lnTo>
                    <a:lnTo>
                      <a:pt x="1080" y="126"/>
                    </a:lnTo>
                    <a:lnTo>
                      <a:pt x="1074" y="114"/>
                    </a:lnTo>
                    <a:lnTo>
                      <a:pt x="1074" y="96"/>
                    </a:lnTo>
                    <a:lnTo>
                      <a:pt x="1056" y="102"/>
                    </a:lnTo>
                    <a:lnTo>
                      <a:pt x="1044" y="90"/>
                    </a:lnTo>
                    <a:lnTo>
                      <a:pt x="1032" y="102"/>
                    </a:lnTo>
                    <a:lnTo>
                      <a:pt x="1026" y="102"/>
                    </a:lnTo>
                    <a:lnTo>
                      <a:pt x="1020" y="96"/>
                    </a:lnTo>
                    <a:lnTo>
                      <a:pt x="1008" y="90"/>
                    </a:lnTo>
                    <a:lnTo>
                      <a:pt x="1002" y="84"/>
                    </a:lnTo>
                    <a:lnTo>
                      <a:pt x="990" y="78"/>
                    </a:lnTo>
                    <a:lnTo>
                      <a:pt x="978" y="78"/>
                    </a:lnTo>
                    <a:lnTo>
                      <a:pt x="966" y="84"/>
                    </a:lnTo>
                    <a:lnTo>
                      <a:pt x="954" y="84"/>
                    </a:lnTo>
                    <a:lnTo>
                      <a:pt x="942" y="78"/>
                    </a:lnTo>
                    <a:lnTo>
                      <a:pt x="936" y="72"/>
                    </a:lnTo>
                    <a:lnTo>
                      <a:pt x="936" y="48"/>
                    </a:lnTo>
                    <a:lnTo>
                      <a:pt x="930" y="42"/>
                    </a:lnTo>
                    <a:lnTo>
                      <a:pt x="918" y="36"/>
                    </a:lnTo>
                    <a:lnTo>
                      <a:pt x="882" y="36"/>
                    </a:lnTo>
                    <a:lnTo>
                      <a:pt x="876" y="30"/>
                    </a:lnTo>
                    <a:lnTo>
                      <a:pt x="864" y="30"/>
                    </a:lnTo>
                    <a:lnTo>
                      <a:pt x="852" y="24"/>
                    </a:lnTo>
                    <a:lnTo>
                      <a:pt x="840" y="24"/>
                    </a:lnTo>
                    <a:lnTo>
                      <a:pt x="834" y="30"/>
                    </a:lnTo>
                    <a:lnTo>
                      <a:pt x="834" y="36"/>
                    </a:lnTo>
                    <a:lnTo>
                      <a:pt x="798" y="36"/>
                    </a:lnTo>
                    <a:lnTo>
                      <a:pt x="780" y="42"/>
                    </a:lnTo>
                    <a:lnTo>
                      <a:pt x="768" y="48"/>
                    </a:lnTo>
                    <a:lnTo>
                      <a:pt x="732" y="84"/>
                    </a:lnTo>
                    <a:lnTo>
                      <a:pt x="720" y="108"/>
                    </a:lnTo>
                    <a:lnTo>
                      <a:pt x="720" y="120"/>
                    </a:lnTo>
                    <a:lnTo>
                      <a:pt x="726" y="138"/>
                    </a:lnTo>
                    <a:lnTo>
                      <a:pt x="738" y="150"/>
                    </a:lnTo>
                    <a:lnTo>
                      <a:pt x="744" y="162"/>
                    </a:lnTo>
                    <a:lnTo>
                      <a:pt x="744" y="180"/>
                    </a:lnTo>
                    <a:lnTo>
                      <a:pt x="738" y="192"/>
                    </a:lnTo>
                    <a:lnTo>
                      <a:pt x="714" y="216"/>
                    </a:lnTo>
                    <a:lnTo>
                      <a:pt x="708" y="228"/>
                    </a:lnTo>
                    <a:lnTo>
                      <a:pt x="696" y="234"/>
                    </a:lnTo>
                    <a:lnTo>
                      <a:pt x="666" y="234"/>
                    </a:lnTo>
                    <a:lnTo>
                      <a:pt x="648" y="228"/>
                    </a:lnTo>
                    <a:lnTo>
                      <a:pt x="630" y="216"/>
                    </a:lnTo>
                    <a:lnTo>
                      <a:pt x="612" y="198"/>
                    </a:lnTo>
                    <a:lnTo>
                      <a:pt x="582" y="180"/>
                    </a:lnTo>
                    <a:lnTo>
                      <a:pt x="552" y="168"/>
                    </a:lnTo>
                    <a:lnTo>
                      <a:pt x="528" y="162"/>
                    </a:lnTo>
                    <a:lnTo>
                      <a:pt x="462" y="162"/>
                    </a:lnTo>
                    <a:lnTo>
                      <a:pt x="438" y="150"/>
                    </a:lnTo>
                    <a:lnTo>
                      <a:pt x="426" y="138"/>
                    </a:lnTo>
                    <a:lnTo>
                      <a:pt x="420" y="126"/>
                    </a:lnTo>
                    <a:lnTo>
                      <a:pt x="414" y="108"/>
                    </a:lnTo>
                    <a:lnTo>
                      <a:pt x="414" y="96"/>
                    </a:lnTo>
                    <a:lnTo>
                      <a:pt x="402" y="72"/>
                    </a:lnTo>
                    <a:lnTo>
                      <a:pt x="378" y="60"/>
                    </a:lnTo>
                    <a:lnTo>
                      <a:pt x="366" y="60"/>
                    </a:lnTo>
                    <a:lnTo>
                      <a:pt x="354" y="54"/>
                    </a:lnTo>
                    <a:lnTo>
                      <a:pt x="348" y="48"/>
                    </a:lnTo>
                    <a:lnTo>
                      <a:pt x="324" y="36"/>
                    </a:lnTo>
                    <a:lnTo>
                      <a:pt x="318" y="36"/>
                    </a:lnTo>
                    <a:lnTo>
                      <a:pt x="306" y="30"/>
                    </a:lnTo>
                    <a:lnTo>
                      <a:pt x="264" y="30"/>
                    </a:lnTo>
                    <a:lnTo>
                      <a:pt x="252" y="36"/>
                    </a:lnTo>
                    <a:lnTo>
                      <a:pt x="216" y="36"/>
                    </a:lnTo>
                    <a:lnTo>
                      <a:pt x="192" y="24"/>
                    </a:lnTo>
                    <a:lnTo>
                      <a:pt x="180" y="12"/>
                    </a:lnTo>
                    <a:lnTo>
                      <a:pt x="168" y="6"/>
                    </a:lnTo>
                    <a:lnTo>
                      <a:pt x="150" y="6"/>
                    </a:lnTo>
                    <a:lnTo>
                      <a:pt x="144" y="0"/>
                    </a:lnTo>
                    <a:lnTo>
                      <a:pt x="138" y="42"/>
                    </a:lnTo>
                    <a:lnTo>
                      <a:pt x="144" y="42"/>
                    </a:lnTo>
                    <a:lnTo>
                      <a:pt x="156" y="54"/>
                    </a:ln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1" name="Liberia" descr="© INSCALE GmbH, 05.05.2010&#10;http://www.presentationload.com/"/>
              <p:cNvSpPr/>
              <p:nvPr/>
            </p:nvSpPr>
            <p:spPr bwMode="gray">
              <a:xfrm>
                <a:off x="8322" y="5885"/>
                <a:ext cx="229" cy="256"/>
              </a:xfrm>
              <a:custGeom>
                <a:avLst/>
                <a:gdLst>
                  <a:gd name="T0" fmla="*/ 2147483647 w 312"/>
                  <a:gd name="T1" fmla="*/ 2147483647 h 342"/>
                  <a:gd name="T2" fmla="*/ 2147483647 w 312"/>
                  <a:gd name="T3" fmla="*/ 2147483647 h 342"/>
                  <a:gd name="T4" fmla="*/ 2147483647 w 312"/>
                  <a:gd name="T5" fmla="*/ 2147483647 h 342"/>
                  <a:gd name="T6" fmla="*/ 2147483647 w 312"/>
                  <a:gd name="T7" fmla="*/ 2147483647 h 342"/>
                  <a:gd name="T8" fmla="*/ 2147483647 w 312"/>
                  <a:gd name="T9" fmla="*/ 2147483647 h 342"/>
                  <a:gd name="T10" fmla="*/ 2147483647 w 312"/>
                  <a:gd name="T11" fmla="*/ 2147483647 h 342"/>
                  <a:gd name="T12" fmla="*/ 2147483647 w 312"/>
                  <a:gd name="T13" fmla="*/ 2147483647 h 342"/>
                  <a:gd name="T14" fmla="*/ 2147483647 w 312"/>
                  <a:gd name="T15" fmla="*/ 2147483647 h 342"/>
                  <a:gd name="T16" fmla="*/ 2147483647 w 312"/>
                  <a:gd name="T17" fmla="*/ 2147483647 h 342"/>
                  <a:gd name="T18" fmla="*/ 2147483647 w 312"/>
                  <a:gd name="T19" fmla="*/ 2147483647 h 342"/>
                  <a:gd name="T20" fmla="*/ 2147483647 w 312"/>
                  <a:gd name="T21" fmla="*/ 2147483647 h 342"/>
                  <a:gd name="T22" fmla="*/ 2147483647 w 312"/>
                  <a:gd name="T23" fmla="*/ 2147483647 h 342"/>
                  <a:gd name="T24" fmla="*/ 2147483647 w 312"/>
                  <a:gd name="T25" fmla="*/ 2147483647 h 342"/>
                  <a:gd name="T26" fmla="*/ 2147483647 w 312"/>
                  <a:gd name="T27" fmla="*/ 2147483647 h 342"/>
                  <a:gd name="T28" fmla="*/ 2147483647 w 312"/>
                  <a:gd name="T29" fmla="*/ 2147483647 h 342"/>
                  <a:gd name="T30" fmla="*/ 2147483647 w 312"/>
                  <a:gd name="T31" fmla="*/ 2147483647 h 342"/>
                  <a:gd name="T32" fmla="*/ 2147483647 w 312"/>
                  <a:gd name="T33" fmla="*/ 2147483647 h 342"/>
                  <a:gd name="T34" fmla="*/ 2147483647 w 312"/>
                  <a:gd name="T35" fmla="*/ 2147483647 h 342"/>
                  <a:gd name="T36" fmla="*/ 2147483647 w 312"/>
                  <a:gd name="T37" fmla="*/ 2147483647 h 342"/>
                  <a:gd name="T38" fmla="*/ 2147483647 w 312"/>
                  <a:gd name="T39" fmla="*/ 2147483647 h 342"/>
                  <a:gd name="T40" fmla="*/ 2147483647 w 312"/>
                  <a:gd name="T41" fmla="*/ 2147483647 h 342"/>
                  <a:gd name="T42" fmla="*/ 2147483647 w 312"/>
                  <a:gd name="T43" fmla="*/ 2147483647 h 342"/>
                  <a:gd name="T44" fmla="*/ 2147483647 w 312"/>
                  <a:gd name="T45" fmla="*/ 2147483647 h 342"/>
                  <a:gd name="T46" fmla="*/ 2147483647 w 312"/>
                  <a:gd name="T47" fmla="*/ 2147483647 h 342"/>
                  <a:gd name="T48" fmla="*/ 2147483647 w 312"/>
                  <a:gd name="T49" fmla="*/ 2147483647 h 342"/>
                  <a:gd name="T50" fmla="*/ 2147483647 w 312"/>
                  <a:gd name="T51" fmla="*/ 0 h 342"/>
                  <a:gd name="T52" fmla="*/ 2147483647 w 312"/>
                  <a:gd name="T53" fmla="*/ 0 h 342"/>
                  <a:gd name="T54" fmla="*/ 2147483647 w 312"/>
                  <a:gd name="T55" fmla="*/ 2147483647 h 342"/>
                  <a:gd name="T56" fmla="*/ 2147483647 w 312"/>
                  <a:gd name="T57" fmla="*/ 2147483647 h 342"/>
                  <a:gd name="T58" fmla="*/ 2147483647 w 312"/>
                  <a:gd name="T59" fmla="*/ 2147483647 h 342"/>
                  <a:gd name="T60" fmla="*/ 2147483647 w 312"/>
                  <a:gd name="T61" fmla="*/ 2147483647 h 342"/>
                  <a:gd name="T62" fmla="*/ 2147483647 w 312"/>
                  <a:gd name="T63" fmla="*/ 2147483647 h 342"/>
                  <a:gd name="T64" fmla="*/ 2147483647 w 312"/>
                  <a:gd name="T65" fmla="*/ 2147483647 h 342"/>
                  <a:gd name="T66" fmla="*/ 2147483647 w 312"/>
                  <a:gd name="T67" fmla="*/ 2147483647 h 342"/>
                  <a:gd name="T68" fmla="*/ 2147483647 w 312"/>
                  <a:gd name="T69" fmla="*/ 2147483647 h 342"/>
                  <a:gd name="T70" fmla="*/ 2147483647 w 312"/>
                  <a:gd name="T71" fmla="*/ 2147483647 h 342"/>
                  <a:gd name="T72" fmla="*/ 2147483647 w 312"/>
                  <a:gd name="T73" fmla="*/ 2147483647 h 342"/>
                  <a:gd name="T74" fmla="*/ 2147483647 w 312"/>
                  <a:gd name="T75" fmla="*/ 2147483647 h 342"/>
                  <a:gd name="T76" fmla="*/ 2147483647 w 312"/>
                  <a:gd name="T77" fmla="*/ 2147483647 h 342"/>
                  <a:gd name="T78" fmla="*/ 0 w 312"/>
                  <a:gd name="T79" fmla="*/ 2147483647 h 342"/>
                  <a:gd name="T80" fmla="*/ 2147483647 w 312"/>
                  <a:gd name="T81" fmla="*/ 2147483647 h 342"/>
                  <a:gd name="T82" fmla="*/ 2147483647 w 312"/>
                  <a:gd name="T83" fmla="*/ 2147483647 h 342"/>
                  <a:gd name="T84" fmla="*/ 2147483647 w 312"/>
                  <a:gd name="T85" fmla="*/ 2147483647 h 342"/>
                  <a:gd name="T86" fmla="*/ 2147483647 w 312"/>
                  <a:gd name="T87" fmla="*/ 2147483647 h 342"/>
                  <a:gd name="T88" fmla="*/ 2147483647 w 312"/>
                  <a:gd name="T89" fmla="*/ 2147483647 h 342"/>
                  <a:gd name="T90" fmla="*/ 2147483647 w 312"/>
                  <a:gd name="T91" fmla="*/ 2147483647 h 342"/>
                  <a:gd name="T92" fmla="*/ 2147483647 w 312"/>
                  <a:gd name="T93" fmla="*/ 2147483647 h 342"/>
                  <a:gd name="T94" fmla="*/ 2147483647 w 312"/>
                  <a:gd name="T95" fmla="*/ 2147483647 h 342"/>
                  <a:gd name="T96" fmla="*/ 2147483647 w 312"/>
                  <a:gd name="T97" fmla="*/ 2147483647 h 342"/>
                  <a:gd name="T98" fmla="*/ 2147483647 w 312"/>
                  <a:gd name="T99" fmla="*/ 2147483647 h 342"/>
                  <a:gd name="T100" fmla="*/ 2147483647 w 312"/>
                  <a:gd name="T101" fmla="*/ 2147483647 h 342"/>
                  <a:gd name="T102" fmla="*/ 2147483647 w 312"/>
                  <a:gd name="T103" fmla="*/ 2147483647 h 342"/>
                  <a:gd name="T104" fmla="*/ 2147483647 w 312"/>
                  <a:gd name="T105" fmla="*/ 2147483647 h 342"/>
                  <a:gd name="T106" fmla="*/ 2147483647 w 312"/>
                  <a:gd name="T107" fmla="*/ 2147483647 h 342"/>
                  <a:gd name="T108" fmla="*/ 2147483647 w 312"/>
                  <a:gd name="T109" fmla="*/ 2147483647 h 342"/>
                  <a:gd name="T110" fmla="*/ 2147483647 w 312"/>
                  <a:gd name="T111" fmla="*/ 2147483647 h 342"/>
                  <a:gd name="T112" fmla="*/ 2147483647 w 312"/>
                  <a:gd name="T113" fmla="*/ 2147483647 h 342"/>
                  <a:gd name="T114" fmla="*/ 2147483647 w 312"/>
                  <a:gd name="T115" fmla="*/ 2147483647 h 342"/>
                  <a:gd name="T116" fmla="*/ 2147483647 w 312"/>
                  <a:gd name="T117" fmla="*/ 2147483647 h 342"/>
                  <a:gd name="T118" fmla="*/ 2147483647 w 312"/>
                  <a:gd name="T119" fmla="*/ 2147483647 h 342"/>
                  <a:gd name="T120" fmla="*/ 2147483647 w 312"/>
                  <a:gd name="T121" fmla="*/ 2147483647 h 34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12"/>
                  <a:gd name="T184" fmla="*/ 0 h 342"/>
                  <a:gd name="T185" fmla="*/ 312 w 312"/>
                  <a:gd name="T186" fmla="*/ 342 h 34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12" h="342">
                    <a:moveTo>
                      <a:pt x="312" y="252"/>
                    </a:moveTo>
                    <a:lnTo>
                      <a:pt x="312" y="240"/>
                    </a:lnTo>
                    <a:lnTo>
                      <a:pt x="282" y="210"/>
                    </a:lnTo>
                    <a:lnTo>
                      <a:pt x="282" y="180"/>
                    </a:lnTo>
                    <a:lnTo>
                      <a:pt x="246" y="186"/>
                    </a:lnTo>
                    <a:lnTo>
                      <a:pt x="246" y="174"/>
                    </a:lnTo>
                    <a:lnTo>
                      <a:pt x="228" y="174"/>
                    </a:lnTo>
                    <a:lnTo>
                      <a:pt x="222" y="168"/>
                    </a:lnTo>
                    <a:lnTo>
                      <a:pt x="228" y="156"/>
                    </a:lnTo>
                    <a:lnTo>
                      <a:pt x="240" y="150"/>
                    </a:lnTo>
                    <a:lnTo>
                      <a:pt x="246" y="132"/>
                    </a:lnTo>
                    <a:lnTo>
                      <a:pt x="246" y="108"/>
                    </a:lnTo>
                    <a:lnTo>
                      <a:pt x="228" y="72"/>
                    </a:lnTo>
                    <a:lnTo>
                      <a:pt x="222" y="72"/>
                    </a:lnTo>
                    <a:lnTo>
                      <a:pt x="216" y="78"/>
                    </a:lnTo>
                    <a:lnTo>
                      <a:pt x="210" y="90"/>
                    </a:lnTo>
                    <a:lnTo>
                      <a:pt x="210" y="102"/>
                    </a:lnTo>
                    <a:lnTo>
                      <a:pt x="198" y="114"/>
                    </a:lnTo>
                    <a:lnTo>
                      <a:pt x="192" y="114"/>
                    </a:lnTo>
                    <a:lnTo>
                      <a:pt x="180" y="102"/>
                    </a:lnTo>
                    <a:lnTo>
                      <a:pt x="180" y="96"/>
                    </a:lnTo>
                    <a:lnTo>
                      <a:pt x="168" y="96"/>
                    </a:lnTo>
                    <a:lnTo>
                      <a:pt x="168" y="36"/>
                    </a:lnTo>
                    <a:lnTo>
                      <a:pt x="162" y="18"/>
                    </a:lnTo>
                    <a:lnTo>
                      <a:pt x="150" y="6"/>
                    </a:lnTo>
                    <a:lnTo>
                      <a:pt x="138" y="0"/>
                    </a:lnTo>
                    <a:lnTo>
                      <a:pt x="132" y="0"/>
                    </a:lnTo>
                    <a:lnTo>
                      <a:pt x="126" y="6"/>
                    </a:lnTo>
                    <a:lnTo>
                      <a:pt x="126" y="18"/>
                    </a:lnTo>
                    <a:lnTo>
                      <a:pt x="102" y="12"/>
                    </a:lnTo>
                    <a:lnTo>
                      <a:pt x="108" y="36"/>
                    </a:lnTo>
                    <a:lnTo>
                      <a:pt x="84" y="42"/>
                    </a:lnTo>
                    <a:lnTo>
                      <a:pt x="84" y="60"/>
                    </a:lnTo>
                    <a:lnTo>
                      <a:pt x="78" y="72"/>
                    </a:lnTo>
                    <a:lnTo>
                      <a:pt x="66" y="78"/>
                    </a:lnTo>
                    <a:lnTo>
                      <a:pt x="54" y="90"/>
                    </a:lnTo>
                    <a:lnTo>
                      <a:pt x="42" y="96"/>
                    </a:lnTo>
                    <a:lnTo>
                      <a:pt x="24" y="114"/>
                    </a:lnTo>
                    <a:lnTo>
                      <a:pt x="24" y="150"/>
                    </a:lnTo>
                    <a:lnTo>
                      <a:pt x="0" y="126"/>
                    </a:lnTo>
                    <a:lnTo>
                      <a:pt x="36" y="162"/>
                    </a:lnTo>
                    <a:lnTo>
                      <a:pt x="60" y="162"/>
                    </a:lnTo>
                    <a:lnTo>
                      <a:pt x="72" y="192"/>
                    </a:lnTo>
                    <a:lnTo>
                      <a:pt x="102" y="192"/>
                    </a:lnTo>
                    <a:lnTo>
                      <a:pt x="108" y="198"/>
                    </a:lnTo>
                    <a:lnTo>
                      <a:pt x="120" y="222"/>
                    </a:lnTo>
                    <a:lnTo>
                      <a:pt x="132" y="240"/>
                    </a:lnTo>
                    <a:lnTo>
                      <a:pt x="150" y="252"/>
                    </a:lnTo>
                    <a:lnTo>
                      <a:pt x="162" y="270"/>
                    </a:lnTo>
                    <a:lnTo>
                      <a:pt x="180" y="282"/>
                    </a:lnTo>
                    <a:lnTo>
                      <a:pt x="198" y="288"/>
                    </a:lnTo>
                    <a:lnTo>
                      <a:pt x="210" y="294"/>
                    </a:lnTo>
                    <a:lnTo>
                      <a:pt x="228" y="300"/>
                    </a:lnTo>
                    <a:lnTo>
                      <a:pt x="258" y="330"/>
                    </a:lnTo>
                    <a:lnTo>
                      <a:pt x="294" y="342"/>
                    </a:lnTo>
                    <a:lnTo>
                      <a:pt x="300" y="342"/>
                    </a:lnTo>
                    <a:lnTo>
                      <a:pt x="300" y="294"/>
                    </a:lnTo>
                    <a:lnTo>
                      <a:pt x="306" y="288"/>
                    </a:lnTo>
                    <a:lnTo>
                      <a:pt x="306" y="276"/>
                    </a:lnTo>
                    <a:lnTo>
                      <a:pt x="312" y="264"/>
                    </a:lnTo>
                    <a:lnTo>
                      <a:pt x="312" y="25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Lesotho" descr="© INSCALE GmbH, 05.05.2010&#10;http://www.presentationload.com/"/>
              <p:cNvSpPr/>
              <p:nvPr/>
            </p:nvSpPr>
            <p:spPr bwMode="gray">
              <a:xfrm>
                <a:off x="10335" y="8112"/>
                <a:ext cx="125" cy="122"/>
              </a:xfrm>
              <a:custGeom>
                <a:avLst/>
                <a:gdLst>
                  <a:gd name="T0" fmla="*/ 0 w 168"/>
                  <a:gd name="T1" fmla="*/ 2147483647 h 162"/>
                  <a:gd name="T2" fmla="*/ 2147483647 w 168"/>
                  <a:gd name="T3" fmla="*/ 2147483647 h 162"/>
                  <a:gd name="T4" fmla="*/ 2147483647 w 168"/>
                  <a:gd name="T5" fmla="*/ 2147483647 h 162"/>
                  <a:gd name="T6" fmla="*/ 2147483647 w 168"/>
                  <a:gd name="T7" fmla="*/ 2147483647 h 162"/>
                  <a:gd name="T8" fmla="*/ 2147483647 w 168"/>
                  <a:gd name="T9" fmla="*/ 2147483647 h 162"/>
                  <a:gd name="T10" fmla="*/ 2147483647 w 168"/>
                  <a:gd name="T11" fmla="*/ 2147483647 h 162"/>
                  <a:gd name="T12" fmla="*/ 2147483647 w 168"/>
                  <a:gd name="T13" fmla="*/ 2147483647 h 162"/>
                  <a:gd name="T14" fmla="*/ 2147483647 w 168"/>
                  <a:gd name="T15" fmla="*/ 2147483647 h 162"/>
                  <a:gd name="T16" fmla="*/ 2147483647 w 168"/>
                  <a:gd name="T17" fmla="*/ 2147483647 h 162"/>
                  <a:gd name="T18" fmla="*/ 2147483647 w 168"/>
                  <a:gd name="T19" fmla="*/ 2147483647 h 162"/>
                  <a:gd name="T20" fmla="*/ 2147483647 w 168"/>
                  <a:gd name="T21" fmla="*/ 2147483647 h 162"/>
                  <a:gd name="T22" fmla="*/ 2147483647 w 168"/>
                  <a:gd name="T23" fmla="*/ 2147483647 h 162"/>
                  <a:gd name="T24" fmla="*/ 2147483647 w 168"/>
                  <a:gd name="T25" fmla="*/ 2147483647 h 162"/>
                  <a:gd name="T26" fmla="*/ 2147483647 w 168"/>
                  <a:gd name="T27" fmla="*/ 2147483647 h 162"/>
                  <a:gd name="T28" fmla="*/ 2147483647 w 168"/>
                  <a:gd name="T29" fmla="*/ 2147483647 h 162"/>
                  <a:gd name="T30" fmla="*/ 2147483647 w 168"/>
                  <a:gd name="T31" fmla="*/ 2147483647 h 162"/>
                  <a:gd name="T32" fmla="*/ 2147483647 w 168"/>
                  <a:gd name="T33" fmla="*/ 2147483647 h 162"/>
                  <a:gd name="T34" fmla="*/ 2147483647 w 168"/>
                  <a:gd name="T35" fmla="*/ 2147483647 h 162"/>
                  <a:gd name="T36" fmla="*/ 2147483647 w 168"/>
                  <a:gd name="T37" fmla="*/ 2147483647 h 162"/>
                  <a:gd name="T38" fmla="*/ 2147483647 w 168"/>
                  <a:gd name="T39" fmla="*/ 2147483647 h 162"/>
                  <a:gd name="T40" fmla="*/ 2147483647 w 168"/>
                  <a:gd name="T41" fmla="*/ 2147483647 h 162"/>
                  <a:gd name="T42" fmla="*/ 2147483647 w 168"/>
                  <a:gd name="T43" fmla="*/ 0 h 162"/>
                  <a:gd name="T44" fmla="*/ 2147483647 w 168"/>
                  <a:gd name="T45" fmla="*/ 0 h 162"/>
                  <a:gd name="T46" fmla="*/ 2147483647 w 168"/>
                  <a:gd name="T47" fmla="*/ 2147483647 h 162"/>
                  <a:gd name="T48" fmla="*/ 2147483647 w 168"/>
                  <a:gd name="T49" fmla="*/ 2147483647 h 162"/>
                  <a:gd name="T50" fmla="*/ 2147483647 w 168"/>
                  <a:gd name="T51" fmla="*/ 2147483647 h 162"/>
                  <a:gd name="T52" fmla="*/ 2147483647 w 168"/>
                  <a:gd name="T53" fmla="*/ 2147483647 h 162"/>
                  <a:gd name="T54" fmla="*/ 2147483647 w 168"/>
                  <a:gd name="T55" fmla="*/ 2147483647 h 162"/>
                  <a:gd name="T56" fmla="*/ 2147483647 w 168"/>
                  <a:gd name="T57" fmla="*/ 2147483647 h 162"/>
                  <a:gd name="T58" fmla="*/ 2147483647 w 168"/>
                  <a:gd name="T59" fmla="*/ 2147483647 h 162"/>
                  <a:gd name="T60" fmla="*/ 0 w 168"/>
                  <a:gd name="T61" fmla="*/ 2147483647 h 16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8"/>
                  <a:gd name="T94" fmla="*/ 0 h 162"/>
                  <a:gd name="T95" fmla="*/ 168 w 168"/>
                  <a:gd name="T96" fmla="*/ 162 h 16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8" h="162">
                    <a:moveTo>
                      <a:pt x="0" y="78"/>
                    </a:moveTo>
                    <a:lnTo>
                      <a:pt x="24" y="114"/>
                    </a:lnTo>
                    <a:lnTo>
                      <a:pt x="24" y="132"/>
                    </a:lnTo>
                    <a:lnTo>
                      <a:pt x="54" y="162"/>
                    </a:lnTo>
                    <a:lnTo>
                      <a:pt x="72" y="162"/>
                    </a:lnTo>
                    <a:lnTo>
                      <a:pt x="72" y="150"/>
                    </a:lnTo>
                    <a:lnTo>
                      <a:pt x="78" y="144"/>
                    </a:lnTo>
                    <a:lnTo>
                      <a:pt x="84" y="132"/>
                    </a:lnTo>
                    <a:lnTo>
                      <a:pt x="90" y="126"/>
                    </a:lnTo>
                    <a:lnTo>
                      <a:pt x="102" y="120"/>
                    </a:lnTo>
                    <a:lnTo>
                      <a:pt x="120" y="120"/>
                    </a:lnTo>
                    <a:lnTo>
                      <a:pt x="132" y="114"/>
                    </a:lnTo>
                    <a:lnTo>
                      <a:pt x="138" y="108"/>
                    </a:lnTo>
                    <a:lnTo>
                      <a:pt x="150" y="102"/>
                    </a:lnTo>
                    <a:lnTo>
                      <a:pt x="144" y="84"/>
                    </a:lnTo>
                    <a:lnTo>
                      <a:pt x="168" y="66"/>
                    </a:lnTo>
                    <a:lnTo>
                      <a:pt x="162" y="42"/>
                    </a:lnTo>
                    <a:lnTo>
                      <a:pt x="150" y="36"/>
                    </a:lnTo>
                    <a:lnTo>
                      <a:pt x="144" y="24"/>
                    </a:lnTo>
                    <a:lnTo>
                      <a:pt x="138" y="18"/>
                    </a:lnTo>
                    <a:lnTo>
                      <a:pt x="132" y="6"/>
                    </a:lnTo>
                    <a:lnTo>
                      <a:pt x="126" y="0"/>
                    </a:lnTo>
                    <a:lnTo>
                      <a:pt x="90" y="0"/>
                    </a:lnTo>
                    <a:lnTo>
                      <a:pt x="78" y="6"/>
                    </a:lnTo>
                    <a:lnTo>
                      <a:pt x="78" y="18"/>
                    </a:lnTo>
                    <a:lnTo>
                      <a:pt x="54" y="18"/>
                    </a:lnTo>
                    <a:lnTo>
                      <a:pt x="48" y="24"/>
                    </a:lnTo>
                    <a:lnTo>
                      <a:pt x="48" y="42"/>
                    </a:lnTo>
                    <a:lnTo>
                      <a:pt x="30" y="60"/>
                    </a:lnTo>
                    <a:lnTo>
                      <a:pt x="24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Lebanon" descr="© INSCALE GmbH, 05.05.2010&#10;http://www.presentationload.com/"/>
              <p:cNvSpPr/>
              <p:nvPr/>
            </p:nvSpPr>
            <p:spPr bwMode="gray">
              <a:xfrm>
                <a:off x="10718" y="4325"/>
                <a:ext cx="81" cy="116"/>
              </a:xfrm>
              <a:custGeom>
                <a:avLst/>
                <a:gdLst>
                  <a:gd name="T0" fmla="*/ 2147483647 w 108"/>
                  <a:gd name="T1" fmla="*/ 2147483647 h 156"/>
                  <a:gd name="T2" fmla="*/ 2147483647 w 108"/>
                  <a:gd name="T3" fmla="*/ 2147483647 h 156"/>
                  <a:gd name="T4" fmla="*/ 2147483647 w 108"/>
                  <a:gd name="T5" fmla="*/ 2147483647 h 156"/>
                  <a:gd name="T6" fmla="*/ 2147483647 w 108"/>
                  <a:gd name="T7" fmla="*/ 2147483647 h 156"/>
                  <a:gd name="T8" fmla="*/ 2147483647 w 108"/>
                  <a:gd name="T9" fmla="*/ 2147483647 h 156"/>
                  <a:gd name="T10" fmla="*/ 2147483647 w 108"/>
                  <a:gd name="T11" fmla="*/ 2147483647 h 156"/>
                  <a:gd name="T12" fmla="*/ 2147483647 w 108"/>
                  <a:gd name="T13" fmla="*/ 2147483647 h 156"/>
                  <a:gd name="T14" fmla="*/ 2147483647 w 108"/>
                  <a:gd name="T15" fmla="*/ 2147483647 h 156"/>
                  <a:gd name="T16" fmla="*/ 2147483647 w 108"/>
                  <a:gd name="T17" fmla="*/ 2147483647 h 156"/>
                  <a:gd name="T18" fmla="*/ 2147483647 w 108"/>
                  <a:gd name="T19" fmla="*/ 2147483647 h 156"/>
                  <a:gd name="T20" fmla="*/ 2147483647 w 108"/>
                  <a:gd name="T21" fmla="*/ 0 h 156"/>
                  <a:gd name="T22" fmla="*/ 2147483647 w 108"/>
                  <a:gd name="T23" fmla="*/ 0 h 156"/>
                  <a:gd name="T24" fmla="*/ 2147483647 w 108"/>
                  <a:gd name="T25" fmla="*/ 0 h 156"/>
                  <a:gd name="T26" fmla="*/ 2147483647 w 108"/>
                  <a:gd name="T27" fmla="*/ 2147483647 h 156"/>
                  <a:gd name="T28" fmla="*/ 2147483647 w 108"/>
                  <a:gd name="T29" fmla="*/ 2147483647 h 156"/>
                  <a:gd name="T30" fmla="*/ 2147483647 w 108"/>
                  <a:gd name="T31" fmla="*/ 2147483647 h 156"/>
                  <a:gd name="T32" fmla="*/ 2147483647 w 108"/>
                  <a:gd name="T33" fmla="*/ 2147483647 h 156"/>
                  <a:gd name="T34" fmla="*/ 2147483647 w 108"/>
                  <a:gd name="T35" fmla="*/ 2147483647 h 156"/>
                  <a:gd name="T36" fmla="*/ 2147483647 w 108"/>
                  <a:gd name="T37" fmla="*/ 2147483647 h 156"/>
                  <a:gd name="T38" fmla="*/ 2147483647 w 108"/>
                  <a:gd name="T39" fmla="*/ 2147483647 h 156"/>
                  <a:gd name="T40" fmla="*/ 2147483647 w 108"/>
                  <a:gd name="T41" fmla="*/ 2147483647 h 156"/>
                  <a:gd name="T42" fmla="*/ 0 w 108"/>
                  <a:gd name="T43" fmla="*/ 2147483647 h 156"/>
                  <a:gd name="T44" fmla="*/ 0 w 108"/>
                  <a:gd name="T45" fmla="*/ 2147483647 h 156"/>
                  <a:gd name="T46" fmla="*/ 2147483647 w 108"/>
                  <a:gd name="T47" fmla="*/ 2147483647 h 156"/>
                  <a:gd name="T48" fmla="*/ 2147483647 w 108"/>
                  <a:gd name="T49" fmla="*/ 2147483647 h 156"/>
                  <a:gd name="T50" fmla="*/ 2147483647 w 108"/>
                  <a:gd name="T51" fmla="*/ 2147483647 h 156"/>
                  <a:gd name="T52" fmla="*/ 2147483647 w 108"/>
                  <a:gd name="T53" fmla="*/ 2147483647 h 156"/>
                  <a:gd name="T54" fmla="*/ 2147483647 w 108"/>
                  <a:gd name="T55" fmla="*/ 2147483647 h 156"/>
                  <a:gd name="T56" fmla="*/ 2147483647 w 108"/>
                  <a:gd name="T57" fmla="*/ 2147483647 h 156"/>
                  <a:gd name="T58" fmla="*/ 2147483647 w 108"/>
                  <a:gd name="T59" fmla="*/ 2147483647 h 156"/>
                  <a:gd name="T60" fmla="*/ 2147483647 w 108"/>
                  <a:gd name="T61" fmla="*/ 2147483647 h 15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08"/>
                  <a:gd name="T94" fmla="*/ 0 h 156"/>
                  <a:gd name="T95" fmla="*/ 108 w 108"/>
                  <a:gd name="T96" fmla="*/ 156 h 15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08" h="156">
                    <a:moveTo>
                      <a:pt x="72" y="96"/>
                    </a:moveTo>
                    <a:lnTo>
                      <a:pt x="72" y="72"/>
                    </a:lnTo>
                    <a:lnTo>
                      <a:pt x="78" y="66"/>
                    </a:lnTo>
                    <a:lnTo>
                      <a:pt x="84" y="66"/>
                    </a:lnTo>
                    <a:lnTo>
                      <a:pt x="96" y="60"/>
                    </a:lnTo>
                    <a:lnTo>
                      <a:pt x="102" y="60"/>
                    </a:lnTo>
                    <a:lnTo>
                      <a:pt x="108" y="48"/>
                    </a:lnTo>
                    <a:lnTo>
                      <a:pt x="108" y="30"/>
                    </a:lnTo>
                    <a:lnTo>
                      <a:pt x="102" y="18"/>
                    </a:lnTo>
                    <a:lnTo>
                      <a:pt x="96" y="12"/>
                    </a:lnTo>
                    <a:lnTo>
                      <a:pt x="102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0" y="6"/>
                    </a:lnTo>
                    <a:lnTo>
                      <a:pt x="54" y="6"/>
                    </a:lnTo>
                    <a:lnTo>
                      <a:pt x="48" y="18"/>
                    </a:lnTo>
                    <a:lnTo>
                      <a:pt x="36" y="24"/>
                    </a:lnTo>
                    <a:lnTo>
                      <a:pt x="30" y="30"/>
                    </a:lnTo>
                    <a:lnTo>
                      <a:pt x="18" y="66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0" y="114"/>
                    </a:lnTo>
                    <a:lnTo>
                      <a:pt x="0" y="156"/>
                    </a:lnTo>
                    <a:lnTo>
                      <a:pt x="12" y="150"/>
                    </a:lnTo>
                    <a:lnTo>
                      <a:pt x="24" y="126"/>
                    </a:lnTo>
                    <a:lnTo>
                      <a:pt x="30" y="132"/>
                    </a:lnTo>
                    <a:lnTo>
                      <a:pt x="36" y="132"/>
                    </a:lnTo>
                    <a:lnTo>
                      <a:pt x="42" y="126"/>
                    </a:lnTo>
                    <a:lnTo>
                      <a:pt x="48" y="114"/>
                    </a:lnTo>
                    <a:lnTo>
                      <a:pt x="48" y="102"/>
                    </a:lnTo>
                    <a:lnTo>
                      <a:pt x="72" y="9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4" name="Latvia" descr="© INSCALE GmbH, 05.05.2010&#10;http://www.presentationload.com/"/>
              <p:cNvSpPr/>
              <p:nvPr/>
            </p:nvSpPr>
            <p:spPr bwMode="gray">
              <a:xfrm>
                <a:off x="9951" y="2958"/>
                <a:ext cx="317" cy="134"/>
              </a:xfrm>
              <a:custGeom>
                <a:avLst/>
                <a:gdLst>
                  <a:gd name="T0" fmla="*/ 2147483647 w 426"/>
                  <a:gd name="T1" fmla="*/ 2147483647 h 180"/>
                  <a:gd name="T2" fmla="*/ 2147483647 w 426"/>
                  <a:gd name="T3" fmla="*/ 2147483647 h 180"/>
                  <a:gd name="T4" fmla="*/ 2147483647 w 426"/>
                  <a:gd name="T5" fmla="*/ 2147483647 h 180"/>
                  <a:gd name="T6" fmla="*/ 2147483647 w 426"/>
                  <a:gd name="T7" fmla="*/ 2147483647 h 180"/>
                  <a:gd name="T8" fmla="*/ 2147483647 w 426"/>
                  <a:gd name="T9" fmla="*/ 2147483647 h 180"/>
                  <a:gd name="T10" fmla="*/ 2147483647 w 426"/>
                  <a:gd name="T11" fmla="*/ 2147483647 h 180"/>
                  <a:gd name="T12" fmla="*/ 2147483647 w 426"/>
                  <a:gd name="T13" fmla="*/ 2147483647 h 180"/>
                  <a:gd name="T14" fmla="*/ 2147483647 w 426"/>
                  <a:gd name="T15" fmla="*/ 2147483647 h 180"/>
                  <a:gd name="T16" fmla="*/ 2147483647 w 426"/>
                  <a:gd name="T17" fmla="*/ 2147483647 h 180"/>
                  <a:gd name="T18" fmla="*/ 2147483647 w 426"/>
                  <a:gd name="T19" fmla="*/ 2147483647 h 180"/>
                  <a:gd name="T20" fmla="*/ 2147483647 w 426"/>
                  <a:gd name="T21" fmla="*/ 2147483647 h 180"/>
                  <a:gd name="T22" fmla="*/ 2147483647 w 426"/>
                  <a:gd name="T23" fmla="*/ 2147483647 h 180"/>
                  <a:gd name="T24" fmla="*/ 2147483647 w 426"/>
                  <a:gd name="T25" fmla="*/ 2147483647 h 180"/>
                  <a:gd name="T26" fmla="*/ 2147483647 w 426"/>
                  <a:gd name="T27" fmla="*/ 2147483647 h 180"/>
                  <a:gd name="T28" fmla="*/ 2147483647 w 426"/>
                  <a:gd name="T29" fmla="*/ 2147483647 h 180"/>
                  <a:gd name="T30" fmla="*/ 2147483647 w 426"/>
                  <a:gd name="T31" fmla="*/ 2147483647 h 180"/>
                  <a:gd name="T32" fmla="*/ 2147483647 w 426"/>
                  <a:gd name="T33" fmla="*/ 2147483647 h 180"/>
                  <a:gd name="T34" fmla="*/ 2147483647 w 426"/>
                  <a:gd name="T35" fmla="*/ 2147483647 h 180"/>
                  <a:gd name="T36" fmla="*/ 2147483647 w 426"/>
                  <a:gd name="T37" fmla="*/ 2147483647 h 180"/>
                  <a:gd name="T38" fmla="*/ 2147483647 w 426"/>
                  <a:gd name="T39" fmla="*/ 2147483647 h 180"/>
                  <a:gd name="T40" fmla="*/ 2147483647 w 426"/>
                  <a:gd name="T41" fmla="*/ 2147483647 h 180"/>
                  <a:gd name="T42" fmla="*/ 2147483647 w 426"/>
                  <a:gd name="T43" fmla="*/ 2147483647 h 180"/>
                  <a:gd name="T44" fmla="*/ 2147483647 w 426"/>
                  <a:gd name="T45" fmla="*/ 2147483647 h 180"/>
                  <a:gd name="T46" fmla="*/ 2147483647 w 426"/>
                  <a:gd name="T47" fmla="*/ 2147483647 h 180"/>
                  <a:gd name="T48" fmla="*/ 2147483647 w 426"/>
                  <a:gd name="T49" fmla="*/ 2147483647 h 180"/>
                  <a:gd name="T50" fmla="*/ 2147483647 w 426"/>
                  <a:gd name="T51" fmla="*/ 2147483647 h 180"/>
                  <a:gd name="T52" fmla="*/ 2147483647 w 426"/>
                  <a:gd name="T53" fmla="*/ 2147483647 h 180"/>
                  <a:gd name="T54" fmla="*/ 2147483647 w 426"/>
                  <a:gd name="T55" fmla="*/ 2147483647 h 180"/>
                  <a:gd name="T56" fmla="*/ 2147483647 w 426"/>
                  <a:gd name="T57" fmla="*/ 2147483647 h 180"/>
                  <a:gd name="T58" fmla="*/ 2147483647 w 426"/>
                  <a:gd name="T59" fmla="*/ 2147483647 h 180"/>
                  <a:gd name="T60" fmla="*/ 2147483647 w 426"/>
                  <a:gd name="T61" fmla="*/ 0 h 180"/>
                  <a:gd name="T62" fmla="*/ 2147483647 w 426"/>
                  <a:gd name="T63" fmla="*/ 2147483647 h 180"/>
                  <a:gd name="T64" fmla="*/ 2147483647 w 426"/>
                  <a:gd name="T65" fmla="*/ 2147483647 h 180"/>
                  <a:gd name="T66" fmla="*/ 2147483647 w 426"/>
                  <a:gd name="T67" fmla="*/ 2147483647 h 180"/>
                  <a:gd name="T68" fmla="*/ 2147483647 w 426"/>
                  <a:gd name="T69" fmla="*/ 2147483647 h 180"/>
                  <a:gd name="T70" fmla="*/ 2147483647 w 426"/>
                  <a:gd name="T71" fmla="*/ 2147483647 h 180"/>
                  <a:gd name="T72" fmla="*/ 2147483647 w 426"/>
                  <a:gd name="T73" fmla="*/ 2147483647 h 180"/>
                  <a:gd name="T74" fmla="*/ 2147483647 w 426"/>
                  <a:gd name="T75" fmla="*/ 2147483647 h 180"/>
                  <a:gd name="T76" fmla="*/ 2147483647 w 426"/>
                  <a:gd name="T77" fmla="*/ 2147483647 h 180"/>
                  <a:gd name="T78" fmla="*/ 2147483647 w 426"/>
                  <a:gd name="T79" fmla="*/ 2147483647 h 180"/>
                  <a:gd name="T80" fmla="*/ 2147483647 w 426"/>
                  <a:gd name="T81" fmla="*/ 2147483647 h 180"/>
                  <a:gd name="T82" fmla="*/ 2147483647 w 426"/>
                  <a:gd name="T83" fmla="*/ 2147483647 h 180"/>
                  <a:gd name="T84" fmla="*/ 0 w 426"/>
                  <a:gd name="T85" fmla="*/ 2147483647 h 180"/>
                  <a:gd name="T86" fmla="*/ 2147483647 w 426"/>
                  <a:gd name="T87" fmla="*/ 2147483647 h 18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6"/>
                  <a:gd name="T133" fmla="*/ 0 h 180"/>
                  <a:gd name="T134" fmla="*/ 426 w 426"/>
                  <a:gd name="T135" fmla="*/ 180 h 18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6" h="180">
                    <a:moveTo>
                      <a:pt x="6" y="144"/>
                    </a:moveTo>
                    <a:lnTo>
                      <a:pt x="6" y="138"/>
                    </a:lnTo>
                    <a:lnTo>
                      <a:pt x="12" y="138"/>
                    </a:lnTo>
                    <a:lnTo>
                      <a:pt x="24" y="132"/>
                    </a:lnTo>
                    <a:lnTo>
                      <a:pt x="66" y="132"/>
                    </a:lnTo>
                    <a:lnTo>
                      <a:pt x="78" y="120"/>
                    </a:lnTo>
                    <a:lnTo>
                      <a:pt x="96" y="120"/>
                    </a:lnTo>
                    <a:lnTo>
                      <a:pt x="102" y="126"/>
                    </a:lnTo>
                    <a:lnTo>
                      <a:pt x="108" y="126"/>
                    </a:lnTo>
                    <a:lnTo>
                      <a:pt x="114" y="132"/>
                    </a:lnTo>
                    <a:lnTo>
                      <a:pt x="120" y="132"/>
                    </a:lnTo>
                    <a:lnTo>
                      <a:pt x="126" y="126"/>
                    </a:lnTo>
                    <a:lnTo>
                      <a:pt x="132" y="126"/>
                    </a:lnTo>
                    <a:lnTo>
                      <a:pt x="144" y="132"/>
                    </a:lnTo>
                    <a:lnTo>
                      <a:pt x="150" y="132"/>
                    </a:lnTo>
                    <a:lnTo>
                      <a:pt x="156" y="138"/>
                    </a:lnTo>
                    <a:lnTo>
                      <a:pt x="162" y="138"/>
                    </a:lnTo>
                    <a:lnTo>
                      <a:pt x="168" y="132"/>
                    </a:lnTo>
                    <a:lnTo>
                      <a:pt x="180" y="132"/>
                    </a:lnTo>
                    <a:lnTo>
                      <a:pt x="186" y="138"/>
                    </a:lnTo>
                    <a:lnTo>
                      <a:pt x="204" y="138"/>
                    </a:lnTo>
                    <a:lnTo>
                      <a:pt x="216" y="126"/>
                    </a:lnTo>
                    <a:lnTo>
                      <a:pt x="228" y="126"/>
                    </a:lnTo>
                    <a:lnTo>
                      <a:pt x="234" y="132"/>
                    </a:lnTo>
                    <a:lnTo>
                      <a:pt x="240" y="144"/>
                    </a:lnTo>
                    <a:lnTo>
                      <a:pt x="270" y="144"/>
                    </a:lnTo>
                    <a:lnTo>
                      <a:pt x="282" y="150"/>
                    </a:lnTo>
                    <a:lnTo>
                      <a:pt x="288" y="150"/>
                    </a:lnTo>
                    <a:lnTo>
                      <a:pt x="300" y="162"/>
                    </a:lnTo>
                    <a:lnTo>
                      <a:pt x="318" y="174"/>
                    </a:lnTo>
                    <a:lnTo>
                      <a:pt x="336" y="180"/>
                    </a:lnTo>
                    <a:lnTo>
                      <a:pt x="360" y="168"/>
                    </a:lnTo>
                    <a:lnTo>
                      <a:pt x="378" y="168"/>
                    </a:lnTo>
                    <a:lnTo>
                      <a:pt x="384" y="174"/>
                    </a:lnTo>
                    <a:lnTo>
                      <a:pt x="390" y="168"/>
                    </a:lnTo>
                    <a:lnTo>
                      <a:pt x="396" y="168"/>
                    </a:lnTo>
                    <a:lnTo>
                      <a:pt x="402" y="162"/>
                    </a:lnTo>
                    <a:lnTo>
                      <a:pt x="408" y="150"/>
                    </a:lnTo>
                    <a:lnTo>
                      <a:pt x="414" y="144"/>
                    </a:lnTo>
                    <a:lnTo>
                      <a:pt x="420" y="150"/>
                    </a:lnTo>
                    <a:lnTo>
                      <a:pt x="426" y="150"/>
                    </a:lnTo>
                    <a:lnTo>
                      <a:pt x="426" y="126"/>
                    </a:lnTo>
                    <a:lnTo>
                      <a:pt x="414" y="114"/>
                    </a:lnTo>
                    <a:lnTo>
                      <a:pt x="408" y="102"/>
                    </a:lnTo>
                    <a:lnTo>
                      <a:pt x="402" y="96"/>
                    </a:lnTo>
                    <a:lnTo>
                      <a:pt x="378" y="90"/>
                    </a:lnTo>
                    <a:lnTo>
                      <a:pt x="384" y="72"/>
                    </a:lnTo>
                    <a:lnTo>
                      <a:pt x="402" y="72"/>
                    </a:lnTo>
                    <a:lnTo>
                      <a:pt x="402" y="66"/>
                    </a:lnTo>
                    <a:lnTo>
                      <a:pt x="396" y="60"/>
                    </a:lnTo>
                    <a:lnTo>
                      <a:pt x="384" y="54"/>
                    </a:lnTo>
                    <a:lnTo>
                      <a:pt x="372" y="42"/>
                    </a:lnTo>
                    <a:lnTo>
                      <a:pt x="354" y="42"/>
                    </a:lnTo>
                    <a:lnTo>
                      <a:pt x="348" y="36"/>
                    </a:lnTo>
                    <a:lnTo>
                      <a:pt x="330" y="36"/>
                    </a:lnTo>
                    <a:lnTo>
                      <a:pt x="324" y="42"/>
                    </a:lnTo>
                    <a:lnTo>
                      <a:pt x="306" y="42"/>
                    </a:lnTo>
                    <a:lnTo>
                      <a:pt x="288" y="24"/>
                    </a:lnTo>
                    <a:lnTo>
                      <a:pt x="276" y="18"/>
                    </a:lnTo>
                    <a:lnTo>
                      <a:pt x="270" y="12"/>
                    </a:lnTo>
                    <a:lnTo>
                      <a:pt x="246" y="0"/>
                    </a:lnTo>
                    <a:lnTo>
                      <a:pt x="216" y="0"/>
                    </a:lnTo>
                    <a:lnTo>
                      <a:pt x="186" y="12"/>
                    </a:lnTo>
                    <a:lnTo>
                      <a:pt x="174" y="12"/>
                    </a:lnTo>
                    <a:lnTo>
                      <a:pt x="180" y="24"/>
                    </a:lnTo>
                    <a:lnTo>
                      <a:pt x="180" y="30"/>
                    </a:lnTo>
                    <a:lnTo>
                      <a:pt x="186" y="42"/>
                    </a:lnTo>
                    <a:lnTo>
                      <a:pt x="186" y="60"/>
                    </a:lnTo>
                    <a:lnTo>
                      <a:pt x="192" y="66"/>
                    </a:lnTo>
                    <a:lnTo>
                      <a:pt x="186" y="78"/>
                    </a:lnTo>
                    <a:lnTo>
                      <a:pt x="156" y="78"/>
                    </a:lnTo>
                    <a:lnTo>
                      <a:pt x="138" y="72"/>
                    </a:lnTo>
                    <a:lnTo>
                      <a:pt x="126" y="72"/>
                    </a:lnTo>
                    <a:lnTo>
                      <a:pt x="114" y="54"/>
                    </a:lnTo>
                    <a:lnTo>
                      <a:pt x="84" y="24"/>
                    </a:lnTo>
                    <a:lnTo>
                      <a:pt x="72" y="24"/>
                    </a:lnTo>
                    <a:lnTo>
                      <a:pt x="60" y="30"/>
                    </a:lnTo>
                    <a:lnTo>
                      <a:pt x="48" y="30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4" y="54"/>
                    </a:lnTo>
                    <a:lnTo>
                      <a:pt x="24" y="66"/>
                    </a:lnTo>
                    <a:lnTo>
                      <a:pt x="18" y="78"/>
                    </a:lnTo>
                    <a:lnTo>
                      <a:pt x="6" y="84"/>
                    </a:lnTo>
                    <a:lnTo>
                      <a:pt x="0" y="96"/>
                    </a:lnTo>
                    <a:lnTo>
                      <a:pt x="0" y="120"/>
                    </a:lnTo>
                    <a:lnTo>
                      <a:pt x="6" y="132"/>
                    </a:lnTo>
                    <a:lnTo>
                      <a:pt x="6" y="150"/>
                    </a:lnTo>
                    <a:lnTo>
                      <a:pt x="6" y="14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Laos" descr="© INSCALE GmbH, 05.05.2010&#10;http://www.presentationload.com/"/>
              <p:cNvSpPr/>
              <p:nvPr/>
            </p:nvSpPr>
            <p:spPr bwMode="gray">
              <a:xfrm>
                <a:off x="14145" y="5051"/>
                <a:ext cx="447" cy="517"/>
              </a:xfrm>
              <a:custGeom>
                <a:avLst/>
                <a:gdLst>
                  <a:gd name="T0" fmla="*/ 2147483647 w 600"/>
                  <a:gd name="T1" fmla="*/ 2147483647 h 696"/>
                  <a:gd name="T2" fmla="*/ 2147483647 w 600"/>
                  <a:gd name="T3" fmla="*/ 2147483647 h 696"/>
                  <a:gd name="T4" fmla="*/ 2147483647 w 600"/>
                  <a:gd name="T5" fmla="*/ 2147483647 h 696"/>
                  <a:gd name="T6" fmla="*/ 2147483647 w 600"/>
                  <a:gd name="T7" fmla="*/ 2147483647 h 696"/>
                  <a:gd name="T8" fmla="*/ 2147483647 w 600"/>
                  <a:gd name="T9" fmla="*/ 2147483647 h 696"/>
                  <a:gd name="T10" fmla="*/ 2147483647 w 600"/>
                  <a:gd name="T11" fmla="*/ 2147483647 h 696"/>
                  <a:gd name="T12" fmla="*/ 2147483647 w 600"/>
                  <a:gd name="T13" fmla="*/ 2147483647 h 696"/>
                  <a:gd name="T14" fmla="*/ 2147483647 w 600"/>
                  <a:gd name="T15" fmla="*/ 2147483647 h 696"/>
                  <a:gd name="T16" fmla="*/ 2147483647 w 600"/>
                  <a:gd name="T17" fmla="*/ 2147483647 h 696"/>
                  <a:gd name="T18" fmla="*/ 2147483647 w 600"/>
                  <a:gd name="T19" fmla="*/ 2147483647 h 696"/>
                  <a:gd name="T20" fmla="*/ 2147483647 w 600"/>
                  <a:gd name="T21" fmla="*/ 2147483647 h 696"/>
                  <a:gd name="T22" fmla="*/ 2147483647 w 600"/>
                  <a:gd name="T23" fmla="*/ 2147483647 h 696"/>
                  <a:gd name="T24" fmla="*/ 2147483647 w 600"/>
                  <a:gd name="T25" fmla="*/ 2147483647 h 696"/>
                  <a:gd name="T26" fmla="*/ 2147483647 w 600"/>
                  <a:gd name="T27" fmla="*/ 2147483647 h 696"/>
                  <a:gd name="T28" fmla="*/ 2147483647 w 600"/>
                  <a:gd name="T29" fmla="*/ 2147483647 h 696"/>
                  <a:gd name="T30" fmla="*/ 2147483647 w 600"/>
                  <a:gd name="T31" fmla="*/ 2147483647 h 696"/>
                  <a:gd name="T32" fmla="*/ 2147483647 w 600"/>
                  <a:gd name="T33" fmla="*/ 2147483647 h 696"/>
                  <a:gd name="T34" fmla="*/ 2147483647 w 600"/>
                  <a:gd name="T35" fmla="*/ 2147483647 h 696"/>
                  <a:gd name="T36" fmla="*/ 2147483647 w 600"/>
                  <a:gd name="T37" fmla="*/ 2147483647 h 696"/>
                  <a:gd name="T38" fmla="*/ 2147483647 w 600"/>
                  <a:gd name="T39" fmla="*/ 2147483647 h 696"/>
                  <a:gd name="T40" fmla="*/ 2147483647 w 600"/>
                  <a:gd name="T41" fmla="*/ 2147483647 h 696"/>
                  <a:gd name="T42" fmla="*/ 2147483647 w 600"/>
                  <a:gd name="T43" fmla="*/ 2147483647 h 696"/>
                  <a:gd name="T44" fmla="*/ 2147483647 w 600"/>
                  <a:gd name="T45" fmla="*/ 2147483647 h 696"/>
                  <a:gd name="T46" fmla="*/ 2147483647 w 600"/>
                  <a:gd name="T47" fmla="*/ 2147483647 h 696"/>
                  <a:gd name="T48" fmla="*/ 2147483647 w 600"/>
                  <a:gd name="T49" fmla="*/ 2147483647 h 696"/>
                  <a:gd name="T50" fmla="*/ 2147483647 w 600"/>
                  <a:gd name="T51" fmla="*/ 2147483647 h 696"/>
                  <a:gd name="T52" fmla="*/ 2147483647 w 600"/>
                  <a:gd name="T53" fmla="*/ 2147483647 h 696"/>
                  <a:gd name="T54" fmla="*/ 2147483647 w 600"/>
                  <a:gd name="T55" fmla="*/ 2147483647 h 696"/>
                  <a:gd name="T56" fmla="*/ 2147483647 w 600"/>
                  <a:gd name="T57" fmla="*/ 2147483647 h 696"/>
                  <a:gd name="T58" fmla="*/ 2147483647 w 600"/>
                  <a:gd name="T59" fmla="*/ 2147483647 h 696"/>
                  <a:gd name="T60" fmla="*/ 2147483647 w 600"/>
                  <a:gd name="T61" fmla="*/ 2147483647 h 696"/>
                  <a:gd name="T62" fmla="*/ 2147483647 w 600"/>
                  <a:gd name="T63" fmla="*/ 2147483647 h 696"/>
                  <a:gd name="T64" fmla="*/ 2147483647 w 600"/>
                  <a:gd name="T65" fmla="*/ 2147483647 h 696"/>
                  <a:gd name="T66" fmla="*/ 2147483647 w 600"/>
                  <a:gd name="T67" fmla="*/ 2147483647 h 696"/>
                  <a:gd name="T68" fmla="*/ 2147483647 w 600"/>
                  <a:gd name="T69" fmla="*/ 2147483647 h 696"/>
                  <a:gd name="T70" fmla="*/ 2147483647 w 600"/>
                  <a:gd name="T71" fmla="*/ 2147483647 h 696"/>
                  <a:gd name="T72" fmla="*/ 2147483647 w 600"/>
                  <a:gd name="T73" fmla="*/ 2147483647 h 696"/>
                  <a:gd name="T74" fmla="*/ 2147483647 w 600"/>
                  <a:gd name="T75" fmla="*/ 2147483647 h 696"/>
                  <a:gd name="T76" fmla="*/ 2147483647 w 600"/>
                  <a:gd name="T77" fmla="*/ 2147483647 h 696"/>
                  <a:gd name="T78" fmla="*/ 2147483647 w 600"/>
                  <a:gd name="T79" fmla="*/ 2147483647 h 696"/>
                  <a:gd name="T80" fmla="*/ 2147483647 w 600"/>
                  <a:gd name="T81" fmla="*/ 2147483647 h 696"/>
                  <a:gd name="T82" fmla="*/ 2147483647 w 600"/>
                  <a:gd name="T83" fmla="*/ 2147483647 h 696"/>
                  <a:gd name="T84" fmla="*/ 2147483647 w 600"/>
                  <a:gd name="T85" fmla="*/ 2147483647 h 696"/>
                  <a:gd name="T86" fmla="*/ 2147483647 w 600"/>
                  <a:gd name="T87" fmla="*/ 2147483647 h 696"/>
                  <a:gd name="T88" fmla="*/ 2147483647 w 600"/>
                  <a:gd name="T89" fmla="*/ 2147483647 h 696"/>
                  <a:gd name="T90" fmla="*/ 2147483647 w 600"/>
                  <a:gd name="T91" fmla="*/ 2147483647 h 696"/>
                  <a:gd name="T92" fmla="*/ 2147483647 w 600"/>
                  <a:gd name="T93" fmla="*/ 2147483647 h 696"/>
                  <a:gd name="T94" fmla="*/ 2147483647 w 600"/>
                  <a:gd name="T95" fmla="*/ 2147483647 h 696"/>
                  <a:gd name="T96" fmla="*/ 2147483647 w 600"/>
                  <a:gd name="T97" fmla="*/ 2147483647 h 696"/>
                  <a:gd name="T98" fmla="*/ 2147483647 w 600"/>
                  <a:gd name="T99" fmla="*/ 2147483647 h 696"/>
                  <a:gd name="T100" fmla="*/ 2147483647 w 600"/>
                  <a:gd name="T101" fmla="*/ 2147483647 h 696"/>
                  <a:gd name="T102" fmla="*/ 2147483647 w 600"/>
                  <a:gd name="T103" fmla="*/ 2147483647 h 696"/>
                  <a:gd name="T104" fmla="*/ 2147483647 w 600"/>
                  <a:gd name="T105" fmla="*/ 2147483647 h 696"/>
                  <a:gd name="T106" fmla="*/ 2147483647 w 600"/>
                  <a:gd name="T107" fmla="*/ 2147483647 h 696"/>
                  <a:gd name="T108" fmla="*/ 2147483647 w 600"/>
                  <a:gd name="T109" fmla="*/ 2147483647 h 696"/>
                  <a:gd name="T110" fmla="*/ 2147483647 w 600"/>
                  <a:gd name="T111" fmla="*/ 2147483647 h 696"/>
                  <a:gd name="T112" fmla="*/ 2147483647 w 600"/>
                  <a:gd name="T113" fmla="*/ 2147483647 h 696"/>
                  <a:gd name="T114" fmla="*/ 2147483647 w 600"/>
                  <a:gd name="T115" fmla="*/ 2147483647 h 696"/>
                  <a:gd name="T116" fmla="*/ 2147483647 w 600"/>
                  <a:gd name="T117" fmla="*/ 2147483647 h 696"/>
                  <a:gd name="T118" fmla="*/ 0 w 600"/>
                  <a:gd name="T119" fmla="*/ 2147483647 h 696"/>
                  <a:gd name="T120" fmla="*/ 2147483647 w 600"/>
                  <a:gd name="T121" fmla="*/ 2147483647 h 69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00"/>
                  <a:gd name="T184" fmla="*/ 0 h 696"/>
                  <a:gd name="T185" fmla="*/ 600 w 600"/>
                  <a:gd name="T186" fmla="*/ 696 h 69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00" h="696">
                    <a:moveTo>
                      <a:pt x="24" y="180"/>
                    </a:moveTo>
                    <a:lnTo>
                      <a:pt x="36" y="180"/>
                    </a:lnTo>
                    <a:lnTo>
                      <a:pt x="42" y="186"/>
                    </a:lnTo>
                    <a:lnTo>
                      <a:pt x="42" y="198"/>
                    </a:lnTo>
                    <a:lnTo>
                      <a:pt x="36" y="204"/>
                    </a:lnTo>
                    <a:lnTo>
                      <a:pt x="36" y="228"/>
                    </a:lnTo>
                    <a:lnTo>
                      <a:pt x="42" y="240"/>
                    </a:lnTo>
                    <a:lnTo>
                      <a:pt x="48" y="246"/>
                    </a:lnTo>
                    <a:lnTo>
                      <a:pt x="66" y="246"/>
                    </a:lnTo>
                    <a:lnTo>
                      <a:pt x="66" y="234"/>
                    </a:lnTo>
                    <a:lnTo>
                      <a:pt x="78" y="234"/>
                    </a:lnTo>
                    <a:lnTo>
                      <a:pt x="84" y="228"/>
                    </a:lnTo>
                    <a:lnTo>
                      <a:pt x="90" y="228"/>
                    </a:lnTo>
                    <a:lnTo>
                      <a:pt x="102" y="234"/>
                    </a:lnTo>
                    <a:lnTo>
                      <a:pt x="102" y="264"/>
                    </a:lnTo>
                    <a:lnTo>
                      <a:pt x="96" y="270"/>
                    </a:lnTo>
                    <a:lnTo>
                      <a:pt x="102" y="276"/>
                    </a:lnTo>
                    <a:lnTo>
                      <a:pt x="108" y="288"/>
                    </a:lnTo>
                    <a:lnTo>
                      <a:pt x="108" y="300"/>
                    </a:lnTo>
                    <a:lnTo>
                      <a:pt x="102" y="312"/>
                    </a:lnTo>
                    <a:lnTo>
                      <a:pt x="90" y="324"/>
                    </a:lnTo>
                    <a:lnTo>
                      <a:pt x="102" y="324"/>
                    </a:lnTo>
                    <a:lnTo>
                      <a:pt x="108" y="330"/>
                    </a:lnTo>
                    <a:lnTo>
                      <a:pt x="108" y="342"/>
                    </a:lnTo>
                    <a:lnTo>
                      <a:pt x="84" y="390"/>
                    </a:lnTo>
                    <a:lnTo>
                      <a:pt x="84" y="402"/>
                    </a:lnTo>
                    <a:lnTo>
                      <a:pt x="102" y="402"/>
                    </a:lnTo>
                    <a:lnTo>
                      <a:pt x="126" y="390"/>
                    </a:lnTo>
                    <a:lnTo>
                      <a:pt x="132" y="384"/>
                    </a:lnTo>
                    <a:lnTo>
                      <a:pt x="132" y="378"/>
                    </a:lnTo>
                    <a:lnTo>
                      <a:pt x="144" y="366"/>
                    </a:lnTo>
                    <a:lnTo>
                      <a:pt x="150" y="354"/>
                    </a:lnTo>
                    <a:lnTo>
                      <a:pt x="156" y="348"/>
                    </a:lnTo>
                    <a:lnTo>
                      <a:pt x="168" y="348"/>
                    </a:lnTo>
                    <a:lnTo>
                      <a:pt x="174" y="354"/>
                    </a:lnTo>
                    <a:lnTo>
                      <a:pt x="198" y="366"/>
                    </a:lnTo>
                    <a:lnTo>
                      <a:pt x="216" y="366"/>
                    </a:lnTo>
                    <a:lnTo>
                      <a:pt x="234" y="348"/>
                    </a:lnTo>
                    <a:lnTo>
                      <a:pt x="234" y="336"/>
                    </a:lnTo>
                    <a:lnTo>
                      <a:pt x="240" y="330"/>
                    </a:lnTo>
                    <a:lnTo>
                      <a:pt x="258" y="330"/>
                    </a:lnTo>
                    <a:lnTo>
                      <a:pt x="264" y="336"/>
                    </a:lnTo>
                    <a:lnTo>
                      <a:pt x="276" y="342"/>
                    </a:lnTo>
                    <a:lnTo>
                      <a:pt x="300" y="342"/>
                    </a:lnTo>
                    <a:lnTo>
                      <a:pt x="306" y="348"/>
                    </a:lnTo>
                    <a:lnTo>
                      <a:pt x="306" y="360"/>
                    </a:lnTo>
                    <a:lnTo>
                      <a:pt x="318" y="372"/>
                    </a:lnTo>
                    <a:lnTo>
                      <a:pt x="336" y="384"/>
                    </a:lnTo>
                    <a:lnTo>
                      <a:pt x="348" y="390"/>
                    </a:lnTo>
                    <a:lnTo>
                      <a:pt x="366" y="408"/>
                    </a:lnTo>
                    <a:lnTo>
                      <a:pt x="372" y="450"/>
                    </a:lnTo>
                    <a:lnTo>
                      <a:pt x="372" y="462"/>
                    </a:lnTo>
                    <a:lnTo>
                      <a:pt x="384" y="486"/>
                    </a:lnTo>
                    <a:lnTo>
                      <a:pt x="420" y="522"/>
                    </a:lnTo>
                    <a:lnTo>
                      <a:pt x="420" y="528"/>
                    </a:lnTo>
                    <a:lnTo>
                      <a:pt x="426" y="534"/>
                    </a:lnTo>
                    <a:lnTo>
                      <a:pt x="426" y="546"/>
                    </a:lnTo>
                    <a:lnTo>
                      <a:pt x="432" y="540"/>
                    </a:lnTo>
                    <a:lnTo>
                      <a:pt x="432" y="546"/>
                    </a:lnTo>
                    <a:lnTo>
                      <a:pt x="444" y="558"/>
                    </a:lnTo>
                    <a:lnTo>
                      <a:pt x="432" y="582"/>
                    </a:lnTo>
                    <a:lnTo>
                      <a:pt x="426" y="588"/>
                    </a:lnTo>
                    <a:lnTo>
                      <a:pt x="426" y="594"/>
                    </a:lnTo>
                    <a:lnTo>
                      <a:pt x="438" y="606"/>
                    </a:lnTo>
                    <a:lnTo>
                      <a:pt x="450" y="612"/>
                    </a:lnTo>
                    <a:lnTo>
                      <a:pt x="456" y="618"/>
                    </a:lnTo>
                    <a:lnTo>
                      <a:pt x="456" y="630"/>
                    </a:lnTo>
                    <a:lnTo>
                      <a:pt x="450" y="636"/>
                    </a:lnTo>
                    <a:lnTo>
                      <a:pt x="444" y="648"/>
                    </a:lnTo>
                    <a:lnTo>
                      <a:pt x="432" y="654"/>
                    </a:lnTo>
                    <a:lnTo>
                      <a:pt x="426" y="660"/>
                    </a:lnTo>
                    <a:lnTo>
                      <a:pt x="426" y="672"/>
                    </a:lnTo>
                    <a:lnTo>
                      <a:pt x="450" y="672"/>
                    </a:lnTo>
                    <a:lnTo>
                      <a:pt x="456" y="678"/>
                    </a:lnTo>
                    <a:lnTo>
                      <a:pt x="462" y="678"/>
                    </a:lnTo>
                    <a:lnTo>
                      <a:pt x="462" y="684"/>
                    </a:lnTo>
                    <a:lnTo>
                      <a:pt x="474" y="696"/>
                    </a:lnTo>
                    <a:lnTo>
                      <a:pt x="486" y="696"/>
                    </a:lnTo>
                    <a:lnTo>
                      <a:pt x="492" y="690"/>
                    </a:lnTo>
                    <a:lnTo>
                      <a:pt x="492" y="678"/>
                    </a:lnTo>
                    <a:lnTo>
                      <a:pt x="480" y="666"/>
                    </a:lnTo>
                    <a:lnTo>
                      <a:pt x="498" y="654"/>
                    </a:lnTo>
                    <a:lnTo>
                      <a:pt x="510" y="642"/>
                    </a:lnTo>
                    <a:lnTo>
                      <a:pt x="546" y="654"/>
                    </a:lnTo>
                    <a:lnTo>
                      <a:pt x="558" y="642"/>
                    </a:lnTo>
                    <a:lnTo>
                      <a:pt x="582" y="648"/>
                    </a:lnTo>
                    <a:lnTo>
                      <a:pt x="588" y="648"/>
                    </a:lnTo>
                    <a:lnTo>
                      <a:pt x="600" y="636"/>
                    </a:lnTo>
                    <a:lnTo>
                      <a:pt x="600" y="630"/>
                    </a:lnTo>
                    <a:lnTo>
                      <a:pt x="588" y="618"/>
                    </a:lnTo>
                    <a:lnTo>
                      <a:pt x="582" y="618"/>
                    </a:lnTo>
                    <a:lnTo>
                      <a:pt x="600" y="582"/>
                    </a:lnTo>
                    <a:lnTo>
                      <a:pt x="594" y="582"/>
                    </a:lnTo>
                    <a:lnTo>
                      <a:pt x="588" y="576"/>
                    </a:lnTo>
                    <a:lnTo>
                      <a:pt x="564" y="564"/>
                    </a:lnTo>
                    <a:lnTo>
                      <a:pt x="540" y="540"/>
                    </a:lnTo>
                    <a:lnTo>
                      <a:pt x="546" y="540"/>
                    </a:lnTo>
                    <a:lnTo>
                      <a:pt x="552" y="534"/>
                    </a:lnTo>
                    <a:lnTo>
                      <a:pt x="558" y="534"/>
                    </a:lnTo>
                    <a:lnTo>
                      <a:pt x="564" y="528"/>
                    </a:lnTo>
                    <a:lnTo>
                      <a:pt x="564" y="516"/>
                    </a:lnTo>
                    <a:lnTo>
                      <a:pt x="558" y="510"/>
                    </a:lnTo>
                    <a:lnTo>
                      <a:pt x="546" y="504"/>
                    </a:lnTo>
                    <a:lnTo>
                      <a:pt x="540" y="498"/>
                    </a:lnTo>
                    <a:lnTo>
                      <a:pt x="528" y="498"/>
                    </a:lnTo>
                    <a:lnTo>
                      <a:pt x="516" y="486"/>
                    </a:lnTo>
                    <a:lnTo>
                      <a:pt x="504" y="462"/>
                    </a:lnTo>
                    <a:lnTo>
                      <a:pt x="498" y="456"/>
                    </a:lnTo>
                    <a:lnTo>
                      <a:pt x="498" y="450"/>
                    </a:lnTo>
                    <a:lnTo>
                      <a:pt x="480" y="450"/>
                    </a:lnTo>
                    <a:lnTo>
                      <a:pt x="474" y="432"/>
                    </a:lnTo>
                    <a:lnTo>
                      <a:pt x="456" y="414"/>
                    </a:lnTo>
                    <a:lnTo>
                      <a:pt x="438" y="402"/>
                    </a:lnTo>
                    <a:lnTo>
                      <a:pt x="426" y="378"/>
                    </a:lnTo>
                    <a:lnTo>
                      <a:pt x="426" y="354"/>
                    </a:lnTo>
                    <a:lnTo>
                      <a:pt x="420" y="354"/>
                    </a:lnTo>
                    <a:lnTo>
                      <a:pt x="414" y="348"/>
                    </a:lnTo>
                    <a:lnTo>
                      <a:pt x="402" y="342"/>
                    </a:lnTo>
                    <a:lnTo>
                      <a:pt x="390" y="342"/>
                    </a:lnTo>
                    <a:lnTo>
                      <a:pt x="384" y="336"/>
                    </a:lnTo>
                    <a:lnTo>
                      <a:pt x="384" y="306"/>
                    </a:lnTo>
                    <a:lnTo>
                      <a:pt x="372" y="306"/>
                    </a:lnTo>
                    <a:lnTo>
                      <a:pt x="366" y="300"/>
                    </a:lnTo>
                    <a:lnTo>
                      <a:pt x="354" y="294"/>
                    </a:lnTo>
                    <a:lnTo>
                      <a:pt x="342" y="282"/>
                    </a:lnTo>
                    <a:lnTo>
                      <a:pt x="306" y="264"/>
                    </a:lnTo>
                    <a:lnTo>
                      <a:pt x="300" y="258"/>
                    </a:lnTo>
                    <a:lnTo>
                      <a:pt x="288" y="252"/>
                    </a:lnTo>
                    <a:lnTo>
                      <a:pt x="288" y="234"/>
                    </a:lnTo>
                    <a:lnTo>
                      <a:pt x="282" y="228"/>
                    </a:lnTo>
                    <a:lnTo>
                      <a:pt x="306" y="228"/>
                    </a:lnTo>
                    <a:lnTo>
                      <a:pt x="312" y="234"/>
                    </a:lnTo>
                    <a:lnTo>
                      <a:pt x="330" y="234"/>
                    </a:lnTo>
                    <a:lnTo>
                      <a:pt x="336" y="228"/>
                    </a:lnTo>
                    <a:lnTo>
                      <a:pt x="342" y="216"/>
                    </a:lnTo>
                    <a:lnTo>
                      <a:pt x="354" y="210"/>
                    </a:lnTo>
                    <a:lnTo>
                      <a:pt x="360" y="198"/>
                    </a:lnTo>
                    <a:lnTo>
                      <a:pt x="360" y="186"/>
                    </a:lnTo>
                    <a:lnTo>
                      <a:pt x="348" y="180"/>
                    </a:lnTo>
                    <a:lnTo>
                      <a:pt x="330" y="174"/>
                    </a:lnTo>
                    <a:lnTo>
                      <a:pt x="306" y="162"/>
                    </a:lnTo>
                    <a:lnTo>
                      <a:pt x="306" y="156"/>
                    </a:lnTo>
                    <a:lnTo>
                      <a:pt x="312" y="150"/>
                    </a:lnTo>
                    <a:lnTo>
                      <a:pt x="318" y="150"/>
                    </a:lnTo>
                    <a:lnTo>
                      <a:pt x="294" y="126"/>
                    </a:lnTo>
                    <a:lnTo>
                      <a:pt x="282" y="120"/>
                    </a:lnTo>
                    <a:lnTo>
                      <a:pt x="270" y="120"/>
                    </a:lnTo>
                    <a:lnTo>
                      <a:pt x="264" y="132"/>
                    </a:lnTo>
                    <a:lnTo>
                      <a:pt x="264" y="138"/>
                    </a:lnTo>
                    <a:lnTo>
                      <a:pt x="258" y="150"/>
                    </a:lnTo>
                    <a:lnTo>
                      <a:pt x="252" y="156"/>
                    </a:lnTo>
                    <a:lnTo>
                      <a:pt x="240" y="144"/>
                    </a:lnTo>
                    <a:lnTo>
                      <a:pt x="240" y="138"/>
                    </a:lnTo>
                    <a:lnTo>
                      <a:pt x="222" y="138"/>
                    </a:lnTo>
                    <a:lnTo>
                      <a:pt x="216" y="126"/>
                    </a:lnTo>
                    <a:lnTo>
                      <a:pt x="198" y="108"/>
                    </a:lnTo>
                    <a:lnTo>
                      <a:pt x="186" y="84"/>
                    </a:lnTo>
                    <a:lnTo>
                      <a:pt x="186" y="54"/>
                    </a:lnTo>
                    <a:lnTo>
                      <a:pt x="180" y="54"/>
                    </a:lnTo>
                    <a:lnTo>
                      <a:pt x="174" y="60"/>
                    </a:lnTo>
                    <a:lnTo>
                      <a:pt x="168" y="48"/>
                    </a:lnTo>
                    <a:lnTo>
                      <a:pt x="156" y="42"/>
                    </a:lnTo>
                    <a:lnTo>
                      <a:pt x="150" y="30"/>
                    </a:lnTo>
                    <a:lnTo>
                      <a:pt x="144" y="24"/>
                    </a:lnTo>
                    <a:lnTo>
                      <a:pt x="138" y="12"/>
                    </a:lnTo>
                    <a:lnTo>
                      <a:pt x="132" y="6"/>
                    </a:lnTo>
                    <a:lnTo>
                      <a:pt x="96" y="0"/>
                    </a:lnTo>
                    <a:lnTo>
                      <a:pt x="90" y="6"/>
                    </a:lnTo>
                    <a:lnTo>
                      <a:pt x="90" y="48"/>
                    </a:lnTo>
                    <a:lnTo>
                      <a:pt x="114" y="72"/>
                    </a:lnTo>
                    <a:lnTo>
                      <a:pt x="114" y="108"/>
                    </a:lnTo>
                    <a:lnTo>
                      <a:pt x="72" y="108"/>
                    </a:lnTo>
                    <a:lnTo>
                      <a:pt x="72" y="84"/>
                    </a:lnTo>
                    <a:lnTo>
                      <a:pt x="36" y="102"/>
                    </a:lnTo>
                    <a:lnTo>
                      <a:pt x="36" y="114"/>
                    </a:lnTo>
                    <a:lnTo>
                      <a:pt x="30" y="126"/>
                    </a:lnTo>
                    <a:lnTo>
                      <a:pt x="36" y="132"/>
                    </a:lnTo>
                    <a:lnTo>
                      <a:pt x="30" y="138"/>
                    </a:lnTo>
                    <a:lnTo>
                      <a:pt x="18" y="138"/>
                    </a:lnTo>
                    <a:lnTo>
                      <a:pt x="0" y="156"/>
                    </a:lnTo>
                    <a:lnTo>
                      <a:pt x="0" y="168"/>
                    </a:lnTo>
                    <a:lnTo>
                      <a:pt x="6" y="168"/>
                    </a:lnTo>
                    <a:lnTo>
                      <a:pt x="12" y="174"/>
                    </a:lnTo>
                    <a:lnTo>
                      <a:pt x="24" y="18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Kyrgyzstan" descr="© INSCALE GmbH, 05.05.2010&#10;http://www.presentationload.com/"/>
              <p:cNvSpPr/>
              <p:nvPr/>
            </p:nvSpPr>
            <p:spPr bwMode="gray">
              <a:xfrm>
                <a:off x="12362" y="3817"/>
                <a:ext cx="499" cy="232"/>
              </a:xfrm>
              <a:custGeom>
                <a:avLst/>
                <a:gdLst>
                  <a:gd name="T0" fmla="*/ 2147483647 w 672"/>
                  <a:gd name="T1" fmla="*/ 2147483647 h 312"/>
                  <a:gd name="T2" fmla="*/ 2147483647 w 672"/>
                  <a:gd name="T3" fmla="*/ 2147483647 h 312"/>
                  <a:gd name="T4" fmla="*/ 2147483647 w 672"/>
                  <a:gd name="T5" fmla="*/ 2147483647 h 312"/>
                  <a:gd name="T6" fmla="*/ 2147483647 w 672"/>
                  <a:gd name="T7" fmla="*/ 2147483647 h 312"/>
                  <a:gd name="T8" fmla="*/ 2147483647 w 672"/>
                  <a:gd name="T9" fmla="*/ 2147483647 h 312"/>
                  <a:gd name="T10" fmla="*/ 2147483647 w 672"/>
                  <a:gd name="T11" fmla="*/ 2147483647 h 312"/>
                  <a:gd name="T12" fmla="*/ 2147483647 w 672"/>
                  <a:gd name="T13" fmla="*/ 2147483647 h 312"/>
                  <a:gd name="T14" fmla="*/ 2147483647 w 672"/>
                  <a:gd name="T15" fmla="*/ 2147483647 h 312"/>
                  <a:gd name="T16" fmla="*/ 2147483647 w 672"/>
                  <a:gd name="T17" fmla="*/ 2147483647 h 312"/>
                  <a:gd name="T18" fmla="*/ 2147483647 w 672"/>
                  <a:gd name="T19" fmla="*/ 2147483647 h 312"/>
                  <a:gd name="T20" fmla="*/ 2147483647 w 672"/>
                  <a:gd name="T21" fmla="*/ 2147483647 h 312"/>
                  <a:gd name="T22" fmla="*/ 2147483647 w 672"/>
                  <a:gd name="T23" fmla="*/ 2147483647 h 312"/>
                  <a:gd name="T24" fmla="*/ 0 w 672"/>
                  <a:gd name="T25" fmla="*/ 2147483647 h 312"/>
                  <a:gd name="T26" fmla="*/ 2147483647 w 672"/>
                  <a:gd name="T27" fmla="*/ 2147483647 h 312"/>
                  <a:gd name="T28" fmla="*/ 2147483647 w 672"/>
                  <a:gd name="T29" fmla="*/ 2147483647 h 312"/>
                  <a:gd name="T30" fmla="*/ 2147483647 w 672"/>
                  <a:gd name="T31" fmla="*/ 2147483647 h 312"/>
                  <a:gd name="T32" fmla="*/ 2147483647 w 672"/>
                  <a:gd name="T33" fmla="*/ 2147483647 h 312"/>
                  <a:gd name="T34" fmla="*/ 2147483647 w 672"/>
                  <a:gd name="T35" fmla="*/ 2147483647 h 312"/>
                  <a:gd name="T36" fmla="*/ 2147483647 w 672"/>
                  <a:gd name="T37" fmla="*/ 2147483647 h 312"/>
                  <a:gd name="T38" fmla="*/ 2147483647 w 672"/>
                  <a:gd name="T39" fmla="*/ 2147483647 h 312"/>
                  <a:gd name="T40" fmla="*/ 2147483647 w 672"/>
                  <a:gd name="T41" fmla="*/ 2147483647 h 312"/>
                  <a:gd name="T42" fmla="*/ 2147483647 w 672"/>
                  <a:gd name="T43" fmla="*/ 2147483647 h 312"/>
                  <a:gd name="T44" fmla="*/ 2147483647 w 672"/>
                  <a:gd name="T45" fmla="*/ 2147483647 h 312"/>
                  <a:gd name="T46" fmla="*/ 2147483647 w 672"/>
                  <a:gd name="T47" fmla="*/ 2147483647 h 312"/>
                  <a:gd name="T48" fmla="*/ 2147483647 w 672"/>
                  <a:gd name="T49" fmla="*/ 2147483647 h 312"/>
                  <a:gd name="T50" fmla="*/ 2147483647 w 672"/>
                  <a:gd name="T51" fmla="*/ 2147483647 h 312"/>
                  <a:gd name="T52" fmla="*/ 2147483647 w 672"/>
                  <a:gd name="T53" fmla="*/ 2147483647 h 312"/>
                  <a:gd name="T54" fmla="*/ 2147483647 w 672"/>
                  <a:gd name="T55" fmla="*/ 2147483647 h 312"/>
                  <a:gd name="T56" fmla="*/ 2147483647 w 672"/>
                  <a:gd name="T57" fmla="*/ 2147483647 h 312"/>
                  <a:gd name="T58" fmla="*/ 2147483647 w 672"/>
                  <a:gd name="T59" fmla="*/ 2147483647 h 312"/>
                  <a:gd name="T60" fmla="*/ 2147483647 w 672"/>
                  <a:gd name="T61" fmla="*/ 2147483647 h 312"/>
                  <a:gd name="T62" fmla="*/ 2147483647 w 672"/>
                  <a:gd name="T63" fmla="*/ 2147483647 h 312"/>
                  <a:gd name="T64" fmla="*/ 2147483647 w 672"/>
                  <a:gd name="T65" fmla="*/ 2147483647 h 312"/>
                  <a:gd name="T66" fmla="*/ 2147483647 w 672"/>
                  <a:gd name="T67" fmla="*/ 2147483647 h 312"/>
                  <a:gd name="T68" fmla="*/ 2147483647 w 672"/>
                  <a:gd name="T69" fmla="*/ 2147483647 h 312"/>
                  <a:gd name="T70" fmla="*/ 2147483647 w 672"/>
                  <a:gd name="T71" fmla="*/ 2147483647 h 312"/>
                  <a:gd name="T72" fmla="*/ 2147483647 w 672"/>
                  <a:gd name="T73" fmla="*/ 2147483647 h 312"/>
                  <a:gd name="T74" fmla="*/ 2147483647 w 672"/>
                  <a:gd name="T75" fmla="*/ 2147483647 h 312"/>
                  <a:gd name="T76" fmla="*/ 2147483647 w 672"/>
                  <a:gd name="T77" fmla="*/ 0 h 312"/>
                  <a:gd name="T78" fmla="*/ 2147483647 w 672"/>
                  <a:gd name="T79" fmla="*/ 2147483647 h 312"/>
                  <a:gd name="T80" fmla="*/ 2147483647 w 672"/>
                  <a:gd name="T81" fmla="*/ 2147483647 h 312"/>
                  <a:gd name="T82" fmla="*/ 2147483647 w 672"/>
                  <a:gd name="T83" fmla="*/ 2147483647 h 312"/>
                  <a:gd name="T84" fmla="*/ 2147483647 w 672"/>
                  <a:gd name="T85" fmla="*/ 2147483647 h 312"/>
                  <a:gd name="T86" fmla="*/ 2147483647 w 672"/>
                  <a:gd name="T87" fmla="*/ 2147483647 h 312"/>
                  <a:gd name="T88" fmla="*/ 2147483647 w 672"/>
                  <a:gd name="T89" fmla="*/ 2147483647 h 31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72"/>
                  <a:gd name="T136" fmla="*/ 0 h 312"/>
                  <a:gd name="T137" fmla="*/ 672 w 672"/>
                  <a:gd name="T138" fmla="*/ 312 h 31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72" h="312">
                    <a:moveTo>
                      <a:pt x="36" y="132"/>
                    </a:moveTo>
                    <a:lnTo>
                      <a:pt x="66" y="144"/>
                    </a:lnTo>
                    <a:lnTo>
                      <a:pt x="78" y="156"/>
                    </a:lnTo>
                    <a:lnTo>
                      <a:pt x="114" y="156"/>
                    </a:lnTo>
                    <a:lnTo>
                      <a:pt x="114" y="144"/>
                    </a:lnTo>
                    <a:lnTo>
                      <a:pt x="126" y="144"/>
                    </a:lnTo>
                    <a:lnTo>
                      <a:pt x="126" y="132"/>
                    </a:lnTo>
                    <a:lnTo>
                      <a:pt x="144" y="156"/>
                    </a:lnTo>
                    <a:lnTo>
                      <a:pt x="162" y="156"/>
                    </a:lnTo>
                    <a:lnTo>
                      <a:pt x="168" y="174"/>
                    </a:lnTo>
                    <a:lnTo>
                      <a:pt x="192" y="174"/>
                    </a:lnTo>
                    <a:lnTo>
                      <a:pt x="198" y="186"/>
                    </a:lnTo>
                    <a:lnTo>
                      <a:pt x="204" y="186"/>
                    </a:lnTo>
                    <a:lnTo>
                      <a:pt x="216" y="180"/>
                    </a:lnTo>
                    <a:lnTo>
                      <a:pt x="228" y="180"/>
                    </a:lnTo>
                    <a:lnTo>
                      <a:pt x="228" y="192"/>
                    </a:lnTo>
                    <a:lnTo>
                      <a:pt x="216" y="204"/>
                    </a:lnTo>
                    <a:lnTo>
                      <a:pt x="204" y="210"/>
                    </a:lnTo>
                    <a:lnTo>
                      <a:pt x="192" y="210"/>
                    </a:lnTo>
                    <a:lnTo>
                      <a:pt x="192" y="216"/>
                    </a:lnTo>
                    <a:lnTo>
                      <a:pt x="174" y="222"/>
                    </a:lnTo>
                    <a:lnTo>
                      <a:pt x="156" y="240"/>
                    </a:lnTo>
                    <a:lnTo>
                      <a:pt x="150" y="240"/>
                    </a:lnTo>
                    <a:lnTo>
                      <a:pt x="144" y="234"/>
                    </a:lnTo>
                    <a:lnTo>
                      <a:pt x="138" y="234"/>
                    </a:lnTo>
                    <a:lnTo>
                      <a:pt x="132" y="228"/>
                    </a:lnTo>
                    <a:lnTo>
                      <a:pt x="114" y="228"/>
                    </a:lnTo>
                    <a:lnTo>
                      <a:pt x="102" y="234"/>
                    </a:lnTo>
                    <a:lnTo>
                      <a:pt x="96" y="234"/>
                    </a:lnTo>
                    <a:lnTo>
                      <a:pt x="96" y="246"/>
                    </a:lnTo>
                    <a:lnTo>
                      <a:pt x="90" y="252"/>
                    </a:lnTo>
                    <a:lnTo>
                      <a:pt x="84" y="252"/>
                    </a:lnTo>
                    <a:lnTo>
                      <a:pt x="72" y="246"/>
                    </a:lnTo>
                    <a:lnTo>
                      <a:pt x="36" y="234"/>
                    </a:lnTo>
                    <a:lnTo>
                      <a:pt x="24" y="234"/>
                    </a:lnTo>
                    <a:lnTo>
                      <a:pt x="18" y="240"/>
                    </a:lnTo>
                    <a:lnTo>
                      <a:pt x="18" y="252"/>
                    </a:lnTo>
                    <a:lnTo>
                      <a:pt x="12" y="258"/>
                    </a:lnTo>
                    <a:lnTo>
                      <a:pt x="0" y="264"/>
                    </a:lnTo>
                    <a:lnTo>
                      <a:pt x="0" y="276"/>
                    </a:lnTo>
                    <a:lnTo>
                      <a:pt x="6" y="282"/>
                    </a:lnTo>
                    <a:lnTo>
                      <a:pt x="6" y="288"/>
                    </a:lnTo>
                    <a:lnTo>
                      <a:pt x="12" y="294"/>
                    </a:lnTo>
                    <a:lnTo>
                      <a:pt x="24" y="288"/>
                    </a:lnTo>
                    <a:lnTo>
                      <a:pt x="36" y="288"/>
                    </a:lnTo>
                    <a:lnTo>
                      <a:pt x="42" y="282"/>
                    </a:lnTo>
                    <a:lnTo>
                      <a:pt x="60" y="282"/>
                    </a:lnTo>
                    <a:lnTo>
                      <a:pt x="72" y="288"/>
                    </a:lnTo>
                    <a:lnTo>
                      <a:pt x="96" y="288"/>
                    </a:lnTo>
                    <a:lnTo>
                      <a:pt x="108" y="300"/>
                    </a:lnTo>
                    <a:lnTo>
                      <a:pt x="126" y="300"/>
                    </a:lnTo>
                    <a:lnTo>
                      <a:pt x="132" y="294"/>
                    </a:lnTo>
                    <a:lnTo>
                      <a:pt x="144" y="288"/>
                    </a:lnTo>
                    <a:lnTo>
                      <a:pt x="150" y="282"/>
                    </a:lnTo>
                    <a:lnTo>
                      <a:pt x="180" y="312"/>
                    </a:lnTo>
                    <a:lnTo>
                      <a:pt x="192" y="306"/>
                    </a:lnTo>
                    <a:lnTo>
                      <a:pt x="198" y="306"/>
                    </a:lnTo>
                    <a:lnTo>
                      <a:pt x="198" y="312"/>
                    </a:lnTo>
                    <a:lnTo>
                      <a:pt x="210" y="312"/>
                    </a:lnTo>
                    <a:lnTo>
                      <a:pt x="222" y="306"/>
                    </a:lnTo>
                    <a:lnTo>
                      <a:pt x="228" y="300"/>
                    </a:lnTo>
                    <a:lnTo>
                      <a:pt x="270" y="300"/>
                    </a:lnTo>
                    <a:lnTo>
                      <a:pt x="282" y="288"/>
                    </a:lnTo>
                    <a:lnTo>
                      <a:pt x="300" y="294"/>
                    </a:lnTo>
                    <a:lnTo>
                      <a:pt x="318" y="294"/>
                    </a:lnTo>
                    <a:lnTo>
                      <a:pt x="318" y="282"/>
                    </a:lnTo>
                    <a:lnTo>
                      <a:pt x="312" y="270"/>
                    </a:lnTo>
                    <a:lnTo>
                      <a:pt x="300" y="264"/>
                    </a:lnTo>
                    <a:lnTo>
                      <a:pt x="300" y="258"/>
                    </a:lnTo>
                    <a:lnTo>
                      <a:pt x="306" y="252"/>
                    </a:lnTo>
                    <a:lnTo>
                      <a:pt x="318" y="246"/>
                    </a:lnTo>
                    <a:lnTo>
                      <a:pt x="330" y="246"/>
                    </a:lnTo>
                    <a:lnTo>
                      <a:pt x="336" y="240"/>
                    </a:lnTo>
                    <a:lnTo>
                      <a:pt x="348" y="234"/>
                    </a:lnTo>
                    <a:lnTo>
                      <a:pt x="348" y="216"/>
                    </a:lnTo>
                    <a:lnTo>
                      <a:pt x="372" y="216"/>
                    </a:lnTo>
                    <a:lnTo>
                      <a:pt x="384" y="204"/>
                    </a:lnTo>
                    <a:lnTo>
                      <a:pt x="396" y="204"/>
                    </a:lnTo>
                    <a:lnTo>
                      <a:pt x="402" y="210"/>
                    </a:lnTo>
                    <a:lnTo>
                      <a:pt x="408" y="222"/>
                    </a:lnTo>
                    <a:lnTo>
                      <a:pt x="414" y="228"/>
                    </a:lnTo>
                    <a:lnTo>
                      <a:pt x="426" y="222"/>
                    </a:lnTo>
                    <a:lnTo>
                      <a:pt x="456" y="228"/>
                    </a:lnTo>
                    <a:lnTo>
                      <a:pt x="462" y="222"/>
                    </a:lnTo>
                    <a:lnTo>
                      <a:pt x="462" y="198"/>
                    </a:lnTo>
                    <a:lnTo>
                      <a:pt x="468" y="186"/>
                    </a:lnTo>
                    <a:lnTo>
                      <a:pt x="486" y="168"/>
                    </a:lnTo>
                    <a:lnTo>
                      <a:pt x="516" y="168"/>
                    </a:lnTo>
                    <a:lnTo>
                      <a:pt x="534" y="174"/>
                    </a:lnTo>
                    <a:lnTo>
                      <a:pt x="552" y="174"/>
                    </a:lnTo>
                    <a:lnTo>
                      <a:pt x="558" y="168"/>
                    </a:lnTo>
                    <a:lnTo>
                      <a:pt x="564" y="156"/>
                    </a:lnTo>
                    <a:lnTo>
                      <a:pt x="564" y="138"/>
                    </a:lnTo>
                    <a:lnTo>
                      <a:pt x="570" y="132"/>
                    </a:lnTo>
                    <a:lnTo>
                      <a:pt x="582" y="126"/>
                    </a:lnTo>
                    <a:lnTo>
                      <a:pt x="594" y="114"/>
                    </a:lnTo>
                    <a:lnTo>
                      <a:pt x="642" y="96"/>
                    </a:lnTo>
                    <a:lnTo>
                      <a:pt x="666" y="96"/>
                    </a:lnTo>
                    <a:lnTo>
                      <a:pt x="672" y="90"/>
                    </a:lnTo>
                    <a:lnTo>
                      <a:pt x="672" y="78"/>
                    </a:lnTo>
                    <a:lnTo>
                      <a:pt x="660" y="66"/>
                    </a:lnTo>
                    <a:lnTo>
                      <a:pt x="642" y="60"/>
                    </a:lnTo>
                    <a:lnTo>
                      <a:pt x="600" y="60"/>
                    </a:lnTo>
                    <a:lnTo>
                      <a:pt x="576" y="30"/>
                    </a:lnTo>
                    <a:lnTo>
                      <a:pt x="558" y="30"/>
                    </a:lnTo>
                    <a:lnTo>
                      <a:pt x="546" y="18"/>
                    </a:lnTo>
                    <a:lnTo>
                      <a:pt x="498" y="24"/>
                    </a:lnTo>
                    <a:lnTo>
                      <a:pt x="486" y="24"/>
                    </a:lnTo>
                    <a:lnTo>
                      <a:pt x="474" y="18"/>
                    </a:lnTo>
                    <a:lnTo>
                      <a:pt x="354" y="18"/>
                    </a:lnTo>
                    <a:lnTo>
                      <a:pt x="336" y="24"/>
                    </a:lnTo>
                    <a:lnTo>
                      <a:pt x="318" y="24"/>
                    </a:lnTo>
                    <a:lnTo>
                      <a:pt x="306" y="18"/>
                    </a:lnTo>
                    <a:lnTo>
                      <a:pt x="282" y="18"/>
                    </a:lnTo>
                    <a:lnTo>
                      <a:pt x="276" y="6"/>
                    </a:lnTo>
                    <a:lnTo>
                      <a:pt x="264" y="0"/>
                    </a:lnTo>
                    <a:lnTo>
                      <a:pt x="222" y="0"/>
                    </a:lnTo>
                    <a:lnTo>
                      <a:pt x="216" y="6"/>
                    </a:lnTo>
                    <a:lnTo>
                      <a:pt x="216" y="36"/>
                    </a:lnTo>
                    <a:lnTo>
                      <a:pt x="222" y="48"/>
                    </a:lnTo>
                    <a:lnTo>
                      <a:pt x="222" y="60"/>
                    </a:lnTo>
                    <a:lnTo>
                      <a:pt x="204" y="54"/>
                    </a:lnTo>
                    <a:lnTo>
                      <a:pt x="174" y="54"/>
                    </a:lnTo>
                    <a:lnTo>
                      <a:pt x="138" y="36"/>
                    </a:lnTo>
                    <a:lnTo>
                      <a:pt x="120" y="30"/>
                    </a:lnTo>
                    <a:lnTo>
                      <a:pt x="108" y="24"/>
                    </a:lnTo>
                    <a:lnTo>
                      <a:pt x="78" y="24"/>
                    </a:lnTo>
                    <a:lnTo>
                      <a:pt x="60" y="42"/>
                    </a:lnTo>
                    <a:lnTo>
                      <a:pt x="54" y="54"/>
                    </a:lnTo>
                    <a:lnTo>
                      <a:pt x="54" y="72"/>
                    </a:lnTo>
                    <a:lnTo>
                      <a:pt x="72" y="72"/>
                    </a:lnTo>
                    <a:lnTo>
                      <a:pt x="78" y="78"/>
                    </a:lnTo>
                    <a:lnTo>
                      <a:pt x="84" y="78"/>
                    </a:lnTo>
                    <a:lnTo>
                      <a:pt x="84" y="84"/>
                    </a:lnTo>
                    <a:lnTo>
                      <a:pt x="36" y="13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7" name="Kuwait" descr="© INSCALE GmbH, 05.05.2010&#10;http://www.presentationload.com/"/>
              <p:cNvSpPr/>
              <p:nvPr/>
            </p:nvSpPr>
            <p:spPr bwMode="gray">
              <a:xfrm>
                <a:off x="11334" y="4601"/>
                <a:ext cx="102" cy="90"/>
              </a:xfrm>
              <a:custGeom>
                <a:avLst/>
                <a:gdLst>
                  <a:gd name="T0" fmla="*/ 2147483647 w 138"/>
                  <a:gd name="T1" fmla="*/ 0 h 120"/>
                  <a:gd name="T2" fmla="*/ 2147483647 w 138"/>
                  <a:gd name="T3" fmla="*/ 0 h 120"/>
                  <a:gd name="T4" fmla="*/ 2147483647 w 138"/>
                  <a:gd name="T5" fmla="*/ 2147483647 h 120"/>
                  <a:gd name="T6" fmla="*/ 2147483647 w 138"/>
                  <a:gd name="T7" fmla="*/ 2147483647 h 120"/>
                  <a:gd name="T8" fmla="*/ 2147483647 w 138"/>
                  <a:gd name="T9" fmla="*/ 2147483647 h 120"/>
                  <a:gd name="T10" fmla="*/ 2147483647 w 138"/>
                  <a:gd name="T11" fmla="*/ 2147483647 h 120"/>
                  <a:gd name="T12" fmla="*/ 0 w 138"/>
                  <a:gd name="T13" fmla="*/ 2147483647 h 120"/>
                  <a:gd name="T14" fmla="*/ 2147483647 w 138"/>
                  <a:gd name="T15" fmla="*/ 2147483647 h 120"/>
                  <a:gd name="T16" fmla="*/ 2147483647 w 138"/>
                  <a:gd name="T17" fmla="*/ 2147483647 h 120"/>
                  <a:gd name="T18" fmla="*/ 2147483647 w 138"/>
                  <a:gd name="T19" fmla="*/ 2147483647 h 120"/>
                  <a:gd name="T20" fmla="*/ 2147483647 w 138"/>
                  <a:gd name="T21" fmla="*/ 2147483647 h 120"/>
                  <a:gd name="T22" fmla="*/ 2147483647 w 138"/>
                  <a:gd name="T23" fmla="*/ 2147483647 h 120"/>
                  <a:gd name="T24" fmla="*/ 2147483647 w 138"/>
                  <a:gd name="T25" fmla="*/ 2147483647 h 120"/>
                  <a:gd name="T26" fmla="*/ 2147483647 w 138"/>
                  <a:gd name="T27" fmla="*/ 2147483647 h 120"/>
                  <a:gd name="T28" fmla="*/ 2147483647 w 138"/>
                  <a:gd name="T29" fmla="*/ 2147483647 h 120"/>
                  <a:gd name="T30" fmla="*/ 2147483647 w 138"/>
                  <a:gd name="T31" fmla="*/ 2147483647 h 120"/>
                  <a:gd name="T32" fmla="*/ 2147483647 w 138"/>
                  <a:gd name="T33" fmla="*/ 2147483647 h 120"/>
                  <a:gd name="T34" fmla="*/ 2147483647 w 138"/>
                  <a:gd name="T35" fmla="*/ 2147483647 h 120"/>
                  <a:gd name="T36" fmla="*/ 2147483647 w 138"/>
                  <a:gd name="T37" fmla="*/ 2147483647 h 120"/>
                  <a:gd name="T38" fmla="*/ 2147483647 w 138"/>
                  <a:gd name="T39" fmla="*/ 2147483647 h 120"/>
                  <a:gd name="T40" fmla="*/ 2147483647 w 138"/>
                  <a:gd name="T41" fmla="*/ 2147483647 h 120"/>
                  <a:gd name="T42" fmla="*/ 2147483647 w 138"/>
                  <a:gd name="T43" fmla="*/ 2147483647 h 120"/>
                  <a:gd name="T44" fmla="*/ 2147483647 w 138"/>
                  <a:gd name="T45" fmla="*/ 2147483647 h 120"/>
                  <a:gd name="T46" fmla="*/ 2147483647 w 138"/>
                  <a:gd name="T47" fmla="*/ 2147483647 h 120"/>
                  <a:gd name="T48" fmla="*/ 2147483647 w 138"/>
                  <a:gd name="T49" fmla="*/ 0 h 120"/>
                  <a:gd name="T50" fmla="*/ 2147483647 w 138"/>
                  <a:gd name="T51" fmla="*/ 0 h 12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8"/>
                  <a:gd name="T79" fmla="*/ 0 h 120"/>
                  <a:gd name="T80" fmla="*/ 138 w 138"/>
                  <a:gd name="T81" fmla="*/ 120 h 12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8" h="120">
                    <a:moveTo>
                      <a:pt x="54" y="0"/>
                    </a:moveTo>
                    <a:lnTo>
                      <a:pt x="36" y="0"/>
                    </a:lnTo>
                    <a:lnTo>
                      <a:pt x="30" y="12"/>
                    </a:lnTo>
                    <a:lnTo>
                      <a:pt x="24" y="18"/>
                    </a:lnTo>
                    <a:lnTo>
                      <a:pt x="24" y="30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72"/>
                    </a:lnTo>
                    <a:lnTo>
                      <a:pt x="60" y="78"/>
                    </a:lnTo>
                    <a:lnTo>
                      <a:pt x="66" y="78"/>
                    </a:lnTo>
                    <a:lnTo>
                      <a:pt x="66" y="114"/>
                    </a:lnTo>
                    <a:lnTo>
                      <a:pt x="72" y="120"/>
                    </a:lnTo>
                    <a:lnTo>
                      <a:pt x="138" y="120"/>
                    </a:lnTo>
                    <a:lnTo>
                      <a:pt x="126" y="114"/>
                    </a:lnTo>
                    <a:lnTo>
                      <a:pt x="114" y="102"/>
                    </a:lnTo>
                    <a:lnTo>
                      <a:pt x="102" y="78"/>
                    </a:lnTo>
                    <a:lnTo>
                      <a:pt x="102" y="66"/>
                    </a:lnTo>
                    <a:lnTo>
                      <a:pt x="90" y="60"/>
                    </a:lnTo>
                    <a:lnTo>
                      <a:pt x="84" y="36"/>
                    </a:lnTo>
                    <a:lnTo>
                      <a:pt x="120" y="36"/>
                    </a:lnTo>
                    <a:lnTo>
                      <a:pt x="120" y="18"/>
                    </a:lnTo>
                    <a:lnTo>
                      <a:pt x="114" y="12"/>
                    </a:lnTo>
                    <a:lnTo>
                      <a:pt x="90" y="12"/>
                    </a:lnTo>
                    <a:lnTo>
                      <a:pt x="90" y="18"/>
                    </a:lnTo>
                    <a:lnTo>
                      <a:pt x="8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8" name="Kosovo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9954" y="3793"/>
                <a:ext cx="96" cy="96"/>
              </a:xfrm>
              <a:custGeom>
                <a:avLst/>
                <a:gdLst/>
                <a:ahLst/>
                <a:cxnLst>
                  <a:cxn ang="0">
                    <a:pos x="6" y="75"/>
                  </a:cxn>
                  <a:cxn ang="0">
                    <a:pos x="0" y="72"/>
                  </a:cxn>
                  <a:cxn ang="0">
                    <a:pos x="227" y="122"/>
                  </a:cxn>
                  <a:cxn ang="0">
                    <a:pos x="218" y="127"/>
                  </a:cxn>
                  <a:cxn ang="0">
                    <a:pos x="214" y="120"/>
                  </a:cxn>
                  <a:cxn ang="0">
                    <a:pos x="206" y="113"/>
                  </a:cxn>
                  <a:cxn ang="0">
                    <a:pos x="197" y="111"/>
                  </a:cxn>
                  <a:cxn ang="0">
                    <a:pos x="190" y="110"/>
                  </a:cxn>
                  <a:cxn ang="0">
                    <a:pos x="185" y="110"/>
                  </a:cxn>
                  <a:cxn ang="0">
                    <a:pos x="185" y="101"/>
                  </a:cxn>
                  <a:cxn ang="0">
                    <a:pos x="189" y="95"/>
                  </a:cxn>
                  <a:cxn ang="0">
                    <a:pos x="187" y="84"/>
                  </a:cxn>
                  <a:cxn ang="0">
                    <a:pos x="177" y="78"/>
                  </a:cxn>
                  <a:cxn ang="0">
                    <a:pos x="169" y="76"/>
                  </a:cxn>
                  <a:cxn ang="0">
                    <a:pos x="170" y="61"/>
                  </a:cxn>
                  <a:cxn ang="0">
                    <a:pos x="165" y="56"/>
                  </a:cxn>
                  <a:cxn ang="0">
                    <a:pos x="161" y="61"/>
                  </a:cxn>
                  <a:cxn ang="0">
                    <a:pos x="157" y="53"/>
                  </a:cxn>
                  <a:cxn ang="0">
                    <a:pos x="158" y="35"/>
                  </a:cxn>
                  <a:cxn ang="0">
                    <a:pos x="154" y="32"/>
                  </a:cxn>
                  <a:cxn ang="0">
                    <a:pos x="147" y="32"/>
                  </a:cxn>
                  <a:cxn ang="0">
                    <a:pos x="137" y="32"/>
                  </a:cxn>
                  <a:cxn ang="0">
                    <a:pos x="126" y="27"/>
                  </a:cxn>
                  <a:cxn ang="0">
                    <a:pos x="131" y="20"/>
                  </a:cxn>
                  <a:cxn ang="0">
                    <a:pos x="130" y="12"/>
                  </a:cxn>
                  <a:cxn ang="0">
                    <a:pos x="122" y="0"/>
                  </a:cxn>
                  <a:cxn ang="0">
                    <a:pos x="115" y="6"/>
                  </a:cxn>
                  <a:cxn ang="0">
                    <a:pos x="104" y="13"/>
                  </a:cxn>
                  <a:cxn ang="0">
                    <a:pos x="96" y="15"/>
                  </a:cxn>
                  <a:cxn ang="0">
                    <a:pos x="89" y="13"/>
                  </a:cxn>
                  <a:cxn ang="0">
                    <a:pos x="91" y="22"/>
                  </a:cxn>
                  <a:cxn ang="0">
                    <a:pos x="101" y="27"/>
                  </a:cxn>
                  <a:cxn ang="0">
                    <a:pos x="97" y="33"/>
                  </a:cxn>
                  <a:cxn ang="0">
                    <a:pos x="100" y="40"/>
                  </a:cxn>
                  <a:cxn ang="0">
                    <a:pos x="99" y="46"/>
                  </a:cxn>
                  <a:cxn ang="0">
                    <a:pos x="92" y="49"/>
                  </a:cxn>
                  <a:cxn ang="0">
                    <a:pos x="88" y="45"/>
                  </a:cxn>
                  <a:cxn ang="0">
                    <a:pos x="70" y="59"/>
                  </a:cxn>
                  <a:cxn ang="0">
                    <a:pos x="73" y="71"/>
                  </a:cxn>
                  <a:cxn ang="0">
                    <a:pos x="45" y="74"/>
                  </a:cxn>
                  <a:cxn ang="0">
                    <a:pos x="14" y="72"/>
                  </a:cxn>
                  <a:cxn ang="0">
                    <a:pos x="6" y="75"/>
                  </a:cxn>
                  <a:cxn ang="0">
                    <a:pos x="6" y="141"/>
                  </a:cxn>
                  <a:cxn ang="0">
                    <a:pos x="14" y="155"/>
                  </a:cxn>
                  <a:cxn ang="0">
                    <a:pos x="27" y="173"/>
                  </a:cxn>
                  <a:cxn ang="0">
                    <a:pos x="50" y="175"/>
                  </a:cxn>
                  <a:cxn ang="0">
                    <a:pos x="60" y="211"/>
                  </a:cxn>
                  <a:cxn ang="0">
                    <a:pos x="60" y="237"/>
                  </a:cxn>
                  <a:cxn ang="0">
                    <a:pos x="92" y="226"/>
                  </a:cxn>
                  <a:cxn ang="0">
                    <a:pos x="138" y="205"/>
                  </a:cxn>
                  <a:cxn ang="0">
                    <a:pos x="146" y="184"/>
                  </a:cxn>
                  <a:cxn ang="0">
                    <a:pos x="189" y="173"/>
                  </a:cxn>
                  <a:cxn ang="0">
                    <a:pos x="209" y="163"/>
                  </a:cxn>
                  <a:cxn ang="0">
                    <a:pos x="217" y="156"/>
                  </a:cxn>
                  <a:cxn ang="0">
                    <a:pos x="225" y="144"/>
                  </a:cxn>
                  <a:cxn ang="0">
                    <a:pos x="228" y="137"/>
                  </a:cxn>
                  <a:cxn ang="0">
                    <a:pos x="232" y="129"/>
                  </a:cxn>
                </a:cxnLst>
                <a:rect l="0" t="0" r="r" b="b"/>
                <a:pathLst>
                  <a:path w="232" h="237">
                    <a:moveTo>
                      <a:pt x="0" y="72"/>
                    </a:moveTo>
                    <a:cubicBezTo>
                      <a:pt x="1" y="72"/>
                      <a:pt x="2" y="73"/>
                      <a:pt x="6" y="75"/>
                    </a:cubicBezTo>
                    <a:cubicBezTo>
                      <a:pt x="6" y="66"/>
                      <a:pt x="6" y="66"/>
                      <a:pt x="6" y="66"/>
                    </a:cubicBezTo>
                    <a:lnTo>
                      <a:pt x="0" y="72"/>
                    </a:lnTo>
                    <a:close/>
                    <a:moveTo>
                      <a:pt x="231" y="124"/>
                    </a:moveTo>
                    <a:cubicBezTo>
                      <a:pt x="227" y="122"/>
                      <a:pt x="227" y="122"/>
                      <a:pt x="227" y="122"/>
                    </a:cubicBezTo>
                    <a:cubicBezTo>
                      <a:pt x="223" y="124"/>
                      <a:pt x="223" y="124"/>
                      <a:pt x="223" y="124"/>
                    </a:cubicBezTo>
                    <a:cubicBezTo>
                      <a:pt x="218" y="127"/>
                      <a:pt x="218" y="127"/>
                      <a:pt x="218" y="127"/>
                    </a:cubicBezTo>
                    <a:cubicBezTo>
                      <a:pt x="216" y="124"/>
                      <a:pt x="216" y="124"/>
                      <a:pt x="216" y="124"/>
                    </a:cubicBezTo>
                    <a:cubicBezTo>
                      <a:pt x="214" y="120"/>
                      <a:pt x="214" y="120"/>
                      <a:pt x="214" y="120"/>
                    </a:cubicBezTo>
                    <a:cubicBezTo>
                      <a:pt x="210" y="117"/>
                      <a:pt x="210" y="117"/>
                      <a:pt x="210" y="117"/>
                    </a:cubicBezTo>
                    <a:cubicBezTo>
                      <a:pt x="206" y="113"/>
                      <a:pt x="206" y="113"/>
                      <a:pt x="206" y="113"/>
                    </a:cubicBezTo>
                    <a:cubicBezTo>
                      <a:pt x="202" y="113"/>
                      <a:pt x="202" y="113"/>
                      <a:pt x="202" y="113"/>
                    </a:cubicBezTo>
                    <a:cubicBezTo>
                      <a:pt x="197" y="111"/>
                      <a:pt x="197" y="111"/>
                      <a:pt x="197" y="111"/>
                    </a:cubicBezTo>
                    <a:cubicBezTo>
                      <a:pt x="195" y="113"/>
                      <a:pt x="195" y="113"/>
                      <a:pt x="195" y="113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86" y="111"/>
                      <a:pt x="186" y="111"/>
                      <a:pt x="186" y="111"/>
                    </a:cubicBezTo>
                    <a:cubicBezTo>
                      <a:pt x="185" y="110"/>
                      <a:pt x="185" y="110"/>
                      <a:pt x="185" y="110"/>
                    </a:cubicBez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85" y="101"/>
                      <a:pt x="185" y="101"/>
                      <a:pt x="185" y="101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189" y="95"/>
                      <a:pt x="189" y="95"/>
                      <a:pt x="189" y="95"/>
                    </a:cubicBezTo>
                    <a:cubicBezTo>
                      <a:pt x="191" y="85"/>
                      <a:pt x="191" y="85"/>
                      <a:pt x="191" y="85"/>
                    </a:cubicBezTo>
                    <a:cubicBezTo>
                      <a:pt x="187" y="84"/>
                      <a:pt x="187" y="84"/>
                      <a:pt x="187" y="84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77" y="78"/>
                      <a:pt x="177" y="78"/>
                      <a:pt x="177" y="78"/>
                    </a:cubicBezTo>
                    <a:cubicBezTo>
                      <a:pt x="172" y="78"/>
                      <a:pt x="172" y="78"/>
                      <a:pt x="172" y="78"/>
                    </a:cubicBezTo>
                    <a:cubicBezTo>
                      <a:pt x="169" y="76"/>
                      <a:pt x="169" y="76"/>
                      <a:pt x="169" y="76"/>
                    </a:cubicBezTo>
                    <a:cubicBezTo>
                      <a:pt x="169" y="71"/>
                      <a:pt x="169" y="71"/>
                      <a:pt x="169" y="71"/>
                    </a:cubicBezTo>
                    <a:cubicBezTo>
                      <a:pt x="170" y="61"/>
                      <a:pt x="170" y="61"/>
                      <a:pt x="170" y="61"/>
                    </a:cubicBezTo>
                    <a:cubicBezTo>
                      <a:pt x="167" y="57"/>
                      <a:pt x="167" y="57"/>
                      <a:pt x="167" y="57"/>
                    </a:cubicBezTo>
                    <a:cubicBezTo>
                      <a:pt x="165" y="56"/>
                      <a:pt x="165" y="56"/>
                      <a:pt x="165" y="56"/>
                    </a:cubicBezTo>
                    <a:cubicBezTo>
                      <a:pt x="163" y="59"/>
                      <a:pt x="163" y="59"/>
                      <a:pt x="163" y="59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0"/>
                      <a:pt x="158" y="60"/>
                      <a:pt x="158" y="60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8" y="35"/>
                      <a:pt x="158" y="35"/>
                      <a:pt x="158" y="35"/>
                    </a:cubicBezTo>
                    <a:cubicBezTo>
                      <a:pt x="151" y="36"/>
                      <a:pt x="151" y="36"/>
                      <a:pt x="151" y="36"/>
                    </a:cubicBezTo>
                    <a:cubicBezTo>
                      <a:pt x="154" y="32"/>
                      <a:pt x="154" y="32"/>
                      <a:pt x="154" y="32"/>
                    </a:cubicBezTo>
                    <a:cubicBezTo>
                      <a:pt x="152" y="29"/>
                      <a:pt x="152" y="29"/>
                      <a:pt x="152" y="29"/>
                    </a:cubicBezTo>
                    <a:cubicBezTo>
                      <a:pt x="147" y="32"/>
                      <a:pt x="147" y="32"/>
                      <a:pt x="147" y="32"/>
                    </a:cubicBezTo>
                    <a:cubicBezTo>
                      <a:pt x="142" y="30"/>
                      <a:pt x="142" y="30"/>
                      <a:pt x="142" y="30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26" y="27"/>
                      <a:pt x="126" y="27"/>
                      <a:pt x="126" y="27"/>
                    </a:cubicBezTo>
                    <a:cubicBezTo>
                      <a:pt x="125" y="24"/>
                      <a:pt x="125" y="24"/>
                      <a:pt x="125" y="24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0" y="12"/>
                      <a:pt x="130" y="12"/>
                      <a:pt x="130" y="12"/>
                    </a:cubicBezTo>
                    <a:cubicBezTo>
                      <a:pt x="126" y="5"/>
                      <a:pt x="126" y="5"/>
                      <a:pt x="126" y="5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0" y="16"/>
                      <a:pt x="100" y="16"/>
                      <a:pt x="100" y="16"/>
                    </a:cubicBezTo>
                    <a:cubicBezTo>
                      <a:pt x="96" y="15"/>
                      <a:pt x="96" y="15"/>
                      <a:pt x="96" y="15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101" y="35"/>
                      <a:pt x="101" y="35"/>
                      <a:pt x="101" y="35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9" y="46"/>
                      <a:pt x="99" y="46"/>
                      <a:pt x="99" y="46"/>
                    </a:cubicBezTo>
                    <a:cubicBezTo>
                      <a:pt x="96" y="47"/>
                      <a:pt x="96" y="47"/>
                      <a:pt x="96" y="47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45" y="74"/>
                      <a:pt x="45" y="74"/>
                      <a:pt x="45" y="74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8" y="76"/>
                      <a:pt x="7" y="76"/>
                      <a:pt x="6" y="75"/>
                    </a:cubicBezTo>
                    <a:cubicBezTo>
                      <a:pt x="6" y="116"/>
                      <a:pt x="6" y="116"/>
                      <a:pt x="6" y="116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14" y="153"/>
                      <a:pt x="14" y="153"/>
                      <a:pt x="14" y="153"/>
                    </a:cubicBezTo>
                    <a:cubicBezTo>
                      <a:pt x="14" y="154"/>
                      <a:pt x="14" y="155"/>
                      <a:pt x="14" y="155"/>
                    </a:cubicBezTo>
                    <a:cubicBezTo>
                      <a:pt x="14" y="155"/>
                      <a:pt x="15" y="155"/>
                      <a:pt x="16" y="156"/>
                    </a:cubicBezTo>
                    <a:cubicBezTo>
                      <a:pt x="27" y="173"/>
                      <a:pt x="27" y="173"/>
                      <a:pt x="27" y="173"/>
                    </a:cubicBezTo>
                    <a:cubicBezTo>
                      <a:pt x="48" y="173"/>
                      <a:pt x="48" y="173"/>
                      <a:pt x="48" y="173"/>
                    </a:cubicBezTo>
                    <a:cubicBezTo>
                      <a:pt x="48" y="173"/>
                      <a:pt x="49" y="174"/>
                      <a:pt x="50" y="175"/>
                    </a:cubicBezTo>
                    <a:cubicBezTo>
                      <a:pt x="59" y="201"/>
                      <a:pt x="59" y="201"/>
                      <a:pt x="59" y="201"/>
                    </a:cubicBezTo>
                    <a:cubicBezTo>
                      <a:pt x="59" y="205"/>
                      <a:pt x="60" y="208"/>
                      <a:pt x="60" y="211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7"/>
                      <a:pt x="60" y="237"/>
                      <a:pt x="60" y="237"/>
                    </a:cubicBezTo>
                    <a:cubicBezTo>
                      <a:pt x="76" y="232"/>
                      <a:pt x="76" y="232"/>
                      <a:pt x="76" y="232"/>
                    </a:cubicBezTo>
                    <a:cubicBezTo>
                      <a:pt x="92" y="226"/>
                      <a:pt x="92" y="226"/>
                      <a:pt x="92" y="226"/>
                    </a:cubicBezTo>
                    <a:cubicBezTo>
                      <a:pt x="103" y="205"/>
                      <a:pt x="103" y="205"/>
                      <a:pt x="103" y="205"/>
                    </a:cubicBezTo>
                    <a:cubicBezTo>
                      <a:pt x="138" y="205"/>
                      <a:pt x="138" y="205"/>
                      <a:pt x="138" y="205"/>
                    </a:cubicBezTo>
                    <a:cubicBezTo>
                      <a:pt x="146" y="205"/>
                      <a:pt x="146" y="205"/>
                      <a:pt x="146" y="205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78" y="184"/>
                      <a:pt x="178" y="184"/>
                      <a:pt x="178" y="184"/>
                    </a:cubicBezTo>
                    <a:cubicBezTo>
                      <a:pt x="189" y="173"/>
                      <a:pt x="189" y="173"/>
                      <a:pt x="189" y="173"/>
                    </a:cubicBezTo>
                    <a:cubicBezTo>
                      <a:pt x="210" y="170"/>
                      <a:pt x="210" y="170"/>
                      <a:pt x="210" y="170"/>
                    </a:cubicBez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13" y="159"/>
                      <a:pt x="213" y="159"/>
                      <a:pt x="213" y="159"/>
                    </a:cubicBezTo>
                    <a:cubicBezTo>
                      <a:pt x="217" y="156"/>
                      <a:pt x="217" y="156"/>
                      <a:pt x="217" y="156"/>
                    </a:cubicBezTo>
                    <a:cubicBezTo>
                      <a:pt x="219" y="147"/>
                      <a:pt x="219" y="147"/>
                      <a:pt x="219" y="147"/>
                    </a:cubicBezTo>
                    <a:cubicBezTo>
                      <a:pt x="225" y="144"/>
                      <a:pt x="225" y="144"/>
                      <a:pt x="225" y="144"/>
                    </a:cubicBezTo>
                    <a:cubicBezTo>
                      <a:pt x="225" y="141"/>
                      <a:pt x="225" y="141"/>
                      <a:pt x="225" y="141"/>
                    </a:cubicBezTo>
                    <a:cubicBezTo>
                      <a:pt x="228" y="137"/>
                      <a:pt x="228" y="137"/>
                      <a:pt x="228" y="137"/>
                    </a:cubicBezTo>
                    <a:cubicBezTo>
                      <a:pt x="229" y="133"/>
                      <a:pt x="229" y="133"/>
                      <a:pt x="229" y="133"/>
                    </a:cubicBezTo>
                    <a:cubicBezTo>
                      <a:pt x="232" y="129"/>
                      <a:pt x="232" y="129"/>
                      <a:pt x="232" y="129"/>
                    </a:cubicBezTo>
                    <a:cubicBezTo>
                      <a:pt x="231" y="124"/>
                      <a:pt x="231" y="124"/>
                      <a:pt x="231" y="124"/>
                    </a:cubicBez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9" name="Korea, South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5211" y="4093"/>
                <a:ext cx="203" cy="317"/>
              </a:xfrm>
              <a:custGeom>
                <a:avLst/>
                <a:gdLst>
                  <a:gd name="T0" fmla="*/ 2147483647 w 276"/>
                  <a:gd name="T1" fmla="*/ 2147483647 h 426"/>
                  <a:gd name="T2" fmla="*/ 2147483647 w 276"/>
                  <a:gd name="T3" fmla="*/ 2147483647 h 426"/>
                  <a:gd name="T4" fmla="*/ 2147483647 w 276"/>
                  <a:gd name="T5" fmla="*/ 2147483647 h 426"/>
                  <a:gd name="T6" fmla="*/ 2147483647 w 276"/>
                  <a:gd name="T7" fmla="*/ 2147483647 h 426"/>
                  <a:gd name="T8" fmla="*/ 2147483647 w 276"/>
                  <a:gd name="T9" fmla="*/ 2147483647 h 426"/>
                  <a:gd name="T10" fmla="*/ 2147483647 w 276"/>
                  <a:gd name="T11" fmla="*/ 2147483647 h 426"/>
                  <a:gd name="T12" fmla="*/ 2147483647 w 276"/>
                  <a:gd name="T13" fmla="*/ 2147483647 h 426"/>
                  <a:gd name="T14" fmla="*/ 2147483647 w 276"/>
                  <a:gd name="T15" fmla="*/ 2147483647 h 426"/>
                  <a:gd name="T16" fmla="*/ 2147483647 w 276"/>
                  <a:gd name="T17" fmla="*/ 2147483647 h 426"/>
                  <a:gd name="T18" fmla="*/ 2147483647 w 276"/>
                  <a:gd name="T19" fmla="*/ 2147483647 h 426"/>
                  <a:gd name="T20" fmla="*/ 2147483647 w 276"/>
                  <a:gd name="T21" fmla="*/ 2147483647 h 426"/>
                  <a:gd name="T22" fmla="*/ 2147483647 w 276"/>
                  <a:gd name="T23" fmla="*/ 2147483647 h 426"/>
                  <a:gd name="T24" fmla="*/ 2147483647 w 276"/>
                  <a:gd name="T25" fmla="*/ 0 h 426"/>
                  <a:gd name="T26" fmla="*/ 2147483647 w 276"/>
                  <a:gd name="T27" fmla="*/ 2147483647 h 426"/>
                  <a:gd name="T28" fmla="*/ 2147483647 w 276"/>
                  <a:gd name="T29" fmla="*/ 2147483647 h 426"/>
                  <a:gd name="T30" fmla="*/ 2147483647 w 276"/>
                  <a:gd name="T31" fmla="*/ 2147483647 h 426"/>
                  <a:gd name="T32" fmla="*/ 2147483647 w 276"/>
                  <a:gd name="T33" fmla="*/ 2147483647 h 426"/>
                  <a:gd name="T34" fmla="*/ 0 w 276"/>
                  <a:gd name="T35" fmla="*/ 2147483647 h 426"/>
                  <a:gd name="T36" fmla="*/ 2147483647 w 276"/>
                  <a:gd name="T37" fmla="*/ 2147483647 h 426"/>
                  <a:gd name="T38" fmla="*/ 2147483647 w 276"/>
                  <a:gd name="T39" fmla="*/ 2147483647 h 426"/>
                  <a:gd name="T40" fmla="*/ 2147483647 w 276"/>
                  <a:gd name="T41" fmla="*/ 2147483647 h 426"/>
                  <a:gd name="T42" fmla="*/ 2147483647 w 276"/>
                  <a:gd name="T43" fmla="*/ 2147483647 h 426"/>
                  <a:gd name="T44" fmla="*/ 2147483647 w 276"/>
                  <a:gd name="T45" fmla="*/ 2147483647 h 426"/>
                  <a:gd name="T46" fmla="*/ 2147483647 w 276"/>
                  <a:gd name="T47" fmla="*/ 2147483647 h 426"/>
                  <a:gd name="T48" fmla="*/ 2147483647 w 276"/>
                  <a:gd name="T49" fmla="*/ 2147483647 h 426"/>
                  <a:gd name="T50" fmla="*/ 2147483647 w 276"/>
                  <a:gd name="T51" fmla="*/ 2147483647 h 426"/>
                  <a:gd name="T52" fmla="*/ 2147483647 w 276"/>
                  <a:gd name="T53" fmla="*/ 2147483647 h 426"/>
                  <a:gd name="T54" fmla="*/ 2147483647 w 276"/>
                  <a:gd name="T55" fmla="*/ 2147483647 h 426"/>
                  <a:gd name="T56" fmla="*/ 2147483647 w 276"/>
                  <a:gd name="T57" fmla="*/ 2147483647 h 426"/>
                  <a:gd name="T58" fmla="*/ 2147483647 w 276"/>
                  <a:gd name="T59" fmla="*/ 2147483647 h 426"/>
                  <a:gd name="T60" fmla="*/ 2147483647 w 276"/>
                  <a:gd name="T61" fmla="*/ 2147483647 h 426"/>
                  <a:gd name="T62" fmla="*/ 2147483647 w 276"/>
                  <a:gd name="T63" fmla="*/ 2147483647 h 426"/>
                  <a:gd name="T64" fmla="*/ 2147483647 w 276"/>
                  <a:gd name="T65" fmla="*/ 2147483647 h 426"/>
                  <a:gd name="T66" fmla="*/ 2147483647 w 276"/>
                  <a:gd name="T67" fmla="*/ 2147483647 h 426"/>
                  <a:gd name="T68" fmla="*/ 2147483647 w 276"/>
                  <a:gd name="T69" fmla="*/ 2147483647 h 426"/>
                  <a:gd name="T70" fmla="*/ 2147483647 w 276"/>
                  <a:gd name="T71" fmla="*/ 2147483647 h 426"/>
                  <a:gd name="T72" fmla="*/ 2147483647 w 276"/>
                  <a:gd name="T73" fmla="*/ 2147483647 h 426"/>
                  <a:gd name="T74" fmla="*/ 2147483647 w 276"/>
                  <a:gd name="T75" fmla="*/ 2147483647 h 42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76"/>
                  <a:gd name="T115" fmla="*/ 0 h 426"/>
                  <a:gd name="T116" fmla="*/ 276 w 276"/>
                  <a:gd name="T117" fmla="*/ 426 h 42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76" h="426">
                    <a:moveTo>
                      <a:pt x="150" y="402"/>
                    </a:moveTo>
                    <a:lnTo>
                      <a:pt x="132" y="408"/>
                    </a:lnTo>
                    <a:lnTo>
                      <a:pt x="126" y="414"/>
                    </a:lnTo>
                    <a:lnTo>
                      <a:pt x="138" y="426"/>
                    </a:lnTo>
                    <a:lnTo>
                      <a:pt x="162" y="426"/>
                    </a:lnTo>
                    <a:lnTo>
                      <a:pt x="174" y="414"/>
                    </a:lnTo>
                    <a:lnTo>
                      <a:pt x="174" y="408"/>
                    </a:lnTo>
                    <a:lnTo>
                      <a:pt x="168" y="402"/>
                    </a:lnTo>
                    <a:lnTo>
                      <a:pt x="150" y="402"/>
                    </a:lnTo>
                    <a:close/>
                    <a:moveTo>
                      <a:pt x="276" y="246"/>
                    </a:moveTo>
                    <a:lnTo>
                      <a:pt x="270" y="228"/>
                    </a:lnTo>
                    <a:lnTo>
                      <a:pt x="264" y="216"/>
                    </a:lnTo>
                    <a:lnTo>
                      <a:pt x="246" y="198"/>
                    </a:lnTo>
                    <a:lnTo>
                      <a:pt x="252" y="186"/>
                    </a:lnTo>
                    <a:lnTo>
                      <a:pt x="252" y="180"/>
                    </a:lnTo>
                    <a:lnTo>
                      <a:pt x="246" y="162"/>
                    </a:lnTo>
                    <a:lnTo>
                      <a:pt x="240" y="150"/>
                    </a:lnTo>
                    <a:lnTo>
                      <a:pt x="210" y="120"/>
                    </a:lnTo>
                    <a:lnTo>
                      <a:pt x="198" y="102"/>
                    </a:lnTo>
                    <a:lnTo>
                      <a:pt x="168" y="72"/>
                    </a:lnTo>
                    <a:lnTo>
                      <a:pt x="144" y="66"/>
                    </a:lnTo>
                    <a:lnTo>
                      <a:pt x="144" y="60"/>
                    </a:lnTo>
                    <a:lnTo>
                      <a:pt x="138" y="54"/>
                    </a:lnTo>
                    <a:lnTo>
                      <a:pt x="132" y="42"/>
                    </a:lnTo>
                    <a:lnTo>
                      <a:pt x="102" y="12"/>
                    </a:lnTo>
                    <a:lnTo>
                      <a:pt x="96" y="0"/>
                    </a:lnTo>
                    <a:lnTo>
                      <a:pt x="78" y="12"/>
                    </a:lnTo>
                    <a:lnTo>
                      <a:pt x="48" y="12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2" y="54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6" y="72"/>
                    </a:lnTo>
                    <a:lnTo>
                      <a:pt x="12" y="84"/>
                    </a:lnTo>
                    <a:lnTo>
                      <a:pt x="24" y="90"/>
                    </a:lnTo>
                    <a:lnTo>
                      <a:pt x="30" y="90"/>
                    </a:lnTo>
                    <a:lnTo>
                      <a:pt x="42" y="96"/>
                    </a:lnTo>
                    <a:lnTo>
                      <a:pt x="60" y="132"/>
                    </a:lnTo>
                    <a:lnTo>
                      <a:pt x="54" y="132"/>
                    </a:lnTo>
                    <a:lnTo>
                      <a:pt x="48" y="126"/>
                    </a:lnTo>
                    <a:lnTo>
                      <a:pt x="36" y="126"/>
                    </a:lnTo>
                    <a:lnTo>
                      <a:pt x="24" y="120"/>
                    </a:lnTo>
                    <a:lnTo>
                      <a:pt x="6" y="120"/>
                    </a:lnTo>
                    <a:lnTo>
                      <a:pt x="6" y="126"/>
                    </a:lnTo>
                    <a:lnTo>
                      <a:pt x="18" y="132"/>
                    </a:lnTo>
                    <a:lnTo>
                      <a:pt x="30" y="144"/>
                    </a:lnTo>
                    <a:lnTo>
                      <a:pt x="42" y="150"/>
                    </a:lnTo>
                    <a:lnTo>
                      <a:pt x="54" y="192"/>
                    </a:lnTo>
                    <a:lnTo>
                      <a:pt x="90" y="198"/>
                    </a:lnTo>
                    <a:lnTo>
                      <a:pt x="90" y="228"/>
                    </a:lnTo>
                    <a:lnTo>
                      <a:pt x="78" y="240"/>
                    </a:lnTo>
                    <a:lnTo>
                      <a:pt x="78" y="270"/>
                    </a:lnTo>
                    <a:lnTo>
                      <a:pt x="84" y="282"/>
                    </a:lnTo>
                    <a:lnTo>
                      <a:pt x="102" y="300"/>
                    </a:lnTo>
                    <a:lnTo>
                      <a:pt x="108" y="300"/>
                    </a:lnTo>
                    <a:lnTo>
                      <a:pt x="108" y="306"/>
                    </a:lnTo>
                    <a:lnTo>
                      <a:pt x="102" y="312"/>
                    </a:lnTo>
                    <a:lnTo>
                      <a:pt x="102" y="324"/>
                    </a:lnTo>
                    <a:lnTo>
                      <a:pt x="108" y="330"/>
                    </a:lnTo>
                    <a:lnTo>
                      <a:pt x="132" y="330"/>
                    </a:lnTo>
                    <a:lnTo>
                      <a:pt x="144" y="324"/>
                    </a:lnTo>
                    <a:lnTo>
                      <a:pt x="144" y="318"/>
                    </a:lnTo>
                    <a:lnTo>
                      <a:pt x="150" y="312"/>
                    </a:lnTo>
                    <a:lnTo>
                      <a:pt x="150" y="306"/>
                    </a:lnTo>
                    <a:lnTo>
                      <a:pt x="198" y="282"/>
                    </a:lnTo>
                    <a:lnTo>
                      <a:pt x="222" y="288"/>
                    </a:lnTo>
                    <a:lnTo>
                      <a:pt x="234" y="270"/>
                    </a:lnTo>
                    <a:lnTo>
                      <a:pt x="258" y="270"/>
                    </a:lnTo>
                    <a:lnTo>
                      <a:pt x="270" y="264"/>
                    </a:lnTo>
                    <a:lnTo>
                      <a:pt x="276" y="264"/>
                    </a:lnTo>
                    <a:lnTo>
                      <a:pt x="276" y="24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0" name="Korea, North" descr="© INSCALE GmbH, 05.05.2010&#10;http://www.presentationload.com/"/>
              <p:cNvSpPr/>
              <p:nvPr/>
            </p:nvSpPr>
            <p:spPr bwMode="gray">
              <a:xfrm>
                <a:off x="15042" y="3832"/>
                <a:ext cx="244" cy="311"/>
              </a:xfrm>
              <a:custGeom>
                <a:avLst/>
                <a:gdLst>
                  <a:gd name="T0" fmla="*/ 2147483647 w 330"/>
                  <a:gd name="T1" fmla="*/ 0 h 420"/>
                  <a:gd name="T2" fmla="*/ 2147483647 w 330"/>
                  <a:gd name="T3" fmla="*/ 2147483647 h 420"/>
                  <a:gd name="T4" fmla="*/ 2147483647 w 330"/>
                  <a:gd name="T5" fmla="*/ 2147483647 h 420"/>
                  <a:gd name="T6" fmla="*/ 2147483647 w 330"/>
                  <a:gd name="T7" fmla="*/ 2147483647 h 420"/>
                  <a:gd name="T8" fmla="*/ 2147483647 w 330"/>
                  <a:gd name="T9" fmla="*/ 2147483647 h 420"/>
                  <a:gd name="T10" fmla="*/ 2147483647 w 330"/>
                  <a:gd name="T11" fmla="*/ 2147483647 h 420"/>
                  <a:gd name="T12" fmla="*/ 2147483647 w 330"/>
                  <a:gd name="T13" fmla="*/ 2147483647 h 420"/>
                  <a:gd name="T14" fmla="*/ 2147483647 w 330"/>
                  <a:gd name="T15" fmla="*/ 2147483647 h 420"/>
                  <a:gd name="T16" fmla="*/ 2147483647 w 330"/>
                  <a:gd name="T17" fmla="*/ 2147483647 h 420"/>
                  <a:gd name="T18" fmla="*/ 2147483647 w 330"/>
                  <a:gd name="T19" fmla="*/ 2147483647 h 420"/>
                  <a:gd name="T20" fmla="*/ 2147483647 w 330"/>
                  <a:gd name="T21" fmla="*/ 2147483647 h 420"/>
                  <a:gd name="T22" fmla="*/ 2147483647 w 330"/>
                  <a:gd name="T23" fmla="*/ 2147483647 h 420"/>
                  <a:gd name="T24" fmla="*/ 2147483647 w 330"/>
                  <a:gd name="T25" fmla="*/ 2147483647 h 420"/>
                  <a:gd name="T26" fmla="*/ 2147483647 w 330"/>
                  <a:gd name="T27" fmla="*/ 2147483647 h 420"/>
                  <a:gd name="T28" fmla="*/ 2147483647 w 330"/>
                  <a:gd name="T29" fmla="*/ 2147483647 h 420"/>
                  <a:gd name="T30" fmla="*/ 2147483647 w 330"/>
                  <a:gd name="T31" fmla="*/ 2147483647 h 420"/>
                  <a:gd name="T32" fmla="*/ 2147483647 w 330"/>
                  <a:gd name="T33" fmla="*/ 2147483647 h 420"/>
                  <a:gd name="T34" fmla="*/ 2147483647 w 330"/>
                  <a:gd name="T35" fmla="*/ 2147483647 h 420"/>
                  <a:gd name="T36" fmla="*/ 2147483647 w 330"/>
                  <a:gd name="T37" fmla="*/ 2147483647 h 420"/>
                  <a:gd name="T38" fmla="*/ 2147483647 w 330"/>
                  <a:gd name="T39" fmla="*/ 2147483647 h 420"/>
                  <a:gd name="T40" fmla="*/ 2147483647 w 330"/>
                  <a:gd name="T41" fmla="*/ 2147483647 h 420"/>
                  <a:gd name="T42" fmla="*/ 2147483647 w 330"/>
                  <a:gd name="T43" fmla="*/ 2147483647 h 420"/>
                  <a:gd name="T44" fmla="*/ 2147483647 w 330"/>
                  <a:gd name="T45" fmla="*/ 2147483647 h 420"/>
                  <a:gd name="T46" fmla="*/ 2147483647 w 330"/>
                  <a:gd name="T47" fmla="*/ 2147483647 h 420"/>
                  <a:gd name="T48" fmla="*/ 2147483647 w 330"/>
                  <a:gd name="T49" fmla="*/ 2147483647 h 420"/>
                  <a:gd name="T50" fmla="*/ 2147483647 w 330"/>
                  <a:gd name="T51" fmla="*/ 2147483647 h 420"/>
                  <a:gd name="T52" fmla="*/ 2147483647 w 330"/>
                  <a:gd name="T53" fmla="*/ 2147483647 h 420"/>
                  <a:gd name="T54" fmla="*/ 2147483647 w 330"/>
                  <a:gd name="T55" fmla="*/ 2147483647 h 420"/>
                  <a:gd name="T56" fmla="*/ 2147483647 w 330"/>
                  <a:gd name="T57" fmla="*/ 2147483647 h 420"/>
                  <a:gd name="T58" fmla="*/ 2147483647 w 330"/>
                  <a:gd name="T59" fmla="*/ 2147483647 h 420"/>
                  <a:gd name="T60" fmla="*/ 2147483647 w 330"/>
                  <a:gd name="T61" fmla="*/ 2147483647 h 420"/>
                  <a:gd name="T62" fmla="*/ 2147483647 w 330"/>
                  <a:gd name="T63" fmla="*/ 2147483647 h 420"/>
                  <a:gd name="T64" fmla="*/ 2147483647 w 330"/>
                  <a:gd name="T65" fmla="*/ 2147483647 h 420"/>
                  <a:gd name="T66" fmla="*/ 2147483647 w 330"/>
                  <a:gd name="T67" fmla="*/ 2147483647 h 420"/>
                  <a:gd name="T68" fmla="*/ 2147483647 w 330"/>
                  <a:gd name="T69" fmla="*/ 2147483647 h 420"/>
                  <a:gd name="T70" fmla="*/ 2147483647 w 330"/>
                  <a:gd name="T71" fmla="*/ 2147483647 h 420"/>
                  <a:gd name="T72" fmla="*/ 2147483647 w 330"/>
                  <a:gd name="T73" fmla="*/ 2147483647 h 420"/>
                  <a:gd name="T74" fmla="*/ 2147483647 w 330"/>
                  <a:gd name="T75" fmla="*/ 2147483647 h 420"/>
                  <a:gd name="T76" fmla="*/ 2147483647 w 330"/>
                  <a:gd name="T77" fmla="*/ 2147483647 h 420"/>
                  <a:gd name="T78" fmla="*/ 2147483647 w 330"/>
                  <a:gd name="T79" fmla="*/ 2147483647 h 420"/>
                  <a:gd name="T80" fmla="*/ 2147483647 w 330"/>
                  <a:gd name="T81" fmla="*/ 2147483647 h 420"/>
                  <a:gd name="T82" fmla="*/ 2147483647 w 330"/>
                  <a:gd name="T83" fmla="*/ 2147483647 h 420"/>
                  <a:gd name="T84" fmla="*/ 2147483647 w 330"/>
                  <a:gd name="T85" fmla="*/ 2147483647 h 420"/>
                  <a:gd name="T86" fmla="*/ 2147483647 w 330"/>
                  <a:gd name="T87" fmla="*/ 2147483647 h 420"/>
                  <a:gd name="T88" fmla="*/ 2147483647 w 330"/>
                  <a:gd name="T89" fmla="*/ 2147483647 h 420"/>
                  <a:gd name="T90" fmla="*/ 2147483647 w 330"/>
                  <a:gd name="T91" fmla="*/ 2147483647 h 420"/>
                  <a:gd name="T92" fmla="*/ 2147483647 w 330"/>
                  <a:gd name="T93" fmla="*/ 2147483647 h 420"/>
                  <a:gd name="T94" fmla="*/ 2147483647 w 330"/>
                  <a:gd name="T95" fmla="*/ 2147483647 h 420"/>
                  <a:gd name="T96" fmla="*/ 2147483647 w 330"/>
                  <a:gd name="T97" fmla="*/ 2147483647 h 420"/>
                  <a:gd name="T98" fmla="*/ 2147483647 w 330"/>
                  <a:gd name="T99" fmla="*/ 2147483647 h 420"/>
                  <a:gd name="T100" fmla="*/ 2147483647 w 330"/>
                  <a:gd name="T101" fmla="*/ 2147483647 h 420"/>
                  <a:gd name="T102" fmla="*/ 2147483647 w 330"/>
                  <a:gd name="T103" fmla="*/ 0 h 42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30"/>
                  <a:gd name="T157" fmla="*/ 0 h 420"/>
                  <a:gd name="T158" fmla="*/ 330 w 330"/>
                  <a:gd name="T159" fmla="*/ 420 h 42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30" h="420">
                    <a:moveTo>
                      <a:pt x="270" y="0"/>
                    </a:moveTo>
                    <a:lnTo>
                      <a:pt x="240" y="0"/>
                    </a:lnTo>
                    <a:lnTo>
                      <a:pt x="240" y="6"/>
                    </a:lnTo>
                    <a:lnTo>
                      <a:pt x="246" y="12"/>
                    </a:lnTo>
                    <a:lnTo>
                      <a:pt x="252" y="24"/>
                    </a:lnTo>
                    <a:lnTo>
                      <a:pt x="252" y="42"/>
                    </a:lnTo>
                    <a:lnTo>
                      <a:pt x="228" y="42"/>
                    </a:lnTo>
                    <a:lnTo>
                      <a:pt x="234" y="54"/>
                    </a:lnTo>
                    <a:lnTo>
                      <a:pt x="234" y="60"/>
                    </a:lnTo>
                    <a:lnTo>
                      <a:pt x="228" y="72"/>
                    </a:lnTo>
                    <a:lnTo>
                      <a:pt x="216" y="78"/>
                    </a:lnTo>
                    <a:lnTo>
                      <a:pt x="204" y="72"/>
                    </a:lnTo>
                    <a:lnTo>
                      <a:pt x="180" y="72"/>
                    </a:lnTo>
                    <a:lnTo>
                      <a:pt x="174" y="66"/>
                    </a:lnTo>
                    <a:lnTo>
                      <a:pt x="168" y="72"/>
                    </a:lnTo>
                    <a:lnTo>
                      <a:pt x="168" y="84"/>
                    </a:lnTo>
                    <a:lnTo>
                      <a:pt x="192" y="108"/>
                    </a:lnTo>
                    <a:lnTo>
                      <a:pt x="198" y="108"/>
                    </a:lnTo>
                    <a:lnTo>
                      <a:pt x="198" y="120"/>
                    </a:lnTo>
                    <a:lnTo>
                      <a:pt x="150" y="120"/>
                    </a:lnTo>
                    <a:lnTo>
                      <a:pt x="138" y="114"/>
                    </a:lnTo>
                    <a:lnTo>
                      <a:pt x="126" y="114"/>
                    </a:lnTo>
                    <a:lnTo>
                      <a:pt x="114" y="102"/>
                    </a:lnTo>
                    <a:lnTo>
                      <a:pt x="102" y="96"/>
                    </a:lnTo>
                    <a:lnTo>
                      <a:pt x="90" y="96"/>
                    </a:lnTo>
                    <a:lnTo>
                      <a:pt x="90" y="102"/>
                    </a:lnTo>
                    <a:lnTo>
                      <a:pt x="84" y="108"/>
                    </a:lnTo>
                    <a:lnTo>
                      <a:pt x="84" y="138"/>
                    </a:lnTo>
                    <a:lnTo>
                      <a:pt x="66" y="174"/>
                    </a:lnTo>
                    <a:lnTo>
                      <a:pt x="54" y="186"/>
                    </a:lnTo>
                    <a:lnTo>
                      <a:pt x="18" y="204"/>
                    </a:lnTo>
                    <a:lnTo>
                      <a:pt x="12" y="216"/>
                    </a:lnTo>
                    <a:lnTo>
                      <a:pt x="6" y="222"/>
                    </a:lnTo>
                    <a:lnTo>
                      <a:pt x="6" y="234"/>
                    </a:lnTo>
                    <a:lnTo>
                      <a:pt x="0" y="246"/>
                    </a:lnTo>
                    <a:lnTo>
                      <a:pt x="12" y="228"/>
                    </a:lnTo>
                    <a:lnTo>
                      <a:pt x="18" y="246"/>
                    </a:lnTo>
                    <a:lnTo>
                      <a:pt x="36" y="270"/>
                    </a:lnTo>
                    <a:lnTo>
                      <a:pt x="48" y="252"/>
                    </a:lnTo>
                    <a:lnTo>
                      <a:pt x="54" y="258"/>
                    </a:lnTo>
                    <a:lnTo>
                      <a:pt x="60" y="270"/>
                    </a:lnTo>
                    <a:lnTo>
                      <a:pt x="96" y="270"/>
                    </a:lnTo>
                    <a:lnTo>
                      <a:pt x="96" y="282"/>
                    </a:lnTo>
                    <a:lnTo>
                      <a:pt x="102" y="294"/>
                    </a:lnTo>
                    <a:lnTo>
                      <a:pt x="102" y="336"/>
                    </a:lnTo>
                    <a:lnTo>
                      <a:pt x="138" y="336"/>
                    </a:lnTo>
                    <a:lnTo>
                      <a:pt x="144" y="348"/>
                    </a:lnTo>
                    <a:lnTo>
                      <a:pt x="132" y="342"/>
                    </a:lnTo>
                    <a:lnTo>
                      <a:pt x="108" y="342"/>
                    </a:lnTo>
                    <a:lnTo>
                      <a:pt x="102" y="348"/>
                    </a:lnTo>
                    <a:lnTo>
                      <a:pt x="102" y="360"/>
                    </a:lnTo>
                    <a:lnTo>
                      <a:pt x="108" y="378"/>
                    </a:lnTo>
                    <a:lnTo>
                      <a:pt x="114" y="384"/>
                    </a:lnTo>
                    <a:lnTo>
                      <a:pt x="126" y="408"/>
                    </a:lnTo>
                    <a:lnTo>
                      <a:pt x="156" y="396"/>
                    </a:lnTo>
                    <a:lnTo>
                      <a:pt x="162" y="402"/>
                    </a:lnTo>
                    <a:lnTo>
                      <a:pt x="174" y="408"/>
                    </a:lnTo>
                    <a:lnTo>
                      <a:pt x="180" y="414"/>
                    </a:lnTo>
                    <a:lnTo>
                      <a:pt x="192" y="420"/>
                    </a:lnTo>
                    <a:lnTo>
                      <a:pt x="198" y="420"/>
                    </a:lnTo>
                    <a:lnTo>
                      <a:pt x="216" y="414"/>
                    </a:lnTo>
                    <a:lnTo>
                      <a:pt x="228" y="414"/>
                    </a:lnTo>
                    <a:lnTo>
                      <a:pt x="240" y="408"/>
                    </a:lnTo>
                    <a:lnTo>
                      <a:pt x="246" y="402"/>
                    </a:lnTo>
                    <a:lnTo>
                      <a:pt x="246" y="396"/>
                    </a:lnTo>
                    <a:lnTo>
                      <a:pt x="240" y="390"/>
                    </a:lnTo>
                    <a:lnTo>
                      <a:pt x="240" y="384"/>
                    </a:lnTo>
                    <a:lnTo>
                      <a:pt x="246" y="384"/>
                    </a:lnTo>
                    <a:lnTo>
                      <a:pt x="252" y="378"/>
                    </a:lnTo>
                    <a:lnTo>
                      <a:pt x="276" y="366"/>
                    </a:lnTo>
                    <a:lnTo>
                      <a:pt x="306" y="366"/>
                    </a:lnTo>
                    <a:lnTo>
                      <a:pt x="324" y="354"/>
                    </a:lnTo>
                    <a:lnTo>
                      <a:pt x="312" y="342"/>
                    </a:lnTo>
                    <a:lnTo>
                      <a:pt x="312" y="336"/>
                    </a:lnTo>
                    <a:lnTo>
                      <a:pt x="264" y="312"/>
                    </a:lnTo>
                    <a:lnTo>
                      <a:pt x="240" y="312"/>
                    </a:lnTo>
                    <a:lnTo>
                      <a:pt x="240" y="300"/>
                    </a:lnTo>
                    <a:lnTo>
                      <a:pt x="246" y="288"/>
                    </a:lnTo>
                    <a:lnTo>
                      <a:pt x="252" y="282"/>
                    </a:lnTo>
                    <a:lnTo>
                      <a:pt x="246" y="276"/>
                    </a:lnTo>
                    <a:lnTo>
                      <a:pt x="234" y="270"/>
                    </a:lnTo>
                    <a:lnTo>
                      <a:pt x="228" y="264"/>
                    </a:lnTo>
                    <a:lnTo>
                      <a:pt x="228" y="252"/>
                    </a:lnTo>
                    <a:lnTo>
                      <a:pt x="240" y="246"/>
                    </a:lnTo>
                    <a:lnTo>
                      <a:pt x="246" y="240"/>
                    </a:lnTo>
                    <a:lnTo>
                      <a:pt x="258" y="234"/>
                    </a:lnTo>
                    <a:lnTo>
                      <a:pt x="270" y="234"/>
                    </a:lnTo>
                    <a:lnTo>
                      <a:pt x="276" y="228"/>
                    </a:lnTo>
                    <a:lnTo>
                      <a:pt x="288" y="204"/>
                    </a:lnTo>
                    <a:lnTo>
                      <a:pt x="288" y="192"/>
                    </a:lnTo>
                    <a:lnTo>
                      <a:pt x="294" y="186"/>
                    </a:lnTo>
                    <a:lnTo>
                      <a:pt x="300" y="174"/>
                    </a:lnTo>
                    <a:lnTo>
                      <a:pt x="324" y="162"/>
                    </a:lnTo>
                    <a:lnTo>
                      <a:pt x="312" y="132"/>
                    </a:lnTo>
                    <a:lnTo>
                      <a:pt x="306" y="126"/>
                    </a:lnTo>
                    <a:lnTo>
                      <a:pt x="294" y="102"/>
                    </a:lnTo>
                    <a:lnTo>
                      <a:pt x="294" y="90"/>
                    </a:lnTo>
                    <a:lnTo>
                      <a:pt x="306" y="66"/>
                    </a:lnTo>
                    <a:lnTo>
                      <a:pt x="318" y="60"/>
                    </a:lnTo>
                    <a:lnTo>
                      <a:pt x="324" y="54"/>
                    </a:lnTo>
                    <a:lnTo>
                      <a:pt x="330" y="54"/>
                    </a:lnTo>
                    <a:lnTo>
                      <a:pt x="312" y="36"/>
                    </a:lnTo>
                    <a:lnTo>
                      <a:pt x="288" y="24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1" name="Kenya" descr="© INSCALE GmbH, 05.05.2010&#10;http://www.presentationload.com/"/>
              <p:cNvSpPr/>
              <p:nvPr/>
            </p:nvSpPr>
            <p:spPr bwMode="gray">
              <a:xfrm>
                <a:off x="10741" y="6117"/>
                <a:ext cx="418" cy="566"/>
              </a:xfrm>
              <a:custGeom>
                <a:avLst/>
                <a:gdLst>
                  <a:gd name="T0" fmla="*/ 2147483647 w 564"/>
                  <a:gd name="T1" fmla="*/ 2147483647 h 762"/>
                  <a:gd name="T2" fmla="*/ 2147483647 w 564"/>
                  <a:gd name="T3" fmla="*/ 2147483647 h 762"/>
                  <a:gd name="T4" fmla="*/ 2147483647 w 564"/>
                  <a:gd name="T5" fmla="*/ 2147483647 h 762"/>
                  <a:gd name="T6" fmla="*/ 2147483647 w 564"/>
                  <a:gd name="T7" fmla="*/ 2147483647 h 762"/>
                  <a:gd name="T8" fmla="*/ 2147483647 w 564"/>
                  <a:gd name="T9" fmla="*/ 2147483647 h 762"/>
                  <a:gd name="T10" fmla="*/ 2147483647 w 564"/>
                  <a:gd name="T11" fmla="*/ 2147483647 h 762"/>
                  <a:gd name="T12" fmla="*/ 2147483647 w 564"/>
                  <a:gd name="T13" fmla="*/ 2147483647 h 762"/>
                  <a:gd name="T14" fmla="*/ 2147483647 w 564"/>
                  <a:gd name="T15" fmla="*/ 2147483647 h 762"/>
                  <a:gd name="T16" fmla="*/ 2147483647 w 564"/>
                  <a:gd name="T17" fmla="*/ 2147483647 h 762"/>
                  <a:gd name="T18" fmla="*/ 2147483647 w 564"/>
                  <a:gd name="T19" fmla="*/ 2147483647 h 762"/>
                  <a:gd name="T20" fmla="*/ 2147483647 w 564"/>
                  <a:gd name="T21" fmla="*/ 2147483647 h 762"/>
                  <a:gd name="T22" fmla="*/ 2147483647 w 564"/>
                  <a:gd name="T23" fmla="*/ 2147483647 h 762"/>
                  <a:gd name="T24" fmla="*/ 2147483647 w 564"/>
                  <a:gd name="T25" fmla="*/ 0 h 762"/>
                  <a:gd name="T26" fmla="*/ 2147483647 w 564"/>
                  <a:gd name="T27" fmla="*/ 2147483647 h 762"/>
                  <a:gd name="T28" fmla="*/ 2147483647 w 564"/>
                  <a:gd name="T29" fmla="*/ 2147483647 h 762"/>
                  <a:gd name="T30" fmla="*/ 2147483647 w 564"/>
                  <a:gd name="T31" fmla="*/ 2147483647 h 762"/>
                  <a:gd name="T32" fmla="*/ 2147483647 w 564"/>
                  <a:gd name="T33" fmla="*/ 2147483647 h 762"/>
                  <a:gd name="T34" fmla="*/ 2147483647 w 564"/>
                  <a:gd name="T35" fmla="*/ 2147483647 h 762"/>
                  <a:gd name="T36" fmla="*/ 2147483647 w 564"/>
                  <a:gd name="T37" fmla="*/ 2147483647 h 762"/>
                  <a:gd name="T38" fmla="*/ 2147483647 w 564"/>
                  <a:gd name="T39" fmla="*/ 2147483647 h 762"/>
                  <a:gd name="T40" fmla="*/ 2147483647 w 564"/>
                  <a:gd name="T41" fmla="*/ 2147483647 h 762"/>
                  <a:gd name="T42" fmla="*/ 2147483647 w 564"/>
                  <a:gd name="T43" fmla="*/ 2147483647 h 762"/>
                  <a:gd name="T44" fmla="*/ 2147483647 w 564"/>
                  <a:gd name="T45" fmla="*/ 2147483647 h 762"/>
                  <a:gd name="T46" fmla="*/ 2147483647 w 564"/>
                  <a:gd name="T47" fmla="*/ 2147483647 h 762"/>
                  <a:gd name="T48" fmla="*/ 2147483647 w 564"/>
                  <a:gd name="T49" fmla="*/ 2147483647 h 762"/>
                  <a:gd name="T50" fmla="*/ 2147483647 w 564"/>
                  <a:gd name="T51" fmla="*/ 2147483647 h 762"/>
                  <a:gd name="T52" fmla="*/ 2147483647 w 564"/>
                  <a:gd name="T53" fmla="*/ 2147483647 h 762"/>
                  <a:gd name="T54" fmla="*/ 2147483647 w 564"/>
                  <a:gd name="T55" fmla="*/ 2147483647 h 762"/>
                  <a:gd name="T56" fmla="*/ 2147483647 w 564"/>
                  <a:gd name="T57" fmla="*/ 2147483647 h 762"/>
                  <a:gd name="T58" fmla="*/ 0 w 564"/>
                  <a:gd name="T59" fmla="*/ 2147483647 h 762"/>
                  <a:gd name="T60" fmla="*/ 2147483647 w 564"/>
                  <a:gd name="T61" fmla="*/ 2147483647 h 762"/>
                  <a:gd name="T62" fmla="*/ 2147483647 w 564"/>
                  <a:gd name="T63" fmla="*/ 2147483647 h 762"/>
                  <a:gd name="T64" fmla="*/ 2147483647 w 564"/>
                  <a:gd name="T65" fmla="*/ 2147483647 h 762"/>
                  <a:gd name="T66" fmla="*/ 2147483647 w 564"/>
                  <a:gd name="T67" fmla="*/ 2147483647 h 762"/>
                  <a:gd name="T68" fmla="*/ 2147483647 w 564"/>
                  <a:gd name="T69" fmla="*/ 2147483647 h 762"/>
                  <a:gd name="T70" fmla="*/ 0 w 564"/>
                  <a:gd name="T71" fmla="*/ 2147483647 h 762"/>
                  <a:gd name="T72" fmla="*/ 2147483647 w 564"/>
                  <a:gd name="T73" fmla="*/ 2147483647 h 762"/>
                  <a:gd name="T74" fmla="*/ 2147483647 w 564"/>
                  <a:gd name="T75" fmla="*/ 2147483647 h 762"/>
                  <a:gd name="T76" fmla="*/ 2147483647 w 564"/>
                  <a:gd name="T77" fmla="*/ 2147483647 h 762"/>
                  <a:gd name="T78" fmla="*/ 2147483647 w 564"/>
                  <a:gd name="T79" fmla="*/ 2147483647 h 762"/>
                  <a:gd name="T80" fmla="*/ 2147483647 w 564"/>
                  <a:gd name="T81" fmla="*/ 2147483647 h 762"/>
                  <a:gd name="T82" fmla="*/ 2147483647 w 564"/>
                  <a:gd name="T83" fmla="*/ 2147483647 h 762"/>
                  <a:gd name="T84" fmla="*/ 2147483647 w 564"/>
                  <a:gd name="T85" fmla="*/ 2147483647 h 762"/>
                  <a:gd name="T86" fmla="*/ 2147483647 w 564"/>
                  <a:gd name="T87" fmla="*/ 2147483647 h 762"/>
                  <a:gd name="T88" fmla="*/ 2147483647 w 564"/>
                  <a:gd name="T89" fmla="*/ 2147483647 h 762"/>
                  <a:gd name="T90" fmla="*/ 2147483647 w 564"/>
                  <a:gd name="T91" fmla="*/ 2147483647 h 762"/>
                  <a:gd name="T92" fmla="*/ 2147483647 w 564"/>
                  <a:gd name="T93" fmla="*/ 2147483647 h 762"/>
                  <a:gd name="T94" fmla="*/ 2147483647 w 564"/>
                  <a:gd name="T95" fmla="*/ 2147483647 h 762"/>
                  <a:gd name="T96" fmla="*/ 2147483647 w 564"/>
                  <a:gd name="T97" fmla="*/ 2147483647 h 762"/>
                  <a:gd name="T98" fmla="*/ 2147483647 w 564"/>
                  <a:gd name="T99" fmla="*/ 2147483647 h 762"/>
                  <a:gd name="T100" fmla="*/ 2147483647 w 564"/>
                  <a:gd name="T101" fmla="*/ 2147483647 h 76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564"/>
                  <a:gd name="T154" fmla="*/ 0 h 762"/>
                  <a:gd name="T155" fmla="*/ 564 w 564"/>
                  <a:gd name="T156" fmla="*/ 762 h 76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564" h="762">
                    <a:moveTo>
                      <a:pt x="498" y="150"/>
                    </a:moveTo>
                    <a:lnTo>
                      <a:pt x="540" y="108"/>
                    </a:lnTo>
                    <a:lnTo>
                      <a:pt x="558" y="72"/>
                    </a:lnTo>
                    <a:lnTo>
                      <a:pt x="564" y="66"/>
                    </a:lnTo>
                    <a:lnTo>
                      <a:pt x="564" y="60"/>
                    </a:lnTo>
                    <a:lnTo>
                      <a:pt x="540" y="54"/>
                    </a:lnTo>
                    <a:lnTo>
                      <a:pt x="534" y="60"/>
                    </a:lnTo>
                    <a:lnTo>
                      <a:pt x="504" y="60"/>
                    </a:lnTo>
                    <a:lnTo>
                      <a:pt x="480" y="30"/>
                    </a:lnTo>
                    <a:lnTo>
                      <a:pt x="462" y="48"/>
                    </a:lnTo>
                    <a:lnTo>
                      <a:pt x="456" y="48"/>
                    </a:lnTo>
                    <a:lnTo>
                      <a:pt x="450" y="54"/>
                    </a:lnTo>
                    <a:lnTo>
                      <a:pt x="438" y="60"/>
                    </a:lnTo>
                    <a:lnTo>
                      <a:pt x="426" y="60"/>
                    </a:lnTo>
                    <a:lnTo>
                      <a:pt x="414" y="72"/>
                    </a:lnTo>
                    <a:lnTo>
                      <a:pt x="414" y="84"/>
                    </a:lnTo>
                    <a:lnTo>
                      <a:pt x="390" y="102"/>
                    </a:lnTo>
                    <a:lnTo>
                      <a:pt x="378" y="96"/>
                    </a:lnTo>
                    <a:lnTo>
                      <a:pt x="372" y="96"/>
                    </a:lnTo>
                    <a:lnTo>
                      <a:pt x="360" y="90"/>
                    </a:lnTo>
                    <a:lnTo>
                      <a:pt x="330" y="90"/>
                    </a:lnTo>
                    <a:lnTo>
                      <a:pt x="318" y="84"/>
                    </a:lnTo>
                    <a:lnTo>
                      <a:pt x="288" y="84"/>
                    </a:lnTo>
                    <a:lnTo>
                      <a:pt x="210" y="24"/>
                    </a:lnTo>
                    <a:lnTo>
                      <a:pt x="138" y="18"/>
                    </a:lnTo>
                    <a:lnTo>
                      <a:pt x="132" y="0"/>
                    </a:lnTo>
                    <a:lnTo>
                      <a:pt x="108" y="12"/>
                    </a:lnTo>
                    <a:lnTo>
                      <a:pt x="18" y="12"/>
                    </a:lnTo>
                    <a:lnTo>
                      <a:pt x="0" y="42"/>
                    </a:lnTo>
                    <a:lnTo>
                      <a:pt x="6" y="48"/>
                    </a:lnTo>
                    <a:lnTo>
                      <a:pt x="12" y="60"/>
                    </a:lnTo>
                    <a:lnTo>
                      <a:pt x="12" y="84"/>
                    </a:lnTo>
                    <a:lnTo>
                      <a:pt x="18" y="84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30" y="84"/>
                    </a:lnTo>
                    <a:lnTo>
                      <a:pt x="30" y="96"/>
                    </a:lnTo>
                    <a:lnTo>
                      <a:pt x="24" y="102"/>
                    </a:lnTo>
                    <a:lnTo>
                      <a:pt x="24" y="108"/>
                    </a:lnTo>
                    <a:lnTo>
                      <a:pt x="42" y="126"/>
                    </a:lnTo>
                    <a:lnTo>
                      <a:pt x="36" y="132"/>
                    </a:lnTo>
                    <a:lnTo>
                      <a:pt x="72" y="174"/>
                    </a:lnTo>
                    <a:lnTo>
                      <a:pt x="66" y="180"/>
                    </a:lnTo>
                    <a:lnTo>
                      <a:pt x="60" y="180"/>
                    </a:lnTo>
                    <a:lnTo>
                      <a:pt x="54" y="186"/>
                    </a:lnTo>
                    <a:lnTo>
                      <a:pt x="54" y="192"/>
                    </a:lnTo>
                    <a:lnTo>
                      <a:pt x="66" y="216"/>
                    </a:lnTo>
                    <a:lnTo>
                      <a:pt x="72" y="222"/>
                    </a:lnTo>
                    <a:lnTo>
                      <a:pt x="78" y="234"/>
                    </a:lnTo>
                    <a:lnTo>
                      <a:pt x="78" y="246"/>
                    </a:lnTo>
                    <a:lnTo>
                      <a:pt x="66" y="258"/>
                    </a:lnTo>
                    <a:lnTo>
                      <a:pt x="60" y="282"/>
                    </a:lnTo>
                    <a:lnTo>
                      <a:pt x="42" y="282"/>
                    </a:lnTo>
                    <a:lnTo>
                      <a:pt x="36" y="288"/>
                    </a:lnTo>
                    <a:lnTo>
                      <a:pt x="36" y="312"/>
                    </a:lnTo>
                    <a:lnTo>
                      <a:pt x="18" y="324"/>
                    </a:lnTo>
                    <a:lnTo>
                      <a:pt x="12" y="342"/>
                    </a:lnTo>
                    <a:lnTo>
                      <a:pt x="6" y="348"/>
                    </a:lnTo>
                    <a:lnTo>
                      <a:pt x="0" y="360"/>
                    </a:lnTo>
                    <a:lnTo>
                      <a:pt x="0" y="384"/>
                    </a:lnTo>
                    <a:lnTo>
                      <a:pt x="18" y="402"/>
                    </a:lnTo>
                    <a:lnTo>
                      <a:pt x="30" y="402"/>
                    </a:lnTo>
                    <a:lnTo>
                      <a:pt x="30" y="390"/>
                    </a:lnTo>
                    <a:lnTo>
                      <a:pt x="54" y="390"/>
                    </a:lnTo>
                    <a:lnTo>
                      <a:pt x="60" y="408"/>
                    </a:lnTo>
                    <a:lnTo>
                      <a:pt x="42" y="408"/>
                    </a:lnTo>
                    <a:lnTo>
                      <a:pt x="30" y="420"/>
                    </a:lnTo>
                    <a:lnTo>
                      <a:pt x="24" y="414"/>
                    </a:lnTo>
                    <a:lnTo>
                      <a:pt x="18" y="414"/>
                    </a:lnTo>
                    <a:lnTo>
                      <a:pt x="6" y="420"/>
                    </a:lnTo>
                    <a:lnTo>
                      <a:pt x="0" y="432"/>
                    </a:lnTo>
                    <a:lnTo>
                      <a:pt x="0" y="438"/>
                    </a:lnTo>
                    <a:lnTo>
                      <a:pt x="12" y="450"/>
                    </a:lnTo>
                    <a:lnTo>
                      <a:pt x="6" y="468"/>
                    </a:lnTo>
                    <a:lnTo>
                      <a:pt x="258" y="624"/>
                    </a:lnTo>
                    <a:lnTo>
                      <a:pt x="270" y="636"/>
                    </a:lnTo>
                    <a:lnTo>
                      <a:pt x="270" y="642"/>
                    </a:lnTo>
                    <a:lnTo>
                      <a:pt x="264" y="648"/>
                    </a:lnTo>
                    <a:lnTo>
                      <a:pt x="258" y="648"/>
                    </a:lnTo>
                    <a:lnTo>
                      <a:pt x="252" y="654"/>
                    </a:lnTo>
                    <a:lnTo>
                      <a:pt x="366" y="762"/>
                    </a:lnTo>
                    <a:lnTo>
                      <a:pt x="384" y="756"/>
                    </a:lnTo>
                    <a:lnTo>
                      <a:pt x="414" y="690"/>
                    </a:lnTo>
                    <a:lnTo>
                      <a:pt x="414" y="660"/>
                    </a:lnTo>
                    <a:lnTo>
                      <a:pt x="426" y="648"/>
                    </a:lnTo>
                    <a:lnTo>
                      <a:pt x="432" y="648"/>
                    </a:lnTo>
                    <a:lnTo>
                      <a:pt x="444" y="636"/>
                    </a:lnTo>
                    <a:lnTo>
                      <a:pt x="444" y="624"/>
                    </a:lnTo>
                    <a:lnTo>
                      <a:pt x="438" y="618"/>
                    </a:lnTo>
                    <a:lnTo>
                      <a:pt x="438" y="600"/>
                    </a:lnTo>
                    <a:lnTo>
                      <a:pt x="444" y="594"/>
                    </a:lnTo>
                    <a:lnTo>
                      <a:pt x="456" y="588"/>
                    </a:lnTo>
                    <a:lnTo>
                      <a:pt x="468" y="588"/>
                    </a:lnTo>
                    <a:lnTo>
                      <a:pt x="474" y="582"/>
                    </a:lnTo>
                    <a:lnTo>
                      <a:pt x="480" y="582"/>
                    </a:lnTo>
                    <a:lnTo>
                      <a:pt x="486" y="540"/>
                    </a:lnTo>
                    <a:lnTo>
                      <a:pt x="516" y="540"/>
                    </a:lnTo>
                    <a:lnTo>
                      <a:pt x="528" y="534"/>
                    </a:lnTo>
                    <a:lnTo>
                      <a:pt x="534" y="522"/>
                    </a:lnTo>
                    <a:lnTo>
                      <a:pt x="540" y="516"/>
                    </a:lnTo>
                    <a:lnTo>
                      <a:pt x="498" y="450"/>
                    </a:lnTo>
                    <a:lnTo>
                      <a:pt x="498" y="15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2" name="Kazakhstan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1168" y="3109"/>
                <a:ext cx="1867" cy="865"/>
              </a:xfrm>
              <a:custGeom>
                <a:avLst/>
                <a:gdLst>
                  <a:gd name="T0" fmla="*/ 2147483647 w 2514"/>
                  <a:gd name="T1" fmla="*/ 2147483647 h 1164"/>
                  <a:gd name="T2" fmla="*/ 2147483647 w 2514"/>
                  <a:gd name="T3" fmla="*/ 2147483647 h 1164"/>
                  <a:gd name="T4" fmla="*/ 2147483647 w 2514"/>
                  <a:gd name="T5" fmla="*/ 2147483647 h 1164"/>
                  <a:gd name="T6" fmla="*/ 2147483647 w 2514"/>
                  <a:gd name="T7" fmla="*/ 2147483647 h 1164"/>
                  <a:gd name="T8" fmla="*/ 2147483647 w 2514"/>
                  <a:gd name="T9" fmla="*/ 2147483647 h 1164"/>
                  <a:gd name="T10" fmla="*/ 2147483647 w 2514"/>
                  <a:gd name="T11" fmla="*/ 2147483647 h 1164"/>
                  <a:gd name="T12" fmla="*/ 2147483647 w 2514"/>
                  <a:gd name="T13" fmla="*/ 2147483647 h 1164"/>
                  <a:gd name="T14" fmla="*/ 2147483647 w 2514"/>
                  <a:gd name="T15" fmla="*/ 2147483647 h 1164"/>
                  <a:gd name="T16" fmla="*/ 2147483647 w 2514"/>
                  <a:gd name="T17" fmla="*/ 2147483647 h 1164"/>
                  <a:gd name="T18" fmla="*/ 2147483647 w 2514"/>
                  <a:gd name="T19" fmla="*/ 2147483647 h 1164"/>
                  <a:gd name="T20" fmla="*/ 2147483647 w 2514"/>
                  <a:gd name="T21" fmla="*/ 2147483647 h 1164"/>
                  <a:gd name="T22" fmla="*/ 2147483647 w 2514"/>
                  <a:gd name="T23" fmla="*/ 2147483647 h 1164"/>
                  <a:gd name="T24" fmla="*/ 2147483647 w 2514"/>
                  <a:gd name="T25" fmla="*/ 2147483647 h 1164"/>
                  <a:gd name="T26" fmla="*/ 2147483647 w 2514"/>
                  <a:gd name="T27" fmla="*/ 2147483647 h 1164"/>
                  <a:gd name="T28" fmla="*/ 2147483647 w 2514"/>
                  <a:gd name="T29" fmla="*/ 2147483647 h 1164"/>
                  <a:gd name="T30" fmla="*/ 2147483647 w 2514"/>
                  <a:gd name="T31" fmla="*/ 2147483647 h 1164"/>
                  <a:gd name="T32" fmla="*/ 2147483647 w 2514"/>
                  <a:gd name="T33" fmla="*/ 2147483647 h 1164"/>
                  <a:gd name="T34" fmla="*/ 2147483647 w 2514"/>
                  <a:gd name="T35" fmla="*/ 2147483647 h 1164"/>
                  <a:gd name="T36" fmla="*/ 2147483647 w 2514"/>
                  <a:gd name="T37" fmla="*/ 2147483647 h 1164"/>
                  <a:gd name="T38" fmla="*/ 2147483647 w 2514"/>
                  <a:gd name="T39" fmla="*/ 2147483647 h 1164"/>
                  <a:gd name="T40" fmla="*/ 2147483647 w 2514"/>
                  <a:gd name="T41" fmla="*/ 2147483647 h 1164"/>
                  <a:gd name="T42" fmla="*/ 2147483647 w 2514"/>
                  <a:gd name="T43" fmla="*/ 2147483647 h 1164"/>
                  <a:gd name="T44" fmla="*/ 2147483647 w 2514"/>
                  <a:gd name="T45" fmla="*/ 2147483647 h 1164"/>
                  <a:gd name="T46" fmla="*/ 2147483647 w 2514"/>
                  <a:gd name="T47" fmla="*/ 2147483647 h 1164"/>
                  <a:gd name="T48" fmla="*/ 2147483647 w 2514"/>
                  <a:gd name="T49" fmla="*/ 2147483647 h 1164"/>
                  <a:gd name="T50" fmla="*/ 2147483647 w 2514"/>
                  <a:gd name="T51" fmla="*/ 2147483647 h 1164"/>
                  <a:gd name="T52" fmla="*/ 2147483647 w 2514"/>
                  <a:gd name="T53" fmla="*/ 2147483647 h 1164"/>
                  <a:gd name="T54" fmla="*/ 2147483647 w 2514"/>
                  <a:gd name="T55" fmla="*/ 2147483647 h 1164"/>
                  <a:gd name="T56" fmla="*/ 2147483647 w 2514"/>
                  <a:gd name="T57" fmla="*/ 2147483647 h 1164"/>
                  <a:gd name="T58" fmla="*/ 2147483647 w 2514"/>
                  <a:gd name="T59" fmla="*/ 2147483647 h 1164"/>
                  <a:gd name="T60" fmla="*/ 2147483647 w 2514"/>
                  <a:gd name="T61" fmla="*/ 2147483647 h 1164"/>
                  <a:gd name="T62" fmla="*/ 2147483647 w 2514"/>
                  <a:gd name="T63" fmla="*/ 2147483647 h 1164"/>
                  <a:gd name="T64" fmla="*/ 2147483647 w 2514"/>
                  <a:gd name="T65" fmla="*/ 2147483647 h 1164"/>
                  <a:gd name="T66" fmla="*/ 2147483647 w 2514"/>
                  <a:gd name="T67" fmla="*/ 2147483647 h 1164"/>
                  <a:gd name="T68" fmla="*/ 2147483647 w 2514"/>
                  <a:gd name="T69" fmla="*/ 2147483647 h 1164"/>
                  <a:gd name="T70" fmla="*/ 2147483647 w 2514"/>
                  <a:gd name="T71" fmla="*/ 2147483647 h 1164"/>
                  <a:gd name="T72" fmla="*/ 2147483647 w 2514"/>
                  <a:gd name="T73" fmla="*/ 2147483647 h 1164"/>
                  <a:gd name="T74" fmla="*/ 2147483647 w 2514"/>
                  <a:gd name="T75" fmla="*/ 2147483647 h 1164"/>
                  <a:gd name="T76" fmla="*/ 2147483647 w 2514"/>
                  <a:gd name="T77" fmla="*/ 2147483647 h 1164"/>
                  <a:gd name="T78" fmla="*/ 2147483647 w 2514"/>
                  <a:gd name="T79" fmla="*/ 2147483647 h 1164"/>
                  <a:gd name="T80" fmla="*/ 2147483647 w 2514"/>
                  <a:gd name="T81" fmla="*/ 2147483647 h 1164"/>
                  <a:gd name="T82" fmla="*/ 2147483647 w 2514"/>
                  <a:gd name="T83" fmla="*/ 2147483647 h 1164"/>
                  <a:gd name="T84" fmla="*/ 2147483647 w 2514"/>
                  <a:gd name="T85" fmla="*/ 2147483647 h 1164"/>
                  <a:gd name="T86" fmla="*/ 2147483647 w 2514"/>
                  <a:gd name="T87" fmla="*/ 2147483647 h 1164"/>
                  <a:gd name="T88" fmla="*/ 2147483647 w 2514"/>
                  <a:gd name="T89" fmla="*/ 2147483647 h 1164"/>
                  <a:gd name="T90" fmla="*/ 2147483647 w 2514"/>
                  <a:gd name="T91" fmla="*/ 2147483647 h 1164"/>
                  <a:gd name="T92" fmla="*/ 2147483647 w 2514"/>
                  <a:gd name="T93" fmla="*/ 2147483647 h 1164"/>
                  <a:gd name="T94" fmla="*/ 2147483647 w 2514"/>
                  <a:gd name="T95" fmla="*/ 2147483647 h 1164"/>
                  <a:gd name="T96" fmla="*/ 2147483647 w 2514"/>
                  <a:gd name="T97" fmla="*/ 2147483647 h 1164"/>
                  <a:gd name="T98" fmla="*/ 2147483647 w 2514"/>
                  <a:gd name="T99" fmla="*/ 2147483647 h 1164"/>
                  <a:gd name="T100" fmla="*/ 2147483647 w 2514"/>
                  <a:gd name="T101" fmla="*/ 2147483647 h 1164"/>
                  <a:gd name="T102" fmla="*/ 2147483647 w 2514"/>
                  <a:gd name="T103" fmla="*/ 2147483647 h 1164"/>
                  <a:gd name="T104" fmla="*/ 2147483647 w 2514"/>
                  <a:gd name="T105" fmla="*/ 2147483647 h 1164"/>
                  <a:gd name="T106" fmla="*/ 2147483647 w 2514"/>
                  <a:gd name="T107" fmla="*/ 2147483647 h 1164"/>
                  <a:gd name="T108" fmla="*/ 2147483647 w 2514"/>
                  <a:gd name="T109" fmla="*/ 2147483647 h 1164"/>
                  <a:gd name="T110" fmla="*/ 2147483647 w 2514"/>
                  <a:gd name="T111" fmla="*/ 2147483647 h 1164"/>
                  <a:gd name="T112" fmla="*/ 2147483647 w 2514"/>
                  <a:gd name="T113" fmla="*/ 2147483647 h 1164"/>
                  <a:gd name="T114" fmla="*/ 2147483647 w 2514"/>
                  <a:gd name="T115" fmla="*/ 2147483647 h 1164"/>
                  <a:gd name="T116" fmla="*/ 2147483647 w 2514"/>
                  <a:gd name="T117" fmla="*/ 2147483647 h 1164"/>
                  <a:gd name="T118" fmla="*/ 2147483647 w 2514"/>
                  <a:gd name="T119" fmla="*/ 2147483647 h 1164"/>
                  <a:gd name="T120" fmla="*/ 2147483647 w 2514"/>
                  <a:gd name="T121" fmla="*/ 2147483647 h 1164"/>
                  <a:gd name="T122" fmla="*/ 2147483647 w 2514"/>
                  <a:gd name="T123" fmla="*/ 2147483647 h 116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514"/>
                  <a:gd name="T187" fmla="*/ 0 h 1164"/>
                  <a:gd name="T188" fmla="*/ 2514 w 2514"/>
                  <a:gd name="T189" fmla="*/ 1164 h 116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514" h="1164">
                    <a:moveTo>
                      <a:pt x="852" y="756"/>
                    </a:moveTo>
                    <a:lnTo>
                      <a:pt x="840" y="744"/>
                    </a:lnTo>
                    <a:lnTo>
                      <a:pt x="822" y="768"/>
                    </a:lnTo>
                    <a:lnTo>
                      <a:pt x="816" y="780"/>
                    </a:lnTo>
                    <a:lnTo>
                      <a:pt x="870" y="804"/>
                    </a:lnTo>
                    <a:lnTo>
                      <a:pt x="870" y="786"/>
                    </a:lnTo>
                    <a:lnTo>
                      <a:pt x="864" y="780"/>
                    </a:lnTo>
                    <a:lnTo>
                      <a:pt x="858" y="768"/>
                    </a:lnTo>
                    <a:lnTo>
                      <a:pt x="858" y="762"/>
                    </a:lnTo>
                    <a:lnTo>
                      <a:pt x="852" y="756"/>
                    </a:lnTo>
                    <a:close/>
                    <a:moveTo>
                      <a:pt x="2484" y="492"/>
                    </a:moveTo>
                    <a:lnTo>
                      <a:pt x="2484" y="486"/>
                    </a:lnTo>
                    <a:lnTo>
                      <a:pt x="2514" y="486"/>
                    </a:lnTo>
                    <a:lnTo>
                      <a:pt x="2478" y="444"/>
                    </a:lnTo>
                    <a:lnTo>
                      <a:pt x="2454" y="420"/>
                    </a:lnTo>
                    <a:lnTo>
                      <a:pt x="2442" y="456"/>
                    </a:lnTo>
                    <a:lnTo>
                      <a:pt x="2370" y="450"/>
                    </a:lnTo>
                    <a:lnTo>
                      <a:pt x="2370" y="444"/>
                    </a:lnTo>
                    <a:lnTo>
                      <a:pt x="2364" y="438"/>
                    </a:lnTo>
                    <a:lnTo>
                      <a:pt x="2358" y="426"/>
                    </a:lnTo>
                    <a:lnTo>
                      <a:pt x="2352" y="420"/>
                    </a:lnTo>
                    <a:lnTo>
                      <a:pt x="2346" y="408"/>
                    </a:lnTo>
                    <a:lnTo>
                      <a:pt x="2346" y="402"/>
                    </a:lnTo>
                    <a:lnTo>
                      <a:pt x="2340" y="402"/>
                    </a:lnTo>
                    <a:lnTo>
                      <a:pt x="2328" y="396"/>
                    </a:lnTo>
                    <a:lnTo>
                      <a:pt x="2316" y="396"/>
                    </a:lnTo>
                    <a:lnTo>
                      <a:pt x="2304" y="390"/>
                    </a:lnTo>
                    <a:lnTo>
                      <a:pt x="2292" y="390"/>
                    </a:lnTo>
                    <a:lnTo>
                      <a:pt x="2286" y="378"/>
                    </a:lnTo>
                    <a:lnTo>
                      <a:pt x="2274" y="372"/>
                    </a:lnTo>
                    <a:lnTo>
                      <a:pt x="2250" y="348"/>
                    </a:lnTo>
                    <a:lnTo>
                      <a:pt x="2226" y="336"/>
                    </a:lnTo>
                    <a:lnTo>
                      <a:pt x="2208" y="336"/>
                    </a:lnTo>
                    <a:lnTo>
                      <a:pt x="2196" y="342"/>
                    </a:lnTo>
                    <a:lnTo>
                      <a:pt x="2178" y="348"/>
                    </a:lnTo>
                    <a:lnTo>
                      <a:pt x="2166" y="354"/>
                    </a:lnTo>
                    <a:lnTo>
                      <a:pt x="2160" y="366"/>
                    </a:lnTo>
                    <a:lnTo>
                      <a:pt x="2136" y="366"/>
                    </a:lnTo>
                    <a:lnTo>
                      <a:pt x="2124" y="360"/>
                    </a:lnTo>
                    <a:lnTo>
                      <a:pt x="2118" y="348"/>
                    </a:lnTo>
                    <a:lnTo>
                      <a:pt x="2106" y="342"/>
                    </a:lnTo>
                    <a:lnTo>
                      <a:pt x="2076" y="342"/>
                    </a:lnTo>
                    <a:lnTo>
                      <a:pt x="2076" y="336"/>
                    </a:lnTo>
                    <a:lnTo>
                      <a:pt x="2070" y="330"/>
                    </a:lnTo>
                    <a:lnTo>
                      <a:pt x="2070" y="318"/>
                    </a:lnTo>
                    <a:lnTo>
                      <a:pt x="2064" y="312"/>
                    </a:lnTo>
                    <a:lnTo>
                      <a:pt x="2052" y="312"/>
                    </a:lnTo>
                    <a:lnTo>
                      <a:pt x="2052" y="318"/>
                    </a:lnTo>
                    <a:lnTo>
                      <a:pt x="2046" y="324"/>
                    </a:lnTo>
                    <a:lnTo>
                      <a:pt x="2046" y="336"/>
                    </a:lnTo>
                    <a:lnTo>
                      <a:pt x="2034" y="348"/>
                    </a:lnTo>
                    <a:lnTo>
                      <a:pt x="2022" y="354"/>
                    </a:lnTo>
                    <a:lnTo>
                      <a:pt x="2010" y="354"/>
                    </a:lnTo>
                    <a:lnTo>
                      <a:pt x="1998" y="348"/>
                    </a:lnTo>
                    <a:lnTo>
                      <a:pt x="1986" y="336"/>
                    </a:lnTo>
                    <a:lnTo>
                      <a:pt x="1974" y="318"/>
                    </a:lnTo>
                    <a:lnTo>
                      <a:pt x="1938" y="282"/>
                    </a:lnTo>
                    <a:lnTo>
                      <a:pt x="1920" y="258"/>
                    </a:lnTo>
                    <a:lnTo>
                      <a:pt x="1848" y="198"/>
                    </a:lnTo>
                    <a:lnTo>
                      <a:pt x="1818" y="168"/>
                    </a:lnTo>
                    <a:lnTo>
                      <a:pt x="1800" y="156"/>
                    </a:lnTo>
                    <a:lnTo>
                      <a:pt x="1788" y="150"/>
                    </a:lnTo>
                    <a:lnTo>
                      <a:pt x="1758" y="132"/>
                    </a:lnTo>
                    <a:lnTo>
                      <a:pt x="1728" y="120"/>
                    </a:lnTo>
                    <a:lnTo>
                      <a:pt x="1692" y="102"/>
                    </a:lnTo>
                    <a:lnTo>
                      <a:pt x="1698" y="102"/>
                    </a:lnTo>
                    <a:lnTo>
                      <a:pt x="1710" y="90"/>
                    </a:lnTo>
                    <a:lnTo>
                      <a:pt x="1710" y="72"/>
                    </a:lnTo>
                    <a:lnTo>
                      <a:pt x="1704" y="66"/>
                    </a:lnTo>
                    <a:lnTo>
                      <a:pt x="1698" y="66"/>
                    </a:lnTo>
                    <a:lnTo>
                      <a:pt x="1680" y="84"/>
                    </a:lnTo>
                    <a:lnTo>
                      <a:pt x="1644" y="96"/>
                    </a:lnTo>
                    <a:lnTo>
                      <a:pt x="1632" y="114"/>
                    </a:lnTo>
                    <a:lnTo>
                      <a:pt x="1620" y="114"/>
                    </a:lnTo>
                    <a:lnTo>
                      <a:pt x="1608" y="120"/>
                    </a:lnTo>
                    <a:lnTo>
                      <a:pt x="1602" y="126"/>
                    </a:lnTo>
                    <a:lnTo>
                      <a:pt x="1602" y="144"/>
                    </a:lnTo>
                    <a:lnTo>
                      <a:pt x="1590" y="156"/>
                    </a:lnTo>
                    <a:lnTo>
                      <a:pt x="1578" y="150"/>
                    </a:lnTo>
                    <a:lnTo>
                      <a:pt x="1572" y="144"/>
                    </a:lnTo>
                    <a:lnTo>
                      <a:pt x="1560" y="138"/>
                    </a:lnTo>
                    <a:lnTo>
                      <a:pt x="1554" y="132"/>
                    </a:lnTo>
                    <a:lnTo>
                      <a:pt x="1548" y="132"/>
                    </a:lnTo>
                    <a:lnTo>
                      <a:pt x="1542" y="138"/>
                    </a:lnTo>
                    <a:lnTo>
                      <a:pt x="1536" y="138"/>
                    </a:lnTo>
                    <a:lnTo>
                      <a:pt x="1530" y="144"/>
                    </a:lnTo>
                    <a:lnTo>
                      <a:pt x="1524" y="144"/>
                    </a:lnTo>
                    <a:lnTo>
                      <a:pt x="1524" y="138"/>
                    </a:lnTo>
                    <a:lnTo>
                      <a:pt x="1530" y="132"/>
                    </a:lnTo>
                    <a:lnTo>
                      <a:pt x="1530" y="108"/>
                    </a:lnTo>
                    <a:lnTo>
                      <a:pt x="1518" y="102"/>
                    </a:lnTo>
                    <a:lnTo>
                      <a:pt x="1512" y="102"/>
                    </a:lnTo>
                    <a:lnTo>
                      <a:pt x="1506" y="108"/>
                    </a:lnTo>
                    <a:lnTo>
                      <a:pt x="1482" y="96"/>
                    </a:lnTo>
                    <a:lnTo>
                      <a:pt x="1458" y="108"/>
                    </a:lnTo>
                    <a:lnTo>
                      <a:pt x="1434" y="72"/>
                    </a:lnTo>
                    <a:lnTo>
                      <a:pt x="1422" y="90"/>
                    </a:lnTo>
                    <a:lnTo>
                      <a:pt x="1404" y="90"/>
                    </a:lnTo>
                    <a:lnTo>
                      <a:pt x="1392" y="96"/>
                    </a:lnTo>
                    <a:lnTo>
                      <a:pt x="1374" y="96"/>
                    </a:lnTo>
                    <a:lnTo>
                      <a:pt x="1368" y="90"/>
                    </a:lnTo>
                    <a:lnTo>
                      <a:pt x="1368" y="48"/>
                    </a:lnTo>
                    <a:lnTo>
                      <a:pt x="1362" y="42"/>
                    </a:lnTo>
                    <a:lnTo>
                      <a:pt x="1350" y="42"/>
                    </a:lnTo>
                    <a:lnTo>
                      <a:pt x="1344" y="36"/>
                    </a:lnTo>
                    <a:lnTo>
                      <a:pt x="1338" y="24"/>
                    </a:lnTo>
                    <a:lnTo>
                      <a:pt x="1320" y="6"/>
                    </a:lnTo>
                    <a:lnTo>
                      <a:pt x="1314" y="6"/>
                    </a:lnTo>
                    <a:lnTo>
                      <a:pt x="1302" y="18"/>
                    </a:lnTo>
                    <a:lnTo>
                      <a:pt x="1290" y="18"/>
                    </a:lnTo>
                    <a:lnTo>
                      <a:pt x="1278" y="6"/>
                    </a:lnTo>
                    <a:lnTo>
                      <a:pt x="1260" y="6"/>
                    </a:lnTo>
                    <a:lnTo>
                      <a:pt x="1242" y="0"/>
                    </a:lnTo>
                    <a:lnTo>
                      <a:pt x="1218" y="0"/>
                    </a:lnTo>
                    <a:lnTo>
                      <a:pt x="1200" y="6"/>
                    </a:lnTo>
                    <a:lnTo>
                      <a:pt x="1188" y="12"/>
                    </a:lnTo>
                    <a:lnTo>
                      <a:pt x="1176" y="24"/>
                    </a:lnTo>
                    <a:lnTo>
                      <a:pt x="1176" y="36"/>
                    </a:lnTo>
                    <a:lnTo>
                      <a:pt x="1164" y="36"/>
                    </a:lnTo>
                    <a:lnTo>
                      <a:pt x="1110" y="54"/>
                    </a:lnTo>
                    <a:lnTo>
                      <a:pt x="1020" y="54"/>
                    </a:lnTo>
                    <a:lnTo>
                      <a:pt x="1014" y="60"/>
                    </a:lnTo>
                    <a:lnTo>
                      <a:pt x="1014" y="78"/>
                    </a:lnTo>
                    <a:lnTo>
                      <a:pt x="948" y="78"/>
                    </a:lnTo>
                    <a:lnTo>
                      <a:pt x="942" y="96"/>
                    </a:lnTo>
                    <a:lnTo>
                      <a:pt x="888" y="96"/>
                    </a:lnTo>
                    <a:lnTo>
                      <a:pt x="828" y="102"/>
                    </a:lnTo>
                    <a:lnTo>
                      <a:pt x="792" y="114"/>
                    </a:lnTo>
                    <a:lnTo>
                      <a:pt x="780" y="126"/>
                    </a:lnTo>
                    <a:lnTo>
                      <a:pt x="780" y="132"/>
                    </a:lnTo>
                    <a:lnTo>
                      <a:pt x="786" y="138"/>
                    </a:lnTo>
                    <a:lnTo>
                      <a:pt x="786" y="144"/>
                    </a:lnTo>
                    <a:lnTo>
                      <a:pt x="810" y="144"/>
                    </a:lnTo>
                    <a:lnTo>
                      <a:pt x="798" y="162"/>
                    </a:lnTo>
                    <a:lnTo>
                      <a:pt x="810" y="162"/>
                    </a:lnTo>
                    <a:lnTo>
                      <a:pt x="834" y="174"/>
                    </a:lnTo>
                    <a:lnTo>
                      <a:pt x="846" y="174"/>
                    </a:lnTo>
                    <a:lnTo>
                      <a:pt x="858" y="186"/>
                    </a:lnTo>
                    <a:lnTo>
                      <a:pt x="804" y="186"/>
                    </a:lnTo>
                    <a:lnTo>
                      <a:pt x="792" y="198"/>
                    </a:lnTo>
                    <a:lnTo>
                      <a:pt x="798" y="204"/>
                    </a:lnTo>
                    <a:lnTo>
                      <a:pt x="804" y="216"/>
                    </a:lnTo>
                    <a:lnTo>
                      <a:pt x="810" y="222"/>
                    </a:lnTo>
                    <a:lnTo>
                      <a:pt x="810" y="234"/>
                    </a:lnTo>
                    <a:lnTo>
                      <a:pt x="798" y="246"/>
                    </a:lnTo>
                    <a:lnTo>
                      <a:pt x="786" y="246"/>
                    </a:lnTo>
                    <a:lnTo>
                      <a:pt x="774" y="252"/>
                    </a:lnTo>
                    <a:lnTo>
                      <a:pt x="762" y="252"/>
                    </a:lnTo>
                    <a:lnTo>
                      <a:pt x="792" y="282"/>
                    </a:lnTo>
                    <a:lnTo>
                      <a:pt x="816" y="282"/>
                    </a:lnTo>
                    <a:lnTo>
                      <a:pt x="834" y="288"/>
                    </a:lnTo>
                    <a:lnTo>
                      <a:pt x="846" y="294"/>
                    </a:lnTo>
                    <a:lnTo>
                      <a:pt x="870" y="318"/>
                    </a:lnTo>
                    <a:lnTo>
                      <a:pt x="876" y="336"/>
                    </a:lnTo>
                    <a:lnTo>
                      <a:pt x="876" y="348"/>
                    </a:lnTo>
                    <a:lnTo>
                      <a:pt x="870" y="360"/>
                    </a:lnTo>
                    <a:lnTo>
                      <a:pt x="864" y="366"/>
                    </a:lnTo>
                    <a:lnTo>
                      <a:pt x="828" y="366"/>
                    </a:lnTo>
                    <a:lnTo>
                      <a:pt x="816" y="360"/>
                    </a:lnTo>
                    <a:lnTo>
                      <a:pt x="810" y="354"/>
                    </a:lnTo>
                    <a:lnTo>
                      <a:pt x="798" y="354"/>
                    </a:lnTo>
                    <a:lnTo>
                      <a:pt x="792" y="348"/>
                    </a:lnTo>
                    <a:lnTo>
                      <a:pt x="780" y="372"/>
                    </a:lnTo>
                    <a:lnTo>
                      <a:pt x="768" y="372"/>
                    </a:lnTo>
                    <a:lnTo>
                      <a:pt x="756" y="366"/>
                    </a:lnTo>
                    <a:lnTo>
                      <a:pt x="732" y="366"/>
                    </a:lnTo>
                    <a:lnTo>
                      <a:pt x="708" y="354"/>
                    </a:lnTo>
                    <a:lnTo>
                      <a:pt x="702" y="342"/>
                    </a:lnTo>
                    <a:lnTo>
                      <a:pt x="690" y="336"/>
                    </a:lnTo>
                    <a:lnTo>
                      <a:pt x="684" y="330"/>
                    </a:lnTo>
                    <a:lnTo>
                      <a:pt x="672" y="330"/>
                    </a:lnTo>
                    <a:lnTo>
                      <a:pt x="666" y="336"/>
                    </a:lnTo>
                    <a:lnTo>
                      <a:pt x="654" y="342"/>
                    </a:lnTo>
                    <a:lnTo>
                      <a:pt x="636" y="348"/>
                    </a:lnTo>
                    <a:lnTo>
                      <a:pt x="624" y="348"/>
                    </a:lnTo>
                    <a:lnTo>
                      <a:pt x="588" y="330"/>
                    </a:lnTo>
                    <a:lnTo>
                      <a:pt x="582" y="330"/>
                    </a:lnTo>
                    <a:lnTo>
                      <a:pt x="570" y="336"/>
                    </a:lnTo>
                    <a:lnTo>
                      <a:pt x="558" y="348"/>
                    </a:lnTo>
                    <a:lnTo>
                      <a:pt x="546" y="354"/>
                    </a:lnTo>
                    <a:lnTo>
                      <a:pt x="540" y="366"/>
                    </a:lnTo>
                    <a:lnTo>
                      <a:pt x="534" y="372"/>
                    </a:lnTo>
                    <a:lnTo>
                      <a:pt x="462" y="336"/>
                    </a:lnTo>
                    <a:lnTo>
                      <a:pt x="450" y="336"/>
                    </a:lnTo>
                    <a:lnTo>
                      <a:pt x="450" y="342"/>
                    </a:lnTo>
                    <a:lnTo>
                      <a:pt x="462" y="354"/>
                    </a:lnTo>
                    <a:lnTo>
                      <a:pt x="462" y="372"/>
                    </a:lnTo>
                    <a:lnTo>
                      <a:pt x="450" y="372"/>
                    </a:lnTo>
                    <a:lnTo>
                      <a:pt x="438" y="360"/>
                    </a:lnTo>
                    <a:lnTo>
                      <a:pt x="438" y="354"/>
                    </a:lnTo>
                    <a:lnTo>
                      <a:pt x="426" y="324"/>
                    </a:lnTo>
                    <a:lnTo>
                      <a:pt x="390" y="324"/>
                    </a:lnTo>
                    <a:lnTo>
                      <a:pt x="384" y="312"/>
                    </a:lnTo>
                    <a:lnTo>
                      <a:pt x="384" y="306"/>
                    </a:lnTo>
                    <a:lnTo>
                      <a:pt x="378" y="300"/>
                    </a:lnTo>
                    <a:lnTo>
                      <a:pt x="318" y="300"/>
                    </a:lnTo>
                    <a:lnTo>
                      <a:pt x="312" y="288"/>
                    </a:lnTo>
                    <a:lnTo>
                      <a:pt x="306" y="282"/>
                    </a:lnTo>
                    <a:lnTo>
                      <a:pt x="288" y="282"/>
                    </a:lnTo>
                    <a:lnTo>
                      <a:pt x="276" y="288"/>
                    </a:lnTo>
                    <a:lnTo>
                      <a:pt x="264" y="300"/>
                    </a:lnTo>
                    <a:lnTo>
                      <a:pt x="234" y="300"/>
                    </a:lnTo>
                    <a:lnTo>
                      <a:pt x="228" y="294"/>
                    </a:lnTo>
                    <a:lnTo>
                      <a:pt x="228" y="288"/>
                    </a:lnTo>
                    <a:lnTo>
                      <a:pt x="222" y="288"/>
                    </a:lnTo>
                    <a:lnTo>
                      <a:pt x="210" y="282"/>
                    </a:lnTo>
                    <a:lnTo>
                      <a:pt x="180" y="282"/>
                    </a:lnTo>
                    <a:lnTo>
                      <a:pt x="180" y="288"/>
                    </a:lnTo>
                    <a:lnTo>
                      <a:pt x="186" y="294"/>
                    </a:lnTo>
                    <a:lnTo>
                      <a:pt x="186" y="312"/>
                    </a:lnTo>
                    <a:lnTo>
                      <a:pt x="174" y="324"/>
                    </a:lnTo>
                    <a:lnTo>
                      <a:pt x="162" y="330"/>
                    </a:lnTo>
                    <a:lnTo>
                      <a:pt x="150" y="330"/>
                    </a:lnTo>
                    <a:lnTo>
                      <a:pt x="138" y="336"/>
                    </a:lnTo>
                    <a:lnTo>
                      <a:pt x="132" y="336"/>
                    </a:lnTo>
                    <a:lnTo>
                      <a:pt x="132" y="360"/>
                    </a:lnTo>
                    <a:lnTo>
                      <a:pt x="102" y="372"/>
                    </a:lnTo>
                    <a:lnTo>
                      <a:pt x="114" y="384"/>
                    </a:lnTo>
                    <a:lnTo>
                      <a:pt x="120" y="396"/>
                    </a:lnTo>
                    <a:lnTo>
                      <a:pt x="114" y="402"/>
                    </a:lnTo>
                    <a:lnTo>
                      <a:pt x="108" y="414"/>
                    </a:lnTo>
                    <a:lnTo>
                      <a:pt x="102" y="420"/>
                    </a:lnTo>
                    <a:lnTo>
                      <a:pt x="90" y="420"/>
                    </a:lnTo>
                    <a:lnTo>
                      <a:pt x="78" y="414"/>
                    </a:lnTo>
                    <a:lnTo>
                      <a:pt x="72" y="402"/>
                    </a:lnTo>
                    <a:lnTo>
                      <a:pt x="60" y="396"/>
                    </a:lnTo>
                    <a:lnTo>
                      <a:pt x="48" y="384"/>
                    </a:lnTo>
                    <a:lnTo>
                      <a:pt x="36" y="378"/>
                    </a:lnTo>
                    <a:lnTo>
                      <a:pt x="24" y="378"/>
                    </a:lnTo>
                    <a:lnTo>
                      <a:pt x="18" y="384"/>
                    </a:lnTo>
                    <a:lnTo>
                      <a:pt x="18" y="396"/>
                    </a:lnTo>
                    <a:lnTo>
                      <a:pt x="24" y="402"/>
                    </a:lnTo>
                    <a:lnTo>
                      <a:pt x="24" y="426"/>
                    </a:lnTo>
                    <a:lnTo>
                      <a:pt x="0" y="426"/>
                    </a:lnTo>
                    <a:lnTo>
                      <a:pt x="6" y="462"/>
                    </a:lnTo>
                    <a:lnTo>
                      <a:pt x="12" y="468"/>
                    </a:lnTo>
                    <a:lnTo>
                      <a:pt x="12" y="492"/>
                    </a:lnTo>
                    <a:lnTo>
                      <a:pt x="0" y="516"/>
                    </a:lnTo>
                    <a:lnTo>
                      <a:pt x="0" y="546"/>
                    </a:lnTo>
                    <a:lnTo>
                      <a:pt x="6" y="546"/>
                    </a:lnTo>
                    <a:lnTo>
                      <a:pt x="12" y="552"/>
                    </a:lnTo>
                    <a:lnTo>
                      <a:pt x="36" y="552"/>
                    </a:lnTo>
                    <a:lnTo>
                      <a:pt x="42" y="558"/>
                    </a:lnTo>
                    <a:lnTo>
                      <a:pt x="42" y="588"/>
                    </a:lnTo>
                    <a:lnTo>
                      <a:pt x="48" y="594"/>
                    </a:lnTo>
                    <a:lnTo>
                      <a:pt x="90" y="594"/>
                    </a:lnTo>
                    <a:lnTo>
                      <a:pt x="102" y="588"/>
                    </a:lnTo>
                    <a:lnTo>
                      <a:pt x="114" y="588"/>
                    </a:lnTo>
                    <a:lnTo>
                      <a:pt x="162" y="636"/>
                    </a:lnTo>
                    <a:lnTo>
                      <a:pt x="168" y="648"/>
                    </a:lnTo>
                    <a:lnTo>
                      <a:pt x="180" y="660"/>
                    </a:lnTo>
                    <a:lnTo>
                      <a:pt x="180" y="672"/>
                    </a:lnTo>
                    <a:lnTo>
                      <a:pt x="144" y="672"/>
                    </a:lnTo>
                    <a:lnTo>
                      <a:pt x="144" y="678"/>
                    </a:lnTo>
                    <a:lnTo>
                      <a:pt x="156" y="690"/>
                    </a:lnTo>
                    <a:lnTo>
                      <a:pt x="174" y="696"/>
                    </a:lnTo>
                    <a:lnTo>
                      <a:pt x="186" y="696"/>
                    </a:lnTo>
                    <a:lnTo>
                      <a:pt x="192" y="702"/>
                    </a:lnTo>
                    <a:lnTo>
                      <a:pt x="198" y="702"/>
                    </a:lnTo>
                    <a:lnTo>
                      <a:pt x="204" y="690"/>
                    </a:lnTo>
                    <a:lnTo>
                      <a:pt x="222" y="690"/>
                    </a:lnTo>
                    <a:lnTo>
                      <a:pt x="228" y="684"/>
                    </a:lnTo>
                    <a:lnTo>
                      <a:pt x="246" y="672"/>
                    </a:lnTo>
                    <a:lnTo>
                      <a:pt x="306" y="648"/>
                    </a:lnTo>
                    <a:lnTo>
                      <a:pt x="324" y="642"/>
                    </a:lnTo>
                    <a:lnTo>
                      <a:pt x="336" y="648"/>
                    </a:lnTo>
                    <a:lnTo>
                      <a:pt x="342" y="654"/>
                    </a:lnTo>
                    <a:lnTo>
                      <a:pt x="360" y="666"/>
                    </a:lnTo>
                    <a:lnTo>
                      <a:pt x="366" y="672"/>
                    </a:lnTo>
                    <a:lnTo>
                      <a:pt x="384" y="672"/>
                    </a:lnTo>
                    <a:lnTo>
                      <a:pt x="390" y="666"/>
                    </a:lnTo>
                    <a:lnTo>
                      <a:pt x="402" y="666"/>
                    </a:lnTo>
                    <a:lnTo>
                      <a:pt x="408" y="660"/>
                    </a:lnTo>
                    <a:lnTo>
                      <a:pt x="414" y="666"/>
                    </a:lnTo>
                    <a:lnTo>
                      <a:pt x="426" y="672"/>
                    </a:lnTo>
                    <a:lnTo>
                      <a:pt x="450" y="696"/>
                    </a:lnTo>
                    <a:lnTo>
                      <a:pt x="450" y="726"/>
                    </a:lnTo>
                    <a:lnTo>
                      <a:pt x="444" y="732"/>
                    </a:lnTo>
                    <a:lnTo>
                      <a:pt x="444" y="738"/>
                    </a:lnTo>
                    <a:lnTo>
                      <a:pt x="438" y="744"/>
                    </a:lnTo>
                    <a:lnTo>
                      <a:pt x="438" y="750"/>
                    </a:lnTo>
                    <a:lnTo>
                      <a:pt x="444" y="756"/>
                    </a:lnTo>
                    <a:lnTo>
                      <a:pt x="450" y="768"/>
                    </a:lnTo>
                    <a:lnTo>
                      <a:pt x="462" y="774"/>
                    </a:lnTo>
                    <a:lnTo>
                      <a:pt x="474" y="786"/>
                    </a:lnTo>
                    <a:lnTo>
                      <a:pt x="486" y="786"/>
                    </a:lnTo>
                    <a:lnTo>
                      <a:pt x="504" y="768"/>
                    </a:lnTo>
                    <a:lnTo>
                      <a:pt x="516" y="762"/>
                    </a:lnTo>
                    <a:lnTo>
                      <a:pt x="528" y="762"/>
                    </a:lnTo>
                    <a:lnTo>
                      <a:pt x="528" y="792"/>
                    </a:lnTo>
                    <a:lnTo>
                      <a:pt x="546" y="810"/>
                    </a:lnTo>
                    <a:lnTo>
                      <a:pt x="510" y="816"/>
                    </a:lnTo>
                    <a:lnTo>
                      <a:pt x="510" y="828"/>
                    </a:lnTo>
                    <a:lnTo>
                      <a:pt x="504" y="834"/>
                    </a:lnTo>
                    <a:lnTo>
                      <a:pt x="498" y="834"/>
                    </a:lnTo>
                    <a:lnTo>
                      <a:pt x="486" y="822"/>
                    </a:lnTo>
                    <a:lnTo>
                      <a:pt x="486" y="816"/>
                    </a:lnTo>
                    <a:lnTo>
                      <a:pt x="498" y="804"/>
                    </a:lnTo>
                    <a:lnTo>
                      <a:pt x="504" y="804"/>
                    </a:lnTo>
                    <a:lnTo>
                      <a:pt x="510" y="798"/>
                    </a:lnTo>
                    <a:lnTo>
                      <a:pt x="480" y="798"/>
                    </a:lnTo>
                    <a:lnTo>
                      <a:pt x="462" y="792"/>
                    </a:lnTo>
                    <a:lnTo>
                      <a:pt x="450" y="792"/>
                    </a:lnTo>
                    <a:lnTo>
                      <a:pt x="432" y="786"/>
                    </a:lnTo>
                    <a:lnTo>
                      <a:pt x="408" y="786"/>
                    </a:lnTo>
                    <a:lnTo>
                      <a:pt x="390" y="780"/>
                    </a:lnTo>
                    <a:lnTo>
                      <a:pt x="372" y="780"/>
                    </a:lnTo>
                    <a:lnTo>
                      <a:pt x="360" y="774"/>
                    </a:lnTo>
                    <a:lnTo>
                      <a:pt x="348" y="774"/>
                    </a:lnTo>
                    <a:lnTo>
                      <a:pt x="360" y="804"/>
                    </a:lnTo>
                    <a:lnTo>
                      <a:pt x="342" y="804"/>
                    </a:lnTo>
                    <a:lnTo>
                      <a:pt x="330" y="816"/>
                    </a:lnTo>
                    <a:lnTo>
                      <a:pt x="330" y="822"/>
                    </a:lnTo>
                    <a:lnTo>
                      <a:pt x="336" y="828"/>
                    </a:lnTo>
                    <a:lnTo>
                      <a:pt x="348" y="834"/>
                    </a:lnTo>
                    <a:lnTo>
                      <a:pt x="354" y="840"/>
                    </a:lnTo>
                    <a:lnTo>
                      <a:pt x="366" y="840"/>
                    </a:lnTo>
                    <a:lnTo>
                      <a:pt x="372" y="846"/>
                    </a:lnTo>
                    <a:lnTo>
                      <a:pt x="372" y="852"/>
                    </a:lnTo>
                    <a:lnTo>
                      <a:pt x="360" y="852"/>
                    </a:lnTo>
                    <a:lnTo>
                      <a:pt x="348" y="846"/>
                    </a:lnTo>
                    <a:lnTo>
                      <a:pt x="336" y="846"/>
                    </a:lnTo>
                    <a:lnTo>
                      <a:pt x="324" y="840"/>
                    </a:lnTo>
                    <a:lnTo>
                      <a:pt x="306" y="834"/>
                    </a:lnTo>
                    <a:lnTo>
                      <a:pt x="300" y="834"/>
                    </a:lnTo>
                    <a:lnTo>
                      <a:pt x="294" y="840"/>
                    </a:lnTo>
                    <a:lnTo>
                      <a:pt x="294" y="846"/>
                    </a:lnTo>
                    <a:lnTo>
                      <a:pt x="306" y="858"/>
                    </a:lnTo>
                    <a:lnTo>
                      <a:pt x="318" y="864"/>
                    </a:lnTo>
                    <a:lnTo>
                      <a:pt x="324" y="870"/>
                    </a:lnTo>
                    <a:lnTo>
                      <a:pt x="336" y="870"/>
                    </a:lnTo>
                    <a:lnTo>
                      <a:pt x="336" y="882"/>
                    </a:lnTo>
                    <a:lnTo>
                      <a:pt x="342" y="894"/>
                    </a:lnTo>
                    <a:lnTo>
                      <a:pt x="366" y="918"/>
                    </a:lnTo>
                    <a:lnTo>
                      <a:pt x="372" y="930"/>
                    </a:lnTo>
                    <a:lnTo>
                      <a:pt x="372" y="954"/>
                    </a:lnTo>
                    <a:lnTo>
                      <a:pt x="408" y="960"/>
                    </a:lnTo>
                    <a:lnTo>
                      <a:pt x="414" y="978"/>
                    </a:lnTo>
                    <a:lnTo>
                      <a:pt x="444" y="978"/>
                    </a:lnTo>
                    <a:lnTo>
                      <a:pt x="480" y="996"/>
                    </a:lnTo>
                    <a:lnTo>
                      <a:pt x="486" y="1002"/>
                    </a:lnTo>
                    <a:lnTo>
                      <a:pt x="486" y="1014"/>
                    </a:lnTo>
                    <a:lnTo>
                      <a:pt x="480" y="1020"/>
                    </a:lnTo>
                    <a:lnTo>
                      <a:pt x="468" y="1026"/>
                    </a:lnTo>
                    <a:lnTo>
                      <a:pt x="462" y="1038"/>
                    </a:lnTo>
                    <a:lnTo>
                      <a:pt x="462" y="1056"/>
                    </a:lnTo>
                    <a:lnTo>
                      <a:pt x="468" y="1062"/>
                    </a:lnTo>
                    <a:lnTo>
                      <a:pt x="492" y="1062"/>
                    </a:lnTo>
                    <a:lnTo>
                      <a:pt x="498" y="1056"/>
                    </a:lnTo>
                    <a:lnTo>
                      <a:pt x="504" y="1038"/>
                    </a:lnTo>
                    <a:lnTo>
                      <a:pt x="510" y="1026"/>
                    </a:lnTo>
                    <a:lnTo>
                      <a:pt x="516" y="1020"/>
                    </a:lnTo>
                    <a:lnTo>
                      <a:pt x="528" y="1020"/>
                    </a:lnTo>
                    <a:lnTo>
                      <a:pt x="546" y="1026"/>
                    </a:lnTo>
                    <a:lnTo>
                      <a:pt x="546" y="1020"/>
                    </a:lnTo>
                    <a:lnTo>
                      <a:pt x="552" y="1014"/>
                    </a:lnTo>
                    <a:lnTo>
                      <a:pt x="570" y="1014"/>
                    </a:lnTo>
                    <a:lnTo>
                      <a:pt x="594" y="1026"/>
                    </a:lnTo>
                    <a:lnTo>
                      <a:pt x="606" y="1026"/>
                    </a:lnTo>
                    <a:lnTo>
                      <a:pt x="618" y="1038"/>
                    </a:lnTo>
                    <a:lnTo>
                      <a:pt x="630" y="1044"/>
                    </a:lnTo>
                    <a:lnTo>
                      <a:pt x="636" y="1056"/>
                    </a:lnTo>
                    <a:lnTo>
                      <a:pt x="642" y="1062"/>
                    </a:lnTo>
                    <a:lnTo>
                      <a:pt x="648" y="1074"/>
                    </a:lnTo>
                    <a:lnTo>
                      <a:pt x="672" y="1098"/>
                    </a:lnTo>
                    <a:lnTo>
                      <a:pt x="684" y="1104"/>
                    </a:lnTo>
                    <a:lnTo>
                      <a:pt x="690" y="1110"/>
                    </a:lnTo>
                    <a:lnTo>
                      <a:pt x="696" y="1104"/>
                    </a:lnTo>
                    <a:lnTo>
                      <a:pt x="696" y="1098"/>
                    </a:lnTo>
                    <a:lnTo>
                      <a:pt x="702" y="1092"/>
                    </a:lnTo>
                    <a:lnTo>
                      <a:pt x="654" y="810"/>
                    </a:lnTo>
                    <a:lnTo>
                      <a:pt x="798" y="768"/>
                    </a:lnTo>
                    <a:lnTo>
                      <a:pt x="804" y="774"/>
                    </a:lnTo>
                    <a:lnTo>
                      <a:pt x="804" y="762"/>
                    </a:lnTo>
                    <a:lnTo>
                      <a:pt x="810" y="756"/>
                    </a:lnTo>
                    <a:lnTo>
                      <a:pt x="810" y="750"/>
                    </a:lnTo>
                    <a:lnTo>
                      <a:pt x="816" y="738"/>
                    </a:lnTo>
                    <a:lnTo>
                      <a:pt x="816" y="732"/>
                    </a:lnTo>
                    <a:lnTo>
                      <a:pt x="822" y="726"/>
                    </a:lnTo>
                    <a:lnTo>
                      <a:pt x="846" y="726"/>
                    </a:lnTo>
                    <a:lnTo>
                      <a:pt x="852" y="750"/>
                    </a:lnTo>
                    <a:lnTo>
                      <a:pt x="864" y="744"/>
                    </a:lnTo>
                    <a:lnTo>
                      <a:pt x="870" y="744"/>
                    </a:lnTo>
                    <a:lnTo>
                      <a:pt x="876" y="738"/>
                    </a:lnTo>
                    <a:lnTo>
                      <a:pt x="876" y="732"/>
                    </a:lnTo>
                    <a:lnTo>
                      <a:pt x="852" y="708"/>
                    </a:lnTo>
                    <a:lnTo>
                      <a:pt x="870" y="708"/>
                    </a:lnTo>
                    <a:lnTo>
                      <a:pt x="882" y="720"/>
                    </a:lnTo>
                    <a:lnTo>
                      <a:pt x="936" y="720"/>
                    </a:lnTo>
                    <a:lnTo>
                      <a:pt x="924" y="708"/>
                    </a:lnTo>
                    <a:lnTo>
                      <a:pt x="918" y="708"/>
                    </a:lnTo>
                    <a:lnTo>
                      <a:pt x="906" y="696"/>
                    </a:lnTo>
                    <a:lnTo>
                      <a:pt x="882" y="696"/>
                    </a:lnTo>
                    <a:lnTo>
                      <a:pt x="876" y="690"/>
                    </a:lnTo>
                    <a:lnTo>
                      <a:pt x="876" y="684"/>
                    </a:lnTo>
                    <a:lnTo>
                      <a:pt x="882" y="678"/>
                    </a:lnTo>
                    <a:lnTo>
                      <a:pt x="906" y="678"/>
                    </a:lnTo>
                    <a:lnTo>
                      <a:pt x="924" y="666"/>
                    </a:lnTo>
                    <a:lnTo>
                      <a:pt x="930" y="672"/>
                    </a:lnTo>
                    <a:lnTo>
                      <a:pt x="936" y="684"/>
                    </a:lnTo>
                    <a:lnTo>
                      <a:pt x="942" y="690"/>
                    </a:lnTo>
                    <a:lnTo>
                      <a:pt x="948" y="690"/>
                    </a:lnTo>
                    <a:lnTo>
                      <a:pt x="954" y="684"/>
                    </a:lnTo>
                    <a:lnTo>
                      <a:pt x="960" y="690"/>
                    </a:lnTo>
                    <a:lnTo>
                      <a:pt x="966" y="702"/>
                    </a:lnTo>
                    <a:lnTo>
                      <a:pt x="966" y="708"/>
                    </a:lnTo>
                    <a:lnTo>
                      <a:pt x="960" y="714"/>
                    </a:lnTo>
                    <a:lnTo>
                      <a:pt x="954" y="714"/>
                    </a:lnTo>
                    <a:lnTo>
                      <a:pt x="942" y="720"/>
                    </a:lnTo>
                    <a:lnTo>
                      <a:pt x="924" y="738"/>
                    </a:lnTo>
                    <a:lnTo>
                      <a:pt x="888" y="738"/>
                    </a:lnTo>
                    <a:lnTo>
                      <a:pt x="882" y="744"/>
                    </a:lnTo>
                    <a:lnTo>
                      <a:pt x="882" y="756"/>
                    </a:lnTo>
                    <a:lnTo>
                      <a:pt x="888" y="762"/>
                    </a:lnTo>
                    <a:lnTo>
                      <a:pt x="900" y="762"/>
                    </a:lnTo>
                    <a:lnTo>
                      <a:pt x="906" y="768"/>
                    </a:lnTo>
                    <a:lnTo>
                      <a:pt x="918" y="768"/>
                    </a:lnTo>
                    <a:lnTo>
                      <a:pt x="918" y="786"/>
                    </a:lnTo>
                    <a:lnTo>
                      <a:pt x="912" y="798"/>
                    </a:lnTo>
                    <a:lnTo>
                      <a:pt x="912" y="816"/>
                    </a:lnTo>
                    <a:lnTo>
                      <a:pt x="918" y="822"/>
                    </a:lnTo>
                    <a:lnTo>
                      <a:pt x="984" y="858"/>
                    </a:lnTo>
                    <a:lnTo>
                      <a:pt x="1062" y="930"/>
                    </a:lnTo>
                    <a:lnTo>
                      <a:pt x="1068" y="930"/>
                    </a:lnTo>
                    <a:lnTo>
                      <a:pt x="1074" y="924"/>
                    </a:lnTo>
                    <a:lnTo>
                      <a:pt x="1110" y="924"/>
                    </a:lnTo>
                    <a:lnTo>
                      <a:pt x="1128" y="918"/>
                    </a:lnTo>
                    <a:lnTo>
                      <a:pt x="1188" y="918"/>
                    </a:lnTo>
                    <a:lnTo>
                      <a:pt x="1206" y="924"/>
                    </a:lnTo>
                    <a:lnTo>
                      <a:pt x="1224" y="924"/>
                    </a:lnTo>
                    <a:lnTo>
                      <a:pt x="1230" y="918"/>
                    </a:lnTo>
                    <a:lnTo>
                      <a:pt x="1254" y="906"/>
                    </a:lnTo>
                    <a:lnTo>
                      <a:pt x="1266" y="906"/>
                    </a:lnTo>
                    <a:lnTo>
                      <a:pt x="1272" y="918"/>
                    </a:lnTo>
                    <a:lnTo>
                      <a:pt x="1290" y="936"/>
                    </a:lnTo>
                    <a:lnTo>
                      <a:pt x="1296" y="954"/>
                    </a:lnTo>
                    <a:lnTo>
                      <a:pt x="1308" y="960"/>
                    </a:lnTo>
                    <a:lnTo>
                      <a:pt x="1314" y="972"/>
                    </a:lnTo>
                    <a:lnTo>
                      <a:pt x="1344" y="972"/>
                    </a:lnTo>
                    <a:lnTo>
                      <a:pt x="1344" y="984"/>
                    </a:lnTo>
                    <a:lnTo>
                      <a:pt x="1350" y="1002"/>
                    </a:lnTo>
                    <a:lnTo>
                      <a:pt x="1350" y="1044"/>
                    </a:lnTo>
                    <a:lnTo>
                      <a:pt x="1356" y="1050"/>
                    </a:lnTo>
                    <a:lnTo>
                      <a:pt x="1362" y="1050"/>
                    </a:lnTo>
                    <a:lnTo>
                      <a:pt x="1368" y="1044"/>
                    </a:lnTo>
                    <a:lnTo>
                      <a:pt x="1380" y="1044"/>
                    </a:lnTo>
                    <a:lnTo>
                      <a:pt x="1386" y="1050"/>
                    </a:lnTo>
                    <a:lnTo>
                      <a:pt x="1416" y="1110"/>
                    </a:lnTo>
                    <a:lnTo>
                      <a:pt x="1494" y="1110"/>
                    </a:lnTo>
                    <a:lnTo>
                      <a:pt x="1512" y="1116"/>
                    </a:lnTo>
                    <a:lnTo>
                      <a:pt x="1512" y="1134"/>
                    </a:lnTo>
                    <a:lnTo>
                      <a:pt x="1506" y="1140"/>
                    </a:lnTo>
                    <a:lnTo>
                      <a:pt x="1506" y="1152"/>
                    </a:lnTo>
                    <a:lnTo>
                      <a:pt x="1512" y="1152"/>
                    </a:lnTo>
                    <a:lnTo>
                      <a:pt x="1524" y="1158"/>
                    </a:lnTo>
                    <a:lnTo>
                      <a:pt x="1536" y="1158"/>
                    </a:lnTo>
                    <a:lnTo>
                      <a:pt x="1542" y="1164"/>
                    </a:lnTo>
                    <a:lnTo>
                      <a:pt x="1542" y="1152"/>
                    </a:lnTo>
                    <a:lnTo>
                      <a:pt x="1536" y="1146"/>
                    </a:lnTo>
                    <a:lnTo>
                      <a:pt x="1536" y="1134"/>
                    </a:lnTo>
                    <a:lnTo>
                      <a:pt x="1548" y="1122"/>
                    </a:lnTo>
                    <a:lnTo>
                      <a:pt x="1560" y="1116"/>
                    </a:lnTo>
                    <a:lnTo>
                      <a:pt x="1566" y="1110"/>
                    </a:lnTo>
                    <a:lnTo>
                      <a:pt x="1572" y="1110"/>
                    </a:lnTo>
                    <a:lnTo>
                      <a:pt x="1572" y="1092"/>
                    </a:lnTo>
                    <a:lnTo>
                      <a:pt x="1584" y="1080"/>
                    </a:lnTo>
                    <a:lnTo>
                      <a:pt x="1596" y="1074"/>
                    </a:lnTo>
                    <a:lnTo>
                      <a:pt x="1608" y="1074"/>
                    </a:lnTo>
                    <a:lnTo>
                      <a:pt x="1614" y="1068"/>
                    </a:lnTo>
                    <a:lnTo>
                      <a:pt x="1620" y="1068"/>
                    </a:lnTo>
                    <a:lnTo>
                      <a:pt x="1632" y="1044"/>
                    </a:lnTo>
                    <a:lnTo>
                      <a:pt x="1656" y="1044"/>
                    </a:lnTo>
                    <a:lnTo>
                      <a:pt x="1686" y="1026"/>
                    </a:lnTo>
                    <a:lnTo>
                      <a:pt x="1662" y="1026"/>
                    </a:lnTo>
                    <a:lnTo>
                      <a:pt x="1662" y="1008"/>
                    </a:lnTo>
                    <a:lnTo>
                      <a:pt x="1668" y="996"/>
                    </a:lnTo>
                    <a:lnTo>
                      <a:pt x="1686" y="978"/>
                    </a:lnTo>
                    <a:lnTo>
                      <a:pt x="1716" y="978"/>
                    </a:lnTo>
                    <a:lnTo>
                      <a:pt x="1728" y="984"/>
                    </a:lnTo>
                    <a:lnTo>
                      <a:pt x="1746" y="990"/>
                    </a:lnTo>
                    <a:lnTo>
                      <a:pt x="1782" y="1008"/>
                    </a:lnTo>
                    <a:lnTo>
                      <a:pt x="1812" y="1008"/>
                    </a:lnTo>
                    <a:lnTo>
                      <a:pt x="1830" y="1014"/>
                    </a:lnTo>
                    <a:lnTo>
                      <a:pt x="1830" y="1002"/>
                    </a:lnTo>
                    <a:lnTo>
                      <a:pt x="1824" y="990"/>
                    </a:lnTo>
                    <a:lnTo>
                      <a:pt x="1824" y="960"/>
                    </a:lnTo>
                    <a:lnTo>
                      <a:pt x="1830" y="954"/>
                    </a:lnTo>
                    <a:lnTo>
                      <a:pt x="1872" y="954"/>
                    </a:lnTo>
                    <a:lnTo>
                      <a:pt x="1884" y="960"/>
                    </a:lnTo>
                    <a:lnTo>
                      <a:pt x="1890" y="972"/>
                    </a:lnTo>
                    <a:lnTo>
                      <a:pt x="1914" y="972"/>
                    </a:lnTo>
                    <a:lnTo>
                      <a:pt x="1926" y="978"/>
                    </a:lnTo>
                    <a:lnTo>
                      <a:pt x="1944" y="978"/>
                    </a:lnTo>
                    <a:lnTo>
                      <a:pt x="1962" y="972"/>
                    </a:lnTo>
                    <a:lnTo>
                      <a:pt x="2082" y="972"/>
                    </a:lnTo>
                    <a:lnTo>
                      <a:pt x="2094" y="978"/>
                    </a:lnTo>
                    <a:lnTo>
                      <a:pt x="2106" y="978"/>
                    </a:lnTo>
                    <a:lnTo>
                      <a:pt x="2154" y="972"/>
                    </a:lnTo>
                    <a:lnTo>
                      <a:pt x="2166" y="984"/>
                    </a:lnTo>
                    <a:lnTo>
                      <a:pt x="2184" y="984"/>
                    </a:lnTo>
                    <a:lnTo>
                      <a:pt x="2208" y="1014"/>
                    </a:lnTo>
                    <a:lnTo>
                      <a:pt x="2250" y="1014"/>
                    </a:lnTo>
                    <a:lnTo>
                      <a:pt x="2268" y="1020"/>
                    </a:lnTo>
                    <a:lnTo>
                      <a:pt x="2262" y="1014"/>
                    </a:lnTo>
                    <a:lnTo>
                      <a:pt x="2262" y="1002"/>
                    </a:lnTo>
                    <a:lnTo>
                      <a:pt x="2256" y="996"/>
                    </a:lnTo>
                    <a:lnTo>
                      <a:pt x="2256" y="984"/>
                    </a:lnTo>
                    <a:lnTo>
                      <a:pt x="2280" y="984"/>
                    </a:lnTo>
                    <a:lnTo>
                      <a:pt x="2262" y="966"/>
                    </a:lnTo>
                    <a:lnTo>
                      <a:pt x="2262" y="960"/>
                    </a:lnTo>
                    <a:lnTo>
                      <a:pt x="2268" y="954"/>
                    </a:lnTo>
                    <a:lnTo>
                      <a:pt x="2286" y="954"/>
                    </a:lnTo>
                    <a:lnTo>
                      <a:pt x="2286" y="942"/>
                    </a:lnTo>
                    <a:lnTo>
                      <a:pt x="2274" y="936"/>
                    </a:lnTo>
                    <a:lnTo>
                      <a:pt x="2268" y="924"/>
                    </a:lnTo>
                    <a:lnTo>
                      <a:pt x="2226" y="882"/>
                    </a:lnTo>
                    <a:lnTo>
                      <a:pt x="2214" y="858"/>
                    </a:lnTo>
                    <a:lnTo>
                      <a:pt x="2214" y="828"/>
                    </a:lnTo>
                    <a:lnTo>
                      <a:pt x="2196" y="828"/>
                    </a:lnTo>
                    <a:lnTo>
                      <a:pt x="2184" y="822"/>
                    </a:lnTo>
                    <a:lnTo>
                      <a:pt x="2178" y="816"/>
                    </a:lnTo>
                    <a:lnTo>
                      <a:pt x="2178" y="810"/>
                    </a:lnTo>
                    <a:lnTo>
                      <a:pt x="2184" y="804"/>
                    </a:lnTo>
                    <a:lnTo>
                      <a:pt x="2196" y="798"/>
                    </a:lnTo>
                    <a:lnTo>
                      <a:pt x="2208" y="798"/>
                    </a:lnTo>
                    <a:lnTo>
                      <a:pt x="2220" y="792"/>
                    </a:lnTo>
                    <a:lnTo>
                      <a:pt x="2232" y="792"/>
                    </a:lnTo>
                    <a:lnTo>
                      <a:pt x="2268" y="774"/>
                    </a:lnTo>
                    <a:lnTo>
                      <a:pt x="2280" y="774"/>
                    </a:lnTo>
                    <a:lnTo>
                      <a:pt x="2286" y="780"/>
                    </a:lnTo>
                    <a:lnTo>
                      <a:pt x="2292" y="792"/>
                    </a:lnTo>
                    <a:lnTo>
                      <a:pt x="2298" y="798"/>
                    </a:lnTo>
                    <a:lnTo>
                      <a:pt x="2316" y="786"/>
                    </a:lnTo>
                    <a:lnTo>
                      <a:pt x="2328" y="798"/>
                    </a:lnTo>
                    <a:lnTo>
                      <a:pt x="2334" y="798"/>
                    </a:lnTo>
                    <a:lnTo>
                      <a:pt x="2340" y="792"/>
                    </a:lnTo>
                    <a:lnTo>
                      <a:pt x="2340" y="780"/>
                    </a:lnTo>
                    <a:lnTo>
                      <a:pt x="2334" y="774"/>
                    </a:lnTo>
                    <a:lnTo>
                      <a:pt x="2328" y="774"/>
                    </a:lnTo>
                    <a:lnTo>
                      <a:pt x="2322" y="768"/>
                    </a:lnTo>
                    <a:lnTo>
                      <a:pt x="2316" y="768"/>
                    </a:lnTo>
                    <a:lnTo>
                      <a:pt x="2316" y="630"/>
                    </a:lnTo>
                    <a:lnTo>
                      <a:pt x="2328" y="630"/>
                    </a:lnTo>
                    <a:lnTo>
                      <a:pt x="2340" y="636"/>
                    </a:lnTo>
                    <a:lnTo>
                      <a:pt x="2352" y="636"/>
                    </a:lnTo>
                    <a:lnTo>
                      <a:pt x="2376" y="648"/>
                    </a:lnTo>
                    <a:lnTo>
                      <a:pt x="2424" y="648"/>
                    </a:lnTo>
                    <a:lnTo>
                      <a:pt x="2436" y="660"/>
                    </a:lnTo>
                    <a:lnTo>
                      <a:pt x="2454" y="642"/>
                    </a:lnTo>
                    <a:lnTo>
                      <a:pt x="2472" y="642"/>
                    </a:lnTo>
                    <a:lnTo>
                      <a:pt x="2478" y="636"/>
                    </a:lnTo>
                    <a:lnTo>
                      <a:pt x="2478" y="618"/>
                    </a:lnTo>
                    <a:lnTo>
                      <a:pt x="2466" y="594"/>
                    </a:lnTo>
                    <a:lnTo>
                      <a:pt x="2454" y="582"/>
                    </a:lnTo>
                    <a:lnTo>
                      <a:pt x="2442" y="558"/>
                    </a:lnTo>
                    <a:lnTo>
                      <a:pt x="2442" y="540"/>
                    </a:lnTo>
                    <a:lnTo>
                      <a:pt x="2454" y="528"/>
                    </a:lnTo>
                    <a:lnTo>
                      <a:pt x="2496" y="528"/>
                    </a:lnTo>
                    <a:lnTo>
                      <a:pt x="2502" y="522"/>
                    </a:lnTo>
                    <a:lnTo>
                      <a:pt x="2502" y="510"/>
                    </a:lnTo>
                    <a:lnTo>
                      <a:pt x="2484" y="492"/>
                    </a:lnTo>
                    <a:close/>
                    <a:moveTo>
                      <a:pt x="2082" y="696"/>
                    </a:moveTo>
                    <a:lnTo>
                      <a:pt x="2046" y="696"/>
                    </a:lnTo>
                    <a:lnTo>
                      <a:pt x="2046" y="702"/>
                    </a:lnTo>
                    <a:lnTo>
                      <a:pt x="2040" y="708"/>
                    </a:lnTo>
                    <a:lnTo>
                      <a:pt x="2028" y="708"/>
                    </a:lnTo>
                    <a:lnTo>
                      <a:pt x="2022" y="702"/>
                    </a:lnTo>
                    <a:lnTo>
                      <a:pt x="2010" y="696"/>
                    </a:lnTo>
                    <a:lnTo>
                      <a:pt x="1980" y="702"/>
                    </a:lnTo>
                    <a:lnTo>
                      <a:pt x="1950" y="696"/>
                    </a:lnTo>
                    <a:lnTo>
                      <a:pt x="1932" y="696"/>
                    </a:lnTo>
                    <a:lnTo>
                      <a:pt x="1908" y="690"/>
                    </a:lnTo>
                    <a:lnTo>
                      <a:pt x="1860" y="690"/>
                    </a:lnTo>
                    <a:lnTo>
                      <a:pt x="1854" y="684"/>
                    </a:lnTo>
                    <a:lnTo>
                      <a:pt x="1854" y="678"/>
                    </a:lnTo>
                    <a:lnTo>
                      <a:pt x="1836" y="696"/>
                    </a:lnTo>
                    <a:lnTo>
                      <a:pt x="1830" y="696"/>
                    </a:lnTo>
                    <a:lnTo>
                      <a:pt x="1824" y="708"/>
                    </a:lnTo>
                    <a:lnTo>
                      <a:pt x="1824" y="714"/>
                    </a:lnTo>
                    <a:lnTo>
                      <a:pt x="1818" y="726"/>
                    </a:lnTo>
                    <a:lnTo>
                      <a:pt x="1812" y="732"/>
                    </a:lnTo>
                    <a:lnTo>
                      <a:pt x="1794" y="732"/>
                    </a:lnTo>
                    <a:lnTo>
                      <a:pt x="1800" y="762"/>
                    </a:lnTo>
                    <a:lnTo>
                      <a:pt x="1788" y="768"/>
                    </a:lnTo>
                    <a:lnTo>
                      <a:pt x="1806" y="786"/>
                    </a:lnTo>
                    <a:lnTo>
                      <a:pt x="1800" y="810"/>
                    </a:lnTo>
                    <a:lnTo>
                      <a:pt x="1794" y="810"/>
                    </a:lnTo>
                    <a:lnTo>
                      <a:pt x="1788" y="798"/>
                    </a:lnTo>
                    <a:lnTo>
                      <a:pt x="1776" y="792"/>
                    </a:lnTo>
                    <a:lnTo>
                      <a:pt x="1770" y="780"/>
                    </a:lnTo>
                    <a:lnTo>
                      <a:pt x="1758" y="774"/>
                    </a:lnTo>
                    <a:lnTo>
                      <a:pt x="1752" y="762"/>
                    </a:lnTo>
                    <a:lnTo>
                      <a:pt x="1752" y="750"/>
                    </a:lnTo>
                    <a:lnTo>
                      <a:pt x="1746" y="732"/>
                    </a:lnTo>
                    <a:lnTo>
                      <a:pt x="1746" y="720"/>
                    </a:lnTo>
                    <a:lnTo>
                      <a:pt x="1764" y="702"/>
                    </a:lnTo>
                    <a:lnTo>
                      <a:pt x="1776" y="702"/>
                    </a:lnTo>
                    <a:lnTo>
                      <a:pt x="1782" y="696"/>
                    </a:lnTo>
                    <a:lnTo>
                      <a:pt x="1788" y="684"/>
                    </a:lnTo>
                    <a:lnTo>
                      <a:pt x="1788" y="678"/>
                    </a:lnTo>
                    <a:lnTo>
                      <a:pt x="1800" y="666"/>
                    </a:lnTo>
                    <a:lnTo>
                      <a:pt x="1818" y="666"/>
                    </a:lnTo>
                    <a:lnTo>
                      <a:pt x="1830" y="672"/>
                    </a:lnTo>
                    <a:lnTo>
                      <a:pt x="1848" y="672"/>
                    </a:lnTo>
                    <a:lnTo>
                      <a:pt x="1854" y="666"/>
                    </a:lnTo>
                    <a:lnTo>
                      <a:pt x="1896" y="666"/>
                    </a:lnTo>
                    <a:lnTo>
                      <a:pt x="1908" y="672"/>
                    </a:lnTo>
                    <a:lnTo>
                      <a:pt x="1914" y="678"/>
                    </a:lnTo>
                    <a:lnTo>
                      <a:pt x="1932" y="678"/>
                    </a:lnTo>
                    <a:lnTo>
                      <a:pt x="1944" y="684"/>
                    </a:lnTo>
                    <a:lnTo>
                      <a:pt x="1974" y="684"/>
                    </a:lnTo>
                    <a:lnTo>
                      <a:pt x="1986" y="672"/>
                    </a:lnTo>
                    <a:lnTo>
                      <a:pt x="2028" y="672"/>
                    </a:lnTo>
                    <a:lnTo>
                      <a:pt x="2034" y="678"/>
                    </a:lnTo>
                    <a:lnTo>
                      <a:pt x="2046" y="678"/>
                    </a:lnTo>
                    <a:lnTo>
                      <a:pt x="2052" y="672"/>
                    </a:lnTo>
                    <a:lnTo>
                      <a:pt x="2064" y="666"/>
                    </a:lnTo>
                    <a:lnTo>
                      <a:pt x="2088" y="666"/>
                    </a:lnTo>
                    <a:lnTo>
                      <a:pt x="2088" y="684"/>
                    </a:lnTo>
                    <a:lnTo>
                      <a:pt x="2082" y="690"/>
                    </a:lnTo>
                    <a:lnTo>
                      <a:pt x="2082" y="69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3" name="Jordan" descr="© INSCALE GmbH, 05.05.2010&#10;http://www.presentationload.com/"/>
              <p:cNvSpPr/>
              <p:nvPr/>
            </p:nvSpPr>
            <p:spPr bwMode="gray">
              <a:xfrm>
                <a:off x="10741" y="4407"/>
                <a:ext cx="209" cy="250"/>
              </a:xfrm>
              <a:custGeom>
                <a:avLst/>
                <a:gdLst>
                  <a:gd name="T0" fmla="*/ 2147483647 w 282"/>
                  <a:gd name="T1" fmla="*/ 2147483647 h 336"/>
                  <a:gd name="T2" fmla="*/ 2147483647 w 282"/>
                  <a:gd name="T3" fmla="*/ 2147483647 h 336"/>
                  <a:gd name="T4" fmla="*/ 2147483647 w 282"/>
                  <a:gd name="T5" fmla="*/ 0 h 336"/>
                  <a:gd name="T6" fmla="*/ 2147483647 w 282"/>
                  <a:gd name="T7" fmla="*/ 2147483647 h 336"/>
                  <a:gd name="T8" fmla="*/ 2147483647 w 282"/>
                  <a:gd name="T9" fmla="*/ 2147483647 h 336"/>
                  <a:gd name="T10" fmla="*/ 2147483647 w 282"/>
                  <a:gd name="T11" fmla="*/ 2147483647 h 336"/>
                  <a:gd name="T12" fmla="*/ 2147483647 w 282"/>
                  <a:gd name="T13" fmla="*/ 2147483647 h 336"/>
                  <a:gd name="T14" fmla="*/ 2147483647 w 282"/>
                  <a:gd name="T15" fmla="*/ 2147483647 h 336"/>
                  <a:gd name="T16" fmla="*/ 2147483647 w 282"/>
                  <a:gd name="T17" fmla="*/ 2147483647 h 336"/>
                  <a:gd name="T18" fmla="*/ 2147483647 w 282"/>
                  <a:gd name="T19" fmla="*/ 2147483647 h 336"/>
                  <a:gd name="T20" fmla="*/ 2147483647 w 282"/>
                  <a:gd name="T21" fmla="*/ 2147483647 h 336"/>
                  <a:gd name="T22" fmla="*/ 2147483647 w 282"/>
                  <a:gd name="T23" fmla="*/ 2147483647 h 336"/>
                  <a:gd name="T24" fmla="*/ 2147483647 w 282"/>
                  <a:gd name="T25" fmla="*/ 2147483647 h 336"/>
                  <a:gd name="T26" fmla="*/ 2147483647 w 282"/>
                  <a:gd name="T27" fmla="*/ 2147483647 h 336"/>
                  <a:gd name="T28" fmla="*/ 2147483647 w 282"/>
                  <a:gd name="T29" fmla="*/ 2147483647 h 336"/>
                  <a:gd name="T30" fmla="*/ 2147483647 w 282"/>
                  <a:gd name="T31" fmla="*/ 2147483647 h 336"/>
                  <a:gd name="T32" fmla="*/ 2147483647 w 282"/>
                  <a:gd name="T33" fmla="*/ 2147483647 h 336"/>
                  <a:gd name="T34" fmla="*/ 2147483647 w 282"/>
                  <a:gd name="T35" fmla="*/ 2147483647 h 336"/>
                  <a:gd name="T36" fmla="*/ 2147483647 w 282"/>
                  <a:gd name="T37" fmla="*/ 2147483647 h 336"/>
                  <a:gd name="T38" fmla="*/ 2147483647 w 282"/>
                  <a:gd name="T39" fmla="*/ 2147483647 h 336"/>
                  <a:gd name="T40" fmla="*/ 2147483647 w 282"/>
                  <a:gd name="T41" fmla="*/ 2147483647 h 336"/>
                  <a:gd name="T42" fmla="*/ 2147483647 w 282"/>
                  <a:gd name="T43" fmla="*/ 2147483647 h 336"/>
                  <a:gd name="T44" fmla="*/ 2147483647 w 282"/>
                  <a:gd name="T45" fmla="*/ 2147483647 h 336"/>
                  <a:gd name="T46" fmla="*/ 0 w 282"/>
                  <a:gd name="T47" fmla="*/ 2147483647 h 336"/>
                  <a:gd name="T48" fmla="*/ 0 w 282"/>
                  <a:gd name="T49" fmla="*/ 2147483647 h 336"/>
                  <a:gd name="T50" fmla="*/ 2147483647 w 282"/>
                  <a:gd name="T51" fmla="*/ 2147483647 h 336"/>
                  <a:gd name="T52" fmla="*/ 2147483647 w 282"/>
                  <a:gd name="T53" fmla="*/ 2147483647 h 336"/>
                  <a:gd name="T54" fmla="*/ 2147483647 w 282"/>
                  <a:gd name="T55" fmla="*/ 2147483647 h 336"/>
                  <a:gd name="T56" fmla="*/ 2147483647 w 282"/>
                  <a:gd name="T57" fmla="*/ 2147483647 h 336"/>
                  <a:gd name="T58" fmla="*/ 2147483647 w 282"/>
                  <a:gd name="T59" fmla="*/ 2147483647 h 336"/>
                  <a:gd name="T60" fmla="*/ 2147483647 w 282"/>
                  <a:gd name="T61" fmla="*/ 2147483647 h 336"/>
                  <a:gd name="T62" fmla="*/ 2147483647 w 282"/>
                  <a:gd name="T63" fmla="*/ 2147483647 h 336"/>
                  <a:gd name="T64" fmla="*/ 2147483647 w 282"/>
                  <a:gd name="T65" fmla="*/ 2147483647 h 336"/>
                  <a:gd name="T66" fmla="*/ 2147483647 w 282"/>
                  <a:gd name="T67" fmla="*/ 2147483647 h 336"/>
                  <a:gd name="T68" fmla="*/ 2147483647 w 282"/>
                  <a:gd name="T69" fmla="*/ 2147483647 h 336"/>
                  <a:gd name="T70" fmla="*/ 2147483647 w 282"/>
                  <a:gd name="T71" fmla="*/ 2147483647 h 336"/>
                  <a:gd name="T72" fmla="*/ 2147483647 w 282"/>
                  <a:gd name="T73" fmla="*/ 2147483647 h 336"/>
                  <a:gd name="T74" fmla="*/ 2147483647 w 282"/>
                  <a:gd name="T75" fmla="*/ 2147483647 h 336"/>
                  <a:gd name="T76" fmla="*/ 2147483647 w 282"/>
                  <a:gd name="T77" fmla="*/ 2147483647 h 336"/>
                  <a:gd name="T78" fmla="*/ 2147483647 w 282"/>
                  <a:gd name="T79" fmla="*/ 2147483647 h 336"/>
                  <a:gd name="T80" fmla="*/ 2147483647 w 282"/>
                  <a:gd name="T81" fmla="*/ 2147483647 h 336"/>
                  <a:gd name="T82" fmla="*/ 2147483647 w 282"/>
                  <a:gd name="T83" fmla="*/ 2147483647 h 336"/>
                  <a:gd name="T84" fmla="*/ 2147483647 w 282"/>
                  <a:gd name="T85" fmla="*/ 2147483647 h 336"/>
                  <a:gd name="T86" fmla="*/ 2147483647 w 282"/>
                  <a:gd name="T87" fmla="*/ 2147483647 h 336"/>
                  <a:gd name="T88" fmla="*/ 2147483647 w 282"/>
                  <a:gd name="T89" fmla="*/ 2147483647 h 336"/>
                  <a:gd name="T90" fmla="*/ 2147483647 w 282"/>
                  <a:gd name="T91" fmla="*/ 2147483647 h 336"/>
                  <a:gd name="T92" fmla="*/ 2147483647 w 282"/>
                  <a:gd name="T93" fmla="*/ 2147483647 h 336"/>
                  <a:gd name="T94" fmla="*/ 2147483647 w 282"/>
                  <a:gd name="T95" fmla="*/ 2147483647 h 336"/>
                  <a:gd name="T96" fmla="*/ 2147483647 w 282"/>
                  <a:gd name="T97" fmla="*/ 2147483647 h 336"/>
                  <a:gd name="T98" fmla="*/ 2147483647 w 282"/>
                  <a:gd name="T99" fmla="*/ 2147483647 h 336"/>
                  <a:gd name="T100" fmla="*/ 2147483647 w 282"/>
                  <a:gd name="T101" fmla="*/ 2147483647 h 336"/>
                  <a:gd name="T102" fmla="*/ 2147483647 w 282"/>
                  <a:gd name="T103" fmla="*/ 2147483647 h 336"/>
                  <a:gd name="T104" fmla="*/ 2147483647 w 282"/>
                  <a:gd name="T105" fmla="*/ 2147483647 h 336"/>
                  <a:gd name="T106" fmla="*/ 2147483647 w 282"/>
                  <a:gd name="T107" fmla="*/ 2147483647 h 336"/>
                  <a:gd name="T108" fmla="*/ 2147483647 w 282"/>
                  <a:gd name="T109" fmla="*/ 2147483647 h 336"/>
                  <a:gd name="T110" fmla="*/ 2147483647 w 282"/>
                  <a:gd name="T111" fmla="*/ 2147483647 h 336"/>
                  <a:gd name="T112" fmla="*/ 2147483647 w 282"/>
                  <a:gd name="T113" fmla="*/ 2147483647 h 336"/>
                  <a:gd name="T114" fmla="*/ 2147483647 w 282"/>
                  <a:gd name="T115" fmla="*/ 2147483647 h 336"/>
                  <a:gd name="T116" fmla="*/ 2147483647 w 282"/>
                  <a:gd name="T117" fmla="*/ 2147483647 h 336"/>
                  <a:gd name="T118" fmla="*/ 2147483647 w 282"/>
                  <a:gd name="T119" fmla="*/ 2147483647 h 336"/>
                  <a:gd name="T120" fmla="*/ 2147483647 w 282"/>
                  <a:gd name="T121" fmla="*/ 2147483647 h 336"/>
                  <a:gd name="T122" fmla="*/ 2147483647 w 282"/>
                  <a:gd name="T123" fmla="*/ 2147483647 h 3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82"/>
                  <a:gd name="T187" fmla="*/ 0 h 336"/>
                  <a:gd name="T188" fmla="*/ 282 w 282"/>
                  <a:gd name="T189" fmla="*/ 336 h 3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82" h="336">
                    <a:moveTo>
                      <a:pt x="258" y="60"/>
                    </a:moveTo>
                    <a:lnTo>
                      <a:pt x="258" y="42"/>
                    </a:lnTo>
                    <a:lnTo>
                      <a:pt x="234" y="0"/>
                    </a:lnTo>
                    <a:lnTo>
                      <a:pt x="222" y="6"/>
                    </a:lnTo>
                    <a:lnTo>
                      <a:pt x="198" y="30"/>
                    </a:lnTo>
                    <a:lnTo>
                      <a:pt x="138" y="78"/>
                    </a:lnTo>
                    <a:lnTo>
                      <a:pt x="114" y="84"/>
                    </a:lnTo>
                    <a:lnTo>
                      <a:pt x="96" y="84"/>
                    </a:lnTo>
                    <a:lnTo>
                      <a:pt x="84" y="78"/>
                    </a:lnTo>
                    <a:lnTo>
                      <a:pt x="72" y="66"/>
                    </a:lnTo>
                    <a:lnTo>
                      <a:pt x="36" y="48"/>
                    </a:lnTo>
                    <a:lnTo>
                      <a:pt x="30" y="48"/>
                    </a:lnTo>
                    <a:lnTo>
                      <a:pt x="24" y="66"/>
                    </a:lnTo>
                    <a:lnTo>
                      <a:pt x="30" y="138"/>
                    </a:lnTo>
                    <a:lnTo>
                      <a:pt x="18" y="150"/>
                    </a:lnTo>
                    <a:lnTo>
                      <a:pt x="18" y="162"/>
                    </a:lnTo>
                    <a:lnTo>
                      <a:pt x="30" y="174"/>
                    </a:lnTo>
                    <a:lnTo>
                      <a:pt x="30" y="186"/>
                    </a:lnTo>
                    <a:lnTo>
                      <a:pt x="24" y="198"/>
                    </a:lnTo>
                    <a:lnTo>
                      <a:pt x="18" y="204"/>
                    </a:lnTo>
                    <a:lnTo>
                      <a:pt x="12" y="216"/>
                    </a:lnTo>
                    <a:lnTo>
                      <a:pt x="6" y="222"/>
                    </a:lnTo>
                    <a:lnTo>
                      <a:pt x="6" y="282"/>
                    </a:lnTo>
                    <a:lnTo>
                      <a:pt x="0" y="294"/>
                    </a:lnTo>
                    <a:lnTo>
                      <a:pt x="0" y="312"/>
                    </a:lnTo>
                    <a:lnTo>
                      <a:pt x="6" y="324"/>
                    </a:lnTo>
                    <a:lnTo>
                      <a:pt x="24" y="324"/>
                    </a:lnTo>
                    <a:lnTo>
                      <a:pt x="48" y="336"/>
                    </a:lnTo>
                    <a:lnTo>
                      <a:pt x="84" y="336"/>
                    </a:lnTo>
                    <a:lnTo>
                      <a:pt x="96" y="324"/>
                    </a:lnTo>
                    <a:lnTo>
                      <a:pt x="108" y="300"/>
                    </a:lnTo>
                    <a:lnTo>
                      <a:pt x="108" y="288"/>
                    </a:lnTo>
                    <a:lnTo>
                      <a:pt x="120" y="276"/>
                    </a:lnTo>
                    <a:lnTo>
                      <a:pt x="126" y="276"/>
                    </a:lnTo>
                    <a:lnTo>
                      <a:pt x="138" y="270"/>
                    </a:lnTo>
                    <a:lnTo>
                      <a:pt x="150" y="270"/>
                    </a:lnTo>
                    <a:lnTo>
                      <a:pt x="162" y="264"/>
                    </a:lnTo>
                    <a:lnTo>
                      <a:pt x="168" y="258"/>
                    </a:lnTo>
                    <a:lnTo>
                      <a:pt x="174" y="246"/>
                    </a:lnTo>
                    <a:lnTo>
                      <a:pt x="180" y="240"/>
                    </a:lnTo>
                    <a:lnTo>
                      <a:pt x="180" y="228"/>
                    </a:lnTo>
                    <a:lnTo>
                      <a:pt x="186" y="222"/>
                    </a:lnTo>
                    <a:lnTo>
                      <a:pt x="186" y="210"/>
                    </a:lnTo>
                    <a:lnTo>
                      <a:pt x="180" y="204"/>
                    </a:lnTo>
                    <a:lnTo>
                      <a:pt x="168" y="180"/>
                    </a:lnTo>
                    <a:lnTo>
                      <a:pt x="144" y="156"/>
                    </a:lnTo>
                    <a:lnTo>
                      <a:pt x="132" y="156"/>
                    </a:lnTo>
                    <a:lnTo>
                      <a:pt x="120" y="150"/>
                    </a:lnTo>
                    <a:lnTo>
                      <a:pt x="96" y="150"/>
                    </a:lnTo>
                    <a:lnTo>
                      <a:pt x="96" y="144"/>
                    </a:lnTo>
                    <a:lnTo>
                      <a:pt x="108" y="144"/>
                    </a:lnTo>
                    <a:lnTo>
                      <a:pt x="120" y="138"/>
                    </a:lnTo>
                    <a:lnTo>
                      <a:pt x="186" y="138"/>
                    </a:lnTo>
                    <a:lnTo>
                      <a:pt x="198" y="114"/>
                    </a:lnTo>
                    <a:lnTo>
                      <a:pt x="240" y="114"/>
                    </a:lnTo>
                    <a:lnTo>
                      <a:pt x="252" y="108"/>
                    </a:lnTo>
                    <a:lnTo>
                      <a:pt x="258" y="102"/>
                    </a:lnTo>
                    <a:lnTo>
                      <a:pt x="264" y="102"/>
                    </a:lnTo>
                    <a:lnTo>
                      <a:pt x="276" y="96"/>
                    </a:lnTo>
                    <a:lnTo>
                      <a:pt x="282" y="90"/>
                    </a:lnTo>
                    <a:lnTo>
                      <a:pt x="282" y="78"/>
                    </a:lnTo>
                    <a:lnTo>
                      <a:pt x="258" y="6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4" name="Jamaica" descr="© INSCALE GmbH, 05.05.2010&#10;http://www.presentationload.com/"/>
              <p:cNvSpPr/>
              <p:nvPr/>
            </p:nvSpPr>
            <p:spPr bwMode="gray">
              <a:xfrm>
                <a:off x="4858" y="5298"/>
                <a:ext cx="116" cy="38"/>
              </a:xfrm>
              <a:custGeom>
                <a:avLst/>
                <a:gdLst>
                  <a:gd name="T0" fmla="*/ 2147483647 w 156"/>
                  <a:gd name="T1" fmla="*/ 2147483647 h 54"/>
                  <a:gd name="T2" fmla="*/ 2147483647 w 156"/>
                  <a:gd name="T3" fmla="*/ 2147483647 h 54"/>
                  <a:gd name="T4" fmla="*/ 2147483647 w 156"/>
                  <a:gd name="T5" fmla="*/ 2147483647 h 54"/>
                  <a:gd name="T6" fmla="*/ 2147483647 w 156"/>
                  <a:gd name="T7" fmla="*/ 2147483647 h 54"/>
                  <a:gd name="T8" fmla="*/ 2147483647 w 156"/>
                  <a:gd name="T9" fmla="*/ 2147483647 h 54"/>
                  <a:gd name="T10" fmla="*/ 2147483647 w 156"/>
                  <a:gd name="T11" fmla="*/ 2147483647 h 54"/>
                  <a:gd name="T12" fmla="*/ 2147483647 w 156"/>
                  <a:gd name="T13" fmla="*/ 2147483647 h 54"/>
                  <a:gd name="T14" fmla="*/ 2147483647 w 156"/>
                  <a:gd name="T15" fmla="*/ 2147483647 h 54"/>
                  <a:gd name="T16" fmla="*/ 2147483647 w 156"/>
                  <a:gd name="T17" fmla="*/ 0 h 54"/>
                  <a:gd name="T18" fmla="*/ 2147483647 w 156"/>
                  <a:gd name="T19" fmla="*/ 0 h 54"/>
                  <a:gd name="T20" fmla="*/ 2147483647 w 156"/>
                  <a:gd name="T21" fmla="*/ 2147483647 h 54"/>
                  <a:gd name="T22" fmla="*/ 0 w 156"/>
                  <a:gd name="T23" fmla="*/ 2147483647 h 54"/>
                  <a:gd name="T24" fmla="*/ 2147483647 w 156"/>
                  <a:gd name="T25" fmla="*/ 2147483647 h 54"/>
                  <a:gd name="T26" fmla="*/ 2147483647 w 156"/>
                  <a:gd name="T27" fmla="*/ 2147483647 h 54"/>
                  <a:gd name="T28" fmla="*/ 2147483647 w 156"/>
                  <a:gd name="T29" fmla="*/ 2147483647 h 54"/>
                  <a:gd name="T30" fmla="*/ 2147483647 w 156"/>
                  <a:gd name="T31" fmla="*/ 2147483647 h 54"/>
                  <a:gd name="T32" fmla="*/ 2147483647 w 156"/>
                  <a:gd name="T33" fmla="*/ 2147483647 h 54"/>
                  <a:gd name="T34" fmla="*/ 2147483647 w 156"/>
                  <a:gd name="T35" fmla="*/ 2147483647 h 54"/>
                  <a:gd name="T36" fmla="*/ 2147483647 w 156"/>
                  <a:gd name="T37" fmla="*/ 2147483647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"/>
                  <a:gd name="T58" fmla="*/ 0 h 54"/>
                  <a:gd name="T59" fmla="*/ 156 w 156"/>
                  <a:gd name="T60" fmla="*/ 54 h 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" h="54">
                    <a:moveTo>
                      <a:pt x="108" y="54"/>
                    </a:moveTo>
                    <a:lnTo>
                      <a:pt x="114" y="36"/>
                    </a:lnTo>
                    <a:lnTo>
                      <a:pt x="156" y="48"/>
                    </a:lnTo>
                    <a:lnTo>
                      <a:pt x="156" y="42"/>
                    </a:lnTo>
                    <a:lnTo>
                      <a:pt x="150" y="36"/>
                    </a:lnTo>
                    <a:lnTo>
                      <a:pt x="144" y="24"/>
                    </a:lnTo>
                    <a:lnTo>
                      <a:pt x="126" y="6"/>
                    </a:lnTo>
                    <a:lnTo>
                      <a:pt x="84" y="6"/>
                    </a:lnTo>
                    <a:lnTo>
                      <a:pt x="66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6" y="18"/>
                    </a:lnTo>
                    <a:lnTo>
                      <a:pt x="18" y="24"/>
                    </a:lnTo>
                    <a:lnTo>
                      <a:pt x="24" y="36"/>
                    </a:lnTo>
                    <a:lnTo>
                      <a:pt x="36" y="42"/>
                    </a:lnTo>
                    <a:lnTo>
                      <a:pt x="60" y="42"/>
                    </a:lnTo>
                    <a:lnTo>
                      <a:pt x="78" y="48"/>
                    </a:lnTo>
                    <a:lnTo>
                      <a:pt x="108" y="5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5" name="Japan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5327" y="3681"/>
                <a:ext cx="651" cy="1269"/>
              </a:xfrm>
              <a:custGeom>
                <a:avLst/>
                <a:gdLst>
                  <a:gd name="T0" fmla="*/ 2147483647 w 876"/>
                  <a:gd name="T1" fmla="*/ 2147483647 h 1710"/>
                  <a:gd name="T2" fmla="*/ 2147483647 w 876"/>
                  <a:gd name="T3" fmla="*/ 2147483647 h 1710"/>
                  <a:gd name="T4" fmla="*/ 2147483647 w 876"/>
                  <a:gd name="T5" fmla="*/ 2147483647 h 1710"/>
                  <a:gd name="T6" fmla="*/ 2147483647 w 876"/>
                  <a:gd name="T7" fmla="*/ 2147483647 h 1710"/>
                  <a:gd name="T8" fmla="*/ 2147483647 w 876"/>
                  <a:gd name="T9" fmla="*/ 2147483647 h 1710"/>
                  <a:gd name="T10" fmla="*/ 2147483647 w 876"/>
                  <a:gd name="T11" fmla="*/ 2147483647 h 1710"/>
                  <a:gd name="T12" fmla="*/ 2147483647 w 876"/>
                  <a:gd name="T13" fmla="*/ 2147483647 h 1710"/>
                  <a:gd name="T14" fmla="*/ 2147483647 w 876"/>
                  <a:gd name="T15" fmla="*/ 2147483647 h 1710"/>
                  <a:gd name="T16" fmla="*/ 2147483647 w 876"/>
                  <a:gd name="T17" fmla="*/ 2147483647 h 1710"/>
                  <a:gd name="T18" fmla="*/ 2147483647 w 876"/>
                  <a:gd name="T19" fmla="*/ 2147483647 h 1710"/>
                  <a:gd name="T20" fmla="*/ 2147483647 w 876"/>
                  <a:gd name="T21" fmla="*/ 2147483647 h 1710"/>
                  <a:gd name="T22" fmla="*/ 2147483647 w 876"/>
                  <a:gd name="T23" fmla="*/ 2147483647 h 1710"/>
                  <a:gd name="T24" fmla="*/ 2147483647 w 876"/>
                  <a:gd name="T25" fmla="*/ 2147483647 h 1710"/>
                  <a:gd name="T26" fmla="*/ 2147483647 w 876"/>
                  <a:gd name="T27" fmla="*/ 2147483647 h 1710"/>
                  <a:gd name="T28" fmla="*/ 2147483647 w 876"/>
                  <a:gd name="T29" fmla="*/ 2147483647 h 1710"/>
                  <a:gd name="T30" fmla="*/ 2147483647 w 876"/>
                  <a:gd name="T31" fmla="*/ 2147483647 h 1710"/>
                  <a:gd name="T32" fmla="*/ 2147483647 w 876"/>
                  <a:gd name="T33" fmla="*/ 2147483647 h 1710"/>
                  <a:gd name="T34" fmla="*/ 2147483647 w 876"/>
                  <a:gd name="T35" fmla="*/ 2147483647 h 1710"/>
                  <a:gd name="T36" fmla="*/ 2147483647 w 876"/>
                  <a:gd name="T37" fmla="*/ 2147483647 h 1710"/>
                  <a:gd name="T38" fmla="*/ 2147483647 w 876"/>
                  <a:gd name="T39" fmla="*/ 2147483647 h 1710"/>
                  <a:gd name="T40" fmla="*/ 2147483647 w 876"/>
                  <a:gd name="T41" fmla="*/ 2147483647 h 1710"/>
                  <a:gd name="T42" fmla="*/ 2147483647 w 876"/>
                  <a:gd name="T43" fmla="*/ 2147483647 h 1710"/>
                  <a:gd name="T44" fmla="*/ 2147483647 w 876"/>
                  <a:gd name="T45" fmla="*/ 2147483647 h 1710"/>
                  <a:gd name="T46" fmla="*/ 2147483647 w 876"/>
                  <a:gd name="T47" fmla="*/ 2147483647 h 1710"/>
                  <a:gd name="T48" fmla="*/ 2147483647 w 876"/>
                  <a:gd name="T49" fmla="*/ 2147483647 h 1710"/>
                  <a:gd name="T50" fmla="*/ 2147483647 w 876"/>
                  <a:gd name="T51" fmla="*/ 2147483647 h 1710"/>
                  <a:gd name="T52" fmla="*/ 2147483647 w 876"/>
                  <a:gd name="T53" fmla="*/ 2147483647 h 1710"/>
                  <a:gd name="T54" fmla="*/ 2147483647 w 876"/>
                  <a:gd name="T55" fmla="*/ 2147483647 h 1710"/>
                  <a:gd name="T56" fmla="*/ 2147483647 w 876"/>
                  <a:gd name="T57" fmla="*/ 2147483647 h 1710"/>
                  <a:gd name="T58" fmla="*/ 2147483647 w 876"/>
                  <a:gd name="T59" fmla="*/ 2147483647 h 1710"/>
                  <a:gd name="T60" fmla="*/ 2147483647 w 876"/>
                  <a:gd name="T61" fmla="*/ 2147483647 h 1710"/>
                  <a:gd name="T62" fmla="*/ 2147483647 w 876"/>
                  <a:gd name="T63" fmla="*/ 2147483647 h 1710"/>
                  <a:gd name="T64" fmla="*/ 2147483647 w 876"/>
                  <a:gd name="T65" fmla="*/ 2147483647 h 1710"/>
                  <a:gd name="T66" fmla="*/ 2147483647 w 876"/>
                  <a:gd name="T67" fmla="*/ 2147483647 h 1710"/>
                  <a:gd name="T68" fmla="*/ 2147483647 w 876"/>
                  <a:gd name="T69" fmla="*/ 2147483647 h 1710"/>
                  <a:gd name="T70" fmla="*/ 2147483647 w 876"/>
                  <a:gd name="T71" fmla="*/ 2147483647 h 1710"/>
                  <a:gd name="T72" fmla="*/ 2147483647 w 876"/>
                  <a:gd name="T73" fmla="*/ 2147483647 h 1710"/>
                  <a:gd name="T74" fmla="*/ 2147483647 w 876"/>
                  <a:gd name="T75" fmla="*/ 2147483647 h 1710"/>
                  <a:gd name="T76" fmla="*/ 2147483647 w 876"/>
                  <a:gd name="T77" fmla="*/ 2147483647 h 1710"/>
                  <a:gd name="T78" fmla="*/ 2147483647 w 876"/>
                  <a:gd name="T79" fmla="*/ 2147483647 h 1710"/>
                  <a:gd name="T80" fmla="*/ 2147483647 w 876"/>
                  <a:gd name="T81" fmla="*/ 2147483647 h 1710"/>
                  <a:gd name="T82" fmla="*/ 2147483647 w 876"/>
                  <a:gd name="T83" fmla="*/ 2147483647 h 1710"/>
                  <a:gd name="T84" fmla="*/ 2147483647 w 876"/>
                  <a:gd name="T85" fmla="*/ 2147483647 h 1710"/>
                  <a:gd name="T86" fmla="*/ 2147483647 w 876"/>
                  <a:gd name="T87" fmla="*/ 2147483647 h 1710"/>
                  <a:gd name="T88" fmla="*/ 2147483647 w 876"/>
                  <a:gd name="T89" fmla="*/ 2147483647 h 1710"/>
                  <a:gd name="T90" fmla="*/ 2147483647 w 876"/>
                  <a:gd name="T91" fmla="*/ 2147483647 h 1710"/>
                  <a:gd name="T92" fmla="*/ 2147483647 w 876"/>
                  <a:gd name="T93" fmla="*/ 2147483647 h 1710"/>
                  <a:gd name="T94" fmla="*/ 2147483647 w 876"/>
                  <a:gd name="T95" fmla="*/ 2147483647 h 1710"/>
                  <a:gd name="T96" fmla="*/ 2147483647 w 876"/>
                  <a:gd name="T97" fmla="*/ 2147483647 h 1710"/>
                  <a:gd name="T98" fmla="*/ 2147483647 w 876"/>
                  <a:gd name="T99" fmla="*/ 2147483647 h 1710"/>
                  <a:gd name="T100" fmla="*/ 2147483647 w 876"/>
                  <a:gd name="T101" fmla="*/ 2147483647 h 1710"/>
                  <a:gd name="T102" fmla="*/ 2147483647 w 876"/>
                  <a:gd name="T103" fmla="*/ 2147483647 h 1710"/>
                  <a:gd name="T104" fmla="*/ 2147483647 w 876"/>
                  <a:gd name="T105" fmla="*/ 2147483647 h 1710"/>
                  <a:gd name="T106" fmla="*/ 2147483647 w 876"/>
                  <a:gd name="T107" fmla="*/ 2147483647 h 1710"/>
                  <a:gd name="T108" fmla="*/ 2147483647 w 876"/>
                  <a:gd name="T109" fmla="*/ 2147483647 h 1710"/>
                  <a:gd name="T110" fmla="*/ 2147483647 w 876"/>
                  <a:gd name="T111" fmla="*/ 2147483647 h 1710"/>
                  <a:gd name="T112" fmla="*/ 2147483647 w 876"/>
                  <a:gd name="T113" fmla="*/ 2147483647 h 1710"/>
                  <a:gd name="T114" fmla="*/ 2147483647 w 876"/>
                  <a:gd name="T115" fmla="*/ 2147483647 h 1710"/>
                  <a:gd name="T116" fmla="*/ 2147483647 w 876"/>
                  <a:gd name="T117" fmla="*/ 2147483647 h 1710"/>
                  <a:gd name="T118" fmla="*/ 2147483647 w 876"/>
                  <a:gd name="T119" fmla="*/ 2147483647 h 171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876"/>
                  <a:gd name="T181" fmla="*/ 0 h 1710"/>
                  <a:gd name="T182" fmla="*/ 876 w 876"/>
                  <a:gd name="T183" fmla="*/ 1710 h 171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876" h="1710">
                    <a:moveTo>
                      <a:pt x="876" y="780"/>
                    </a:moveTo>
                    <a:lnTo>
                      <a:pt x="864" y="774"/>
                    </a:lnTo>
                    <a:lnTo>
                      <a:pt x="858" y="768"/>
                    </a:lnTo>
                    <a:lnTo>
                      <a:pt x="846" y="762"/>
                    </a:lnTo>
                    <a:lnTo>
                      <a:pt x="840" y="750"/>
                    </a:lnTo>
                    <a:lnTo>
                      <a:pt x="828" y="744"/>
                    </a:lnTo>
                    <a:lnTo>
                      <a:pt x="828" y="720"/>
                    </a:lnTo>
                    <a:lnTo>
                      <a:pt x="834" y="702"/>
                    </a:lnTo>
                    <a:lnTo>
                      <a:pt x="834" y="684"/>
                    </a:lnTo>
                    <a:lnTo>
                      <a:pt x="828" y="666"/>
                    </a:lnTo>
                    <a:lnTo>
                      <a:pt x="816" y="642"/>
                    </a:lnTo>
                    <a:lnTo>
                      <a:pt x="792" y="618"/>
                    </a:lnTo>
                    <a:lnTo>
                      <a:pt x="786" y="600"/>
                    </a:lnTo>
                    <a:lnTo>
                      <a:pt x="786" y="576"/>
                    </a:lnTo>
                    <a:lnTo>
                      <a:pt x="792" y="570"/>
                    </a:lnTo>
                    <a:lnTo>
                      <a:pt x="810" y="570"/>
                    </a:lnTo>
                    <a:lnTo>
                      <a:pt x="810" y="528"/>
                    </a:lnTo>
                    <a:lnTo>
                      <a:pt x="798" y="516"/>
                    </a:lnTo>
                    <a:lnTo>
                      <a:pt x="810" y="510"/>
                    </a:lnTo>
                    <a:lnTo>
                      <a:pt x="810" y="498"/>
                    </a:lnTo>
                    <a:lnTo>
                      <a:pt x="804" y="486"/>
                    </a:lnTo>
                    <a:lnTo>
                      <a:pt x="804" y="474"/>
                    </a:lnTo>
                    <a:lnTo>
                      <a:pt x="798" y="468"/>
                    </a:lnTo>
                    <a:lnTo>
                      <a:pt x="792" y="456"/>
                    </a:lnTo>
                    <a:lnTo>
                      <a:pt x="786" y="450"/>
                    </a:lnTo>
                    <a:lnTo>
                      <a:pt x="774" y="444"/>
                    </a:lnTo>
                    <a:lnTo>
                      <a:pt x="768" y="438"/>
                    </a:lnTo>
                    <a:lnTo>
                      <a:pt x="762" y="420"/>
                    </a:lnTo>
                    <a:lnTo>
                      <a:pt x="756" y="420"/>
                    </a:lnTo>
                    <a:lnTo>
                      <a:pt x="738" y="402"/>
                    </a:lnTo>
                    <a:lnTo>
                      <a:pt x="714" y="390"/>
                    </a:lnTo>
                    <a:lnTo>
                      <a:pt x="702" y="378"/>
                    </a:lnTo>
                    <a:lnTo>
                      <a:pt x="696" y="360"/>
                    </a:lnTo>
                    <a:lnTo>
                      <a:pt x="690" y="348"/>
                    </a:lnTo>
                    <a:lnTo>
                      <a:pt x="690" y="330"/>
                    </a:lnTo>
                    <a:lnTo>
                      <a:pt x="684" y="324"/>
                    </a:lnTo>
                    <a:lnTo>
                      <a:pt x="678" y="324"/>
                    </a:lnTo>
                    <a:lnTo>
                      <a:pt x="666" y="318"/>
                    </a:lnTo>
                    <a:lnTo>
                      <a:pt x="654" y="318"/>
                    </a:lnTo>
                    <a:lnTo>
                      <a:pt x="648" y="324"/>
                    </a:lnTo>
                    <a:lnTo>
                      <a:pt x="648" y="342"/>
                    </a:lnTo>
                    <a:lnTo>
                      <a:pt x="654" y="342"/>
                    </a:lnTo>
                    <a:lnTo>
                      <a:pt x="660" y="348"/>
                    </a:lnTo>
                    <a:lnTo>
                      <a:pt x="672" y="342"/>
                    </a:lnTo>
                    <a:lnTo>
                      <a:pt x="678" y="348"/>
                    </a:lnTo>
                    <a:lnTo>
                      <a:pt x="678" y="366"/>
                    </a:lnTo>
                    <a:lnTo>
                      <a:pt x="672" y="366"/>
                    </a:lnTo>
                    <a:lnTo>
                      <a:pt x="666" y="360"/>
                    </a:lnTo>
                    <a:lnTo>
                      <a:pt x="654" y="372"/>
                    </a:lnTo>
                    <a:lnTo>
                      <a:pt x="630" y="342"/>
                    </a:lnTo>
                    <a:lnTo>
                      <a:pt x="612" y="342"/>
                    </a:lnTo>
                    <a:lnTo>
                      <a:pt x="636" y="378"/>
                    </a:lnTo>
                    <a:lnTo>
                      <a:pt x="618" y="378"/>
                    </a:lnTo>
                    <a:lnTo>
                      <a:pt x="648" y="426"/>
                    </a:lnTo>
                    <a:lnTo>
                      <a:pt x="636" y="438"/>
                    </a:lnTo>
                    <a:lnTo>
                      <a:pt x="648" y="444"/>
                    </a:lnTo>
                    <a:lnTo>
                      <a:pt x="666" y="462"/>
                    </a:lnTo>
                    <a:lnTo>
                      <a:pt x="678" y="468"/>
                    </a:lnTo>
                    <a:lnTo>
                      <a:pt x="684" y="480"/>
                    </a:lnTo>
                    <a:lnTo>
                      <a:pt x="684" y="504"/>
                    </a:lnTo>
                    <a:lnTo>
                      <a:pt x="678" y="516"/>
                    </a:lnTo>
                    <a:lnTo>
                      <a:pt x="678" y="534"/>
                    </a:lnTo>
                    <a:lnTo>
                      <a:pt x="672" y="540"/>
                    </a:lnTo>
                    <a:lnTo>
                      <a:pt x="672" y="570"/>
                    </a:lnTo>
                    <a:lnTo>
                      <a:pt x="678" y="570"/>
                    </a:lnTo>
                    <a:lnTo>
                      <a:pt x="690" y="582"/>
                    </a:lnTo>
                    <a:lnTo>
                      <a:pt x="690" y="600"/>
                    </a:lnTo>
                    <a:lnTo>
                      <a:pt x="678" y="606"/>
                    </a:lnTo>
                    <a:lnTo>
                      <a:pt x="660" y="606"/>
                    </a:lnTo>
                    <a:lnTo>
                      <a:pt x="660" y="618"/>
                    </a:lnTo>
                    <a:lnTo>
                      <a:pt x="666" y="630"/>
                    </a:lnTo>
                    <a:lnTo>
                      <a:pt x="666" y="642"/>
                    </a:lnTo>
                    <a:lnTo>
                      <a:pt x="660" y="654"/>
                    </a:lnTo>
                    <a:lnTo>
                      <a:pt x="654" y="660"/>
                    </a:lnTo>
                    <a:lnTo>
                      <a:pt x="642" y="666"/>
                    </a:lnTo>
                    <a:lnTo>
                      <a:pt x="630" y="666"/>
                    </a:lnTo>
                    <a:lnTo>
                      <a:pt x="618" y="672"/>
                    </a:lnTo>
                    <a:lnTo>
                      <a:pt x="612" y="678"/>
                    </a:lnTo>
                    <a:lnTo>
                      <a:pt x="606" y="678"/>
                    </a:lnTo>
                    <a:lnTo>
                      <a:pt x="606" y="696"/>
                    </a:lnTo>
                    <a:lnTo>
                      <a:pt x="588" y="696"/>
                    </a:lnTo>
                    <a:lnTo>
                      <a:pt x="564" y="672"/>
                    </a:lnTo>
                    <a:lnTo>
                      <a:pt x="564" y="654"/>
                    </a:lnTo>
                    <a:lnTo>
                      <a:pt x="570" y="636"/>
                    </a:lnTo>
                    <a:lnTo>
                      <a:pt x="558" y="636"/>
                    </a:lnTo>
                    <a:lnTo>
                      <a:pt x="552" y="642"/>
                    </a:lnTo>
                    <a:lnTo>
                      <a:pt x="540" y="648"/>
                    </a:lnTo>
                    <a:lnTo>
                      <a:pt x="534" y="654"/>
                    </a:lnTo>
                    <a:lnTo>
                      <a:pt x="534" y="660"/>
                    </a:lnTo>
                    <a:lnTo>
                      <a:pt x="540" y="666"/>
                    </a:lnTo>
                    <a:lnTo>
                      <a:pt x="558" y="702"/>
                    </a:lnTo>
                    <a:lnTo>
                      <a:pt x="558" y="714"/>
                    </a:lnTo>
                    <a:lnTo>
                      <a:pt x="552" y="720"/>
                    </a:lnTo>
                    <a:lnTo>
                      <a:pt x="540" y="744"/>
                    </a:lnTo>
                    <a:lnTo>
                      <a:pt x="540" y="756"/>
                    </a:lnTo>
                    <a:lnTo>
                      <a:pt x="546" y="762"/>
                    </a:lnTo>
                    <a:lnTo>
                      <a:pt x="546" y="768"/>
                    </a:lnTo>
                    <a:lnTo>
                      <a:pt x="552" y="780"/>
                    </a:lnTo>
                    <a:lnTo>
                      <a:pt x="558" y="786"/>
                    </a:lnTo>
                    <a:lnTo>
                      <a:pt x="558" y="792"/>
                    </a:lnTo>
                    <a:lnTo>
                      <a:pt x="522" y="792"/>
                    </a:lnTo>
                    <a:lnTo>
                      <a:pt x="498" y="780"/>
                    </a:lnTo>
                    <a:lnTo>
                      <a:pt x="474" y="780"/>
                    </a:lnTo>
                    <a:lnTo>
                      <a:pt x="450" y="792"/>
                    </a:lnTo>
                    <a:lnTo>
                      <a:pt x="438" y="792"/>
                    </a:lnTo>
                    <a:lnTo>
                      <a:pt x="420" y="798"/>
                    </a:lnTo>
                    <a:lnTo>
                      <a:pt x="414" y="804"/>
                    </a:lnTo>
                    <a:lnTo>
                      <a:pt x="378" y="804"/>
                    </a:lnTo>
                    <a:lnTo>
                      <a:pt x="366" y="792"/>
                    </a:lnTo>
                    <a:lnTo>
                      <a:pt x="336" y="816"/>
                    </a:lnTo>
                    <a:lnTo>
                      <a:pt x="330" y="828"/>
                    </a:lnTo>
                    <a:lnTo>
                      <a:pt x="312" y="846"/>
                    </a:lnTo>
                    <a:lnTo>
                      <a:pt x="306" y="864"/>
                    </a:lnTo>
                    <a:lnTo>
                      <a:pt x="300" y="870"/>
                    </a:lnTo>
                    <a:lnTo>
                      <a:pt x="294" y="882"/>
                    </a:lnTo>
                    <a:lnTo>
                      <a:pt x="270" y="882"/>
                    </a:lnTo>
                    <a:lnTo>
                      <a:pt x="264" y="888"/>
                    </a:lnTo>
                    <a:lnTo>
                      <a:pt x="258" y="888"/>
                    </a:lnTo>
                    <a:lnTo>
                      <a:pt x="258" y="900"/>
                    </a:lnTo>
                    <a:lnTo>
                      <a:pt x="264" y="912"/>
                    </a:lnTo>
                    <a:lnTo>
                      <a:pt x="276" y="924"/>
                    </a:lnTo>
                    <a:lnTo>
                      <a:pt x="288" y="924"/>
                    </a:lnTo>
                    <a:lnTo>
                      <a:pt x="294" y="918"/>
                    </a:lnTo>
                    <a:lnTo>
                      <a:pt x="312" y="918"/>
                    </a:lnTo>
                    <a:lnTo>
                      <a:pt x="318" y="924"/>
                    </a:lnTo>
                    <a:lnTo>
                      <a:pt x="324" y="924"/>
                    </a:lnTo>
                    <a:lnTo>
                      <a:pt x="336" y="930"/>
                    </a:lnTo>
                    <a:lnTo>
                      <a:pt x="342" y="930"/>
                    </a:lnTo>
                    <a:lnTo>
                      <a:pt x="348" y="924"/>
                    </a:lnTo>
                    <a:lnTo>
                      <a:pt x="348" y="912"/>
                    </a:lnTo>
                    <a:lnTo>
                      <a:pt x="354" y="906"/>
                    </a:lnTo>
                    <a:lnTo>
                      <a:pt x="354" y="894"/>
                    </a:lnTo>
                    <a:lnTo>
                      <a:pt x="372" y="906"/>
                    </a:lnTo>
                    <a:lnTo>
                      <a:pt x="378" y="906"/>
                    </a:lnTo>
                    <a:lnTo>
                      <a:pt x="384" y="900"/>
                    </a:lnTo>
                    <a:lnTo>
                      <a:pt x="420" y="882"/>
                    </a:lnTo>
                    <a:lnTo>
                      <a:pt x="426" y="882"/>
                    </a:lnTo>
                    <a:lnTo>
                      <a:pt x="432" y="876"/>
                    </a:lnTo>
                    <a:lnTo>
                      <a:pt x="444" y="876"/>
                    </a:lnTo>
                    <a:lnTo>
                      <a:pt x="456" y="882"/>
                    </a:lnTo>
                    <a:lnTo>
                      <a:pt x="480" y="882"/>
                    </a:lnTo>
                    <a:lnTo>
                      <a:pt x="480" y="876"/>
                    </a:lnTo>
                    <a:lnTo>
                      <a:pt x="474" y="870"/>
                    </a:lnTo>
                    <a:lnTo>
                      <a:pt x="474" y="864"/>
                    </a:lnTo>
                    <a:lnTo>
                      <a:pt x="480" y="858"/>
                    </a:lnTo>
                    <a:lnTo>
                      <a:pt x="498" y="858"/>
                    </a:lnTo>
                    <a:lnTo>
                      <a:pt x="516" y="876"/>
                    </a:lnTo>
                    <a:lnTo>
                      <a:pt x="522" y="870"/>
                    </a:lnTo>
                    <a:lnTo>
                      <a:pt x="534" y="864"/>
                    </a:lnTo>
                    <a:lnTo>
                      <a:pt x="540" y="864"/>
                    </a:lnTo>
                    <a:lnTo>
                      <a:pt x="546" y="858"/>
                    </a:lnTo>
                    <a:lnTo>
                      <a:pt x="552" y="864"/>
                    </a:lnTo>
                    <a:lnTo>
                      <a:pt x="552" y="882"/>
                    </a:lnTo>
                    <a:lnTo>
                      <a:pt x="546" y="894"/>
                    </a:lnTo>
                    <a:lnTo>
                      <a:pt x="540" y="900"/>
                    </a:lnTo>
                    <a:lnTo>
                      <a:pt x="540" y="912"/>
                    </a:lnTo>
                    <a:lnTo>
                      <a:pt x="546" y="918"/>
                    </a:lnTo>
                    <a:lnTo>
                      <a:pt x="552" y="930"/>
                    </a:lnTo>
                    <a:lnTo>
                      <a:pt x="576" y="954"/>
                    </a:lnTo>
                    <a:lnTo>
                      <a:pt x="600" y="966"/>
                    </a:lnTo>
                    <a:lnTo>
                      <a:pt x="612" y="960"/>
                    </a:lnTo>
                    <a:lnTo>
                      <a:pt x="618" y="954"/>
                    </a:lnTo>
                    <a:lnTo>
                      <a:pt x="630" y="930"/>
                    </a:lnTo>
                    <a:lnTo>
                      <a:pt x="630" y="906"/>
                    </a:lnTo>
                    <a:lnTo>
                      <a:pt x="660" y="900"/>
                    </a:lnTo>
                    <a:lnTo>
                      <a:pt x="654" y="894"/>
                    </a:lnTo>
                    <a:lnTo>
                      <a:pt x="648" y="882"/>
                    </a:lnTo>
                    <a:lnTo>
                      <a:pt x="636" y="870"/>
                    </a:lnTo>
                    <a:lnTo>
                      <a:pt x="624" y="870"/>
                    </a:lnTo>
                    <a:lnTo>
                      <a:pt x="612" y="858"/>
                    </a:lnTo>
                    <a:lnTo>
                      <a:pt x="630" y="834"/>
                    </a:lnTo>
                    <a:lnTo>
                      <a:pt x="636" y="834"/>
                    </a:lnTo>
                    <a:lnTo>
                      <a:pt x="636" y="840"/>
                    </a:lnTo>
                    <a:lnTo>
                      <a:pt x="642" y="852"/>
                    </a:lnTo>
                    <a:lnTo>
                      <a:pt x="642" y="858"/>
                    </a:lnTo>
                    <a:lnTo>
                      <a:pt x="654" y="858"/>
                    </a:lnTo>
                    <a:lnTo>
                      <a:pt x="666" y="870"/>
                    </a:lnTo>
                    <a:lnTo>
                      <a:pt x="666" y="876"/>
                    </a:lnTo>
                    <a:lnTo>
                      <a:pt x="684" y="864"/>
                    </a:lnTo>
                    <a:lnTo>
                      <a:pt x="696" y="870"/>
                    </a:lnTo>
                    <a:lnTo>
                      <a:pt x="732" y="870"/>
                    </a:lnTo>
                    <a:lnTo>
                      <a:pt x="744" y="858"/>
                    </a:lnTo>
                    <a:lnTo>
                      <a:pt x="744" y="852"/>
                    </a:lnTo>
                    <a:lnTo>
                      <a:pt x="738" y="846"/>
                    </a:lnTo>
                    <a:lnTo>
                      <a:pt x="738" y="840"/>
                    </a:lnTo>
                    <a:lnTo>
                      <a:pt x="744" y="834"/>
                    </a:lnTo>
                    <a:lnTo>
                      <a:pt x="762" y="834"/>
                    </a:lnTo>
                    <a:lnTo>
                      <a:pt x="768" y="840"/>
                    </a:lnTo>
                    <a:lnTo>
                      <a:pt x="768" y="858"/>
                    </a:lnTo>
                    <a:lnTo>
                      <a:pt x="774" y="864"/>
                    </a:lnTo>
                    <a:lnTo>
                      <a:pt x="774" y="870"/>
                    </a:lnTo>
                    <a:lnTo>
                      <a:pt x="780" y="870"/>
                    </a:lnTo>
                    <a:lnTo>
                      <a:pt x="786" y="864"/>
                    </a:lnTo>
                    <a:lnTo>
                      <a:pt x="786" y="852"/>
                    </a:lnTo>
                    <a:lnTo>
                      <a:pt x="780" y="840"/>
                    </a:lnTo>
                    <a:lnTo>
                      <a:pt x="780" y="816"/>
                    </a:lnTo>
                    <a:lnTo>
                      <a:pt x="804" y="816"/>
                    </a:lnTo>
                    <a:lnTo>
                      <a:pt x="804" y="798"/>
                    </a:lnTo>
                    <a:lnTo>
                      <a:pt x="810" y="792"/>
                    </a:lnTo>
                    <a:lnTo>
                      <a:pt x="810" y="786"/>
                    </a:lnTo>
                    <a:lnTo>
                      <a:pt x="816" y="780"/>
                    </a:lnTo>
                    <a:lnTo>
                      <a:pt x="828" y="792"/>
                    </a:lnTo>
                    <a:lnTo>
                      <a:pt x="828" y="840"/>
                    </a:lnTo>
                    <a:lnTo>
                      <a:pt x="852" y="840"/>
                    </a:lnTo>
                    <a:lnTo>
                      <a:pt x="858" y="828"/>
                    </a:lnTo>
                    <a:lnTo>
                      <a:pt x="858" y="792"/>
                    </a:lnTo>
                    <a:lnTo>
                      <a:pt x="876" y="780"/>
                    </a:lnTo>
                    <a:close/>
                    <a:moveTo>
                      <a:pt x="498" y="912"/>
                    </a:moveTo>
                    <a:lnTo>
                      <a:pt x="486" y="906"/>
                    </a:lnTo>
                    <a:lnTo>
                      <a:pt x="480" y="900"/>
                    </a:lnTo>
                    <a:lnTo>
                      <a:pt x="468" y="894"/>
                    </a:lnTo>
                    <a:lnTo>
                      <a:pt x="444" y="894"/>
                    </a:lnTo>
                    <a:lnTo>
                      <a:pt x="438" y="900"/>
                    </a:lnTo>
                    <a:lnTo>
                      <a:pt x="438" y="924"/>
                    </a:lnTo>
                    <a:lnTo>
                      <a:pt x="432" y="924"/>
                    </a:lnTo>
                    <a:lnTo>
                      <a:pt x="426" y="918"/>
                    </a:lnTo>
                    <a:lnTo>
                      <a:pt x="396" y="918"/>
                    </a:lnTo>
                    <a:lnTo>
                      <a:pt x="390" y="924"/>
                    </a:lnTo>
                    <a:lnTo>
                      <a:pt x="390" y="942"/>
                    </a:lnTo>
                    <a:lnTo>
                      <a:pt x="396" y="948"/>
                    </a:lnTo>
                    <a:lnTo>
                      <a:pt x="396" y="954"/>
                    </a:lnTo>
                    <a:lnTo>
                      <a:pt x="378" y="972"/>
                    </a:lnTo>
                    <a:lnTo>
                      <a:pt x="390" y="978"/>
                    </a:lnTo>
                    <a:lnTo>
                      <a:pt x="396" y="990"/>
                    </a:lnTo>
                    <a:lnTo>
                      <a:pt x="408" y="1002"/>
                    </a:lnTo>
                    <a:lnTo>
                      <a:pt x="432" y="1014"/>
                    </a:lnTo>
                    <a:lnTo>
                      <a:pt x="438" y="1020"/>
                    </a:lnTo>
                    <a:lnTo>
                      <a:pt x="450" y="1026"/>
                    </a:lnTo>
                    <a:lnTo>
                      <a:pt x="450" y="984"/>
                    </a:lnTo>
                    <a:lnTo>
                      <a:pt x="456" y="972"/>
                    </a:lnTo>
                    <a:lnTo>
                      <a:pt x="462" y="966"/>
                    </a:lnTo>
                    <a:lnTo>
                      <a:pt x="474" y="960"/>
                    </a:lnTo>
                    <a:lnTo>
                      <a:pt x="486" y="960"/>
                    </a:lnTo>
                    <a:lnTo>
                      <a:pt x="492" y="966"/>
                    </a:lnTo>
                    <a:lnTo>
                      <a:pt x="504" y="972"/>
                    </a:lnTo>
                    <a:lnTo>
                      <a:pt x="510" y="984"/>
                    </a:lnTo>
                    <a:lnTo>
                      <a:pt x="516" y="990"/>
                    </a:lnTo>
                    <a:lnTo>
                      <a:pt x="516" y="978"/>
                    </a:lnTo>
                    <a:lnTo>
                      <a:pt x="522" y="966"/>
                    </a:lnTo>
                    <a:lnTo>
                      <a:pt x="522" y="954"/>
                    </a:lnTo>
                    <a:lnTo>
                      <a:pt x="528" y="942"/>
                    </a:lnTo>
                    <a:lnTo>
                      <a:pt x="528" y="930"/>
                    </a:lnTo>
                    <a:lnTo>
                      <a:pt x="522" y="918"/>
                    </a:lnTo>
                    <a:lnTo>
                      <a:pt x="516" y="912"/>
                    </a:lnTo>
                    <a:lnTo>
                      <a:pt x="516" y="906"/>
                    </a:lnTo>
                    <a:lnTo>
                      <a:pt x="498" y="912"/>
                    </a:lnTo>
                    <a:close/>
                    <a:moveTo>
                      <a:pt x="354" y="1050"/>
                    </a:moveTo>
                    <a:lnTo>
                      <a:pt x="354" y="1038"/>
                    </a:lnTo>
                    <a:lnTo>
                      <a:pt x="372" y="1020"/>
                    </a:lnTo>
                    <a:lnTo>
                      <a:pt x="372" y="1008"/>
                    </a:lnTo>
                    <a:lnTo>
                      <a:pt x="360" y="1002"/>
                    </a:lnTo>
                    <a:lnTo>
                      <a:pt x="354" y="990"/>
                    </a:lnTo>
                    <a:lnTo>
                      <a:pt x="348" y="984"/>
                    </a:lnTo>
                    <a:lnTo>
                      <a:pt x="336" y="978"/>
                    </a:lnTo>
                    <a:lnTo>
                      <a:pt x="336" y="966"/>
                    </a:lnTo>
                    <a:lnTo>
                      <a:pt x="330" y="960"/>
                    </a:lnTo>
                    <a:lnTo>
                      <a:pt x="324" y="960"/>
                    </a:lnTo>
                    <a:lnTo>
                      <a:pt x="318" y="954"/>
                    </a:lnTo>
                    <a:lnTo>
                      <a:pt x="300" y="954"/>
                    </a:lnTo>
                    <a:lnTo>
                      <a:pt x="294" y="948"/>
                    </a:lnTo>
                    <a:lnTo>
                      <a:pt x="270" y="936"/>
                    </a:lnTo>
                    <a:lnTo>
                      <a:pt x="258" y="936"/>
                    </a:lnTo>
                    <a:lnTo>
                      <a:pt x="240" y="954"/>
                    </a:lnTo>
                    <a:lnTo>
                      <a:pt x="204" y="972"/>
                    </a:lnTo>
                    <a:lnTo>
                      <a:pt x="234" y="1026"/>
                    </a:lnTo>
                    <a:lnTo>
                      <a:pt x="252" y="1014"/>
                    </a:lnTo>
                    <a:lnTo>
                      <a:pt x="252" y="1008"/>
                    </a:lnTo>
                    <a:lnTo>
                      <a:pt x="246" y="1002"/>
                    </a:lnTo>
                    <a:lnTo>
                      <a:pt x="246" y="990"/>
                    </a:lnTo>
                    <a:lnTo>
                      <a:pt x="252" y="990"/>
                    </a:lnTo>
                    <a:lnTo>
                      <a:pt x="264" y="1002"/>
                    </a:lnTo>
                    <a:lnTo>
                      <a:pt x="270" y="1014"/>
                    </a:lnTo>
                    <a:lnTo>
                      <a:pt x="276" y="1020"/>
                    </a:lnTo>
                    <a:lnTo>
                      <a:pt x="282" y="1032"/>
                    </a:lnTo>
                    <a:lnTo>
                      <a:pt x="282" y="1068"/>
                    </a:lnTo>
                    <a:lnTo>
                      <a:pt x="264" y="1074"/>
                    </a:lnTo>
                    <a:lnTo>
                      <a:pt x="264" y="1080"/>
                    </a:lnTo>
                    <a:lnTo>
                      <a:pt x="270" y="1086"/>
                    </a:lnTo>
                    <a:lnTo>
                      <a:pt x="270" y="1104"/>
                    </a:lnTo>
                    <a:lnTo>
                      <a:pt x="276" y="1116"/>
                    </a:lnTo>
                    <a:lnTo>
                      <a:pt x="282" y="1134"/>
                    </a:lnTo>
                    <a:lnTo>
                      <a:pt x="294" y="1146"/>
                    </a:lnTo>
                    <a:lnTo>
                      <a:pt x="300" y="1146"/>
                    </a:lnTo>
                    <a:lnTo>
                      <a:pt x="306" y="1140"/>
                    </a:lnTo>
                    <a:lnTo>
                      <a:pt x="306" y="1104"/>
                    </a:lnTo>
                    <a:lnTo>
                      <a:pt x="336" y="1116"/>
                    </a:lnTo>
                    <a:lnTo>
                      <a:pt x="336" y="1140"/>
                    </a:lnTo>
                    <a:lnTo>
                      <a:pt x="342" y="1146"/>
                    </a:lnTo>
                    <a:lnTo>
                      <a:pt x="342" y="1152"/>
                    </a:lnTo>
                    <a:lnTo>
                      <a:pt x="348" y="1152"/>
                    </a:lnTo>
                    <a:lnTo>
                      <a:pt x="348" y="1140"/>
                    </a:lnTo>
                    <a:lnTo>
                      <a:pt x="360" y="1128"/>
                    </a:lnTo>
                    <a:lnTo>
                      <a:pt x="366" y="1116"/>
                    </a:lnTo>
                    <a:lnTo>
                      <a:pt x="366" y="1110"/>
                    </a:lnTo>
                    <a:lnTo>
                      <a:pt x="360" y="1104"/>
                    </a:lnTo>
                    <a:lnTo>
                      <a:pt x="360" y="1074"/>
                    </a:lnTo>
                    <a:lnTo>
                      <a:pt x="354" y="1062"/>
                    </a:lnTo>
                    <a:lnTo>
                      <a:pt x="354" y="1050"/>
                    </a:lnTo>
                    <a:close/>
                    <a:moveTo>
                      <a:pt x="264" y="1026"/>
                    </a:moveTo>
                    <a:lnTo>
                      <a:pt x="246" y="1062"/>
                    </a:lnTo>
                    <a:lnTo>
                      <a:pt x="264" y="1056"/>
                    </a:lnTo>
                    <a:lnTo>
                      <a:pt x="264" y="1026"/>
                    </a:lnTo>
                    <a:close/>
                    <a:moveTo>
                      <a:pt x="624" y="618"/>
                    </a:moveTo>
                    <a:lnTo>
                      <a:pt x="636" y="618"/>
                    </a:lnTo>
                    <a:lnTo>
                      <a:pt x="636" y="594"/>
                    </a:lnTo>
                    <a:lnTo>
                      <a:pt x="630" y="594"/>
                    </a:lnTo>
                    <a:lnTo>
                      <a:pt x="612" y="570"/>
                    </a:lnTo>
                    <a:lnTo>
                      <a:pt x="606" y="582"/>
                    </a:lnTo>
                    <a:lnTo>
                      <a:pt x="618" y="600"/>
                    </a:lnTo>
                    <a:lnTo>
                      <a:pt x="624" y="618"/>
                    </a:lnTo>
                    <a:close/>
                    <a:moveTo>
                      <a:pt x="546" y="72"/>
                    </a:moveTo>
                    <a:lnTo>
                      <a:pt x="552" y="96"/>
                    </a:lnTo>
                    <a:lnTo>
                      <a:pt x="558" y="102"/>
                    </a:lnTo>
                    <a:lnTo>
                      <a:pt x="570" y="108"/>
                    </a:lnTo>
                    <a:lnTo>
                      <a:pt x="576" y="114"/>
                    </a:lnTo>
                    <a:lnTo>
                      <a:pt x="576" y="132"/>
                    </a:lnTo>
                    <a:lnTo>
                      <a:pt x="564" y="144"/>
                    </a:lnTo>
                    <a:lnTo>
                      <a:pt x="564" y="150"/>
                    </a:lnTo>
                    <a:lnTo>
                      <a:pt x="570" y="156"/>
                    </a:lnTo>
                    <a:lnTo>
                      <a:pt x="576" y="168"/>
                    </a:lnTo>
                    <a:lnTo>
                      <a:pt x="582" y="174"/>
                    </a:lnTo>
                    <a:lnTo>
                      <a:pt x="582" y="186"/>
                    </a:lnTo>
                    <a:lnTo>
                      <a:pt x="576" y="186"/>
                    </a:lnTo>
                    <a:lnTo>
                      <a:pt x="564" y="180"/>
                    </a:lnTo>
                    <a:lnTo>
                      <a:pt x="552" y="180"/>
                    </a:lnTo>
                    <a:lnTo>
                      <a:pt x="540" y="174"/>
                    </a:lnTo>
                    <a:lnTo>
                      <a:pt x="528" y="174"/>
                    </a:lnTo>
                    <a:lnTo>
                      <a:pt x="522" y="168"/>
                    </a:lnTo>
                    <a:lnTo>
                      <a:pt x="522" y="180"/>
                    </a:lnTo>
                    <a:lnTo>
                      <a:pt x="540" y="198"/>
                    </a:lnTo>
                    <a:lnTo>
                      <a:pt x="516" y="228"/>
                    </a:lnTo>
                    <a:lnTo>
                      <a:pt x="522" y="240"/>
                    </a:lnTo>
                    <a:lnTo>
                      <a:pt x="528" y="246"/>
                    </a:lnTo>
                    <a:lnTo>
                      <a:pt x="528" y="252"/>
                    </a:lnTo>
                    <a:lnTo>
                      <a:pt x="534" y="258"/>
                    </a:lnTo>
                    <a:lnTo>
                      <a:pt x="546" y="264"/>
                    </a:lnTo>
                    <a:lnTo>
                      <a:pt x="552" y="270"/>
                    </a:lnTo>
                    <a:lnTo>
                      <a:pt x="564" y="276"/>
                    </a:lnTo>
                    <a:lnTo>
                      <a:pt x="570" y="282"/>
                    </a:lnTo>
                    <a:lnTo>
                      <a:pt x="576" y="282"/>
                    </a:lnTo>
                    <a:lnTo>
                      <a:pt x="576" y="318"/>
                    </a:lnTo>
                    <a:lnTo>
                      <a:pt x="582" y="330"/>
                    </a:lnTo>
                    <a:lnTo>
                      <a:pt x="600" y="330"/>
                    </a:lnTo>
                    <a:lnTo>
                      <a:pt x="600" y="300"/>
                    </a:lnTo>
                    <a:lnTo>
                      <a:pt x="636" y="300"/>
                    </a:lnTo>
                    <a:lnTo>
                      <a:pt x="642" y="294"/>
                    </a:lnTo>
                    <a:lnTo>
                      <a:pt x="606" y="270"/>
                    </a:lnTo>
                    <a:lnTo>
                      <a:pt x="588" y="270"/>
                    </a:lnTo>
                    <a:lnTo>
                      <a:pt x="576" y="264"/>
                    </a:lnTo>
                    <a:lnTo>
                      <a:pt x="570" y="264"/>
                    </a:lnTo>
                    <a:lnTo>
                      <a:pt x="558" y="258"/>
                    </a:lnTo>
                    <a:lnTo>
                      <a:pt x="558" y="246"/>
                    </a:lnTo>
                    <a:lnTo>
                      <a:pt x="564" y="240"/>
                    </a:lnTo>
                    <a:lnTo>
                      <a:pt x="576" y="234"/>
                    </a:lnTo>
                    <a:lnTo>
                      <a:pt x="600" y="246"/>
                    </a:lnTo>
                    <a:lnTo>
                      <a:pt x="606" y="252"/>
                    </a:lnTo>
                    <a:lnTo>
                      <a:pt x="618" y="240"/>
                    </a:lnTo>
                    <a:lnTo>
                      <a:pt x="630" y="234"/>
                    </a:lnTo>
                    <a:lnTo>
                      <a:pt x="636" y="234"/>
                    </a:lnTo>
                    <a:lnTo>
                      <a:pt x="690" y="252"/>
                    </a:lnTo>
                    <a:lnTo>
                      <a:pt x="726" y="270"/>
                    </a:lnTo>
                    <a:lnTo>
                      <a:pt x="756" y="282"/>
                    </a:lnTo>
                    <a:lnTo>
                      <a:pt x="768" y="282"/>
                    </a:lnTo>
                    <a:lnTo>
                      <a:pt x="768" y="270"/>
                    </a:lnTo>
                    <a:lnTo>
                      <a:pt x="762" y="258"/>
                    </a:lnTo>
                    <a:lnTo>
                      <a:pt x="762" y="222"/>
                    </a:lnTo>
                    <a:lnTo>
                      <a:pt x="780" y="204"/>
                    </a:lnTo>
                    <a:lnTo>
                      <a:pt x="792" y="204"/>
                    </a:lnTo>
                    <a:lnTo>
                      <a:pt x="798" y="210"/>
                    </a:lnTo>
                    <a:lnTo>
                      <a:pt x="816" y="210"/>
                    </a:lnTo>
                    <a:lnTo>
                      <a:pt x="840" y="198"/>
                    </a:lnTo>
                    <a:lnTo>
                      <a:pt x="858" y="180"/>
                    </a:lnTo>
                    <a:lnTo>
                      <a:pt x="804" y="144"/>
                    </a:lnTo>
                    <a:lnTo>
                      <a:pt x="804" y="120"/>
                    </a:lnTo>
                    <a:lnTo>
                      <a:pt x="798" y="108"/>
                    </a:lnTo>
                    <a:lnTo>
                      <a:pt x="792" y="102"/>
                    </a:lnTo>
                    <a:lnTo>
                      <a:pt x="786" y="102"/>
                    </a:lnTo>
                    <a:lnTo>
                      <a:pt x="774" y="114"/>
                    </a:lnTo>
                    <a:lnTo>
                      <a:pt x="774" y="126"/>
                    </a:lnTo>
                    <a:lnTo>
                      <a:pt x="756" y="120"/>
                    </a:lnTo>
                    <a:lnTo>
                      <a:pt x="720" y="114"/>
                    </a:lnTo>
                    <a:lnTo>
                      <a:pt x="678" y="102"/>
                    </a:lnTo>
                    <a:lnTo>
                      <a:pt x="648" y="90"/>
                    </a:lnTo>
                    <a:lnTo>
                      <a:pt x="624" y="72"/>
                    </a:lnTo>
                    <a:lnTo>
                      <a:pt x="552" y="24"/>
                    </a:lnTo>
                    <a:lnTo>
                      <a:pt x="516" y="6"/>
                    </a:lnTo>
                    <a:lnTo>
                      <a:pt x="498" y="0"/>
                    </a:lnTo>
                    <a:lnTo>
                      <a:pt x="498" y="18"/>
                    </a:lnTo>
                    <a:lnTo>
                      <a:pt x="510" y="30"/>
                    </a:lnTo>
                    <a:lnTo>
                      <a:pt x="516" y="42"/>
                    </a:lnTo>
                    <a:lnTo>
                      <a:pt x="528" y="54"/>
                    </a:lnTo>
                    <a:lnTo>
                      <a:pt x="534" y="66"/>
                    </a:lnTo>
                    <a:lnTo>
                      <a:pt x="546" y="72"/>
                    </a:lnTo>
                    <a:close/>
                    <a:moveTo>
                      <a:pt x="282" y="1458"/>
                    </a:moveTo>
                    <a:lnTo>
                      <a:pt x="306" y="1458"/>
                    </a:lnTo>
                    <a:lnTo>
                      <a:pt x="276" y="1440"/>
                    </a:lnTo>
                    <a:lnTo>
                      <a:pt x="282" y="1458"/>
                    </a:lnTo>
                    <a:close/>
                    <a:moveTo>
                      <a:pt x="300" y="1386"/>
                    </a:moveTo>
                    <a:lnTo>
                      <a:pt x="312" y="1398"/>
                    </a:lnTo>
                    <a:lnTo>
                      <a:pt x="318" y="1398"/>
                    </a:lnTo>
                    <a:lnTo>
                      <a:pt x="330" y="1386"/>
                    </a:lnTo>
                    <a:lnTo>
                      <a:pt x="336" y="1386"/>
                    </a:lnTo>
                    <a:lnTo>
                      <a:pt x="342" y="1380"/>
                    </a:lnTo>
                    <a:lnTo>
                      <a:pt x="342" y="1368"/>
                    </a:lnTo>
                    <a:lnTo>
                      <a:pt x="336" y="1362"/>
                    </a:lnTo>
                    <a:lnTo>
                      <a:pt x="318" y="1362"/>
                    </a:lnTo>
                    <a:lnTo>
                      <a:pt x="306" y="1368"/>
                    </a:lnTo>
                    <a:lnTo>
                      <a:pt x="300" y="1380"/>
                    </a:lnTo>
                    <a:lnTo>
                      <a:pt x="300" y="1386"/>
                    </a:lnTo>
                    <a:close/>
                    <a:moveTo>
                      <a:pt x="312" y="1416"/>
                    </a:moveTo>
                    <a:lnTo>
                      <a:pt x="300" y="1416"/>
                    </a:lnTo>
                    <a:lnTo>
                      <a:pt x="300" y="1428"/>
                    </a:lnTo>
                    <a:lnTo>
                      <a:pt x="318" y="1428"/>
                    </a:lnTo>
                    <a:lnTo>
                      <a:pt x="318" y="1422"/>
                    </a:lnTo>
                    <a:lnTo>
                      <a:pt x="312" y="1416"/>
                    </a:lnTo>
                    <a:close/>
                    <a:moveTo>
                      <a:pt x="336" y="1200"/>
                    </a:moveTo>
                    <a:lnTo>
                      <a:pt x="336" y="1206"/>
                    </a:lnTo>
                    <a:lnTo>
                      <a:pt x="330" y="1206"/>
                    </a:lnTo>
                    <a:lnTo>
                      <a:pt x="318" y="1212"/>
                    </a:lnTo>
                    <a:lnTo>
                      <a:pt x="342" y="1230"/>
                    </a:lnTo>
                    <a:lnTo>
                      <a:pt x="342" y="1218"/>
                    </a:lnTo>
                    <a:lnTo>
                      <a:pt x="336" y="1206"/>
                    </a:lnTo>
                    <a:lnTo>
                      <a:pt x="336" y="1200"/>
                    </a:lnTo>
                    <a:close/>
                    <a:moveTo>
                      <a:pt x="366" y="1170"/>
                    </a:moveTo>
                    <a:lnTo>
                      <a:pt x="366" y="1182"/>
                    </a:lnTo>
                    <a:lnTo>
                      <a:pt x="360" y="1194"/>
                    </a:lnTo>
                    <a:lnTo>
                      <a:pt x="378" y="1224"/>
                    </a:lnTo>
                    <a:lnTo>
                      <a:pt x="378" y="1200"/>
                    </a:lnTo>
                    <a:lnTo>
                      <a:pt x="372" y="1194"/>
                    </a:lnTo>
                    <a:lnTo>
                      <a:pt x="372" y="1176"/>
                    </a:lnTo>
                    <a:lnTo>
                      <a:pt x="366" y="1170"/>
                    </a:lnTo>
                    <a:close/>
                    <a:moveTo>
                      <a:pt x="36" y="1698"/>
                    </a:moveTo>
                    <a:lnTo>
                      <a:pt x="54" y="1698"/>
                    </a:lnTo>
                    <a:lnTo>
                      <a:pt x="60" y="1692"/>
                    </a:lnTo>
                    <a:lnTo>
                      <a:pt x="72" y="1692"/>
                    </a:lnTo>
                    <a:lnTo>
                      <a:pt x="42" y="1680"/>
                    </a:lnTo>
                    <a:lnTo>
                      <a:pt x="36" y="1686"/>
                    </a:lnTo>
                    <a:lnTo>
                      <a:pt x="36" y="1698"/>
                    </a:lnTo>
                    <a:close/>
                    <a:moveTo>
                      <a:pt x="114" y="1662"/>
                    </a:moveTo>
                    <a:lnTo>
                      <a:pt x="96" y="1632"/>
                    </a:lnTo>
                    <a:lnTo>
                      <a:pt x="96" y="1662"/>
                    </a:lnTo>
                    <a:lnTo>
                      <a:pt x="102" y="1674"/>
                    </a:lnTo>
                    <a:lnTo>
                      <a:pt x="114" y="1680"/>
                    </a:lnTo>
                    <a:lnTo>
                      <a:pt x="120" y="1680"/>
                    </a:lnTo>
                    <a:lnTo>
                      <a:pt x="126" y="1674"/>
                    </a:lnTo>
                    <a:lnTo>
                      <a:pt x="126" y="1662"/>
                    </a:lnTo>
                    <a:lnTo>
                      <a:pt x="114" y="1662"/>
                    </a:lnTo>
                    <a:close/>
                    <a:moveTo>
                      <a:pt x="12" y="1686"/>
                    </a:moveTo>
                    <a:lnTo>
                      <a:pt x="6" y="1686"/>
                    </a:lnTo>
                    <a:lnTo>
                      <a:pt x="0" y="1692"/>
                    </a:lnTo>
                    <a:lnTo>
                      <a:pt x="0" y="1704"/>
                    </a:lnTo>
                    <a:lnTo>
                      <a:pt x="6" y="1710"/>
                    </a:lnTo>
                    <a:lnTo>
                      <a:pt x="12" y="1710"/>
                    </a:lnTo>
                    <a:lnTo>
                      <a:pt x="24" y="1698"/>
                    </a:lnTo>
                    <a:lnTo>
                      <a:pt x="24" y="1686"/>
                    </a:lnTo>
                    <a:lnTo>
                      <a:pt x="12" y="1686"/>
                    </a:lnTo>
                    <a:close/>
                    <a:moveTo>
                      <a:pt x="168" y="1536"/>
                    </a:moveTo>
                    <a:lnTo>
                      <a:pt x="168" y="1542"/>
                    </a:lnTo>
                    <a:lnTo>
                      <a:pt x="180" y="1548"/>
                    </a:lnTo>
                    <a:lnTo>
                      <a:pt x="186" y="1548"/>
                    </a:lnTo>
                    <a:lnTo>
                      <a:pt x="186" y="1536"/>
                    </a:lnTo>
                    <a:lnTo>
                      <a:pt x="180" y="1530"/>
                    </a:lnTo>
                    <a:lnTo>
                      <a:pt x="168" y="1530"/>
                    </a:lnTo>
                    <a:lnTo>
                      <a:pt x="168" y="1536"/>
                    </a:lnTo>
                    <a:close/>
                    <a:moveTo>
                      <a:pt x="264" y="1494"/>
                    </a:moveTo>
                    <a:lnTo>
                      <a:pt x="252" y="1518"/>
                    </a:lnTo>
                    <a:lnTo>
                      <a:pt x="246" y="1536"/>
                    </a:lnTo>
                    <a:lnTo>
                      <a:pt x="246" y="1548"/>
                    </a:lnTo>
                    <a:lnTo>
                      <a:pt x="240" y="1554"/>
                    </a:lnTo>
                    <a:lnTo>
                      <a:pt x="240" y="1560"/>
                    </a:lnTo>
                    <a:lnTo>
                      <a:pt x="258" y="1566"/>
                    </a:lnTo>
                    <a:lnTo>
                      <a:pt x="264" y="1554"/>
                    </a:lnTo>
                    <a:lnTo>
                      <a:pt x="264" y="1548"/>
                    </a:lnTo>
                    <a:lnTo>
                      <a:pt x="270" y="1542"/>
                    </a:lnTo>
                    <a:lnTo>
                      <a:pt x="270" y="1524"/>
                    </a:lnTo>
                    <a:lnTo>
                      <a:pt x="288" y="1506"/>
                    </a:lnTo>
                    <a:lnTo>
                      <a:pt x="282" y="1500"/>
                    </a:lnTo>
                    <a:lnTo>
                      <a:pt x="282" y="1494"/>
                    </a:lnTo>
                    <a:lnTo>
                      <a:pt x="276" y="1488"/>
                    </a:lnTo>
                    <a:lnTo>
                      <a:pt x="264" y="149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7" name="Israel" descr="© INSCALE GmbH, 05.05.2010&#10;http://www.presentationload.com/"/>
              <p:cNvSpPr/>
              <p:nvPr/>
            </p:nvSpPr>
            <p:spPr bwMode="gray">
              <a:xfrm>
                <a:off x="10698" y="4398"/>
                <a:ext cx="76" cy="238"/>
              </a:xfrm>
              <a:custGeom>
                <a:avLst/>
                <a:gdLst>
                  <a:gd name="T0" fmla="*/ 0 w 102"/>
                  <a:gd name="T1" fmla="*/ 2147483647 h 324"/>
                  <a:gd name="T2" fmla="*/ 2147483647 w 102"/>
                  <a:gd name="T3" fmla="*/ 2147483647 h 324"/>
                  <a:gd name="T4" fmla="*/ 2147483647 w 102"/>
                  <a:gd name="T5" fmla="*/ 2147483647 h 324"/>
                  <a:gd name="T6" fmla="*/ 2147483647 w 102"/>
                  <a:gd name="T7" fmla="*/ 2147483647 h 324"/>
                  <a:gd name="T8" fmla="*/ 2147483647 w 102"/>
                  <a:gd name="T9" fmla="*/ 2147483647 h 324"/>
                  <a:gd name="T10" fmla="*/ 2147483647 w 102"/>
                  <a:gd name="T11" fmla="*/ 2147483647 h 324"/>
                  <a:gd name="T12" fmla="*/ 2147483647 w 102"/>
                  <a:gd name="T13" fmla="*/ 2147483647 h 324"/>
                  <a:gd name="T14" fmla="*/ 2147483647 w 102"/>
                  <a:gd name="T15" fmla="*/ 2147483647 h 324"/>
                  <a:gd name="T16" fmla="*/ 2147483647 w 102"/>
                  <a:gd name="T17" fmla="*/ 2147483647 h 324"/>
                  <a:gd name="T18" fmla="*/ 2147483647 w 102"/>
                  <a:gd name="T19" fmla="*/ 2147483647 h 324"/>
                  <a:gd name="T20" fmla="*/ 2147483647 w 102"/>
                  <a:gd name="T21" fmla="*/ 2147483647 h 324"/>
                  <a:gd name="T22" fmla="*/ 2147483647 w 102"/>
                  <a:gd name="T23" fmla="*/ 2147483647 h 324"/>
                  <a:gd name="T24" fmla="*/ 2147483647 w 102"/>
                  <a:gd name="T25" fmla="*/ 2147483647 h 324"/>
                  <a:gd name="T26" fmla="*/ 2147483647 w 102"/>
                  <a:gd name="T27" fmla="*/ 2147483647 h 324"/>
                  <a:gd name="T28" fmla="*/ 2147483647 w 102"/>
                  <a:gd name="T29" fmla="*/ 2147483647 h 324"/>
                  <a:gd name="T30" fmla="*/ 2147483647 w 102"/>
                  <a:gd name="T31" fmla="*/ 2147483647 h 324"/>
                  <a:gd name="T32" fmla="*/ 2147483647 w 102"/>
                  <a:gd name="T33" fmla="*/ 2147483647 h 324"/>
                  <a:gd name="T34" fmla="*/ 2147483647 w 102"/>
                  <a:gd name="T35" fmla="*/ 2147483647 h 324"/>
                  <a:gd name="T36" fmla="*/ 2147483647 w 102"/>
                  <a:gd name="T37" fmla="*/ 2147483647 h 324"/>
                  <a:gd name="T38" fmla="*/ 2147483647 w 102"/>
                  <a:gd name="T39" fmla="*/ 2147483647 h 324"/>
                  <a:gd name="T40" fmla="*/ 2147483647 w 102"/>
                  <a:gd name="T41" fmla="*/ 2147483647 h 324"/>
                  <a:gd name="T42" fmla="*/ 2147483647 w 102"/>
                  <a:gd name="T43" fmla="*/ 2147483647 h 324"/>
                  <a:gd name="T44" fmla="*/ 2147483647 w 102"/>
                  <a:gd name="T45" fmla="*/ 2147483647 h 324"/>
                  <a:gd name="T46" fmla="*/ 2147483647 w 102"/>
                  <a:gd name="T47" fmla="*/ 2147483647 h 324"/>
                  <a:gd name="T48" fmla="*/ 2147483647 w 102"/>
                  <a:gd name="T49" fmla="*/ 0 h 324"/>
                  <a:gd name="T50" fmla="*/ 2147483647 w 102"/>
                  <a:gd name="T51" fmla="*/ 2147483647 h 324"/>
                  <a:gd name="T52" fmla="*/ 2147483647 w 102"/>
                  <a:gd name="T53" fmla="*/ 2147483647 h 324"/>
                  <a:gd name="T54" fmla="*/ 2147483647 w 102"/>
                  <a:gd name="T55" fmla="*/ 2147483647 h 324"/>
                  <a:gd name="T56" fmla="*/ 2147483647 w 102"/>
                  <a:gd name="T57" fmla="*/ 2147483647 h 324"/>
                  <a:gd name="T58" fmla="*/ 2147483647 w 102"/>
                  <a:gd name="T59" fmla="*/ 2147483647 h 324"/>
                  <a:gd name="T60" fmla="*/ 2147483647 w 102"/>
                  <a:gd name="T61" fmla="*/ 2147483647 h 324"/>
                  <a:gd name="T62" fmla="*/ 2147483647 w 102"/>
                  <a:gd name="T63" fmla="*/ 2147483647 h 324"/>
                  <a:gd name="T64" fmla="*/ 2147483647 w 102"/>
                  <a:gd name="T65" fmla="*/ 2147483647 h 324"/>
                  <a:gd name="T66" fmla="*/ 2147483647 w 102"/>
                  <a:gd name="T67" fmla="*/ 2147483647 h 324"/>
                  <a:gd name="T68" fmla="*/ 2147483647 w 102"/>
                  <a:gd name="T69" fmla="*/ 2147483647 h 324"/>
                  <a:gd name="T70" fmla="*/ 2147483647 w 102"/>
                  <a:gd name="T71" fmla="*/ 2147483647 h 324"/>
                  <a:gd name="T72" fmla="*/ 2147483647 w 102"/>
                  <a:gd name="T73" fmla="*/ 2147483647 h 324"/>
                  <a:gd name="T74" fmla="*/ 2147483647 w 102"/>
                  <a:gd name="T75" fmla="*/ 2147483647 h 324"/>
                  <a:gd name="T76" fmla="*/ 2147483647 w 102"/>
                  <a:gd name="T77" fmla="*/ 2147483647 h 324"/>
                  <a:gd name="T78" fmla="*/ 0 w 102"/>
                  <a:gd name="T79" fmla="*/ 2147483647 h 32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02"/>
                  <a:gd name="T121" fmla="*/ 0 h 324"/>
                  <a:gd name="T122" fmla="*/ 102 w 102"/>
                  <a:gd name="T123" fmla="*/ 324 h 32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02" h="324">
                    <a:moveTo>
                      <a:pt x="0" y="168"/>
                    </a:moveTo>
                    <a:lnTo>
                      <a:pt x="54" y="312"/>
                    </a:lnTo>
                    <a:lnTo>
                      <a:pt x="60" y="324"/>
                    </a:lnTo>
                    <a:lnTo>
                      <a:pt x="60" y="306"/>
                    </a:lnTo>
                    <a:lnTo>
                      <a:pt x="66" y="294"/>
                    </a:lnTo>
                    <a:lnTo>
                      <a:pt x="66" y="234"/>
                    </a:lnTo>
                    <a:lnTo>
                      <a:pt x="72" y="228"/>
                    </a:lnTo>
                    <a:lnTo>
                      <a:pt x="78" y="216"/>
                    </a:lnTo>
                    <a:lnTo>
                      <a:pt x="84" y="210"/>
                    </a:lnTo>
                    <a:lnTo>
                      <a:pt x="90" y="198"/>
                    </a:lnTo>
                    <a:lnTo>
                      <a:pt x="90" y="186"/>
                    </a:lnTo>
                    <a:lnTo>
                      <a:pt x="78" y="174"/>
                    </a:lnTo>
                    <a:lnTo>
                      <a:pt x="78" y="162"/>
                    </a:lnTo>
                    <a:lnTo>
                      <a:pt x="72" y="156"/>
                    </a:lnTo>
                    <a:lnTo>
                      <a:pt x="66" y="162"/>
                    </a:lnTo>
                    <a:lnTo>
                      <a:pt x="66" y="168"/>
                    </a:lnTo>
                    <a:lnTo>
                      <a:pt x="60" y="168"/>
                    </a:lnTo>
                    <a:lnTo>
                      <a:pt x="54" y="174"/>
                    </a:lnTo>
                    <a:lnTo>
                      <a:pt x="48" y="168"/>
                    </a:lnTo>
                    <a:lnTo>
                      <a:pt x="48" y="96"/>
                    </a:lnTo>
                    <a:lnTo>
                      <a:pt x="66" y="78"/>
                    </a:lnTo>
                    <a:lnTo>
                      <a:pt x="84" y="78"/>
                    </a:lnTo>
                    <a:lnTo>
                      <a:pt x="90" y="60"/>
                    </a:lnTo>
                    <a:lnTo>
                      <a:pt x="84" y="18"/>
                    </a:lnTo>
                    <a:lnTo>
                      <a:pt x="102" y="0"/>
                    </a:lnTo>
                    <a:lnTo>
                      <a:pt x="78" y="6"/>
                    </a:lnTo>
                    <a:lnTo>
                      <a:pt x="78" y="18"/>
                    </a:lnTo>
                    <a:lnTo>
                      <a:pt x="72" y="30"/>
                    </a:lnTo>
                    <a:lnTo>
                      <a:pt x="66" y="36"/>
                    </a:lnTo>
                    <a:lnTo>
                      <a:pt x="60" y="36"/>
                    </a:lnTo>
                    <a:lnTo>
                      <a:pt x="54" y="30"/>
                    </a:lnTo>
                    <a:lnTo>
                      <a:pt x="42" y="54"/>
                    </a:lnTo>
                    <a:lnTo>
                      <a:pt x="30" y="60"/>
                    </a:lnTo>
                    <a:lnTo>
                      <a:pt x="36" y="72"/>
                    </a:lnTo>
                    <a:lnTo>
                      <a:pt x="36" y="84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18" y="138"/>
                    </a:lnTo>
                    <a:lnTo>
                      <a:pt x="18" y="156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9" name="Iraq" descr="© INSCALE GmbH, 05.05.2010&#10;http://www.presentationload.com/"/>
              <p:cNvSpPr/>
              <p:nvPr/>
            </p:nvSpPr>
            <p:spPr bwMode="gray">
              <a:xfrm>
                <a:off x="10916" y="4166"/>
                <a:ext cx="508" cy="491"/>
              </a:xfrm>
              <a:custGeom>
                <a:avLst/>
                <a:gdLst>
                  <a:gd name="T0" fmla="*/ 2147483647 w 684"/>
                  <a:gd name="T1" fmla="*/ 2147483647 h 660"/>
                  <a:gd name="T2" fmla="*/ 2147483647 w 684"/>
                  <a:gd name="T3" fmla="*/ 2147483647 h 660"/>
                  <a:gd name="T4" fmla="*/ 2147483647 w 684"/>
                  <a:gd name="T5" fmla="*/ 2147483647 h 660"/>
                  <a:gd name="T6" fmla="*/ 2147483647 w 684"/>
                  <a:gd name="T7" fmla="*/ 2147483647 h 660"/>
                  <a:gd name="T8" fmla="*/ 2147483647 w 684"/>
                  <a:gd name="T9" fmla="*/ 2147483647 h 660"/>
                  <a:gd name="T10" fmla="*/ 2147483647 w 684"/>
                  <a:gd name="T11" fmla="*/ 2147483647 h 660"/>
                  <a:gd name="T12" fmla="*/ 2147483647 w 684"/>
                  <a:gd name="T13" fmla="*/ 2147483647 h 660"/>
                  <a:gd name="T14" fmla="*/ 2147483647 w 684"/>
                  <a:gd name="T15" fmla="*/ 2147483647 h 660"/>
                  <a:gd name="T16" fmla="*/ 2147483647 w 684"/>
                  <a:gd name="T17" fmla="*/ 2147483647 h 660"/>
                  <a:gd name="T18" fmla="*/ 2147483647 w 684"/>
                  <a:gd name="T19" fmla="*/ 2147483647 h 660"/>
                  <a:gd name="T20" fmla="*/ 2147483647 w 684"/>
                  <a:gd name="T21" fmla="*/ 2147483647 h 660"/>
                  <a:gd name="T22" fmla="*/ 2147483647 w 684"/>
                  <a:gd name="T23" fmla="*/ 2147483647 h 660"/>
                  <a:gd name="T24" fmla="*/ 2147483647 w 684"/>
                  <a:gd name="T25" fmla="*/ 2147483647 h 660"/>
                  <a:gd name="T26" fmla="*/ 2147483647 w 684"/>
                  <a:gd name="T27" fmla="*/ 2147483647 h 660"/>
                  <a:gd name="T28" fmla="*/ 2147483647 w 684"/>
                  <a:gd name="T29" fmla="*/ 2147483647 h 660"/>
                  <a:gd name="T30" fmla="*/ 2147483647 w 684"/>
                  <a:gd name="T31" fmla="*/ 2147483647 h 660"/>
                  <a:gd name="T32" fmla="*/ 2147483647 w 684"/>
                  <a:gd name="T33" fmla="*/ 2147483647 h 660"/>
                  <a:gd name="T34" fmla="*/ 2147483647 w 684"/>
                  <a:gd name="T35" fmla="*/ 2147483647 h 660"/>
                  <a:gd name="T36" fmla="*/ 2147483647 w 684"/>
                  <a:gd name="T37" fmla="*/ 2147483647 h 660"/>
                  <a:gd name="T38" fmla="*/ 2147483647 w 684"/>
                  <a:gd name="T39" fmla="*/ 2147483647 h 660"/>
                  <a:gd name="T40" fmla="*/ 2147483647 w 684"/>
                  <a:gd name="T41" fmla="*/ 2147483647 h 660"/>
                  <a:gd name="T42" fmla="*/ 2147483647 w 684"/>
                  <a:gd name="T43" fmla="*/ 2147483647 h 660"/>
                  <a:gd name="T44" fmla="*/ 2147483647 w 684"/>
                  <a:gd name="T45" fmla="*/ 2147483647 h 660"/>
                  <a:gd name="T46" fmla="*/ 2147483647 w 684"/>
                  <a:gd name="T47" fmla="*/ 2147483647 h 660"/>
                  <a:gd name="T48" fmla="*/ 2147483647 w 684"/>
                  <a:gd name="T49" fmla="*/ 2147483647 h 660"/>
                  <a:gd name="T50" fmla="*/ 2147483647 w 684"/>
                  <a:gd name="T51" fmla="*/ 2147483647 h 660"/>
                  <a:gd name="T52" fmla="*/ 2147483647 w 684"/>
                  <a:gd name="T53" fmla="*/ 0 h 660"/>
                  <a:gd name="T54" fmla="*/ 2147483647 w 684"/>
                  <a:gd name="T55" fmla="*/ 2147483647 h 660"/>
                  <a:gd name="T56" fmla="*/ 2147483647 w 684"/>
                  <a:gd name="T57" fmla="*/ 2147483647 h 660"/>
                  <a:gd name="T58" fmla="*/ 2147483647 w 684"/>
                  <a:gd name="T59" fmla="*/ 0 h 660"/>
                  <a:gd name="T60" fmla="*/ 2147483647 w 684"/>
                  <a:gd name="T61" fmla="*/ 2147483647 h 660"/>
                  <a:gd name="T62" fmla="*/ 2147483647 w 684"/>
                  <a:gd name="T63" fmla="*/ 2147483647 h 660"/>
                  <a:gd name="T64" fmla="*/ 2147483647 w 684"/>
                  <a:gd name="T65" fmla="*/ 2147483647 h 660"/>
                  <a:gd name="T66" fmla="*/ 2147483647 w 684"/>
                  <a:gd name="T67" fmla="*/ 2147483647 h 660"/>
                  <a:gd name="T68" fmla="*/ 2147483647 w 684"/>
                  <a:gd name="T69" fmla="*/ 2147483647 h 660"/>
                  <a:gd name="T70" fmla="*/ 2147483647 w 684"/>
                  <a:gd name="T71" fmla="*/ 2147483647 h 660"/>
                  <a:gd name="T72" fmla="*/ 2147483647 w 684"/>
                  <a:gd name="T73" fmla="*/ 2147483647 h 660"/>
                  <a:gd name="T74" fmla="*/ 2147483647 w 684"/>
                  <a:gd name="T75" fmla="*/ 2147483647 h 660"/>
                  <a:gd name="T76" fmla="*/ 2147483647 w 684"/>
                  <a:gd name="T77" fmla="*/ 2147483647 h 660"/>
                  <a:gd name="T78" fmla="*/ 2147483647 w 684"/>
                  <a:gd name="T79" fmla="*/ 2147483647 h 660"/>
                  <a:gd name="T80" fmla="*/ 2147483647 w 684"/>
                  <a:gd name="T81" fmla="*/ 2147483647 h 660"/>
                  <a:gd name="T82" fmla="*/ 2147483647 w 684"/>
                  <a:gd name="T83" fmla="*/ 2147483647 h 660"/>
                  <a:gd name="T84" fmla="*/ 2147483647 w 684"/>
                  <a:gd name="T85" fmla="*/ 2147483647 h 660"/>
                  <a:gd name="T86" fmla="*/ 0 w 684"/>
                  <a:gd name="T87" fmla="*/ 2147483647 h 660"/>
                  <a:gd name="T88" fmla="*/ 2147483647 w 684"/>
                  <a:gd name="T89" fmla="*/ 2147483647 h 660"/>
                  <a:gd name="T90" fmla="*/ 2147483647 w 684"/>
                  <a:gd name="T91" fmla="*/ 2147483647 h 660"/>
                  <a:gd name="T92" fmla="*/ 2147483647 w 684"/>
                  <a:gd name="T93" fmla="*/ 2147483647 h 660"/>
                  <a:gd name="T94" fmla="*/ 2147483647 w 684"/>
                  <a:gd name="T95" fmla="*/ 2147483647 h 660"/>
                  <a:gd name="T96" fmla="*/ 2147483647 w 684"/>
                  <a:gd name="T97" fmla="*/ 2147483647 h 660"/>
                  <a:gd name="T98" fmla="*/ 2147483647 w 684"/>
                  <a:gd name="T99" fmla="*/ 2147483647 h 660"/>
                  <a:gd name="T100" fmla="*/ 2147483647 w 684"/>
                  <a:gd name="T101" fmla="*/ 2147483647 h 660"/>
                  <a:gd name="T102" fmla="*/ 2147483647 w 684"/>
                  <a:gd name="T103" fmla="*/ 2147483647 h 660"/>
                  <a:gd name="T104" fmla="*/ 2147483647 w 684"/>
                  <a:gd name="T105" fmla="*/ 2147483647 h 660"/>
                  <a:gd name="T106" fmla="*/ 2147483647 w 684"/>
                  <a:gd name="T107" fmla="*/ 2147483647 h 660"/>
                  <a:gd name="T108" fmla="*/ 2147483647 w 684"/>
                  <a:gd name="T109" fmla="*/ 2147483647 h 660"/>
                  <a:gd name="T110" fmla="*/ 2147483647 w 684"/>
                  <a:gd name="T111" fmla="*/ 2147483647 h 660"/>
                  <a:gd name="T112" fmla="*/ 2147483647 w 684"/>
                  <a:gd name="T113" fmla="*/ 2147483647 h 660"/>
                  <a:gd name="T114" fmla="*/ 2147483647 w 684"/>
                  <a:gd name="T115" fmla="*/ 2147483647 h 66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4"/>
                  <a:gd name="T175" fmla="*/ 0 h 660"/>
                  <a:gd name="T176" fmla="*/ 684 w 684"/>
                  <a:gd name="T177" fmla="*/ 660 h 66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4" h="660">
                    <a:moveTo>
                      <a:pt x="678" y="564"/>
                    </a:moveTo>
                    <a:lnTo>
                      <a:pt x="666" y="552"/>
                    </a:lnTo>
                    <a:lnTo>
                      <a:pt x="654" y="546"/>
                    </a:lnTo>
                    <a:lnTo>
                      <a:pt x="648" y="516"/>
                    </a:lnTo>
                    <a:lnTo>
                      <a:pt x="642" y="516"/>
                    </a:lnTo>
                    <a:lnTo>
                      <a:pt x="636" y="510"/>
                    </a:lnTo>
                    <a:lnTo>
                      <a:pt x="624" y="504"/>
                    </a:lnTo>
                    <a:lnTo>
                      <a:pt x="618" y="498"/>
                    </a:lnTo>
                    <a:lnTo>
                      <a:pt x="618" y="462"/>
                    </a:lnTo>
                    <a:lnTo>
                      <a:pt x="624" y="450"/>
                    </a:lnTo>
                    <a:lnTo>
                      <a:pt x="624" y="438"/>
                    </a:lnTo>
                    <a:lnTo>
                      <a:pt x="594" y="402"/>
                    </a:lnTo>
                    <a:lnTo>
                      <a:pt x="588" y="390"/>
                    </a:lnTo>
                    <a:lnTo>
                      <a:pt x="582" y="384"/>
                    </a:lnTo>
                    <a:lnTo>
                      <a:pt x="564" y="384"/>
                    </a:lnTo>
                    <a:lnTo>
                      <a:pt x="546" y="366"/>
                    </a:lnTo>
                    <a:lnTo>
                      <a:pt x="534" y="360"/>
                    </a:lnTo>
                    <a:lnTo>
                      <a:pt x="528" y="354"/>
                    </a:lnTo>
                    <a:lnTo>
                      <a:pt x="504" y="354"/>
                    </a:lnTo>
                    <a:lnTo>
                      <a:pt x="504" y="312"/>
                    </a:lnTo>
                    <a:lnTo>
                      <a:pt x="498" y="312"/>
                    </a:lnTo>
                    <a:lnTo>
                      <a:pt x="492" y="306"/>
                    </a:lnTo>
                    <a:lnTo>
                      <a:pt x="468" y="294"/>
                    </a:lnTo>
                    <a:lnTo>
                      <a:pt x="456" y="282"/>
                    </a:lnTo>
                    <a:lnTo>
                      <a:pt x="444" y="276"/>
                    </a:lnTo>
                    <a:lnTo>
                      <a:pt x="438" y="270"/>
                    </a:lnTo>
                    <a:lnTo>
                      <a:pt x="438" y="264"/>
                    </a:lnTo>
                    <a:lnTo>
                      <a:pt x="444" y="252"/>
                    </a:lnTo>
                    <a:lnTo>
                      <a:pt x="450" y="246"/>
                    </a:lnTo>
                    <a:lnTo>
                      <a:pt x="438" y="234"/>
                    </a:lnTo>
                    <a:lnTo>
                      <a:pt x="438" y="228"/>
                    </a:lnTo>
                    <a:lnTo>
                      <a:pt x="450" y="216"/>
                    </a:lnTo>
                    <a:lnTo>
                      <a:pt x="462" y="216"/>
                    </a:lnTo>
                    <a:lnTo>
                      <a:pt x="462" y="186"/>
                    </a:lnTo>
                    <a:lnTo>
                      <a:pt x="468" y="186"/>
                    </a:lnTo>
                    <a:lnTo>
                      <a:pt x="480" y="174"/>
                    </a:lnTo>
                    <a:lnTo>
                      <a:pt x="480" y="168"/>
                    </a:lnTo>
                    <a:lnTo>
                      <a:pt x="474" y="156"/>
                    </a:lnTo>
                    <a:lnTo>
                      <a:pt x="462" y="144"/>
                    </a:lnTo>
                    <a:lnTo>
                      <a:pt x="462" y="138"/>
                    </a:lnTo>
                    <a:lnTo>
                      <a:pt x="480" y="120"/>
                    </a:lnTo>
                    <a:lnTo>
                      <a:pt x="480" y="114"/>
                    </a:lnTo>
                    <a:lnTo>
                      <a:pt x="468" y="114"/>
                    </a:lnTo>
                    <a:lnTo>
                      <a:pt x="456" y="120"/>
                    </a:lnTo>
                    <a:lnTo>
                      <a:pt x="450" y="126"/>
                    </a:lnTo>
                    <a:lnTo>
                      <a:pt x="438" y="108"/>
                    </a:lnTo>
                    <a:lnTo>
                      <a:pt x="414" y="102"/>
                    </a:lnTo>
                    <a:lnTo>
                      <a:pt x="414" y="84"/>
                    </a:lnTo>
                    <a:lnTo>
                      <a:pt x="402" y="72"/>
                    </a:lnTo>
                    <a:lnTo>
                      <a:pt x="378" y="24"/>
                    </a:lnTo>
                    <a:lnTo>
                      <a:pt x="378" y="12"/>
                    </a:lnTo>
                    <a:lnTo>
                      <a:pt x="336" y="24"/>
                    </a:lnTo>
                    <a:lnTo>
                      <a:pt x="336" y="6"/>
                    </a:lnTo>
                    <a:lnTo>
                      <a:pt x="330" y="0"/>
                    </a:lnTo>
                    <a:lnTo>
                      <a:pt x="306" y="0"/>
                    </a:lnTo>
                    <a:lnTo>
                      <a:pt x="306" y="6"/>
                    </a:lnTo>
                    <a:lnTo>
                      <a:pt x="300" y="12"/>
                    </a:lnTo>
                    <a:lnTo>
                      <a:pt x="288" y="12"/>
                    </a:lnTo>
                    <a:lnTo>
                      <a:pt x="276" y="0"/>
                    </a:lnTo>
                    <a:lnTo>
                      <a:pt x="234" y="0"/>
                    </a:lnTo>
                    <a:lnTo>
                      <a:pt x="234" y="12"/>
                    </a:lnTo>
                    <a:lnTo>
                      <a:pt x="228" y="18"/>
                    </a:lnTo>
                    <a:lnTo>
                      <a:pt x="216" y="24"/>
                    </a:lnTo>
                    <a:lnTo>
                      <a:pt x="204" y="36"/>
                    </a:lnTo>
                    <a:lnTo>
                      <a:pt x="198" y="48"/>
                    </a:lnTo>
                    <a:lnTo>
                      <a:pt x="192" y="54"/>
                    </a:lnTo>
                    <a:lnTo>
                      <a:pt x="180" y="54"/>
                    </a:lnTo>
                    <a:lnTo>
                      <a:pt x="168" y="60"/>
                    </a:lnTo>
                    <a:lnTo>
                      <a:pt x="156" y="60"/>
                    </a:lnTo>
                    <a:lnTo>
                      <a:pt x="150" y="66"/>
                    </a:lnTo>
                    <a:lnTo>
                      <a:pt x="144" y="78"/>
                    </a:lnTo>
                    <a:lnTo>
                      <a:pt x="144" y="90"/>
                    </a:lnTo>
                    <a:lnTo>
                      <a:pt x="150" y="102"/>
                    </a:lnTo>
                    <a:lnTo>
                      <a:pt x="156" y="108"/>
                    </a:lnTo>
                    <a:lnTo>
                      <a:pt x="156" y="120"/>
                    </a:lnTo>
                    <a:lnTo>
                      <a:pt x="162" y="132"/>
                    </a:lnTo>
                    <a:lnTo>
                      <a:pt x="162" y="162"/>
                    </a:lnTo>
                    <a:lnTo>
                      <a:pt x="156" y="174"/>
                    </a:lnTo>
                    <a:lnTo>
                      <a:pt x="150" y="192"/>
                    </a:lnTo>
                    <a:lnTo>
                      <a:pt x="150" y="198"/>
                    </a:lnTo>
                    <a:lnTo>
                      <a:pt x="168" y="216"/>
                    </a:lnTo>
                    <a:lnTo>
                      <a:pt x="168" y="222"/>
                    </a:lnTo>
                    <a:lnTo>
                      <a:pt x="162" y="228"/>
                    </a:lnTo>
                    <a:lnTo>
                      <a:pt x="138" y="240"/>
                    </a:lnTo>
                    <a:lnTo>
                      <a:pt x="78" y="264"/>
                    </a:lnTo>
                    <a:lnTo>
                      <a:pt x="66" y="270"/>
                    </a:lnTo>
                    <a:lnTo>
                      <a:pt x="6" y="318"/>
                    </a:lnTo>
                    <a:lnTo>
                      <a:pt x="0" y="318"/>
                    </a:lnTo>
                    <a:lnTo>
                      <a:pt x="0" y="324"/>
                    </a:lnTo>
                    <a:lnTo>
                      <a:pt x="24" y="366"/>
                    </a:lnTo>
                    <a:lnTo>
                      <a:pt x="24" y="384"/>
                    </a:lnTo>
                    <a:lnTo>
                      <a:pt x="48" y="402"/>
                    </a:lnTo>
                    <a:lnTo>
                      <a:pt x="48" y="414"/>
                    </a:lnTo>
                    <a:lnTo>
                      <a:pt x="60" y="426"/>
                    </a:lnTo>
                    <a:lnTo>
                      <a:pt x="126" y="426"/>
                    </a:lnTo>
                    <a:lnTo>
                      <a:pt x="156" y="456"/>
                    </a:lnTo>
                    <a:lnTo>
                      <a:pt x="168" y="462"/>
                    </a:lnTo>
                    <a:lnTo>
                      <a:pt x="180" y="474"/>
                    </a:lnTo>
                    <a:lnTo>
                      <a:pt x="228" y="498"/>
                    </a:lnTo>
                    <a:lnTo>
                      <a:pt x="234" y="504"/>
                    </a:lnTo>
                    <a:lnTo>
                      <a:pt x="246" y="510"/>
                    </a:lnTo>
                    <a:lnTo>
                      <a:pt x="438" y="654"/>
                    </a:lnTo>
                    <a:lnTo>
                      <a:pt x="522" y="654"/>
                    </a:lnTo>
                    <a:lnTo>
                      <a:pt x="570" y="660"/>
                    </a:lnTo>
                    <a:lnTo>
                      <a:pt x="564" y="660"/>
                    </a:lnTo>
                    <a:lnTo>
                      <a:pt x="570" y="654"/>
                    </a:lnTo>
                    <a:lnTo>
                      <a:pt x="588" y="618"/>
                    </a:lnTo>
                    <a:lnTo>
                      <a:pt x="588" y="606"/>
                    </a:lnTo>
                    <a:lnTo>
                      <a:pt x="594" y="600"/>
                    </a:lnTo>
                    <a:lnTo>
                      <a:pt x="600" y="588"/>
                    </a:lnTo>
                    <a:lnTo>
                      <a:pt x="648" y="588"/>
                    </a:lnTo>
                    <a:lnTo>
                      <a:pt x="654" y="594"/>
                    </a:lnTo>
                    <a:lnTo>
                      <a:pt x="678" y="582"/>
                    </a:lnTo>
                    <a:lnTo>
                      <a:pt x="684" y="576"/>
                    </a:lnTo>
                    <a:lnTo>
                      <a:pt x="678" y="570"/>
                    </a:lnTo>
                    <a:lnTo>
                      <a:pt x="678" y="56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10" name="Iran" descr="© INSCALE GmbH, 05.05.2010&#10;http://www.presentationload.com/"/>
              <p:cNvSpPr/>
              <p:nvPr/>
            </p:nvSpPr>
            <p:spPr bwMode="gray">
              <a:xfrm>
                <a:off x="11133" y="4018"/>
                <a:ext cx="1069" cy="877"/>
              </a:xfrm>
              <a:custGeom>
                <a:avLst/>
                <a:gdLst>
                  <a:gd name="T0" fmla="*/ 2147483647 w 1440"/>
                  <a:gd name="T1" fmla="*/ 2147483647 h 1182"/>
                  <a:gd name="T2" fmla="*/ 2147483647 w 1440"/>
                  <a:gd name="T3" fmla="*/ 2147483647 h 1182"/>
                  <a:gd name="T4" fmla="*/ 2147483647 w 1440"/>
                  <a:gd name="T5" fmla="*/ 2147483647 h 1182"/>
                  <a:gd name="T6" fmla="*/ 2147483647 w 1440"/>
                  <a:gd name="T7" fmla="*/ 2147483647 h 1182"/>
                  <a:gd name="T8" fmla="*/ 2147483647 w 1440"/>
                  <a:gd name="T9" fmla="*/ 2147483647 h 1182"/>
                  <a:gd name="T10" fmla="*/ 2147483647 w 1440"/>
                  <a:gd name="T11" fmla="*/ 2147483647 h 1182"/>
                  <a:gd name="T12" fmla="*/ 2147483647 w 1440"/>
                  <a:gd name="T13" fmla="*/ 2147483647 h 1182"/>
                  <a:gd name="T14" fmla="*/ 2147483647 w 1440"/>
                  <a:gd name="T15" fmla="*/ 2147483647 h 1182"/>
                  <a:gd name="T16" fmla="*/ 2147483647 w 1440"/>
                  <a:gd name="T17" fmla="*/ 2147483647 h 1182"/>
                  <a:gd name="T18" fmla="*/ 2147483647 w 1440"/>
                  <a:gd name="T19" fmla="*/ 2147483647 h 1182"/>
                  <a:gd name="T20" fmla="*/ 2147483647 w 1440"/>
                  <a:gd name="T21" fmla="*/ 2147483647 h 1182"/>
                  <a:gd name="T22" fmla="*/ 2147483647 w 1440"/>
                  <a:gd name="T23" fmla="*/ 2147483647 h 1182"/>
                  <a:gd name="T24" fmla="*/ 2147483647 w 1440"/>
                  <a:gd name="T25" fmla="*/ 2147483647 h 1182"/>
                  <a:gd name="T26" fmla="*/ 2147483647 w 1440"/>
                  <a:gd name="T27" fmla="*/ 2147483647 h 1182"/>
                  <a:gd name="T28" fmla="*/ 2147483647 w 1440"/>
                  <a:gd name="T29" fmla="*/ 2147483647 h 1182"/>
                  <a:gd name="T30" fmla="*/ 2147483647 w 1440"/>
                  <a:gd name="T31" fmla="*/ 2147483647 h 1182"/>
                  <a:gd name="T32" fmla="*/ 2147483647 w 1440"/>
                  <a:gd name="T33" fmla="*/ 2147483647 h 1182"/>
                  <a:gd name="T34" fmla="*/ 2147483647 w 1440"/>
                  <a:gd name="T35" fmla="*/ 2147483647 h 1182"/>
                  <a:gd name="T36" fmla="*/ 2147483647 w 1440"/>
                  <a:gd name="T37" fmla="*/ 2147483647 h 1182"/>
                  <a:gd name="T38" fmla="*/ 2147483647 w 1440"/>
                  <a:gd name="T39" fmla="*/ 2147483647 h 1182"/>
                  <a:gd name="T40" fmla="*/ 2147483647 w 1440"/>
                  <a:gd name="T41" fmla="*/ 2147483647 h 1182"/>
                  <a:gd name="T42" fmla="*/ 2147483647 w 1440"/>
                  <a:gd name="T43" fmla="*/ 2147483647 h 1182"/>
                  <a:gd name="T44" fmla="*/ 2147483647 w 1440"/>
                  <a:gd name="T45" fmla="*/ 2147483647 h 1182"/>
                  <a:gd name="T46" fmla="*/ 2147483647 w 1440"/>
                  <a:gd name="T47" fmla="*/ 2147483647 h 1182"/>
                  <a:gd name="T48" fmla="*/ 2147483647 w 1440"/>
                  <a:gd name="T49" fmla="*/ 2147483647 h 1182"/>
                  <a:gd name="T50" fmla="*/ 2147483647 w 1440"/>
                  <a:gd name="T51" fmla="*/ 2147483647 h 1182"/>
                  <a:gd name="T52" fmla="*/ 2147483647 w 1440"/>
                  <a:gd name="T53" fmla="*/ 2147483647 h 1182"/>
                  <a:gd name="T54" fmla="*/ 2147483647 w 1440"/>
                  <a:gd name="T55" fmla="*/ 2147483647 h 1182"/>
                  <a:gd name="T56" fmla="*/ 2147483647 w 1440"/>
                  <a:gd name="T57" fmla="*/ 2147483647 h 1182"/>
                  <a:gd name="T58" fmla="*/ 2147483647 w 1440"/>
                  <a:gd name="T59" fmla="*/ 2147483647 h 1182"/>
                  <a:gd name="T60" fmla="*/ 2147483647 w 1440"/>
                  <a:gd name="T61" fmla="*/ 0 h 1182"/>
                  <a:gd name="T62" fmla="*/ 2147483647 w 1440"/>
                  <a:gd name="T63" fmla="*/ 2147483647 h 1182"/>
                  <a:gd name="T64" fmla="*/ 2147483647 w 1440"/>
                  <a:gd name="T65" fmla="*/ 2147483647 h 1182"/>
                  <a:gd name="T66" fmla="*/ 2147483647 w 1440"/>
                  <a:gd name="T67" fmla="*/ 2147483647 h 1182"/>
                  <a:gd name="T68" fmla="*/ 2147483647 w 1440"/>
                  <a:gd name="T69" fmla="*/ 2147483647 h 1182"/>
                  <a:gd name="T70" fmla="*/ 2147483647 w 1440"/>
                  <a:gd name="T71" fmla="*/ 2147483647 h 1182"/>
                  <a:gd name="T72" fmla="*/ 2147483647 w 1440"/>
                  <a:gd name="T73" fmla="*/ 2147483647 h 1182"/>
                  <a:gd name="T74" fmla="*/ 2147483647 w 1440"/>
                  <a:gd name="T75" fmla="*/ 2147483647 h 1182"/>
                  <a:gd name="T76" fmla="*/ 2147483647 w 1440"/>
                  <a:gd name="T77" fmla="*/ 2147483647 h 1182"/>
                  <a:gd name="T78" fmla="*/ 2147483647 w 1440"/>
                  <a:gd name="T79" fmla="*/ 2147483647 h 1182"/>
                  <a:gd name="T80" fmla="*/ 2147483647 w 1440"/>
                  <a:gd name="T81" fmla="*/ 2147483647 h 1182"/>
                  <a:gd name="T82" fmla="*/ 2147483647 w 1440"/>
                  <a:gd name="T83" fmla="*/ 2147483647 h 1182"/>
                  <a:gd name="T84" fmla="*/ 2147483647 w 1440"/>
                  <a:gd name="T85" fmla="*/ 2147483647 h 1182"/>
                  <a:gd name="T86" fmla="*/ 2147483647 w 1440"/>
                  <a:gd name="T87" fmla="*/ 2147483647 h 1182"/>
                  <a:gd name="T88" fmla="*/ 2147483647 w 1440"/>
                  <a:gd name="T89" fmla="*/ 2147483647 h 1182"/>
                  <a:gd name="T90" fmla="*/ 2147483647 w 1440"/>
                  <a:gd name="T91" fmla="*/ 2147483647 h 1182"/>
                  <a:gd name="T92" fmla="*/ 2147483647 w 1440"/>
                  <a:gd name="T93" fmla="*/ 2147483647 h 1182"/>
                  <a:gd name="T94" fmla="*/ 2147483647 w 1440"/>
                  <a:gd name="T95" fmla="*/ 2147483647 h 1182"/>
                  <a:gd name="T96" fmla="*/ 2147483647 w 1440"/>
                  <a:gd name="T97" fmla="*/ 2147483647 h 1182"/>
                  <a:gd name="T98" fmla="*/ 2147483647 w 1440"/>
                  <a:gd name="T99" fmla="*/ 2147483647 h 1182"/>
                  <a:gd name="T100" fmla="*/ 2147483647 w 1440"/>
                  <a:gd name="T101" fmla="*/ 2147483647 h 1182"/>
                  <a:gd name="T102" fmla="*/ 2147483647 w 1440"/>
                  <a:gd name="T103" fmla="*/ 2147483647 h 1182"/>
                  <a:gd name="T104" fmla="*/ 2147483647 w 1440"/>
                  <a:gd name="T105" fmla="*/ 2147483647 h 1182"/>
                  <a:gd name="T106" fmla="*/ 2147483647 w 1440"/>
                  <a:gd name="T107" fmla="*/ 2147483647 h 1182"/>
                  <a:gd name="T108" fmla="*/ 2147483647 w 1440"/>
                  <a:gd name="T109" fmla="*/ 2147483647 h 1182"/>
                  <a:gd name="T110" fmla="*/ 2147483647 w 1440"/>
                  <a:gd name="T111" fmla="*/ 2147483647 h 118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40"/>
                  <a:gd name="T169" fmla="*/ 0 h 1182"/>
                  <a:gd name="T170" fmla="*/ 1440 w 1440"/>
                  <a:gd name="T171" fmla="*/ 1182 h 118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40" h="1182">
                    <a:moveTo>
                      <a:pt x="1338" y="1176"/>
                    </a:moveTo>
                    <a:lnTo>
                      <a:pt x="1338" y="1170"/>
                    </a:lnTo>
                    <a:lnTo>
                      <a:pt x="1332" y="1158"/>
                    </a:lnTo>
                    <a:lnTo>
                      <a:pt x="1332" y="1128"/>
                    </a:lnTo>
                    <a:lnTo>
                      <a:pt x="1344" y="1116"/>
                    </a:lnTo>
                    <a:lnTo>
                      <a:pt x="1344" y="1110"/>
                    </a:lnTo>
                    <a:lnTo>
                      <a:pt x="1350" y="1104"/>
                    </a:lnTo>
                    <a:lnTo>
                      <a:pt x="1356" y="1086"/>
                    </a:lnTo>
                    <a:lnTo>
                      <a:pt x="1368" y="1086"/>
                    </a:lnTo>
                    <a:lnTo>
                      <a:pt x="1374" y="1080"/>
                    </a:lnTo>
                    <a:lnTo>
                      <a:pt x="1374" y="1074"/>
                    </a:lnTo>
                    <a:lnTo>
                      <a:pt x="1380" y="1074"/>
                    </a:lnTo>
                    <a:lnTo>
                      <a:pt x="1380" y="1068"/>
                    </a:lnTo>
                    <a:lnTo>
                      <a:pt x="1386" y="1062"/>
                    </a:lnTo>
                    <a:lnTo>
                      <a:pt x="1398" y="1056"/>
                    </a:lnTo>
                    <a:lnTo>
                      <a:pt x="1428" y="1056"/>
                    </a:lnTo>
                    <a:lnTo>
                      <a:pt x="1428" y="1062"/>
                    </a:lnTo>
                    <a:lnTo>
                      <a:pt x="1434" y="1062"/>
                    </a:lnTo>
                    <a:lnTo>
                      <a:pt x="1440" y="1056"/>
                    </a:lnTo>
                    <a:lnTo>
                      <a:pt x="1440" y="1044"/>
                    </a:lnTo>
                    <a:lnTo>
                      <a:pt x="1434" y="1026"/>
                    </a:lnTo>
                    <a:lnTo>
                      <a:pt x="1428" y="1014"/>
                    </a:lnTo>
                    <a:lnTo>
                      <a:pt x="1422" y="1008"/>
                    </a:lnTo>
                    <a:lnTo>
                      <a:pt x="1404" y="1008"/>
                    </a:lnTo>
                    <a:lnTo>
                      <a:pt x="1404" y="996"/>
                    </a:lnTo>
                    <a:lnTo>
                      <a:pt x="1398" y="984"/>
                    </a:lnTo>
                    <a:lnTo>
                      <a:pt x="1398" y="960"/>
                    </a:lnTo>
                    <a:lnTo>
                      <a:pt x="1392" y="960"/>
                    </a:lnTo>
                    <a:lnTo>
                      <a:pt x="1398" y="930"/>
                    </a:lnTo>
                    <a:lnTo>
                      <a:pt x="1374" y="930"/>
                    </a:lnTo>
                    <a:lnTo>
                      <a:pt x="1362" y="912"/>
                    </a:lnTo>
                    <a:lnTo>
                      <a:pt x="1350" y="918"/>
                    </a:lnTo>
                    <a:lnTo>
                      <a:pt x="1332" y="918"/>
                    </a:lnTo>
                    <a:lnTo>
                      <a:pt x="1326" y="912"/>
                    </a:lnTo>
                    <a:lnTo>
                      <a:pt x="1314" y="894"/>
                    </a:lnTo>
                    <a:lnTo>
                      <a:pt x="1308" y="876"/>
                    </a:lnTo>
                    <a:lnTo>
                      <a:pt x="1296" y="864"/>
                    </a:lnTo>
                    <a:lnTo>
                      <a:pt x="1284" y="846"/>
                    </a:lnTo>
                    <a:lnTo>
                      <a:pt x="1278" y="840"/>
                    </a:lnTo>
                    <a:lnTo>
                      <a:pt x="1272" y="828"/>
                    </a:lnTo>
                    <a:lnTo>
                      <a:pt x="1248" y="804"/>
                    </a:lnTo>
                    <a:lnTo>
                      <a:pt x="1242" y="804"/>
                    </a:lnTo>
                    <a:lnTo>
                      <a:pt x="1242" y="792"/>
                    </a:lnTo>
                    <a:lnTo>
                      <a:pt x="1260" y="774"/>
                    </a:lnTo>
                    <a:lnTo>
                      <a:pt x="1266" y="762"/>
                    </a:lnTo>
                    <a:lnTo>
                      <a:pt x="1272" y="756"/>
                    </a:lnTo>
                    <a:lnTo>
                      <a:pt x="1296" y="708"/>
                    </a:lnTo>
                    <a:lnTo>
                      <a:pt x="1284" y="684"/>
                    </a:lnTo>
                    <a:lnTo>
                      <a:pt x="1278" y="678"/>
                    </a:lnTo>
                    <a:lnTo>
                      <a:pt x="1242" y="678"/>
                    </a:lnTo>
                    <a:lnTo>
                      <a:pt x="1230" y="672"/>
                    </a:lnTo>
                    <a:lnTo>
                      <a:pt x="1224" y="672"/>
                    </a:lnTo>
                    <a:lnTo>
                      <a:pt x="1218" y="666"/>
                    </a:lnTo>
                    <a:lnTo>
                      <a:pt x="1218" y="612"/>
                    </a:lnTo>
                    <a:lnTo>
                      <a:pt x="1212" y="606"/>
                    </a:lnTo>
                    <a:lnTo>
                      <a:pt x="1200" y="582"/>
                    </a:lnTo>
                    <a:lnTo>
                      <a:pt x="1188" y="564"/>
                    </a:lnTo>
                    <a:lnTo>
                      <a:pt x="1176" y="540"/>
                    </a:lnTo>
                    <a:lnTo>
                      <a:pt x="1182" y="528"/>
                    </a:lnTo>
                    <a:lnTo>
                      <a:pt x="1200" y="510"/>
                    </a:lnTo>
                    <a:lnTo>
                      <a:pt x="1200" y="504"/>
                    </a:lnTo>
                    <a:lnTo>
                      <a:pt x="1194" y="498"/>
                    </a:lnTo>
                    <a:lnTo>
                      <a:pt x="1170" y="498"/>
                    </a:lnTo>
                    <a:lnTo>
                      <a:pt x="1170" y="468"/>
                    </a:lnTo>
                    <a:lnTo>
                      <a:pt x="1158" y="456"/>
                    </a:lnTo>
                    <a:lnTo>
                      <a:pt x="1158" y="450"/>
                    </a:lnTo>
                    <a:lnTo>
                      <a:pt x="1164" y="444"/>
                    </a:lnTo>
                    <a:lnTo>
                      <a:pt x="1176" y="438"/>
                    </a:lnTo>
                    <a:lnTo>
                      <a:pt x="1182" y="432"/>
                    </a:lnTo>
                    <a:lnTo>
                      <a:pt x="1188" y="432"/>
                    </a:lnTo>
                    <a:lnTo>
                      <a:pt x="1176" y="414"/>
                    </a:lnTo>
                    <a:lnTo>
                      <a:pt x="1200" y="408"/>
                    </a:lnTo>
                    <a:lnTo>
                      <a:pt x="1200" y="402"/>
                    </a:lnTo>
                    <a:lnTo>
                      <a:pt x="1194" y="396"/>
                    </a:lnTo>
                    <a:lnTo>
                      <a:pt x="1194" y="372"/>
                    </a:lnTo>
                    <a:lnTo>
                      <a:pt x="1188" y="360"/>
                    </a:lnTo>
                    <a:lnTo>
                      <a:pt x="1188" y="354"/>
                    </a:lnTo>
                    <a:lnTo>
                      <a:pt x="1194" y="342"/>
                    </a:lnTo>
                    <a:lnTo>
                      <a:pt x="1200" y="336"/>
                    </a:lnTo>
                    <a:lnTo>
                      <a:pt x="1188" y="306"/>
                    </a:lnTo>
                    <a:lnTo>
                      <a:pt x="1194" y="282"/>
                    </a:lnTo>
                    <a:lnTo>
                      <a:pt x="1182" y="282"/>
                    </a:lnTo>
                    <a:lnTo>
                      <a:pt x="1182" y="246"/>
                    </a:lnTo>
                    <a:lnTo>
                      <a:pt x="1116" y="252"/>
                    </a:lnTo>
                    <a:lnTo>
                      <a:pt x="1110" y="246"/>
                    </a:lnTo>
                    <a:lnTo>
                      <a:pt x="1104" y="234"/>
                    </a:lnTo>
                    <a:lnTo>
                      <a:pt x="1092" y="228"/>
                    </a:lnTo>
                    <a:lnTo>
                      <a:pt x="1080" y="216"/>
                    </a:lnTo>
                    <a:lnTo>
                      <a:pt x="1068" y="216"/>
                    </a:lnTo>
                    <a:lnTo>
                      <a:pt x="1062" y="210"/>
                    </a:lnTo>
                    <a:lnTo>
                      <a:pt x="1056" y="210"/>
                    </a:lnTo>
                    <a:lnTo>
                      <a:pt x="1050" y="204"/>
                    </a:lnTo>
                    <a:lnTo>
                      <a:pt x="1044" y="192"/>
                    </a:lnTo>
                    <a:lnTo>
                      <a:pt x="1044" y="186"/>
                    </a:lnTo>
                    <a:lnTo>
                      <a:pt x="1038" y="180"/>
                    </a:lnTo>
                    <a:lnTo>
                      <a:pt x="1032" y="180"/>
                    </a:lnTo>
                    <a:lnTo>
                      <a:pt x="1020" y="174"/>
                    </a:lnTo>
                    <a:lnTo>
                      <a:pt x="1002" y="174"/>
                    </a:lnTo>
                    <a:lnTo>
                      <a:pt x="990" y="168"/>
                    </a:lnTo>
                    <a:lnTo>
                      <a:pt x="972" y="168"/>
                    </a:lnTo>
                    <a:lnTo>
                      <a:pt x="972" y="174"/>
                    </a:lnTo>
                    <a:lnTo>
                      <a:pt x="960" y="168"/>
                    </a:lnTo>
                    <a:lnTo>
                      <a:pt x="954" y="162"/>
                    </a:lnTo>
                    <a:lnTo>
                      <a:pt x="942" y="156"/>
                    </a:lnTo>
                    <a:lnTo>
                      <a:pt x="936" y="150"/>
                    </a:lnTo>
                    <a:lnTo>
                      <a:pt x="906" y="150"/>
                    </a:lnTo>
                    <a:lnTo>
                      <a:pt x="906" y="138"/>
                    </a:lnTo>
                    <a:lnTo>
                      <a:pt x="894" y="126"/>
                    </a:lnTo>
                    <a:lnTo>
                      <a:pt x="834" y="126"/>
                    </a:lnTo>
                    <a:lnTo>
                      <a:pt x="834" y="132"/>
                    </a:lnTo>
                    <a:lnTo>
                      <a:pt x="828" y="138"/>
                    </a:lnTo>
                    <a:lnTo>
                      <a:pt x="816" y="132"/>
                    </a:lnTo>
                    <a:lnTo>
                      <a:pt x="780" y="132"/>
                    </a:lnTo>
                    <a:lnTo>
                      <a:pt x="768" y="138"/>
                    </a:lnTo>
                    <a:lnTo>
                      <a:pt x="750" y="156"/>
                    </a:lnTo>
                    <a:lnTo>
                      <a:pt x="738" y="162"/>
                    </a:lnTo>
                    <a:lnTo>
                      <a:pt x="732" y="168"/>
                    </a:lnTo>
                    <a:lnTo>
                      <a:pt x="732" y="180"/>
                    </a:lnTo>
                    <a:lnTo>
                      <a:pt x="720" y="186"/>
                    </a:lnTo>
                    <a:lnTo>
                      <a:pt x="708" y="198"/>
                    </a:lnTo>
                    <a:lnTo>
                      <a:pt x="678" y="198"/>
                    </a:lnTo>
                    <a:lnTo>
                      <a:pt x="690" y="210"/>
                    </a:lnTo>
                    <a:lnTo>
                      <a:pt x="690" y="222"/>
                    </a:lnTo>
                    <a:lnTo>
                      <a:pt x="696" y="228"/>
                    </a:lnTo>
                    <a:lnTo>
                      <a:pt x="696" y="234"/>
                    </a:lnTo>
                    <a:lnTo>
                      <a:pt x="690" y="240"/>
                    </a:lnTo>
                    <a:lnTo>
                      <a:pt x="678" y="240"/>
                    </a:lnTo>
                    <a:lnTo>
                      <a:pt x="666" y="234"/>
                    </a:lnTo>
                    <a:lnTo>
                      <a:pt x="660" y="228"/>
                    </a:lnTo>
                    <a:lnTo>
                      <a:pt x="654" y="228"/>
                    </a:lnTo>
                    <a:lnTo>
                      <a:pt x="648" y="234"/>
                    </a:lnTo>
                    <a:lnTo>
                      <a:pt x="624" y="234"/>
                    </a:lnTo>
                    <a:lnTo>
                      <a:pt x="612" y="240"/>
                    </a:lnTo>
                    <a:lnTo>
                      <a:pt x="600" y="240"/>
                    </a:lnTo>
                    <a:lnTo>
                      <a:pt x="582" y="246"/>
                    </a:lnTo>
                    <a:lnTo>
                      <a:pt x="558" y="258"/>
                    </a:lnTo>
                    <a:lnTo>
                      <a:pt x="546" y="252"/>
                    </a:lnTo>
                    <a:lnTo>
                      <a:pt x="534" y="252"/>
                    </a:lnTo>
                    <a:lnTo>
                      <a:pt x="522" y="246"/>
                    </a:lnTo>
                    <a:lnTo>
                      <a:pt x="498" y="246"/>
                    </a:lnTo>
                    <a:lnTo>
                      <a:pt x="480" y="240"/>
                    </a:lnTo>
                    <a:lnTo>
                      <a:pt x="468" y="228"/>
                    </a:lnTo>
                    <a:lnTo>
                      <a:pt x="456" y="222"/>
                    </a:lnTo>
                    <a:lnTo>
                      <a:pt x="444" y="210"/>
                    </a:lnTo>
                    <a:lnTo>
                      <a:pt x="438" y="198"/>
                    </a:lnTo>
                    <a:lnTo>
                      <a:pt x="432" y="192"/>
                    </a:lnTo>
                    <a:lnTo>
                      <a:pt x="432" y="186"/>
                    </a:lnTo>
                    <a:lnTo>
                      <a:pt x="378" y="186"/>
                    </a:lnTo>
                    <a:lnTo>
                      <a:pt x="354" y="162"/>
                    </a:lnTo>
                    <a:lnTo>
                      <a:pt x="336" y="126"/>
                    </a:lnTo>
                    <a:lnTo>
                      <a:pt x="330" y="120"/>
                    </a:lnTo>
                    <a:lnTo>
                      <a:pt x="330" y="114"/>
                    </a:lnTo>
                    <a:lnTo>
                      <a:pt x="312" y="114"/>
                    </a:lnTo>
                    <a:lnTo>
                      <a:pt x="312" y="108"/>
                    </a:lnTo>
                    <a:lnTo>
                      <a:pt x="306" y="102"/>
                    </a:lnTo>
                    <a:lnTo>
                      <a:pt x="300" y="102"/>
                    </a:lnTo>
                    <a:lnTo>
                      <a:pt x="294" y="96"/>
                    </a:lnTo>
                    <a:lnTo>
                      <a:pt x="282" y="90"/>
                    </a:lnTo>
                    <a:lnTo>
                      <a:pt x="270" y="78"/>
                    </a:lnTo>
                    <a:lnTo>
                      <a:pt x="270" y="72"/>
                    </a:lnTo>
                    <a:lnTo>
                      <a:pt x="282" y="72"/>
                    </a:lnTo>
                    <a:lnTo>
                      <a:pt x="288" y="66"/>
                    </a:lnTo>
                    <a:lnTo>
                      <a:pt x="288" y="60"/>
                    </a:lnTo>
                    <a:lnTo>
                      <a:pt x="282" y="54"/>
                    </a:lnTo>
                    <a:lnTo>
                      <a:pt x="276" y="54"/>
                    </a:lnTo>
                    <a:lnTo>
                      <a:pt x="276" y="42"/>
                    </a:lnTo>
                    <a:lnTo>
                      <a:pt x="282" y="36"/>
                    </a:lnTo>
                    <a:lnTo>
                      <a:pt x="282" y="18"/>
                    </a:lnTo>
                    <a:lnTo>
                      <a:pt x="276" y="12"/>
                    </a:lnTo>
                    <a:lnTo>
                      <a:pt x="270" y="0"/>
                    </a:lnTo>
                    <a:lnTo>
                      <a:pt x="258" y="0"/>
                    </a:lnTo>
                    <a:lnTo>
                      <a:pt x="246" y="6"/>
                    </a:lnTo>
                    <a:lnTo>
                      <a:pt x="234" y="18"/>
                    </a:lnTo>
                    <a:lnTo>
                      <a:pt x="222" y="24"/>
                    </a:lnTo>
                    <a:lnTo>
                      <a:pt x="204" y="36"/>
                    </a:lnTo>
                    <a:lnTo>
                      <a:pt x="192" y="48"/>
                    </a:lnTo>
                    <a:lnTo>
                      <a:pt x="192" y="54"/>
                    </a:lnTo>
                    <a:lnTo>
                      <a:pt x="186" y="60"/>
                    </a:lnTo>
                    <a:lnTo>
                      <a:pt x="180" y="72"/>
                    </a:lnTo>
                    <a:lnTo>
                      <a:pt x="132" y="72"/>
                    </a:lnTo>
                    <a:lnTo>
                      <a:pt x="96" y="60"/>
                    </a:lnTo>
                    <a:lnTo>
                      <a:pt x="84" y="54"/>
                    </a:lnTo>
                    <a:lnTo>
                      <a:pt x="66" y="36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24" y="18"/>
                    </a:lnTo>
                    <a:lnTo>
                      <a:pt x="24" y="30"/>
                    </a:lnTo>
                    <a:lnTo>
                      <a:pt x="0" y="30"/>
                    </a:lnTo>
                    <a:lnTo>
                      <a:pt x="18" y="54"/>
                    </a:lnTo>
                    <a:lnTo>
                      <a:pt x="18" y="84"/>
                    </a:lnTo>
                    <a:lnTo>
                      <a:pt x="30" y="96"/>
                    </a:lnTo>
                    <a:lnTo>
                      <a:pt x="30" y="108"/>
                    </a:lnTo>
                    <a:lnTo>
                      <a:pt x="36" y="114"/>
                    </a:lnTo>
                    <a:lnTo>
                      <a:pt x="42" y="114"/>
                    </a:lnTo>
                    <a:lnTo>
                      <a:pt x="36" y="120"/>
                    </a:lnTo>
                    <a:lnTo>
                      <a:pt x="36" y="126"/>
                    </a:lnTo>
                    <a:lnTo>
                      <a:pt x="30" y="138"/>
                    </a:lnTo>
                    <a:lnTo>
                      <a:pt x="24" y="144"/>
                    </a:lnTo>
                    <a:lnTo>
                      <a:pt x="60" y="162"/>
                    </a:lnTo>
                    <a:lnTo>
                      <a:pt x="60" y="192"/>
                    </a:lnTo>
                    <a:lnTo>
                      <a:pt x="84" y="198"/>
                    </a:lnTo>
                    <a:lnTo>
                      <a:pt x="84" y="210"/>
                    </a:lnTo>
                    <a:lnTo>
                      <a:pt x="96" y="246"/>
                    </a:lnTo>
                    <a:lnTo>
                      <a:pt x="108" y="270"/>
                    </a:lnTo>
                    <a:lnTo>
                      <a:pt x="120" y="282"/>
                    </a:lnTo>
                    <a:lnTo>
                      <a:pt x="120" y="300"/>
                    </a:lnTo>
                    <a:lnTo>
                      <a:pt x="144" y="306"/>
                    </a:lnTo>
                    <a:lnTo>
                      <a:pt x="156" y="324"/>
                    </a:lnTo>
                    <a:lnTo>
                      <a:pt x="162" y="318"/>
                    </a:lnTo>
                    <a:lnTo>
                      <a:pt x="174" y="312"/>
                    </a:lnTo>
                    <a:lnTo>
                      <a:pt x="186" y="312"/>
                    </a:lnTo>
                    <a:lnTo>
                      <a:pt x="186" y="318"/>
                    </a:lnTo>
                    <a:lnTo>
                      <a:pt x="168" y="336"/>
                    </a:lnTo>
                    <a:lnTo>
                      <a:pt x="168" y="342"/>
                    </a:lnTo>
                    <a:lnTo>
                      <a:pt x="180" y="354"/>
                    </a:lnTo>
                    <a:lnTo>
                      <a:pt x="186" y="366"/>
                    </a:lnTo>
                    <a:lnTo>
                      <a:pt x="186" y="372"/>
                    </a:lnTo>
                    <a:lnTo>
                      <a:pt x="174" y="384"/>
                    </a:lnTo>
                    <a:lnTo>
                      <a:pt x="168" y="384"/>
                    </a:lnTo>
                    <a:lnTo>
                      <a:pt x="168" y="414"/>
                    </a:lnTo>
                    <a:lnTo>
                      <a:pt x="156" y="414"/>
                    </a:lnTo>
                    <a:lnTo>
                      <a:pt x="144" y="426"/>
                    </a:lnTo>
                    <a:lnTo>
                      <a:pt x="144" y="432"/>
                    </a:lnTo>
                    <a:lnTo>
                      <a:pt x="156" y="444"/>
                    </a:lnTo>
                    <a:lnTo>
                      <a:pt x="150" y="450"/>
                    </a:lnTo>
                    <a:lnTo>
                      <a:pt x="144" y="462"/>
                    </a:lnTo>
                    <a:lnTo>
                      <a:pt x="144" y="468"/>
                    </a:lnTo>
                    <a:lnTo>
                      <a:pt x="150" y="474"/>
                    </a:lnTo>
                    <a:lnTo>
                      <a:pt x="162" y="480"/>
                    </a:lnTo>
                    <a:lnTo>
                      <a:pt x="174" y="492"/>
                    </a:lnTo>
                    <a:lnTo>
                      <a:pt x="198" y="504"/>
                    </a:lnTo>
                    <a:lnTo>
                      <a:pt x="204" y="510"/>
                    </a:lnTo>
                    <a:lnTo>
                      <a:pt x="210" y="510"/>
                    </a:lnTo>
                    <a:lnTo>
                      <a:pt x="210" y="552"/>
                    </a:lnTo>
                    <a:lnTo>
                      <a:pt x="234" y="552"/>
                    </a:lnTo>
                    <a:lnTo>
                      <a:pt x="240" y="558"/>
                    </a:lnTo>
                    <a:lnTo>
                      <a:pt x="252" y="564"/>
                    </a:lnTo>
                    <a:lnTo>
                      <a:pt x="270" y="582"/>
                    </a:lnTo>
                    <a:lnTo>
                      <a:pt x="288" y="582"/>
                    </a:lnTo>
                    <a:lnTo>
                      <a:pt x="294" y="588"/>
                    </a:lnTo>
                    <a:lnTo>
                      <a:pt x="300" y="600"/>
                    </a:lnTo>
                    <a:lnTo>
                      <a:pt x="330" y="636"/>
                    </a:lnTo>
                    <a:lnTo>
                      <a:pt x="330" y="648"/>
                    </a:lnTo>
                    <a:lnTo>
                      <a:pt x="324" y="660"/>
                    </a:lnTo>
                    <a:lnTo>
                      <a:pt x="324" y="696"/>
                    </a:lnTo>
                    <a:lnTo>
                      <a:pt x="330" y="702"/>
                    </a:lnTo>
                    <a:lnTo>
                      <a:pt x="342" y="708"/>
                    </a:lnTo>
                    <a:lnTo>
                      <a:pt x="348" y="714"/>
                    </a:lnTo>
                    <a:lnTo>
                      <a:pt x="354" y="714"/>
                    </a:lnTo>
                    <a:lnTo>
                      <a:pt x="360" y="744"/>
                    </a:lnTo>
                    <a:lnTo>
                      <a:pt x="372" y="750"/>
                    </a:lnTo>
                    <a:lnTo>
                      <a:pt x="384" y="762"/>
                    </a:lnTo>
                    <a:lnTo>
                      <a:pt x="384" y="768"/>
                    </a:lnTo>
                    <a:lnTo>
                      <a:pt x="390" y="774"/>
                    </a:lnTo>
                    <a:lnTo>
                      <a:pt x="402" y="780"/>
                    </a:lnTo>
                    <a:lnTo>
                      <a:pt x="408" y="786"/>
                    </a:lnTo>
                    <a:lnTo>
                      <a:pt x="420" y="792"/>
                    </a:lnTo>
                    <a:lnTo>
                      <a:pt x="426" y="786"/>
                    </a:lnTo>
                    <a:lnTo>
                      <a:pt x="426" y="774"/>
                    </a:lnTo>
                    <a:lnTo>
                      <a:pt x="420" y="768"/>
                    </a:lnTo>
                    <a:lnTo>
                      <a:pt x="420" y="762"/>
                    </a:lnTo>
                    <a:lnTo>
                      <a:pt x="426" y="756"/>
                    </a:lnTo>
                    <a:lnTo>
                      <a:pt x="438" y="750"/>
                    </a:lnTo>
                    <a:lnTo>
                      <a:pt x="444" y="756"/>
                    </a:lnTo>
                    <a:lnTo>
                      <a:pt x="450" y="756"/>
                    </a:lnTo>
                    <a:lnTo>
                      <a:pt x="450" y="768"/>
                    </a:lnTo>
                    <a:lnTo>
                      <a:pt x="456" y="780"/>
                    </a:lnTo>
                    <a:lnTo>
                      <a:pt x="474" y="780"/>
                    </a:lnTo>
                    <a:lnTo>
                      <a:pt x="474" y="786"/>
                    </a:lnTo>
                    <a:lnTo>
                      <a:pt x="474" y="780"/>
                    </a:lnTo>
                    <a:lnTo>
                      <a:pt x="480" y="780"/>
                    </a:lnTo>
                    <a:lnTo>
                      <a:pt x="480" y="768"/>
                    </a:lnTo>
                    <a:lnTo>
                      <a:pt x="504" y="768"/>
                    </a:lnTo>
                    <a:lnTo>
                      <a:pt x="504" y="804"/>
                    </a:lnTo>
                    <a:lnTo>
                      <a:pt x="510" y="810"/>
                    </a:lnTo>
                    <a:lnTo>
                      <a:pt x="516" y="810"/>
                    </a:lnTo>
                    <a:lnTo>
                      <a:pt x="528" y="816"/>
                    </a:lnTo>
                    <a:lnTo>
                      <a:pt x="540" y="828"/>
                    </a:lnTo>
                    <a:lnTo>
                      <a:pt x="540" y="846"/>
                    </a:lnTo>
                    <a:lnTo>
                      <a:pt x="552" y="858"/>
                    </a:lnTo>
                    <a:lnTo>
                      <a:pt x="558" y="870"/>
                    </a:lnTo>
                    <a:lnTo>
                      <a:pt x="564" y="876"/>
                    </a:lnTo>
                    <a:lnTo>
                      <a:pt x="570" y="876"/>
                    </a:lnTo>
                    <a:lnTo>
                      <a:pt x="582" y="894"/>
                    </a:lnTo>
                    <a:lnTo>
                      <a:pt x="582" y="906"/>
                    </a:lnTo>
                    <a:lnTo>
                      <a:pt x="594" y="930"/>
                    </a:lnTo>
                    <a:lnTo>
                      <a:pt x="600" y="936"/>
                    </a:lnTo>
                    <a:lnTo>
                      <a:pt x="606" y="936"/>
                    </a:lnTo>
                    <a:lnTo>
                      <a:pt x="612" y="942"/>
                    </a:lnTo>
                    <a:lnTo>
                      <a:pt x="618" y="954"/>
                    </a:lnTo>
                    <a:lnTo>
                      <a:pt x="618" y="960"/>
                    </a:lnTo>
                    <a:lnTo>
                      <a:pt x="648" y="960"/>
                    </a:lnTo>
                    <a:lnTo>
                      <a:pt x="666" y="984"/>
                    </a:lnTo>
                    <a:lnTo>
                      <a:pt x="684" y="978"/>
                    </a:lnTo>
                    <a:lnTo>
                      <a:pt x="702" y="978"/>
                    </a:lnTo>
                    <a:lnTo>
                      <a:pt x="720" y="996"/>
                    </a:lnTo>
                    <a:lnTo>
                      <a:pt x="738" y="1008"/>
                    </a:lnTo>
                    <a:lnTo>
                      <a:pt x="756" y="1026"/>
                    </a:lnTo>
                    <a:lnTo>
                      <a:pt x="792" y="1050"/>
                    </a:lnTo>
                    <a:lnTo>
                      <a:pt x="810" y="1050"/>
                    </a:lnTo>
                    <a:lnTo>
                      <a:pt x="822" y="1056"/>
                    </a:lnTo>
                    <a:lnTo>
                      <a:pt x="834" y="1068"/>
                    </a:lnTo>
                    <a:lnTo>
                      <a:pt x="852" y="1068"/>
                    </a:lnTo>
                    <a:lnTo>
                      <a:pt x="876" y="1056"/>
                    </a:lnTo>
                    <a:lnTo>
                      <a:pt x="876" y="1050"/>
                    </a:lnTo>
                    <a:lnTo>
                      <a:pt x="900" y="1056"/>
                    </a:lnTo>
                    <a:lnTo>
                      <a:pt x="912" y="1032"/>
                    </a:lnTo>
                    <a:lnTo>
                      <a:pt x="930" y="1032"/>
                    </a:lnTo>
                    <a:lnTo>
                      <a:pt x="954" y="1008"/>
                    </a:lnTo>
                    <a:lnTo>
                      <a:pt x="966" y="1020"/>
                    </a:lnTo>
                    <a:lnTo>
                      <a:pt x="972" y="1014"/>
                    </a:lnTo>
                    <a:lnTo>
                      <a:pt x="984" y="1014"/>
                    </a:lnTo>
                    <a:lnTo>
                      <a:pt x="1002" y="1032"/>
                    </a:lnTo>
                    <a:lnTo>
                      <a:pt x="1014" y="1050"/>
                    </a:lnTo>
                    <a:lnTo>
                      <a:pt x="1020" y="1068"/>
                    </a:lnTo>
                    <a:lnTo>
                      <a:pt x="1032" y="1080"/>
                    </a:lnTo>
                    <a:lnTo>
                      <a:pt x="1032" y="1098"/>
                    </a:lnTo>
                    <a:lnTo>
                      <a:pt x="1038" y="1110"/>
                    </a:lnTo>
                    <a:lnTo>
                      <a:pt x="1044" y="1116"/>
                    </a:lnTo>
                    <a:lnTo>
                      <a:pt x="1056" y="1122"/>
                    </a:lnTo>
                    <a:lnTo>
                      <a:pt x="1080" y="1122"/>
                    </a:lnTo>
                    <a:lnTo>
                      <a:pt x="1080" y="1128"/>
                    </a:lnTo>
                    <a:lnTo>
                      <a:pt x="1086" y="1134"/>
                    </a:lnTo>
                    <a:lnTo>
                      <a:pt x="1098" y="1140"/>
                    </a:lnTo>
                    <a:lnTo>
                      <a:pt x="1164" y="1140"/>
                    </a:lnTo>
                    <a:lnTo>
                      <a:pt x="1176" y="1146"/>
                    </a:lnTo>
                    <a:lnTo>
                      <a:pt x="1200" y="1170"/>
                    </a:lnTo>
                    <a:lnTo>
                      <a:pt x="1212" y="1170"/>
                    </a:lnTo>
                    <a:lnTo>
                      <a:pt x="1224" y="1164"/>
                    </a:lnTo>
                    <a:lnTo>
                      <a:pt x="1230" y="1164"/>
                    </a:lnTo>
                    <a:lnTo>
                      <a:pt x="1242" y="1158"/>
                    </a:lnTo>
                    <a:lnTo>
                      <a:pt x="1248" y="1158"/>
                    </a:lnTo>
                    <a:lnTo>
                      <a:pt x="1254" y="1164"/>
                    </a:lnTo>
                    <a:lnTo>
                      <a:pt x="1278" y="1176"/>
                    </a:lnTo>
                    <a:lnTo>
                      <a:pt x="1296" y="1182"/>
                    </a:lnTo>
                    <a:lnTo>
                      <a:pt x="1326" y="1182"/>
                    </a:lnTo>
                    <a:lnTo>
                      <a:pt x="1338" y="117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11" name="Indonesi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3971" y="6059"/>
                <a:ext cx="2425" cy="967"/>
              </a:xfrm>
              <a:custGeom>
                <a:avLst/>
                <a:gdLst>
                  <a:gd name="T0" fmla="*/ 2147483647 w 3264"/>
                  <a:gd name="T1" fmla="*/ 2147483647 h 1302"/>
                  <a:gd name="T2" fmla="*/ 2147483647 w 3264"/>
                  <a:gd name="T3" fmla="*/ 2147483647 h 1302"/>
                  <a:gd name="T4" fmla="*/ 2147483647 w 3264"/>
                  <a:gd name="T5" fmla="*/ 2147483647 h 1302"/>
                  <a:gd name="T6" fmla="*/ 2147483647 w 3264"/>
                  <a:gd name="T7" fmla="*/ 2147483647 h 1302"/>
                  <a:gd name="T8" fmla="*/ 2147483647 w 3264"/>
                  <a:gd name="T9" fmla="*/ 2147483647 h 1302"/>
                  <a:gd name="T10" fmla="*/ 2147483647 w 3264"/>
                  <a:gd name="T11" fmla="*/ 2147483647 h 1302"/>
                  <a:gd name="T12" fmla="*/ 2147483647 w 3264"/>
                  <a:gd name="T13" fmla="*/ 2147483647 h 1302"/>
                  <a:gd name="T14" fmla="*/ 2147483647 w 3264"/>
                  <a:gd name="T15" fmla="*/ 2147483647 h 1302"/>
                  <a:gd name="T16" fmla="*/ 2147483647 w 3264"/>
                  <a:gd name="T17" fmla="*/ 2147483647 h 1302"/>
                  <a:gd name="T18" fmla="*/ 2147483647 w 3264"/>
                  <a:gd name="T19" fmla="*/ 2147483647 h 1302"/>
                  <a:gd name="T20" fmla="*/ 2147483647 w 3264"/>
                  <a:gd name="T21" fmla="*/ 2147483647 h 1302"/>
                  <a:gd name="T22" fmla="*/ 2147483647 w 3264"/>
                  <a:gd name="T23" fmla="*/ 2147483647 h 1302"/>
                  <a:gd name="T24" fmla="*/ 2147483647 w 3264"/>
                  <a:gd name="T25" fmla="*/ 2147483647 h 1302"/>
                  <a:gd name="T26" fmla="*/ 2147483647 w 3264"/>
                  <a:gd name="T27" fmla="*/ 2147483647 h 1302"/>
                  <a:gd name="T28" fmla="*/ 2147483647 w 3264"/>
                  <a:gd name="T29" fmla="*/ 2147483647 h 1302"/>
                  <a:gd name="T30" fmla="*/ 2147483647 w 3264"/>
                  <a:gd name="T31" fmla="*/ 2147483647 h 1302"/>
                  <a:gd name="T32" fmla="*/ 2147483647 w 3264"/>
                  <a:gd name="T33" fmla="*/ 2147483647 h 1302"/>
                  <a:gd name="T34" fmla="*/ 2147483647 w 3264"/>
                  <a:gd name="T35" fmla="*/ 2147483647 h 1302"/>
                  <a:gd name="T36" fmla="*/ 2147483647 w 3264"/>
                  <a:gd name="T37" fmla="*/ 2147483647 h 1302"/>
                  <a:gd name="T38" fmla="*/ 2147483647 w 3264"/>
                  <a:gd name="T39" fmla="*/ 2147483647 h 1302"/>
                  <a:gd name="T40" fmla="*/ 2147483647 w 3264"/>
                  <a:gd name="T41" fmla="*/ 2147483647 h 1302"/>
                  <a:gd name="T42" fmla="*/ 2147483647 w 3264"/>
                  <a:gd name="T43" fmla="*/ 2147483647 h 1302"/>
                  <a:gd name="T44" fmla="*/ 2147483647 w 3264"/>
                  <a:gd name="T45" fmla="*/ 2147483647 h 1302"/>
                  <a:gd name="T46" fmla="*/ 2147483647 w 3264"/>
                  <a:gd name="T47" fmla="*/ 2147483647 h 1302"/>
                  <a:gd name="T48" fmla="*/ 2147483647 w 3264"/>
                  <a:gd name="T49" fmla="*/ 2147483647 h 1302"/>
                  <a:gd name="T50" fmla="*/ 2147483647 w 3264"/>
                  <a:gd name="T51" fmla="*/ 2147483647 h 1302"/>
                  <a:gd name="T52" fmla="*/ 2147483647 w 3264"/>
                  <a:gd name="T53" fmla="*/ 2147483647 h 1302"/>
                  <a:gd name="T54" fmla="*/ 2147483647 w 3264"/>
                  <a:gd name="T55" fmla="*/ 2147483647 h 1302"/>
                  <a:gd name="T56" fmla="*/ 2147483647 w 3264"/>
                  <a:gd name="T57" fmla="*/ 2147483647 h 1302"/>
                  <a:gd name="T58" fmla="*/ 2147483647 w 3264"/>
                  <a:gd name="T59" fmla="*/ 2147483647 h 1302"/>
                  <a:gd name="T60" fmla="*/ 2147483647 w 3264"/>
                  <a:gd name="T61" fmla="*/ 2147483647 h 1302"/>
                  <a:gd name="T62" fmla="*/ 2147483647 w 3264"/>
                  <a:gd name="T63" fmla="*/ 2147483647 h 1302"/>
                  <a:gd name="T64" fmla="*/ 2147483647 w 3264"/>
                  <a:gd name="T65" fmla="*/ 2147483647 h 1302"/>
                  <a:gd name="T66" fmla="*/ 2147483647 w 3264"/>
                  <a:gd name="T67" fmla="*/ 2147483647 h 1302"/>
                  <a:gd name="T68" fmla="*/ 2147483647 w 3264"/>
                  <a:gd name="T69" fmla="*/ 2147483647 h 1302"/>
                  <a:gd name="T70" fmla="*/ 2147483647 w 3264"/>
                  <a:gd name="T71" fmla="*/ 2147483647 h 1302"/>
                  <a:gd name="T72" fmla="*/ 2147483647 w 3264"/>
                  <a:gd name="T73" fmla="*/ 2147483647 h 1302"/>
                  <a:gd name="T74" fmla="*/ 2147483647 w 3264"/>
                  <a:gd name="T75" fmla="*/ 2147483647 h 1302"/>
                  <a:gd name="T76" fmla="*/ 2147483647 w 3264"/>
                  <a:gd name="T77" fmla="*/ 2147483647 h 1302"/>
                  <a:gd name="T78" fmla="*/ 2147483647 w 3264"/>
                  <a:gd name="T79" fmla="*/ 2147483647 h 1302"/>
                  <a:gd name="T80" fmla="*/ 2147483647 w 3264"/>
                  <a:gd name="T81" fmla="*/ 2147483647 h 1302"/>
                  <a:gd name="T82" fmla="*/ 2147483647 w 3264"/>
                  <a:gd name="T83" fmla="*/ 2147483647 h 1302"/>
                  <a:gd name="T84" fmla="*/ 2147483647 w 3264"/>
                  <a:gd name="T85" fmla="*/ 2147483647 h 1302"/>
                  <a:gd name="T86" fmla="*/ 2147483647 w 3264"/>
                  <a:gd name="T87" fmla="*/ 2147483647 h 1302"/>
                  <a:gd name="T88" fmla="*/ 2147483647 w 3264"/>
                  <a:gd name="T89" fmla="*/ 2147483647 h 1302"/>
                  <a:gd name="T90" fmla="*/ 2147483647 w 3264"/>
                  <a:gd name="T91" fmla="*/ 2147483647 h 1302"/>
                  <a:gd name="T92" fmla="*/ 2147483647 w 3264"/>
                  <a:gd name="T93" fmla="*/ 2147483647 h 1302"/>
                  <a:gd name="T94" fmla="*/ 2147483647 w 3264"/>
                  <a:gd name="T95" fmla="*/ 2147483647 h 1302"/>
                  <a:gd name="T96" fmla="*/ 2147483647 w 3264"/>
                  <a:gd name="T97" fmla="*/ 2147483647 h 1302"/>
                  <a:gd name="T98" fmla="*/ 2147483647 w 3264"/>
                  <a:gd name="T99" fmla="*/ 2147483647 h 1302"/>
                  <a:gd name="T100" fmla="*/ 2147483647 w 3264"/>
                  <a:gd name="T101" fmla="*/ 2147483647 h 1302"/>
                  <a:gd name="T102" fmla="*/ 2147483647 w 3264"/>
                  <a:gd name="T103" fmla="*/ 2147483647 h 1302"/>
                  <a:gd name="T104" fmla="*/ 2147483647 w 3264"/>
                  <a:gd name="T105" fmla="*/ 2147483647 h 1302"/>
                  <a:gd name="T106" fmla="*/ 2147483647 w 3264"/>
                  <a:gd name="T107" fmla="*/ 2147483647 h 1302"/>
                  <a:gd name="T108" fmla="*/ 2147483647 w 3264"/>
                  <a:gd name="T109" fmla="*/ 2147483647 h 1302"/>
                  <a:gd name="T110" fmla="*/ 2147483647 w 3264"/>
                  <a:gd name="T111" fmla="*/ 2147483647 h 1302"/>
                  <a:gd name="T112" fmla="*/ 2147483647 w 3264"/>
                  <a:gd name="T113" fmla="*/ 2147483647 h 1302"/>
                  <a:gd name="T114" fmla="*/ 2147483647 w 3264"/>
                  <a:gd name="T115" fmla="*/ 2147483647 h 1302"/>
                  <a:gd name="T116" fmla="*/ 2147483647 w 3264"/>
                  <a:gd name="T117" fmla="*/ 2147483647 h 1302"/>
                  <a:gd name="T118" fmla="*/ 2147483647 w 3264"/>
                  <a:gd name="T119" fmla="*/ 2147483647 h 1302"/>
                  <a:gd name="T120" fmla="*/ 2147483647 w 3264"/>
                  <a:gd name="T121" fmla="*/ 2147483647 h 1302"/>
                  <a:gd name="T122" fmla="*/ 2147483647 w 3264"/>
                  <a:gd name="T123" fmla="*/ 2147483647 h 1302"/>
                  <a:gd name="T124" fmla="*/ 2147483647 w 3264"/>
                  <a:gd name="T125" fmla="*/ 2147483647 h 130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264"/>
                  <a:gd name="T190" fmla="*/ 0 h 1302"/>
                  <a:gd name="T191" fmla="*/ 3264 w 3264"/>
                  <a:gd name="T192" fmla="*/ 1302 h 130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264" h="1302">
                    <a:moveTo>
                      <a:pt x="1788" y="984"/>
                    </a:moveTo>
                    <a:lnTo>
                      <a:pt x="1806" y="978"/>
                    </a:lnTo>
                    <a:lnTo>
                      <a:pt x="1818" y="954"/>
                    </a:lnTo>
                    <a:lnTo>
                      <a:pt x="1812" y="930"/>
                    </a:lnTo>
                    <a:lnTo>
                      <a:pt x="1788" y="984"/>
                    </a:lnTo>
                    <a:close/>
                    <a:moveTo>
                      <a:pt x="672" y="462"/>
                    </a:moveTo>
                    <a:lnTo>
                      <a:pt x="702" y="480"/>
                    </a:lnTo>
                    <a:lnTo>
                      <a:pt x="702" y="450"/>
                    </a:lnTo>
                    <a:lnTo>
                      <a:pt x="672" y="426"/>
                    </a:lnTo>
                    <a:lnTo>
                      <a:pt x="672" y="462"/>
                    </a:lnTo>
                    <a:close/>
                    <a:moveTo>
                      <a:pt x="678" y="492"/>
                    </a:moveTo>
                    <a:lnTo>
                      <a:pt x="654" y="516"/>
                    </a:lnTo>
                    <a:lnTo>
                      <a:pt x="678" y="546"/>
                    </a:lnTo>
                    <a:lnTo>
                      <a:pt x="678" y="492"/>
                    </a:lnTo>
                    <a:close/>
                    <a:moveTo>
                      <a:pt x="906" y="714"/>
                    </a:moveTo>
                    <a:lnTo>
                      <a:pt x="930" y="732"/>
                    </a:lnTo>
                    <a:lnTo>
                      <a:pt x="936" y="708"/>
                    </a:lnTo>
                    <a:lnTo>
                      <a:pt x="936" y="702"/>
                    </a:lnTo>
                    <a:lnTo>
                      <a:pt x="930" y="696"/>
                    </a:lnTo>
                    <a:lnTo>
                      <a:pt x="930" y="690"/>
                    </a:lnTo>
                    <a:lnTo>
                      <a:pt x="912" y="672"/>
                    </a:lnTo>
                    <a:lnTo>
                      <a:pt x="900" y="666"/>
                    </a:lnTo>
                    <a:lnTo>
                      <a:pt x="888" y="666"/>
                    </a:lnTo>
                    <a:lnTo>
                      <a:pt x="882" y="672"/>
                    </a:lnTo>
                    <a:lnTo>
                      <a:pt x="876" y="684"/>
                    </a:lnTo>
                    <a:lnTo>
                      <a:pt x="882" y="696"/>
                    </a:lnTo>
                    <a:lnTo>
                      <a:pt x="882" y="708"/>
                    </a:lnTo>
                    <a:lnTo>
                      <a:pt x="888" y="720"/>
                    </a:lnTo>
                    <a:lnTo>
                      <a:pt x="906" y="714"/>
                    </a:lnTo>
                    <a:close/>
                    <a:moveTo>
                      <a:pt x="684" y="372"/>
                    </a:moveTo>
                    <a:lnTo>
                      <a:pt x="672" y="360"/>
                    </a:lnTo>
                    <a:lnTo>
                      <a:pt x="660" y="372"/>
                    </a:lnTo>
                    <a:lnTo>
                      <a:pt x="672" y="396"/>
                    </a:lnTo>
                    <a:lnTo>
                      <a:pt x="684" y="396"/>
                    </a:lnTo>
                    <a:lnTo>
                      <a:pt x="684" y="372"/>
                    </a:lnTo>
                    <a:close/>
                    <a:moveTo>
                      <a:pt x="750" y="624"/>
                    </a:moveTo>
                    <a:lnTo>
                      <a:pt x="750" y="630"/>
                    </a:lnTo>
                    <a:lnTo>
                      <a:pt x="756" y="636"/>
                    </a:lnTo>
                    <a:lnTo>
                      <a:pt x="756" y="648"/>
                    </a:lnTo>
                    <a:lnTo>
                      <a:pt x="774" y="684"/>
                    </a:lnTo>
                    <a:lnTo>
                      <a:pt x="786" y="690"/>
                    </a:lnTo>
                    <a:lnTo>
                      <a:pt x="804" y="696"/>
                    </a:lnTo>
                    <a:lnTo>
                      <a:pt x="816" y="702"/>
                    </a:lnTo>
                    <a:lnTo>
                      <a:pt x="834" y="702"/>
                    </a:lnTo>
                    <a:lnTo>
                      <a:pt x="828" y="660"/>
                    </a:lnTo>
                    <a:lnTo>
                      <a:pt x="810" y="648"/>
                    </a:lnTo>
                    <a:lnTo>
                      <a:pt x="810" y="618"/>
                    </a:lnTo>
                    <a:lnTo>
                      <a:pt x="804" y="606"/>
                    </a:lnTo>
                    <a:lnTo>
                      <a:pt x="792" y="600"/>
                    </a:lnTo>
                    <a:lnTo>
                      <a:pt x="786" y="588"/>
                    </a:lnTo>
                    <a:lnTo>
                      <a:pt x="768" y="582"/>
                    </a:lnTo>
                    <a:lnTo>
                      <a:pt x="756" y="576"/>
                    </a:lnTo>
                    <a:lnTo>
                      <a:pt x="732" y="576"/>
                    </a:lnTo>
                    <a:lnTo>
                      <a:pt x="732" y="582"/>
                    </a:lnTo>
                    <a:lnTo>
                      <a:pt x="726" y="588"/>
                    </a:lnTo>
                    <a:lnTo>
                      <a:pt x="726" y="600"/>
                    </a:lnTo>
                    <a:lnTo>
                      <a:pt x="714" y="600"/>
                    </a:lnTo>
                    <a:lnTo>
                      <a:pt x="714" y="606"/>
                    </a:lnTo>
                    <a:lnTo>
                      <a:pt x="708" y="612"/>
                    </a:lnTo>
                    <a:lnTo>
                      <a:pt x="714" y="624"/>
                    </a:lnTo>
                    <a:lnTo>
                      <a:pt x="750" y="624"/>
                    </a:lnTo>
                    <a:close/>
                    <a:moveTo>
                      <a:pt x="246" y="438"/>
                    </a:moveTo>
                    <a:lnTo>
                      <a:pt x="222" y="462"/>
                    </a:lnTo>
                    <a:lnTo>
                      <a:pt x="234" y="492"/>
                    </a:lnTo>
                    <a:lnTo>
                      <a:pt x="234" y="498"/>
                    </a:lnTo>
                    <a:lnTo>
                      <a:pt x="228" y="504"/>
                    </a:lnTo>
                    <a:lnTo>
                      <a:pt x="228" y="510"/>
                    </a:lnTo>
                    <a:lnTo>
                      <a:pt x="240" y="510"/>
                    </a:lnTo>
                    <a:lnTo>
                      <a:pt x="246" y="504"/>
                    </a:lnTo>
                    <a:lnTo>
                      <a:pt x="246" y="468"/>
                    </a:lnTo>
                    <a:lnTo>
                      <a:pt x="252" y="456"/>
                    </a:lnTo>
                    <a:lnTo>
                      <a:pt x="246" y="438"/>
                    </a:lnTo>
                    <a:close/>
                    <a:moveTo>
                      <a:pt x="264" y="534"/>
                    </a:moveTo>
                    <a:lnTo>
                      <a:pt x="258" y="546"/>
                    </a:lnTo>
                    <a:lnTo>
                      <a:pt x="258" y="588"/>
                    </a:lnTo>
                    <a:lnTo>
                      <a:pt x="264" y="600"/>
                    </a:lnTo>
                    <a:lnTo>
                      <a:pt x="276" y="612"/>
                    </a:lnTo>
                    <a:lnTo>
                      <a:pt x="288" y="612"/>
                    </a:lnTo>
                    <a:lnTo>
                      <a:pt x="294" y="606"/>
                    </a:lnTo>
                    <a:lnTo>
                      <a:pt x="294" y="588"/>
                    </a:lnTo>
                    <a:lnTo>
                      <a:pt x="288" y="576"/>
                    </a:lnTo>
                    <a:lnTo>
                      <a:pt x="282" y="558"/>
                    </a:lnTo>
                    <a:lnTo>
                      <a:pt x="282" y="546"/>
                    </a:lnTo>
                    <a:lnTo>
                      <a:pt x="276" y="534"/>
                    </a:lnTo>
                    <a:lnTo>
                      <a:pt x="264" y="534"/>
                    </a:lnTo>
                    <a:close/>
                    <a:moveTo>
                      <a:pt x="48" y="222"/>
                    </a:moveTo>
                    <a:lnTo>
                      <a:pt x="42" y="228"/>
                    </a:lnTo>
                    <a:lnTo>
                      <a:pt x="42" y="246"/>
                    </a:lnTo>
                    <a:lnTo>
                      <a:pt x="48" y="258"/>
                    </a:lnTo>
                    <a:lnTo>
                      <a:pt x="66" y="258"/>
                    </a:lnTo>
                    <a:lnTo>
                      <a:pt x="84" y="276"/>
                    </a:lnTo>
                    <a:lnTo>
                      <a:pt x="90" y="270"/>
                    </a:lnTo>
                    <a:lnTo>
                      <a:pt x="90" y="252"/>
                    </a:lnTo>
                    <a:lnTo>
                      <a:pt x="78" y="246"/>
                    </a:lnTo>
                    <a:lnTo>
                      <a:pt x="72" y="234"/>
                    </a:lnTo>
                    <a:lnTo>
                      <a:pt x="60" y="228"/>
                    </a:lnTo>
                    <a:lnTo>
                      <a:pt x="54" y="222"/>
                    </a:lnTo>
                    <a:lnTo>
                      <a:pt x="48" y="222"/>
                    </a:lnTo>
                    <a:close/>
                    <a:moveTo>
                      <a:pt x="162" y="330"/>
                    </a:moveTo>
                    <a:lnTo>
                      <a:pt x="156" y="330"/>
                    </a:lnTo>
                    <a:lnTo>
                      <a:pt x="144" y="342"/>
                    </a:lnTo>
                    <a:lnTo>
                      <a:pt x="144" y="354"/>
                    </a:lnTo>
                    <a:lnTo>
                      <a:pt x="156" y="366"/>
                    </a:lnTo>
                    <a:lnTo>
                      <a:pt x="162" y="378"/>
                    </a:lnTo>
                    <a:lnTo>
                      <a:pt x="174" y="390"/>
                    </a:lnTo>
                    <a:lnTo>
                      <a:pt x="180" y="402"/>
                    </a:lnTo>
                    <a:lnTo>
                      <a:pt x="192" y="414"/>
                    </a:lnTo>
                    <a:lnTo>
                      <a:pt x="198" y="408"/>
                    </a:lnTo>
                    <a:lnTo>
                      <a:pt x="198" y="402"/>
                    </a:lnTo>
                    <a:lnTo>
                      <a:pt x="204" y="390"/>
                    </a:lnTo>
                    <a:lnTo>
                      <a:pt x="204" y="384"/>
                    </a:lnTo>
                    <a:lnTo>
                      <a:pt x="198" y="372"/>
                    </a:lnTo>
                    <a:lnTo>
                      <a:pt x="198" y="366"/>
                    </a:lnTo>
                    <a:lnTo>
                      <a:pt x="192" y="360"/>
                    </a:lnTo>
                    <a:lnTo>
                      <a:pt x="186" y="348"/>
                    </a:lnTo>
                    <a:lnTo>
                      <a:pt x="180" y="342"/>
                    </a:lnTo>
                    <a:lnTo>
                      <a:pt x="168" y="336"/>
                    </a:lnTo>
                    <a:lnTo>
                      <a:pt x="162" y="330"/>
                    </a:lnTo>
                    <a:close/>
                    <a:moveTo>
                      <a:pt x="2574" y="486"/>
                    </a:moveTo>
                    <a:lnTo>
                      <a:pt x="2574" y="474"/>
                    </a:lnTo>
                    <a:lnTo>
                      <a:pt x="2568" y="474"/>
                    </a:lnTo>
                    <a:lnTo>
                      <a:pt x="2556" y="468"/>
                    </a:lnTo>
                    <a:lnTo>
                      <a:pt x="2520" y="468"/>
                    </a:lnTo>
                    <a:lnTo>
                      <a:pt x="2514" y="474"/>
                    </a:lnTo>
                    <a:lnTo>
                      <a:pt x="2520" y="498"/>
                    </a:lnTo>
                    <a:lnTo>
                      <a:pt x="2526" y="498"/>
                    </a:lnTo>
                    <a:lnTo>
                      <a:pt x="2538" y="492"/>
                    </a:lnTo>
                    <a:lnTo>
                      <a:pt x="2562" y="492"/>
                    </a:lnTo>
                    <a:lnTo>
                      <a:pt x="2568" y="486"/>
                    </a:lnTo>
                    <a:lnTo>
                      <a:pt x="2574" y="486"/>
                    </a:lnTo>
                    <a:close/>
                    <a:moveTo>
                      <a:pt x="336" y="648"/>
                    </a:moveTo>
                    <a:lnTo>
                      <a:pt x="342" y="648"/>
                    </a:lnTo>
                    <a:lnTo>
                      <a:pt x="342" y="636"/>
                    </a:lnTo>
                    <a:lnTo>
                      <a:pt x="330" y="624"/>
                    </a:lnTo>
                    <a:lnTo>
                      <a:pt x="318" y="624"/>
                    </a:lnTo>
                    <a:lnTo>
                      <a:pt x="318" y="636"/>
                    </a:lnTo>
                    <a:lnTo>
                      <a:pt x="330" y="648"/>
                    </a:lnTo>
                    <a:lnTo>
                      <a:pt x="336" y="648"/>
                    </a:lnTo>
                    <a:close/>
                    <a:moveTo>
                      <a:pt x="2472" y="654"/>
                    </a:moveTo>
                    <a:lnTo>
                      <a:pt x="2484" y="648"/>
                    </a:lnTo>
                    <a:lnTo>
                      <a:pt x="2502" y="630"/>
                    </a:lnTo>
                    <a:lnTo>
                      <a:pt x="2502" y="618"/>
                    </a:lnTo>
                    <a:lnTo>
                      <a:pt x="2430" y="612"/>
                    </a:lnTo>
                    <a:lnTo>
                      <a:pt x="2430" y="624"/>
                    </a:lnTo>
                    <a:lnTo>
                      <a:pt x="2436" y="630"/>
                    </a:lnTo>
                    <a:lnTo>
                      <a:pt x="2442" y="642"/>
                    </a:lnTo>
                    <a:lnTo>
                      <a:pt x="2448" y="648"/>
                    </a:lnTo>
                    <a:lnTo>
                      <a:pt x="2460" y="654"/>
                    </a:lnTo>
                    <a:lnTo>
                      <a:pt x="2472" y="654"/>
                    </a:lnTo>
                    <a:close/>
                    <a:moveTo>
                      <a:pt x="2406" y="288"/>
                    </a:moveTo>
                    <a:lnTo>
                      <a:pt x="2418" y="276"/>
                    </a:lnTo>
                    <a:lnTo>
                      <a:pt x="2418" y="264"/>
                    </a:lnTo>
                    <a:lnTo>
                      <a:pt x="2412" y="258"/>
                    </a:lnTo>
                    <a:lnTo>
                      <a:pt x="2400" y="252"/>
                    </a:lnTo>
                    <a:lnTo>
                      <a:pt x="2376" y="252"/>
                    </a:lnTo>
                    <a:lnTo>
                      <a:pt x="2370" y="258"/>
                    </a:lnTo>
                    <a:lnTo>
                      <a:pt x="2370" y="264"/>
                    </a:lnTo>
                    <a:lnTo>
                      <a:pt x="2394" y="288"/>
                    </a:lnTo>
                    <a:lnTo>
                      <a:pt x="2406" y="288"/>
                    </a:lnTo>
                    <a:close/>
                    <a:moveTo>
                      <a:pt x="2868" y="528"/>
                    </a:moveTo>
                    <a:lnTo>
                      <a:pt x="2886" y="534"/>
                    </a:lnTo>
                    <a:lnTo>
                      <a:pt x="2892" y="534"/>
                    </a:lnTo>
                    <a:lnTo>
                      <a:pt x="2898" y="528"/>
                    </a:lnTo>
                    <a:lnTo>
                      <a:pt x="2898" y="522"/>
                    </a:lnTo>
                    <a:lnTo>
                      <a:pt x="2874" y="510"/>
                    </a:lnTo>
                    <a:lnTo>
                      <a:pt x="2868" y="516"/>
                    </a:lnTo>
                    <a:lnTo>
                      <a:pt x="2862" y="516"/>
                    </a:lnTo>
                    <a:lnTo>
                      <a:pt x="2862" y="522"/>
                    </a:lnTo>
                    <a:lnTo>
                      <a:pt x="2868" y="528"/>
                    </a:lnTo>
                    <a:close/>
                    <a:moveTo>
                      <a:pt x="2916" y="618"/>
                    </a:moveTo>
                    <a:lnTo>
                      <a:pt x="2928" y="618"/>
                    </a:lnTo>
                    <a:lnTo>
                      <a:pt x="2940" y="612"/>
                    </a:lnTo>
                    <a:lnTo>
                      <a:pt x="2958" y="612"/>
                    </a:lnTo>
                    <a:lnTo>
                      <a:pt x="2964" y="606"/>
                    </a:lnTo>
                    <a:lnTo>
                      <a:pt x="2970" y="606"/>
                    </a:lnTo>
                    <a:lnTo>
                      <a:pt x="2964" y="606"/>
                    </a:lnTo>
                    <a:lnTo>
                      <a:pt x="2958" y="600"/>
                    </a:lnTo>
                    <a:lnTo>
                      <a:pt x="2946" y="594"/>
                    </a:lnTo>
                    <a:lnTo>
                      <a:pt x="2934" y="594"/>
                    </a:lnTo>
                    <a:lnTo>
                      <a:pt x="2928" y="588"/>
                    </a:lnTo>
                    <a:lnTo>
                      <a:pt x="2922" y="588"/>
                    </a:lnTo>
                    <a:lnTo>
                      <a:pt x="2910" y="594"/>
                    </a:lnTo>
                    <a:lnTo>
                      <a:pt x="2892" y="594"/>
                    </a:lnTo>
                    <a:lnTo>
                      <a:pt x="2886" y="600"/>
                    </a:lnTo>
                    <a:lnTo>
                      <a:pt x="2880" y="600"/>
                    </a:lnTo>
                    <a:lnTo>
                      <a:pt x="2892" y="606"/>
                    </a:lnTo>
                    <a:lnTo>
                      <a:pt x="2898" y="612"/>
                    </a:lnTo>
                    <a:lnTo>
                      <a:pt x="2910" y="618"/>
                    </a:lnTo>
                    <a:lnTo>
                      <a:pt x="2916" y="618"/>
                    </a:lnTo>
                    <a:close/>
                    <a:moveTo>
                      <a:pt x="1710" y="552"/>
                    </a:moveTo>
                    <a:lnTo>
                      <a:pt x="1710" y="564"/>
                    </a:lnTo>
                    <a:lnTo>
                      <a:pt x="1716" y="570"/>
                    </a:lnTo>
                    <a:lnTo>
                      <a:pt x="1716" y="582"/>
                    </a:lnTo>
                    <a:lnTo>
                      <a:pt x="1722" y="594"/>
                    </a:lnTo>
                    <a:lnTo>
                      <a:pt x="1722" y="612"/>
                    </a:lnTo>
                    <a:lnTo>
                      <a:pt x="1716" y="618"/>
                    </a:lnTo>
                    <a:lnTo>
                      <a:pt x="1692" y="630"/>
                    </a:lnTo>
                    <a:lnTo>
                      <a:pt x="1686" y="636"/>
                    </a:lnTo>
                    <a:lnTo>
                      <a:pt x="1674" y="642"/>
                    </a:lnTo>
                    <a:lnTo>
                      <a:pt x="1674" y="678"/>
                    </a:lnTo>
                    <a:lnTo>
                      <a:pt x="1680" y="684"/>
                    </a:lnTo>
                    <a:lnTo>
                      <a:pt x="1686" y="696"/>
                    </a:lnTo>
                    <a:lnTo>
                      <a:pt x="1674" y="708"/>
                    </a:lnTo>
                    <a:lnTo>
                      <a:pt x="1674" y="720"/>
                    </a:lnTo>
                    <a:lnTo>
                      <a:pt x="1680" y="726"/>
                    </a:lnTo>
                    <a:lnTo>
                      <a:pt x="1692" y="732"/>
                    </a:lnTo>
                    <a:lnTo>
                      <a:pt x="1698" y="726"/>
                    </a:lnTo>
                    <a:lnTo>
                      <a:pt x="1722" y="726"/>
                    </a:lnTo>
                    <a:lnTo>
                      <a:pt x="1728" y="732"/>
                    </a:lnTo>
                    <a:lnTo>
                      <a:pt x="1728" y="756"/>
                    </a:lnTo>
                    <a:lnTo>
                      <a:pt x="1722" y="762"/>
                    </a:lnTo>
                    <a:lnTo>
                      <a:pt x="1740" y="780"/>
                    </a:lnTo>
                    <a:lnTo>
                      <a:pt x="1728" y="846"/>
                    </a:lnTo>
                    <a:lnTo>
                      <a:pt x="1710" y="864"/>
                    </a:lnTo>
                    <a:lnTo>
                      <a:pt x="1704" y="876"/>
                    </a:lnTo>
                    <a:lnTo>
                      <a:pt x="1704" y="888"/>
                    </a:lnTo>
                    <a:lnTo>
                      <a:pt x="1710" y="906"/>
                    </a:lnTo>
                    <a:lnTo>
                      <a:pt x="1722" y="924"/>
                    </a:lnTo>
                    <a:lnTo>
                      <a:pt x="1746" y="936"/>
                    </a:lnTo>
                    <a:lnTo>
                      <a:pt x="1764" y="930"/>
                    </a:lnTo>
                    <a:lnTo>
                      <a:pt x="1788" y="906"/>
                    </a:lnTo>
                    <a:lnTo>
                      <a:pt x="1788" y="864"/>
                    </a:lnTo>
                    <a:lnTo>
                      <a:pt x="1782" y="858"/>
                    </a:lnTo>
                    <a:lnTo>
                      <a:pt x="1776" y="846"/>
                    </a:lnTo>
                    <a:lnTo>
                      <a:pt x="1800" y="822"/>
                    </a:lnTo>
                    <a:lnTo>
                      <a:pt x="1806" y="804"/>
                    </a:lnTo>
                    <a:lnTo>
                      <a:pt x="1806" y="774"/>
                    </a:lnTo>
                    <a:lnTo>
                      <a:pt x="1812" y="756"/>
                    </a:lnTo>
                    <a:lnTo>
                      <a:pt x="1812" y="726"/>
                    </a:lnTo>
                    <a:lnTo>
                      <a:pt x="1806" y="714"/>
                    </a:lnTo>
                    <a:lnTo>
                      <a:pt x="1800" y="696"/>
                    </a:lnTo>
                    <a:lnTo>
                      <a:pt x="1794" y="684"/>
                    </a:lnTo>
                    <a:lnTo>
                      <a:pt x="1794" y="636"/>
                    </a:lnTo>
                    <a:lnTo>
                      <a:pt x="1800" y="630"/>
                    </a:lnTo>
                    <a:lnTo>
                      <a:pt x="1800" y="624"/>
                    </a:lnTo>
                    <a:lnTo>
                      <a:pt x="1806" y="618"/>
                    </a:lnTo>
                    <a:lnTo>
                      <a:pt x="1812" y="618"/>
                    </a:lnTo>
                    <a:lnTo>
                      <a:pt x="1818" y="624"/>
                    </a:lnTo>
                    <a:lnTo>
                      <a:pt x="1824" y="642"/>
                    </a:lnTo>
                    <a:lnTo>
                      <a:pt x="1830" y="666"/>
                    </a:lnTo>
                    <a:lnTo>
                      <a:pt x="1836" y="684"/>
                    </a:lnTo>
                    <a:lnTo>
                      <a:pt x="1836" y="702"/>
                    </a:lnTo>
                    <a:lnTo>
                      <a:pt x="1866" y="738"/>
                    </a:lnTo>
                    <a:lnTo>
                      <a:pt x="1866" y="792"/>
                    </a:lnTo>
                    <a:lnTo>
                      <a:pt x="1890" y="822"/>
                    </a:lnTo>
                    <a:lnTo>
                      <a:pt x="1890" y="858"/>
                    </a:lnTo>
                    <a:lnTo>
                      <a:pt x="1902" y="930"/>
                    </a:lnTo>
                    <a:lnTo>
                      <a:pt x="1920" y="918"/>
                    </a:lnTo>
                    <a:lnTo>
                      <a:pt x="1962" y="930"/>
                    </a:lnTo>
                    <a:lnTo>
                      <a:pt x="1962" y="870"/>
                    </a:lnTo>
                    <a:lnTo>
                      <a:pt x="1968" y="864"/>
                    </a:lnTo>
                    <a:lnTo>
                      <a:pt x="1974" y="852"/>
                    </a:lnTo>
                    <a:lnTo>
                      <a:pt x="1980" y="876"/>
                    </a:lnTo>
                    <a:lnTo>
                      <a:pt x="1998" y="876"/>
                    </a:lnTo>
                    <a:lnTo>
                      <a:pt x="2004" y="870"/>
                    </a:lnTo>
                    <a:lnTo>
                      <a:pt x="2010" y="858"/>
                    </a:lnTo>
                    <a:lnTo>
                      <a:pt x="2010" y="828"/>
                    </a:lnTo>
                    <a:lnTo>
                      <a:pt x="2004" y="822"/>
                    </a:lnTo>
                    <a:lnTo>
                      <a:pt x="2004" y="816"/>
                    </a:lnTo>
                    <a:lnTo>
                      <a:pt x="1992" y="810"/>
                    </a:lnTo>
                    <a:lnTo>
                      <a:pt x="1986" y="798"/>
                    </a:lnTo>
                    <a:lnTo>
                      <a:pt x="1974" y="792"/>
                    </a:lnTo>
                    <a:lnTo>
                      <a:pt x="1962" y="780"/>
                    </a:lnTo>
                    <a:lnTo>
                      <a:pt x="1956" y="768"/>
                    </a:lnTo>
                    <a:lnTo>
                      <a:pt x="1944" y="756"/>
                    </a:lnTo>
                    <a:lnTo>
                      <a:pt x="1944" y="750"/>
                    </a:lnTo>
                    <a:lnTo>
                      <a:pt x="1956" y="726"/>
                    </a:lnTo>
                    <a:lnTo>
                      <a:pt x="1968" y="720"/>
                    </a:lnTo>
                    <a:lnTo>
                      <a:pt x="1968" y="708"/>
                    </a:lnTo>
                    <a:lnTo>
                      <a:pt x="1962" y="696"/>
                    </a:lnTo>
                    <a:lnTo>
                      <a:pt x="1938" y="684"/>
                    </a:lnTo>
                    <a:lnTo>
                      <a:pt x="1932" y="672"/>
                    </a:lnTo>
                    <a:lnTo>
                      <a:pt x="1932" y="642"/>
                    </a:lnTo>
                    <a:lnTo>
                      <a:pt x="1938" y="636"/>
                    </a:lnTo>
                    <a:lnTo>
                      <a:pt x="1938" y="630"/>
                    </a:lnTo>
                    <a:lnTo>
                      <a:pt x="1926" y="618"/>
                    </a:lnTo>
                    <a:lnTo>
                      <a:pt x="1914" y="612"/>
                    </a:lnTo>
                    <a:lnTo>
                      <a:pt x="1896" y="594"/>
                    </a:lnTo>
                    <a:lnTo>
                      <a:pt x="1884" y="588"/>
                    </a:lnTo>
                    <a:lnTo>
                      <a:pt x="1878" y="582"/>
                    </a:lnTo>
                    <a:lnTo>
                      <a:pt x="1914" y="582"/>
                    </a:lnTo>
                    <a:lnTo>
                      <a:pt x="1926" y="576"/>
                    </a:lnTo>
                    <a:lnTo>
                      <a:pt x="1932" y="570"/>
                    </a:lnTo>
                    <a:lnTo>
                      <a:pt x="1944" y="546"/>
                    </a:lnTo>
                    <a:lnTo>
                      <a:pt x="1950" y="540"/>
                    </a:lnTo>
                    <a:lnTo>
                      <a:pt x="1956" y="528"/>
                    </a:lnTo>
                    <a:lnTo>
                      <a:pt x="1992" y="528"/>
                    </a:lnTo>
                    <a:lnTo>
                      <a:pt x="2004" y="522"/>
                    </a:lnTo>
                    <a:lnTo>
                      <a:pt x="2010" y="522"/>
                    </a:lnTo>
                    <a:lnTo>
                      <a:pt x="2016" y="516"/>
                    </a:lnTo>
                    <a:lnTo>
                      <a:pt x="2016" y="504"/>
                    </a:lnTo>
                    <a:lnTo>
                      <a:pt x="1998" y="486"/>
                    </a:lnTo>
                    <a:lnTo>
                      <a:pt x="1986" y="480"/>
                    </a:lnTo>
                    <a:lnTo>
                      <a:pt x="1974" y="486"/>
                    </a:lnTo>
                    <a:lnTo>
                      <a:pt x="1956" y="504"/>
                    </a:lnTo>
                    <a:lnTo>
                      <a:pt x="1956" y="510"/>
                    </a:lnTo>
                    <a:lnTo>
                      <a:pt x="1944" y="510"/>
                    </a:lnTo>
                    <a:lnTo>
                      <a:pt x="1932" y="504"/>
                    </a:lnTo>
                    <a:lnTo>
                      <a:pt x="1896" y="504"/>
                    </a:lnTo>
                    <a:lnTo>
                      <a:pt x="1890" y="510"/>
                    </a:lnTo>
                    <a:lnTo>
                      <a:pt x="1884" y="522"/>
                    </a:lnTo>
                    <a:lnTo>
                      <a:pt x="1854" y="552"/>
                    </a:lnTo>
                    <a:lnTo>
                      <a:pt x="1848" y="546"/>
                    </a:lnTo>
                    <a:lnTo>
                      <a:pt x="1836" y="540"/>
                    </a:lnTo>
                    <a:lnTo>
                      <a:pt x="1824" y="516"/>
                    </a:lnTo>
                    <a:lnTo>
                      <a:pt x="1788" y="498"/>
                    </a:lnTo>
                    <a:lnTo>
                      <a:pt x="1776" y="498"/>
                    </a:lnTo>
                    <a:lnTo>
                      <a:pt x="1776" y="486"/>
                    </a:lnTo>
                    <a:lnTo>
                      <a:pt x="1782" y="468"/>
                    </a:lnTo>
                    <a:lnTo>
                      <a:pt x="1782" y="456"/>
                    </a:lnTo>
                    <a:lnTo>
                      <a:pt x="1794" y="420"/>
                    </a:lnTo>
                    <a:lnTo>
                      <a:pt x="1806" y="408"/>
                    </a:lnTo>
                    <a:lnTo>
                      <a:pt x="1824" y="408"/>
                    </a:lnTo>
                    <a:lnTo>
                      <a:pt x="1842" y="414"/>
                    </a:lnTo>
                    <a:lnTo>
                      <a:pt x="1896" y="414"/>
                    </a:lnTo>
                    <a:lnTo>
                      <a:pt x="1902" y="408"/>
                    </a:lnTo>
                    <a:lnTo>
                      <a:pt x="1908" y="408"/>
                    </a:lnTo>
                    <a:lnTo>
                      <a:pt x="1908" y="402"/>
                    </a:lnTo>
                    <a:lnTo>
                      <a:pt x="1914" y="396"/>
                    </a:lnTo>
                    <a:lnTo>
                      <a:pt x="1920" y="396"/>
                    </a:lnTo>
                    <a:lnTo>
                      <a:pt x="1944" y="402"/>
                    </a:lnTo>
                    <a:lnTo>
                      <a:pt x="1980" y="420"/>
                    </a:lnTo>
                    <a:lnTo>
                      <a:pt x="2010" y="432"/>
                    </a:lnTo>
                    <a:lnTo>
                      <a:pt x="2034" y="438"/>
                    </a:lnTo>
                    <a:lnTo>
                      <a:pt x="2040" y="438"/>
                    </a:lnTo>
                    <a:lnTo>
                      <a:pt x="2052" y="432"/>
                    </a:lnTo>
                    <a:lnTo>
                      <a:pt x="2064" y="420"/>
                    </a:lnTo>
                    <a:lnTo>
                      <a:pt x="2082" y="420"/>
                    </a:lnTo>
                    <a:lnTo>
                      <a:pt x="2094" y="414"/>
                    </a:lnTo>
                    <a:lnTo>
                      <a:pt x="2106" y="414"/>
                    </a:lnTo>
                    <a:lnTo>
                      <a:pt x="2112" y="408"/>
                    </a:lnTo>
                    <a:lnTo>
                      <a:pt x="2112" y="402"/>
                    </a:lnTo>
                    <a:lnTo>
                      <a:pt x="2106" y="396"/>
                    </a:lnTo>
                    <a:lnTo>
                      <a:pt x="2106" y="390"/>
                    </a:lnTo>
                    <a:lnTo>
                      <a:pt x="2118" y="378"/>
                    </a:lnTo>
                    <a:lnTo>
                      <a:pt x="2142" y="366"/>
                    </a:lnTo>
                    <a:lnTo>
                      <a:pt x="2148" y="360"/>
                    </a:lnTo>
                    <a:lnTo>
                      <a:pt x="2160" y="354"/>
                    </a:lnTo>
                    <a:lnTo>
                      <a:pt x="2148" y="324"/>
                    </a:lnTo>
                    <a:lnTo>
                      <a:pt x="2070" y="360"/>
                    </a:lnTo>
                    <a:lnTo>
                      <a:pt x="2076" y="366"/>
                    </a:lnTo>
                    <a:lnTo>
                      <a:pt x="2076" y="372"/>
                    </a:lnTo>
                    <a:lnTo>
                      <a:pt x="2070" y="378"/>
                    </a:lnTo>
                    <a:lnTo>
                      <a:pt x="2046" y="378"/>
                    </a:lnTo>
                    <a:lnTo>
                      <a:pt x="2022" y="366"/>
                    </a:lnTo>
                    <a:lnTo>
                      <a:pt x="2004" y="366"/>
                    </a:lnTo>
                    <a:lnTo>
                      <a:pt x="1968" y="384"/>
                    </a:lnTo>
                    <a:lnTo>
                      <a:pt x="1950" y="384"/>
                    </a:lnTo>
                    <a:lnTo>
                      <a:pt x="1938" y="378"/>
                    </a:lnTo>
                    <a:lnTo>
                      <a:pt x="1926" y="378"/>
                    </a:lnTo>
                    <a:lnTo>
                      <a:pt x="1902" y="366"/>
                    </a:lnTo>
                    <a:lnTo>
                      <a:pt x="1860" y="366"/>
                    </a:lnTo>
                    <a:lnTo>
                      <a:pt x="1872" y="348"/>
                    </a:lnTo>
                    <a:lnTo>
                      <a:pt x="1860" y="348"/>
                    </a:lnTo>
                    <a:lnTo>
                      <a:pt x="1848" y="342"/>
                    </a:lnTo>
                    <a:lnTo>
                      <a:pt x="1824" y="342"/>
                    </a:lnTo>
                    <a:lnTo>
                      <a:pt x="1824" y="366"/>
                    </a:lnTo>
                    <a:lnTo>
                      <a:pt x="1812" y="378"/>
                    </a:lnTo>
                    <a:lnTo>
                      <a:pt x="1788" y="390"/>
                    </a:lnTo>
                    <a:lnTo>
                      <a:pt x="1764" y="390"/>
                    </a:lnTo>
                    <a:lnTo>
                      <a:pt x="1758" y="396"/>
                    </a:lnTo>
                    <a:lnTo>
                      <a:pt x="1758" y="426"/>
                    </a:lnTo>
                    <a:lnTo>
                      <a:pt x="1740" y="432"/>
                    </a:lnTo>
                    <a:lnTo>
                      <a:pt x="1752" y="498"/>
                    </a:lnTo>
                    <a:lnTo>
                      <a:pt x="1740" y="498"/>
                    </a:lnTo>
                    <a:lnTo>
                      <a:pt x="1734" y="510"/>
                    </a:lnTo>
                    <a:lnTo>
                      <a:pt x="1728" y="516"/>
                    </a:lnTo>
                    <a:lnTo>
                      <a:pt x="1710" y="552"/>
                    </a:lnTo>
                    <a:close/>
                    <a:moveTo>
                      <a:pt x="1986" y="576"/>
                    </a:moveTo>
                    <a:lnTo>
                      <a:pt x="1986" y="594"/>
                    </a:lnTo>
                    <a:lnTo>
                      <a:pt x="1992" y="600"/>
                    </a:lnTo>
                    <a:lnTo>
                      <a:pt x="2004" y="600"/>
                    </a:lnTo>
                    <a:lnTo>
                      <a:pt x="2016" y="588"/>
                    </a:lnTo>
                    <a:lnTo>
                      <a:pt x="2016" y="576"/>
                    </a:lnTo>
                    <a:lnTo>
                      <a:pt x="1986" y="576"/>
                    </a:lnTo>
                    <a:close/>
                    <a:moveTo>
                      <a:pt x="1686" y="1110"/>
                    </a:moveTo>
                    <a:lnTo>
                      <a:pt x="1674" y="1110"/>
                    </a:lnTo>
                    <a:lnTo>
                      <a:pt x="1668" y="1116"/>
                    </a:lnTo>
                    <a:lnTo>
                      <a:pt x="1662" y="1116"/>
                    </a:lnTo>
                    <a:lnTo>
                      <a:pt x="1614" y="1104"/>
                    </a:lnTo>
                    <a:lnTo>
                      <a:pt x="1644" y="1146"/>
                    </a:lnTo>
                    <a:lnTo>
                      <a:pt x="1650" y="1152"/>
                    </a:lnTo>
                    <a:lnTo>
                      <a:pt x="1662" y="1158"/>
                    </a:lnTo>
                    <a:lnTo>
                      <a:pt x="1668" y="1164"/>
                    </a:lnTo>
                    <a:lnTo>
                      <a:pt x="1680" y="1170"/>
                    </a:lnTo>
                    <a:lnTo>
                      <a:pt x="1692" y="1158"/>
                    </a:lnTo>
                    <a:lnTo>
                      <a:pt x="1698" y="1140"/>
                    </a:lnTo>
                    <a:lnTo>
                      <a:pt x="1698" y="1128"/>
                    </a:lnTo>
                    <a:lnTo>
                      <a:pt x="1692" y="1116"/>
                    </a:lnTo>
                    <a:lnTo>
                      <a:pt x="1686" y="1110"/>
                    </a:lnTo>
                    <a:close/>
                    <a:moveTo>
                      <a:pt x="2094" y="1104"/>
                    </a:moveTo>
                    <a:lnTo>
                      <a:pt x="2064" y="1128"/>
                    </a:lnTo>
                    <a:lnTo>
                      <a:pt x="2094" y="1134"/>
                    </a:lnTo>
                    <a:lnTo>
                      <a:pt x="2094" y="1104"/>
                    </a:lnTo>
                    <a:close/>
                    <a:moveTo>
                      <a:pt x="486" y="294"/>
                    </a:moveTo>
                    <a:lnTo>
                      <a:pt x="474" y="288"/>
                    </a:lnTo>
                    <a:lnTo>
                      <a:pt x="468" y="288"/>
                    </a:lnTo>
                    <a:lnTo>
                      <a:pt x="456" y="294"/>
                    </a:lnTo>
                    <a:lnTo>
                      <a:pt x="456" y="312"/>
                    </a:lnTo>
                    <a:lnTo>
                      <a:pt x="468" y="324"/>
                    </a:lnTo>
                    <a:lnTo>
                      <a:pt x="474" y="318"/>
                    </a:lnTo>
                    <a:lnTo>
                      <a:pt x="486" y="318"/>
                    </a:lnTo>
                    <a:lnTo>
                      <a:pt x="486" y="312"/>
                    </a:lnTo>
                    <a:lnTo>
                      <a:pt x="492" y="300"/>
                    </a:lnTo>
                    <a:lnTo>
                      <a:pt x="486" y="294"/>
                    </a:lnTo>
                    <a:close/>
                    <a:moveTo>
                      <a:pt x="2346" y="588"/>
                    </a:moveTo>
                    <a:lnTo>
                      <a:pt x="2340" y="576"/>
                    </a:lnTo>
                    <a:lnTo>
                      <a:pt x="2328" y="570"/>
                    </a:lnTo>
                    <a:lnTo>
                      <a:pt x="2310" y="552"/>
                    </a:lnTo>
                    <a:lnTo>
                      <a:pt x="2304" y="552"/>
                    </a:lnTo>
                    <a:lnTo>
                      <a:pt x="2304" y="600"/>
                    </a:lnTo>
                    <a:lnTo>
                      <a:pt x="2316" y="600"/>
                    </a:lnTo>
                    <a:lnTo>
                      <a:pt x="2328" y="606"/>
                    </a:lnTo>
                    <a:lnTo>
                      <a:pt x="2334" y="606"/>
                    </a:lnTo>
                    <a:lnTo>
                      <a:pt x="2346" y="600"/>
                    </a:lnTo>
                    <a:lnTo>
                      <a:pt x="2346" y="588"/>
                    </a:lnTo>
                    <a:close/>
                    <a:moveTo>
                      <a:pt x="2310" y="474"/>
                    </a:moveTo>
                    <a:lnTo>
                      <a:pt x="2340" y="504"/>
                    </a:lnTo>
                    <a:lnTo>
                      <a:pt x="2358" y="516"/>
                    </a:lnTo>
                    <a:lnTo>
                      <a:pt x="2382" y="528"/>
                    </a:lnTo>
                    <a:lnTo>
                      <a:pt x="2400" y="528"/>
                    </a:lnTo>
                    <a:lnTo>
                      <a:pt x="2400" y="522"/>
                    </a:lnTo>
                    <a:lnTo>
                      <a:pt x="2358" y="480"/>
                    </a:lnTo>
                    <a:lnTo>
                      <a:pt x="2358" y="468"/>
                    </a:lnTo>
                    <a:lnTo>
                      <a:pt x="2364" y="456"/>
                    </a:lnTo>
                    <a:lnTo>
                      <a:pt x="2376" y="450"/>
                    </a:lnTo>
                    <a:lnTo>
                      <a:pt x="2394" y="450"/>
                    </a:lnTo>
                    <a:lnTo>
                      <a:pt x="2406" y="456"/>
                    </a:lnTo>
                    <a:lnTo>
                      <a:pt x="2424" y="444"/>
                    </a:lnTo>
                    <a:lnTo>
                      <a:pt x="2400" y="432"/>
                    </a:lnTo>
                    <a:lnTo>
                      <a:pt x="2412" y="426"/>
                    </a:lnTo>
                    <a:lnTo>
                      <a:pt x="2424" y="402"/>
                    </a:lnTo>
                    <a:lnTo>
                      <a:pt x="2412" y="378"/>
                    </a:lnTo>
                    <a:lnTo>
                      <a:pt x="2400" y="372"/>
                    </a:lnTo>
                    <a:lnTo>
                      <a:pt x="2382" y="372"/>
                    </a:lnTo>
                    <a:lnTo>
                      <a:pt x="2358" y="396"/>
                    </a:lnTo>
                    <a:lnTo>
                      <a:pt x="2346" y="402"/>
                    </a:lnTo>
                    <a:lnTo>
                      <a:pt x="2340" y="408"/>
                    </a:lnTo>
                    <a:lnTo>
                      <a:pt x="2334" y="408"/>
                    </a:lnTo>
                    <a:lnTo>
                      <a:pt x="2328" y="402"/>
                    </a:lnTo>
                    <a:lnTo>
                      <a:pt x="2328" y="366"/>
                    </a:lnTo>
                    <a:lnTo>
                      <a:pt x="2334" y="360"/>
                    </a:lnTo>
                    <a:lnTo>
                      <a:pt x="2346" y="336"/>
                    </a:lnTo>
                    <a:lnTo>
                      <a:pt x="2346" y="318"/>
                    </a:lnTo>
                    <a:lnTo>
                      <a:pt x="2340" y="312"/>
                    </a:lnTo>
                    <a:lnTo>
                      <a:pt x="2358" y="276"/>
                    </a:lnTo>
                    <a:lnTo>
                      <a:pt x="2316" y="312"/>
                    </a:lnTo>
                    <a:lnTo>
                      <a:pt x="2316" y="342"/>
                    </a:lnTo>
                    <a:lnTo>
                      <a:pt x="2304" y="348"/>
                    </a:lnTo>
                    <a:lnTo>
                      <a:pt x="2298" y="354"/>
                    </a:lnTo>
                    <a:lnTo>
                      <a:pt x="2286" y="378"/>
                    </a:lnTo>
                    <a:lnTo>
                      <a:pt x="2286" y="408"/>
                    </a:lnTo>
                    <a:lnTo>
                      <a:pt x="2298" y="420"/>
                    </a:lnTo>
                    <a:lnTo>
                      <a:pt x="2304" y="432"/>
                    </a:lnTo>
                    <a:lnTo>
                      <a:pt x="2310" y="438"/>
                    </a:lnTo>
                    <a:lnTo>
                      <a:pt x="2310" y="444"/>
                    </a:lnTo>
                    <a:lnTo>
                      <a:pt x="2304" y="450"/>
                    </a:lnTo>
                    <a:lnTo>
                      <a:pt x="2304" y="468"/>
                    </a:lnTo>
                    <a:lnTo>
                      <a:pt x="2310" y="474"/>
                    </a:lnTo>
                    <a:close/>
                    <a:moveTo>
                      <a:pt x="2250" y="708"/>
                    </a:moveTo>
                    <a:lnTo>
                      <a:pt x="2238" y="696"/>
                    </a:lnTo>
                    <a:lnTo>
                      <a:pt x="2214" y="708"/>
                    </a:lnTo>
                    <a:lnTo>
                      <a:pt x="2214" y="732"/>
                    </a:lnTo>
                    <a:lnTo>
                      <a:pt x="2220" y="744"/>
                    </a:lnTo>
                    <a:lnTo>
                      <a:pt x="2226" y="750"/>
                    </a:lnTo>
                    <a:lnTo>
                      <a:pt x="2250" y="762"/>
                    </a:lnTo>
                    <a:lnTo>
                      <a:pt x="2274" y="762"/>
                    </a:lnTo>
                    <a:lnTo>
                      <a:pt x="2280" y="750"/>
                    </a:lnTo>
                    <a:lnTo>
                      <a:pt x="2280" y="738"/>
                    </a:lnTo>
                    <a:lnTo>
                      <a:pt x="2274" y="726"/>
                    </a:lnTo>
                    <a:lnTo>
                      <a:pt x="2274" y="714"/>
                    </a:lnTo>
                    <a:lnTo>
                      <a:pt x="2268" y="708"/>
                    </a:lnTo>
                    <a:lnTo>
                      <a:pt x="2268" y="702"/>
                    </a:lnTo>
                    <a:lnTo>
                      <a:pt x="2250" y="708"/>
                    </a:lnTo>
                    <a:close/>
                    <a:moveTo>
                      <a:pt x="2148" y="1104"/>
                    </a:moveTo>
                    <a:lnTo>
                      <a:pt x="2226" y="1092"/>
                    </a:lnTo>
                    <a:lnTo>
                      <a:pt x="2166" y="1074"/>
                    </a:lnTo>
                    <a:lnTo>
                      <a:pt x="2148" y="1104"/>
                    </a:lnTo>
                    <a:close/>
                    <a:moveTo>
                      <a:pt x="2544" y="750"/>
                    </a:moveTo>
                    <a:lnTo>
                      <a:pt x="2520" y="732"/>
                    </a:lnTo>
                    <a:lnTo>
                      <a:pt x="2526" y="714"/>
                    </a:lnTo>
                    <a:lnTo>
                      <a:pt x="2514" y="702"/>
                    </a:lnTo>
                    <a:lnTo>
                      <a:pt x="2508" y="690"/>
                    </a:lnTo>
                    <a:lnTo>
                      <a:pt x="2490" y="684"/>
                    </a:lnTo>
                    <a:lnTo>
                      <a:pt x="2472" y="672"/>
                    </a:lnTo>
                    <a:lnTo>
                      <a:pt x="2442" y="666"/>
                    </a:lnTo>
                    <a:lnTo>
                      <a:pt x="2424" y="666"/>
                    </a:lnTo>
                    <a:lnTo>
                      <a:pt x="2388" y="684"/>
                    </a:lnTo>
                    <a:lnTo>
                      <a:pt x="2358" y="684"/>
                    </a:lnTo>
                    <a:lnTo>
                      <a:pt x="2346" y="696"/>
                    </a:lnTo>
                    <a:lnTo>
                      <a:pt x="2340" y="708"/>
                    </a:lnTo>
                    <a:lnTo>
                      <a:pt x="2340" y="726"/>
                    </a:lnTo>
                    <a:lnTo>
                      <a:pt x="2346" y="732"/>
                    </a:lnTo>
                    <a:lnTo>
                      <a:pt x="2364" y="714"/>
                    </a:lnTo>
                    <a:lnTo>
                      <a:pt x="2364" y="726"/>
                    </a:lnTo>
                    <a:lnTo>
                      <a:pt x="2370" y="738"/>
                    </a:lnTo>
                    <a:lnTo>
                      <a:pt x="2376" y="744"/>
                    </a:lnTo>
                    <a:lnTo>
                      <a:pt x="2388" y="738"/>
                    </a:lnTo>
                    <a:lnTo>
                      <a:pt x="2394" y="732"/>
                    </a:lnTo>
                    <a:lnTo>
                      <a:pt x="2394" y="726"/>
                    </a:lnTo>
                    <a:lnTo>
                      <a:pt x="2400" y="720"/>
                    </a:lnTo>
                    <a:lnTo>
                      <a:pt x="2400" y="714"/>
                    </a:lnTo>
                    <a:lnTo>
                      <a:pt x="2406" y="726"/>
                    </a:lnTo>
                    <a:lnTo>
                      <a:pt x="2418" y="732"/>
                    </a:lnTo>
                    <a:lnTo>
                      <a:pt x="2430" y="732"/>
                    </a:lnTo>
                    <a:lnTo>
                      <a:pt x="2442" y="720"/>
                    </a:lnTo>
                    <a:lnTo>
                      <a:pt x="2454" y="714"/>
                    </a:lnTo>
                    <a:lnTo>
                      <a:pt x="2460" y="708"/>
                    </a:lnTo>
                    <a:lnTo>
                      <a:pt x="2472" y="762"/>
                    </a:lnTo>
                    <a:lnTo>
                      <a:pt x="2502" y="738"/>
                    </a:lnTo>
                    <a:lnTo>
                      <a:pt x="2538" y="774"/>
                    </a:lnTo>
                    <a:lnTo>
                      <a:pt x="2544" y="750"/>
                    </a:lnTo>
                    <a:close/>
                    <a:moveTo>
                      <a:pt x="3264" y="678"/>
                    </a:moveTo>
                    <a:lnTo>
                      <a:pt x="3222" y="648"/>
                    </a:lnTo>
                    <a:lnTo>
                      <a:pt x="3210" y="648"/>
                    </a:lnTo>
                    <a:lnTo>
                      <a:pt x="3198" y="654"/>
                    </a:lnTo>
                    <a:lnTo>
                      <a:pt x="3180" y="654"/>
                    </a:lnTo>
                    <a:lnTo>
                      <a:pt x="3162" y="648"/>
                    </a:lnTo>
                    <a:lnTo>
                      <a:pt x="3126" y="630"/>
                    </a:lnTo>
                    <a:lnTo>
                      <a:pt x="3096" y="612"/>
                    </a:lnTo>
                    <a:lnTo>
                      <a:pt x="3060" y="594"/>
                    </a:lnTo>
                    <a:lnTo>
                      <a:pt x="3042" y="582"/>
                    </a:lnTo>
                    <a:lnTo>
                      <a:pt x="3030" y="582"/>
                    </a:lnTo>
                    <a:lnTo>
                      <a:pt x="3006" y="594"/>
                    </a:lnTo>
                    <a:lnTo>
                      <a:pt x="3000" y="600"/>
                    </a:lnTo>
                    <a:lnTo>
                      <a:pt x="2988" y="606"/>
                    </a:lnTo>
                    <a:lnTo>
                      <a:pt x="3006" y="630"/>
                    </a:lnTo>
                    <a:lnTo>
                      <a:pt x="2928" y="642"/>
                    </a:lnTo>
                    <a:lnTo>
                      <a:pt x="2934" y="666"/>
                    </a:lnTo>
                    <a:lnTo>
                      <a:pt x="2928" y="678"/>
                    </a:lnTo>
                    <a:lnTo>
                      <a:pt x="2922" y="684"/>
                    </a:lnTo>
                    <a:lnTo>
                      <a:pt x="2916" y="696"/>
                    </a:lnTo>
                    <a:lnTo>
                      <a:pt x="2880" y="720"/>
                    </a:lnTo>
                    <a:lnTo>
                      <a:pt x="2862" y="726"/>
                    </a:lnTo>
                    <a:lnTo>
                      <a:pt x="2844" y="726"/>
                    </a:lnTo>
                    <a:lnTo>
                      <a:pt x="2832" y="720"/>
                    </a:lnTo>
                    <a:lnTo>
                      <a:pt x="2826" y="714"/>
                    </a:lnTo>
                    <a:lnTo>
                      <a:pt x="2820" y="702"/>
                    </a:lnTo>
                    <a:lnTo>
                      <a:pt x="2820" y="678"/>
                    </a:lnTo>
                    <a:lnTo>
                      <a:pt x="2814" y="672"/>
                    </a:lnTo>
                    <a:lnTo>
                      <a:pt x="2814" y="660"/>
                    </a:lnTo>
                    <a:lnTo>
                      <a:pt x="2808" y="666"/>
                    </a:lnTo>
                    <a:lnTo>
                      <a:pt x="2808" y="672"/>
                    </a:lnTo>
                    <a:lnTo>
                      <a:pt x="2802" y="684"/>
                    </a:lnTo>
                    <a:lnTo>
                      <a:pt x="2796" y="690"/>
                    </a:lnTo>
                    <a:lnTo>
                      <a:pt x="2796" y="696"/>
                    </a:lnTo>
                    <a:lnTo>
                      <a:pt x="2796" y="690"/>
                    </a:lnTo>
                    <a:lnTo>
                      <a:pt x="2790" y="684"/>
                    </a:lnTo>
                    <a:lnTo>
                      <a:pt x="2790" y="672"/>
                    </a:lnTo>
                    <a:lnTo>
                      <a:pt x="2784" y="660"/>
                    </a:lnTo>
                    <a:lnTo>
                      <a:pt x="2784" y="576"/>
                    </a:lnTo>
                    <a:lnTo>
                      <a:pt x="2778" y="558"/>
                    </a:lnTo>
                    <a:lnTo>
                      <a:pt x="2760" y="522"/>
                    </a:lnTo>
                    <a:lnTo>
                      <a:pt x="2724" y="522"/>
                    </a:lnTo>
                    <a:lnTo>
                      <a:pt x="2718" y="510"/>
                    </a:lnTo>
                    <a:lnTo>
                      <a:pt x="2694" y="498"/>
                    </a:lnTo>
                    <a:lnTo>
                      <a:pt x="2676" y="486"/>
                    </a:lnTo>
                    <a:lnTo>
                      <a:pt x="2652" y="486"/>
                    </a:lnTo>
                    <a:lnTo>
                      <a:pt x="2634" y="498"/>
                    </a:lnTo>
                    <a:lnTo>
                      <a:pt x="2628" y="504"/>
                    </a:lnTo>
                    <a:lnTo>
                      <a:pt x="2616" y="510"/>
                    </a:lnTo>
                    <a:lnTo>
                      <a:pt x="2610" y="522"/>
                    </a:lnTo>
                    <a:lnTo>
                      <a:pt x="2586" y="528"/>
                    </a:lnTo>
                    <a:lnTo>
                      <a:pt x="2580" y="546"/>
                    </a:lnTo>
                    <a:lnTo>
                      <a:pt x="2562" y="558"/>
                    </a:lnTo>
                    <a:lnTo>
                      <a:pt x="2562" y="540"/>
                    </a:lnTo>
                    <a:lnTo>
                      <a:pt x="2556" y="534"/>
                    </a:lnTo>
                    <a:lnTo>
                      <a:pt x="2532" y="534"/>
                    </a:lnTo>
                    <a:lnTo>
                      <a:pt x="2532" y="546"/>
                    </a:lnTo>
                    <a:lnTo>
                      <a:pt x="2544" y="570"/>
                    </a:lnTo>
                    <a:lnTo>
                      <a:pt x="2568" y="582"/>
                    </a:lnTo>
                    <a:lnTo>
                      <a:pt x="2604" y="582"/>
                    </a:lnTo>
                    <a:lnTo>
                      <a:pt x="2616" y="588"/>
                    </a:lnTo>
                    <a:lnTo>
                      <a:pt x="2622" y="594"/>
                    </a:lnTo>
                    <a:lnTo>
                      <a:pt x="2628" y="594"/>
                    </a:lnTo>
                    <a:lnTo>
                      <a:pt x="2628" y="618"/>
                    </a:lnTo>
                    <a:lnTo>
                      <a:pt x="2634" y="630"/>
                    </a:lnTo>
                    <a:lnTo>
                      <a:pt x="2640" y="636"/>
                    </a:lnTo>
                    <a:lnTo>
                      <a:pt x="2652" y="642"/>
                    </a:lnTo>
                    <a:lnTo>
                      <a:pt x="2694" y="642"/>
                    </a:lnTo>
                    <a:lnTo>
                      <a:pt x="2712" y="636"/>
                    </a:lnTo>
                    <a:lnTo>
                      <a:pt x="2754" y="636"/>
                    </a:lnTo>
                    <a:lnTo>
                      <a:pt x="2760" y="642"/>
                    </a:lnTo>
                    <a:lnTo>
                      <a:pt x="2760" y="660"/>
                    </a:lnTo>
                    <a:lnTo>
                      <a:pt x="2700" y="660"/>
                    </a:lnTo>
                    <a:lnTo>
                      <a:pt x="2688" y="666"/>
                    </a:lnTo>
                    <a:lnTo>
                      <a:pt x="2676" y="678"/>
                    </a:lnTo>
                    <a:lnTo>
                      <a:pt x="2640" y="678"/>
                    </a:lnTo>
                    <a:lnTo>
                      <a:pt x="2616" y="690"/>
                    </a:lnTo>
                    <a:lnTo>
                      <a:pt x="2616" y="696"/>
                    </a:lnTo>
                    <a:lnTo>
                      <a:pt x="2622" y="696"/>
                    </a:lnTo>
                    <a:lnTo>
                      <a:pt x="2646" y="708"/>
                    </a:lnTo>
                    <a:lnTo>
                      <a:pt x="2658" y="708"/>
                    </a:lnTo>
                    <a:lnTo>
                      <a:pt x="2676" y="726"/>
                    </a:lnTo>
                    <a:lnTo>
                      <a:pt x="2682" y="738"/>
                    </a:lnTo>
                    <a:lnTo>
                      <a:pt x="2688" y="744"/>
                    </a:lnTo>
                    <a:lnTo>
                      <a:pt x="2682" y="750"/>
                    </a:lnTo>
                    <a:lnTo>
                      <a:pt x="2676" y="762"/>
                    </a:lnTo>
                    <a:lnTo>
                      <a:pt x="2676" y="774"/>
                    </a:lnTo>
                    <a:lnTo>
                      <a:pt x="2670" y="780"/>
                    </a:lnTo>
                    <a:lnTo>
                      <a:pt x="2676" y="792"/>
                    </a:lnTo>
                    <a:lnTo>
                      <a:pt x="2682" y="798"/>
                    </a:lnTo>
                    <a:lnTo>
                      <a:pt x="2694" y="792"/>
                    </a:lnTo>
                    <a:lnTo>
                      <a:pt x="2706" y="780"/>
                    </a:lnTo>
                    <a:lnTo>
                      <a:pt x="2712" y="768"/>
                    </a:lnTo>
                    <a:lnTo>
                      <a:pt x="2718" y="762"/>
                    </a:lnTo>
                    <a:lnTo>
                      <a:pt x="2718" y="750"/>
                    </a:lnTo>
                    <a:lnTo>
                      <a:pt x="2724" y="744"/>
                    </a:lnTo>
                    <a:lnTo>
                      <a:pt x="2736" y="720"/>
                    </a:lnTo>
                    <a:lnTo>
                      <a:pt x="2742" y="714"/>
                    </a:lnTo>
                    <a:lnTo>
                      <a:pt x="2748" y="702"/>
                    </a:lnTo>
                    <a:lnTo>
                      <a:pt x="2748" y="744"/>
                    </a:lnTo>
                    <a:lnTo>
                      <a:pt x="2754" y="750"/>
                    </a:lnTo>
                    <a:lnTo>
                      <a:pt x="2766" y="756"/>
                    </a:lnTo>
                    <a:lnTo>
                      <a:pt x="2772" y="768"/>
                    </a:lnTo>
                    <a:lnTo>
                      <a:pt x="2784" y="774"/>
                    </a:lnTo>
                    <a:lnTo>
                      <a:pt x="2790" y="780"/>
                    </a:lnTo>
                    <a:lnTo>
                      <a:pt x="2814" y="780"/>
                    </a:lnTo>
                    <a:lnTo>
                      <a:pt x="2820" y="774"/>
                    </a:lnTo>
                    <a:lnTo>
                      <a:pt x="2826" y="774"/>
                    </a:lnTo>
                    <a:lnTo>
                      <a:pt x="2814" y="792"/>
                    </a:lnTo>
                    <a:lnTo>
                      <a:pt x="2844" y="822"/>
                    </a:lnTo>
                    <a:lnTo>
                      <a:pt x="2904" y="822"/>
                    </a:lnTo>
                    <a:lnTo>
                      <a:pt x="2940" y="846"/>
                    </a:lnTo>
                    <a:lnTo>
                      <a:pt x="2976" y="864"/>
                    </a:lnTo>
                    <a:lnTo>
                      <a:pt x="3006" y="876"/>
                    </a:lnTo>
                    <a:lnTo>
                      <a:pt x="3036" y="894"/>
                    </a:lnTo>
                    <a:lnTo>
                      <a:pt x="3066" y="924"/>
                    </a:lnTo>
                    <a:lnTo>
                      <a:pt x="3066" y="972"/>
                    </a:lnTo>
                    <a:lnTo>
                      <a:pt x="3090" y="996"/>
                    </a:lnTo>
                    <a:lnTo>
                      <a:pt x="3102" y="1002"/>
                    </a:lnTo>
                    <a:lnTo>
                      <a:pt x="3096" y="1002"/>
                    </a:lnTo>
                    <a:lnTo>
                      <a:pt x="3084" y="1008"/>
                    </a:lnTo>
                    <a:lnTo>
                      <a:pt x="3078" y="1014"/>
                    </a:lnTo>
                    <a:lnTo>
                      <a:pt x="3078" y="1020"/>
                    </a:lnTo>
                    <a:lnTo>
                      <a:pt x="3090" y="1032"/>
                    </a:lnTo>
                    <a:lnTo>
                      <a:pt x="3114" y="1032"/>
                    </a:lnTo>
                    <a:lnTo>
                      <a:pt x="3090" y="1044"/>
                    </a:lnTo>
                    <a:lnTo>
                      <a:pt x="3090" y="1056"/>
                    </a:lnTo>
                    <a:lnTo>
                      <a:pt x="3102" y="1062"/>
                    </a:lnTo>
                    <a:lnTo>
                      <a:pt x="3108" y="1092"/>
                    </a:lnTo>
                    <a:lnTo>
                      <a:pt x="3096" y="1122"/>
                    </a:lnTo>
                    <a:lnTo>
                      <a:pt x="3120" y="1122"/>
                    </a:lnTo>
                    <a:lnTo>
                      <a:pt x="3126" y="1116"/>
                    </a:lnTo>
                    <a:lnTo>
                      <a:pt x="3138" y="1116"/>
                    </a:lnTo>
                    <a:lnTo>
                      <a:pt x="3150" y="1110"/>
                    </a:lnTo>
                    <a:lnTo>
                      <a:pt x="3162" y="1110"/>
                    </a:lnTo>
                    <a:lnTo>
                      <a:pt x="3168" y="1104"/>
                    </a:lnTo>
                    <a:lnTo>
                      <a:pt x="3174" y="1104"/>
                    </a:lnTo>
                    <a:lnTo>
                      <a:pt x="3174" y="1134"/>
                    </a:lnTo>
                    <a:lnTo>
                      <a:pt x="3234" y="1194"/>
                    </a:lnTo>
                    <a:lnTo>
                      <a:pt x="3240" y="1194"/>
                    </a:lnTo>
                    <a:lnTo>
                      <a:pt x="3240" y="1146"/>
                    </a:lnTo>
                    <a:lnTo>
                      <a:pt x="3234" y="1122"/>
                    </a:lnTo>
                    <a:lnTo>
                      <a:pt x="3234" y="1116"/>
                    </a:lnTo>
                    <a:lnTo>
                      <a:pt x="3240" y="1110"/>
                    </a:lnTo>
                    <a:lnTo>
                      <a:pt x="3240" y="1098"/>
                    </a:lnTo>
                    <a:lnTo>
                      <a:pt x="3246" y="1086"/>
                    </a:lnTo>
                    <a:lnTo>
                      <a:pt x="3246" y="1062"/>
                    </a:lnTo>
                    <a:lnTo>
                      <a:pt x="3252" y="1050"/>
                    </a:lnTo>
                    <a:lnTo>
                      <a:pt x="3252" y="1020"/>
                    </a:lnTo>
                    <a:lnTo>
                      <a:pt x="3240" y="1020"/>
                    </a:lnTo>
                    <a:lnTo>
                      <a:pt x="3228" y="1014"/>
                    </a:lnTo>
                    <a:lnTo>
                      <a:pt x="3222" y="1008"/>
                    </a:lnTo>
                    <a:lnTo>
                      <a:pt x="3222" y="1002"/>
                    </a:lnTo>
                    <a:lnTo>
                      <a:pt x="3234" y="990"/>
                    </a:lnTo>
                    <a:lnTo>
                      <a:pt x="3246" y="984"/>
                    </a:lnTo>
                    <a:lnTo>
                      <a:pt x="3252" y="978"/>
                    </a:lnTo>
                    <a:lnTo>
                      <a:pt x="3252" y="864"/>
                    </a:lnTo>
                    <a:lnTo>
                      <a:pt x="3258" y="846"/>
                    </a:lnTo>
                    <a:lnTo>
                      <a:pt x="3258" y="708"/>
                    </a:lnTo>
                    <a:lnTo>
                      <a:pt x="3264" y="678"/>
                    </a:lnTo>
                    <a:close/>
                    <a:moveTo>
                      <a:pt x="336" y="666"/>
                    </a:moveTo>
                    <a:lnTo>
                      <a:pt x="330" y="672"/>
                    </a:lnTo>
                    <a:lnTo>
                      <a:pt x="354" y="696"/>
                    </a:lnTo>
                    <a:lnTo>
                      <a:pt x="360" y="708"/>
                    </a:lnTo>
                    <a:lnTo>
                      <a:pt x="366" y="714"/>
                    </a:lnTo>
                    <a:lnTo>
                      <a:pt x="378" y="714"/>
                    </a:lnTo>
                    <a:lnTo>
                      <a:pt x="378" y="696"/>
                    </a:lnTo>
                    <a:lnTo>
                      <a:pt x="366" y="690"/>
                    </a:lnTo>
                    <a:lnTo>
                      <a:pt x="360" y="678"/>
                    </a:lnTo>
                    <a:lnTo>
                      <a:pt x="348" y="672"/>
                    </a:lnTo>
                    <a:lnTo>
                      <a:pt x="342" y="666"/>
                    </a:lnTo>
                    <a:lnTo>
                      <a:pt x="336" y="666"/>
                    </a:lnTo>
                    <a:close/>
                    <a:moveTo>
                      <a:pt x="2526" y="1104"/>
                    </a:moveTo>
                    <a:lnTo>
                      <a:pt x="2544" y="1116"/>
                    </a:lnTo>
                    <a:lnTo>
                      <a:pt x="2574" y="1092"/>
                    </a:lnTo>
                    <a:lnTo>
                      <a:pt x="2592" y="1092"/>
                    </a:lnTo>
                    <a:lnTo>
                      <a:pt x="2604" y="1080"/>
                    </a:lnTo>
                    <a:lnTo>
                      <a:pt x="2604" y="1062"/>
                    </a:lnTo>
                    <a:lnTo>
                      <a:pt x="2592" y="1056"/>
                    </a:lnTo>
                    <a:lnTo>
                      <a:pt x="2586" y="1056"/>
                    </a:lnTo>
                    <a:lnTo>
                      <a:pt x="2574" y="1062"/>
                    </a:lnTo>
                    <a:lnTo>
                      <a:pt x="2556" y="1068"/>
                    </a:lnTo>
                    <a:lnTo>
                      <a:pt x="2526" y="1098"/>
                    </a:lnTo>
                    <a:lnTo>
                      <a:pt x="2526" y="1104"/>
                    </a:lnTo>
                    <a:close/>
                    <a:moveTo>
                      <a:pt x="3096" y="1068"/>
                    </a:moveTo>
                    <a:lnTo>
                      <a:pt x="3090" y="1068"/>
                    </a:lnTo>
                    <a:lnTo>
                      <a:pt x="3090" y="1062"/>
                    </a:lnTo>
                    <a:lnTo>
                      <a:pt x="3084" y="1062"/>
                    </a:lnTo>
                    <a:lnTo>
                      <a:pt x="3078" y="1056"/>
                    </a:lnTo>
                    <a:lnTo>
                      <a:pt x="3066" y="1056"/>
                    </a:lnTo>
                    <a:lnTo>
                      <a:pt x="3048" y="1062"/>
                    </a:lnTo>
                    <a:lnTo>
                      <a:pt x="3024" y="1086"/>
                    </a:lnTo>
                    <a:lnTo>
                      <a:pt x="3012" y="1122"/>
                    </a:lnTo>
                    <a:lnTo>
                      <a:pt x="3012" y="1134"/>
                    </a:lnTo>
                    <a:lnTo>
                      <a:pt x="3072" y="1128"/>
                    </a:lnTo>
                    <a:lnTo>
                      <a:pt x="3084" y="1128"/>
                    </a:lnTo>
                    <a:lnTo>
                      <a:pt x="3090" y="1122"/>
                    </a:lnTo>
                    <a:lnTo>
                      <a:pt x="3102" y="1092"/>
                    </a:lnTo>
                    <a:lnTo>
                      <a:pt x="3096" y="1068"/>
                    </a:lnTo>
                    <a:close/>
                    <a:moveTo>
                      <a:pt x="2778" y="942"/>
                    </a:moveTo>
                    <a:lnTo>
                      <a:pt x="2766" y="960"/>
                    </a:lnTo>
                    <a:lnTo>
                      <a:pt x="2766" y="1014"/>
                    </a:lnTo>
                    <a:lnTo>
                      <a:pt x="2784" y="1014"/>
                    </a:lnTo>
                    <a:lnTo>
                      <a:pt x="2778" y="996"/>
                    </a:lnTo>
                    <a:lnTo>
                      <a:pt x="2790" y="990"/>
                    </a:lnTo>
                    <a:lnTo>
                      <a:pt x="2790" y="972"/>
                    </a:lnTo>
                    <a:lnTo>
                      <a:pt x="2778" y="972"/>
                    </a:lnTo>
                    <a:lnTo>
                      <a:pt x="2796" y="936"/>
                    </a:lnTo>
                    <a:lnTo>
                      <a:pt x="2814" y="906"/>
                    </a:lnTo>
                    <a:lnTo>
                      <a:pt x="2784" y="912"/>
                    </a:lnTo>
                    <a:lnTo>
                      <a:pt x="2778" y="942"/>
                    </a:lnTo>
                    <a:close/>
                    <a:moveTo>
                      <a:pt x="2136" y="600"/>
                    </a:moveTo>
                    <a:lnTo>
                      <a:pt x="2124" y="594"/>
                    </a:lnTo>
                    <a:lnTo>
                      <a:pt x="2118" y="594"/>
                    </a:lnTo>
                    <a:lnTo>
                      <a:pt x="2106" y="588"/>
                    </a:lnTo>
                    <a:lnTo>
                      <a:pt x="2088" y="588"/>
                    </a:lnTo>
                    <a:lnTo>
                      <a:pt x="2082" y="594"/>
                    </a:lnTo>
                    <a:lnTo>
                      <a:pt x="2082" y="600"/>
                    </a:lnTo>
                    <a:lnTo>
                      <a:pt x="2076" y="606"/>
                    </a:lnTo>
                    <a:lnTo>
                      <a:pt x="2082" y="612"/>
                    </a:lnTo>
                    <a:lnTo>
                      <a:pt x="2094" y="618"/>
                    </a:lnTo>
                    <a:lnTo>
                      <a:pt x="2136" y="618"/>
                    </a:lnTo>
                    <a:lnTo>
                      <a:pt x="2214" y="606"/>
                    </a:lnTo>
                    <a:lnTo>
                      <a:pt x="2136" y="600"/>
                    </a:lnTo>
                    <a:close/>
                    <a:moveTo>
                      <a:pt x="1308" y="1038"/>
                    </a:moveTo>
                    <a:lnTo>
                      <a:pt x="1368" y="1002"/>
                    </a:lnTo>
                    <a:lnTo>
                      <a:pt x="1362" y="990"/>
                    </a:lnTo>
                    <a:lnTo>
                      <a:pt x="1350" y="990"/>
                    </a:lnTo>
                    <a:lnTo>
                      <a:pt x="1332" y="996"/>
                    </a:lnTo>
                    <a:lnTo>
                      <a:pt x="1320" y="996"/>
                    </a:lnTo>
                    <a:lnTo>
                      <a:pt x="1302" y="1002"/>
                    </a:lnTo>
                    <a:lnTo>
                      <a:pt x="1290" y="1008"/>
                    </a:lnTo>
                    <a:lnTo>
                      <a:pt x="1284" y="1014"/>
                    </a:lnTo>
                    <a:lnTo>
                      <a:pt x="1284" y="1032"/>
                    </a:lnTo>
                    <a:lnTo>
                      <a:pt x="1290" y="1038"/>
                    </a:lnTo>
                    <a:lnTo>
                      <a:pt x="1308" y="1038"/>
                    </a:lnTo>
                    <a:close/>
                    <a:moveTo>
                      <a:pt x="1428" y="1116"/>
                    </a:moveTo>
                    <a:lnTo>
                      <a:pt x="1392" y="1116"/>
                    </a:lnTo>
                    <a:lnTo>
                      <a:pt x="1386" y="1146"/>
                    </a:lnTo>
                    <a:lnTo>
                      <a:pt x="1386" y="1152"/>
                    </a:lnTo>
                    <a:lnTo>
                      <a:pt x="1404" y="1170"/>
                    </a:lnTo>
                    <a:lnTo>
                      <a:pt x="1416" y="1176"/>
                    </a:lnTo>
                    <a:lnTo>
                      <a:pt x="1428" y="1164"/>
                    </a:lnTo>
                    <a:lnTo>
                      <a:pt x="1440" y="1140"/>
                    </a:lnTo>
                    <a:lnTo>
                      <a:pt x="1440" y="1128"/>
                    </a:lnTo>
                    <a:lnTo>
                      <a:pt x="1428" y="1116"/>
                    </a:lnTo>
                    <a:close/>
                    <a:moveTo>
                      <a:pt x="708" y="930"/>
                    </a:moveTo>
                    <a:lnTo>
                      <a:pt x="714" y="924"/>
                    </a:lnTo>
                    <a:lnTo>
                      <a:pt x="714" y="900"/>
                    </a:lnTo>
                    <a:lnTo>
                      <a:pt x="744" y="924"/>
                    </a:lnTo>
                    <a:lnTo>
                      <a:pt x="744" y="918"/>
                    </a:lnTo>
                    <a:lnTo>
                      <a:pt x="750" y="912"/>
                    </a:lnTo>
                    <a:lnTo>
                      <a:pt x="750" y="900"/>
                    </a:lnTo>
                    <a:lnTo>
                      <a:pt x="756" y="882"/>
                    </a:lnTo>
                    <a:lnTo>
                      <a:pt x="756" y="840"/>
                    </a:lnTo>
                    <a:lnTo>
                      <a:pt x="762" y="822"/>
                    </a:lnTo>
                    <a:lnTo>
                      <a:pt x="762" y="810"/>
                    </a:lnTo>
                    <a:lnTo>
                      <a:pt x="768" y="792"/>
                    </a:lnTo>
                    <a:lnTo>
                      <a:pt x="768" y="780"/>
                    </a:lnTo>
                    <a:lnTo>
                      <a:pt x="762" y="774"/>
                    </a:lnTo>
                    <a:lnTo>
                      <a:pt x="756" y="762"/>
                    </a:lnTo>
                    <a:lnTo>
                      <a:pt x="756" y="750"/>
                    </a:lnTo>
                    <a:lnTo>
                      <a:pt x="768" y="726"/>
                    </a:lnTo>
                    <a:lnTo>
                      <a:pt x="774" y="720"/>
                    </a:lnTo>
                    <a:lnTo>
                      <a:pt x="774" y="714"/>
                    </a:lnTo>
                    <a:lnTo>
                      <a:pt x="756" y="696"/>
                    </a:lnTo>
                    <a:lnTo>
                      <a:pt x="744" y="654"/>
                    </a:lnTo>
                    <a:lnTo>
                      <a:pt x="702" y="654"/>
                    </a:lnTo>
                    <a:lnTo>
                      <a:pt x="702" y="618"/>
                    </a:lnTo>
                    <a:lnTo>
                      <a:pt x="666" y="618"/>
                    </a:lnTo>
                    <a:lnTo>
                      <a:pt x="660" y="546"/>
                    </a:lnTo>
                    <a:lnTo>
                      <a:pt x="606" y="546"/>
                    </a:lnTo>
                    <a:lnTo>
                      <a:pt x="594" y="534"/>
                    </a:lnTo>
                    <a:lnTo>
                      <a:pt x="594" y="504"/>
                    </a:lnTo>
                    <a:lnTo>
                      <a:pt x="600" y="498"/>
                    </a:lnTo>
                    <a:lnTo>
                      <a:pt x="606" y="486"/>
                    </a:lnTo>
                    <a:lnTo>
                      <a:pt x="582" y="486"/>
                    </a:lnTo>
                    <a:lnTo>
                      <a:pt x="600" y="468"/>
                    </a:lnTo>
                    <a:lnTo>
                      <a:pt x="606" y="456"/>
                    </a:lnTo>
                    <a:lnTo>
                      <a:pt x="612" y="450"/>
                    </a:lnTo>
                    <a:lnTo>
                      <a:pt x="612" y="438"/>
                    </a:lnTo>
                    <a:lnTo>
                      <a:pt x="600" y="426"/>
                    </a:lnTo>
                    <a:lnTo>
                      <a:pt x="588" y="432"/>
                    </a:lnTo>
                    <a:lnTo>
                      <a:pt x="570" y="432"/>
                    </a:lnTo>
                    <a:lnTo>
                      <a:pt x="552" y="438"/>
                    </a:lnTo>
                    <a:lnTo>
                      <a:pt x="540" y="438"/>
                    </a:lnTo>
                    <a:lnTo>
                      <a:pt x="534" y="444"/>
                    </a:lnTo>
                    <a:lnTo>
                      <a:pt x="528" y="444"/>
                    </a:lnTo>
                    <a:lnTo>
                      <a:pt x="534" y="438"/>
                    </a:lnTo>
                    <a:lnTo>
                      <a:pt x="546" y="432"/>
                    </a:lnTo>
                    <a:lnTo>
                      <a:pt x="552" y="420"/>
                    </a:lnTo>
                    <a:lnTo>
                      <a:pt x="558" y="414"/>
                    </a:lnTo>
                    <a:lnTo>
                      <a:pt x="558" y="402"/>
                    </a:lnTo>
                    <a:lnTo>
                      <a:pt x="546" y="396"/>
                    </a:lnTo>
                    <a:lnTo>
                      <a:pt x="534" y="396"/>
                    </a:lnTo>
                    <a:lnTo>
                      <a:pt x="522" y="390"/>
                    </a:lnTo>
                    <a:lnTo>
                      <a:pt x="510" y="390"/>
                    </a:lnTo>
                    <a:lnTo>
                      <a:pt x="516" y="384"/>
                    </a:lnTo>
                    <a:lnTo>
                      <a:pt x="516" y="378"/>
                    </a:lnTo>
                    <a:lnTo>
                      <a:pt x="504" y="354"/>
                    </a:lnTo>
                    <a:lnTo>
                      <a:pt x="492" y="342"/>
                    </a:lnTo>
                    <a:lnTo>
                      <a:pt x="480" y="336"/>
                    </a:lnTo>
                    <a:lnTo>
                      <a:pt x="462" y="330"/>
                    </a:lnTo>
                    <a:lnTo>
                      <a:pt x="456" y="324"/>
                    </a:lnTo>
                    <a:lnTo>
                      <a:pt x="450" y="324"/>
                    </a:lnTo>
                    <a:lnTo>
                      <a:pt x="450" y="318"/>
                    </a:lnTo>
                    <a:lnTo>
                      <a:pt x="444" y="312"/>
                    </a:lnTo>
                    <a:lnTo>
                      <a:pt x="438" y="300"/>
                    </a:lnTo>
                    <a:lnTo>
                      <a:pt x="438" y="288"/>
                    </a:lnTo>
                    <a:lnTo>
                      <a:pt x="426" y="276"/>
                    </a:lnTo>
                    <a:lnTo>
                      <a:pt x="414" y="276"/>
                    </a:lnTo>
                    <a:lnTo>
                      <a:pt x="408" y="282"/>
                    </a:lnTo>
                    <a:lnTo>
                      <a:pt x="414" y="306"/>
                    </a:lnTo>
                    <a:lnTo>
                      <a:pt x="408" y="300"/>
                    </a:lnTo>
                    <a:lnTo>
                      <a:pt x="396" y="294"/>
                    </a:lnTo>
                    <a:lnTo>
                      <a:pt x="360" y="258"/>
                    </a:lnTo>
                    <a:lnTo>
                      <a:pt x="360" y="246"/>
                    </a:lnTo>
                    <a:lnTo>
                      <a:pt x="354" y="240"/>
                    </a:lnTo>
                    <a:lnTo>
                      <a:pt x="348" y="228"/>
                    </a:lnTo>
                    <a:lnTo>
                      <a:pt x="342" y="222"/>
                    </a:lnTo>
                    <a:lnTo>
                      <a:pt x="342" y="216"/>
                    </a:lnTo>
                    <a:lnTo>
                      <a:pt x="330" y="210"/>
                    </a:lnTo>
                    <a:lnTo>
                      <a:pt x="312" y="192"/>
                    </a:lnTo>
                    <a:lnTo>
                      <a:pt x="294" y="186"/>
                    </a:lnTo>
                    <a:lnTo>
                      <a:pt x="288" y="174"/>
                    </a:lnTo>
                    <a:lnTo>
                      <a:pt x="276" y="168"/>
                    </a:lnTo>
                    <a:lnTo>
                      <a:pt x="264" y="156"/>
                    </a:lnTo>
                    <a:lnTo>
                      <a:pt x="252" y="150"/>
                    </a:lnTo>
                    <a:lnTo>
                      <a:pt x="240" y="138"/>
                    </a:lnTo>
                    <a:lnTo>
                      <a:pt x="234" y="126"/>
                    </a:lnTo>
                    <a:lnTo>
                      <a:pt x="222" y="120"/>
                    </a:lnTo>
                    <a:lnTo>
                      <a:pt x="222" y="102"/>
                    </a:lnTo>
                    <a:lnTo>
                      <a:pt x="204" y="84"/>
                    </a:lnTo>
                    <a:lnTo>
                      <a:pt x="198" y="72"/>
                    </a:lnTo>
                    <a:lnTo>
                      <a:pt x="168" y="42"/>
                    </a:lnTo>
                    <a:lnTo>
                      <a:pt x="150" y="42"/>
                    </a:lnTo>
                    <a:lnTo>
                      <a:pt x="66" y="36"/>
                    </a:lnTo>
                    <a:lnTo>
                      <a:pt x="42" y="12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8" y="78"/>
                    </a:lnTo>
                    <a:lnTo>
                      <a:pt x="66" y="126"/>
                    </a:lnTo>
                    <a:lnTo>
                      <a:pt x="96" y="150"/>
                    </a:lnTo>
                    <a:lnTo>
                      <a:pt x="126" y="180"/>
                    </a:lnTo>
                    <a:lnTo>
                      <a:pt x="162" y="234"/>
                    </a:lnTo>
                    <a:lnTo>
                      <a:pt x="174" y="228"/>
                    </a:lnTo>
                    <a:lnTo>
                      <a:pt x="174" y="252"/>
                    </a:lnTo>
                    <a:lnTo>
                      <a:pt x="180" y="264"/>
                    </a:lnTo>
                    <a:lnTo>
                      <a:pt x="186" y="270"/>
                    </a:lnTo>
                    <a:lnTo>
                      <a:pt x="198" y="276"/>
                    </a:lnTo>
                    <a:lnTo>
                      <a:pt x="216" y="288"/>
                    </a:lnTo>
                    <a:lnTo>
                      <a:pt x="228" y="300"/>
                    </a:lnTo>
                    <a:lnTo>
                      <a:pt x="246" y="312"/>
                    </a:lnTo>
                    <a:lnTo>
                      <a:pt x="258" y="324"/>
                    </a:lnTo>
                    <a:lnTo>
                      <a:pt x="264" y="336"/>
                    </a:lnTo>
                    <a:lnTo>
                      <a:pt x="276" y="372"/>
                    </a:lnTo>
                    <a:lnTo>
                      <a:pt x="276" y="384"/>
                    </a:lnTo>
                    <a:lnTo>
                      <a:pt x="282" y="390"/>
                    </a:lnTo>
                    <a:lnTo>
                      <a:pt x="282" y="426"/>
                    </a:lnTo>
                    <a:lnTo>
                      <a:pt x="288" y="438"/>
                    </a:lnTo>
                    <a:lnTo>
                      <a:pt x="288" y="444"/>
                    </a:lnTo>
                    <a:lnTo>
                      <a:pt x="294" y="450"/>
                    </a:lnTo>
                    <a:lnTo>
                      <a:pt x="300" y="450"/>
                    </a:lnTo>
                    <a:lnTo>
                      <a:pt x="312" y="444"/>
                    </a:lnTo>
                    <a:lnTo>
                      <a:pt x="324" y="444"/>
                    </a:lnTo>
                    <a:lnTo>
                      <a:pt x="324" y="450"/>
                    </a:lnTo>
                    <a:lnTo>
                      <a:pt x="330" y="462"/>
                    </a:lnTo>
                    <a:lnTo>
                      <a:pt x="330" y="474"/>
                    </a:lnTo>
                    <a:lnTo>
                      <a:pt x="336" y="480"/>
                    </a:lnTo>
                    <a:lnTo>
                      <a:pt x="336" y="486"/>
                    </a:lnTo>
                    <a:lnTo>
                      <a:pt x="378" y="522"/>
                    </a:lnTo>
                    <a:lnTo>
                      <a:pt x="372" y="546"/>
                    </a:lnTo>
                    <a:lnTo>
                      <a:pt x="408" y="606"/>
                    </a:lnTo>
                    <a:lnTo>
                      <a:pt x="402" y="618"/>
                    </a:lnTo>
                    <a:lnTo>
                      <a:pt x="402" y="636"/>
                    </a:lnTo>
                    <a:lnTo>
                      <a:pt x="408" y="648"/>
                    </a:lnTo>
                    <a:lnTo>
                      <a:pt x="438" y="678"/>
                    </a:lnTo>
                    <a:lnTo>
                      <a:pt x="438" y="684"/>
                    </a:lnTo>
                    <a:lnTo>
                      <a:pt x="444" y="690"/>
                    </a:lnTo>
                    <a:lnTo>
                      <a:pt x="462" y="726"/>
                    </a:lnTo>
                    <a:lnTo>
                      <a:pt x="498" y="744"/>
                    </a:lnTo>
                    <a:lnTo>
                      <a:pt x="504" y="750"/>
                    </a:lnTo>
                    <a:lnTo>
                      <a:pt x="510" y="750"/>
                    </a:lnTo>
                    <a:lnTo>
                      <a:pt x="510" y="786"/>
                    </a:lnTo>
                    <a:lnTo>
                      <a:pt x="522" y="792"/>
                    </a:lnTo>
                    <a:lnTo>
                      <a:pt x="528" y="804"/>
                    </a:lnTo>
                    <a:lnTo>
                      <a:pt x="540" y="810"/>
                    </a:lnTo>
                    <a:lnTo>
                      <a:pt x="564" y="834"/>
                    </a:lnTo>
                    <a:lnTo>
                      <a:pt x="576" y="840"/>
                    </a:lnTo>
                    <a:lnTo>
                      <a:pt x="594" y="858"/>
                    </a:lnTo>
                    <a:lnTo>
                      <a:pt x="600" y="858"/>
                    </a:lnTo>
                    <a:lnTo>
                      <a:pt x="606" y="864"/>
                    </a:lnTo>
                    <a:lnTo>
                      <a:pt x="612" y="864"/>
                    </a:lnTo>
                    <a:lnTo>
                      <a:pt x="612" y="870"/>
                    </a:lnTo>
                    <a:lnTo>
                      <a:pt x="618" y="876"/>
                    </a:lnTo>
                    <a:lnTo>
                      <a:pt x="630" y="900"/>
                    </a:lnTo>
                    <a:lnTo>
                      <a:pt x="642" y="912"/>
                    </a:lnTo>
                    <a:lnTo>
                      <a:pt x="654" y="936"/>
                    </a:lnTo>
                    <a:lnTo>
                      <a:pt x="660" y="942"/>
                    </a:lnTo>
                    <a:lnTo>
                      <a:pt x="660" y="906"/>
                    </a:lnTo>
                    <a:lnTo>
                      <a:pt x="672" y="906"/>
                    </a:lnTo>
                    <a:lnTo>
                      <a:pt x="684" y="918"/>
                    </a:lnTo>
                    <a:lnTo>
                      <a:pt x="696" y="924"/>
                    </a:lnTo>
                    <a:lnTo>
                      <a:pt x="702" y="930"/>
                    </a:lnTo>
                    <a:lnTo>
                      <a:pt x="708" y="930"/>
                    </a:lnTo>
                    <a:close/>
                    <a:moveTo>
                      <a:pt x="2118" y="1194"/>
                    </a:moveTo>
                    <a:lnTo>
                      <a:pt x="2106" y="1176"/>
                    </a:lnTo>
                    <a:lnTo>
                      <a:pt x="2088" y="1176"/>
                    </a:lnTo>
                    <a:lnTo>
                      <a:pt x="2064" y="1200"/>
                    </a:lnTo>
                    <a:lnTo>
                      <a:pt x="2064" y="1212"/>
                    </a:lnTo>
                    <a:lnTo>
                      <a:pt x="2052" y="1212"/>
                    </a:lnTo>
                    <a:lnTo>
                      <a:pt x="2040" y="1218"/>
                    </a:lnTo>
                    <a:lnTo>
                      <a:pt x="2010" y="1248"/>
                    </a:lnTo>
                    <a:lnTo>
                      <a:pt x="1998" y="1272"/>
                    </a:lnTo>
                    <a:lnTo>
                      <a:pt x="1992" y="1278"/>
                    </a:lnTo>
                    <a:lnTo>
                      <a:pt x="1992" y="1290"/>
                    </a:lnTo>
                    <a:lnTo>
                      <a:pt x="2004" y="1302"/>
                    </a:lnTo>
                    <a:lnTo>
                      <a:pt x="2022" y="1302"/>
                    </a:lnTo>
                    <a:lnTo>
                      <a:pt x="2052" y="1284"/>
                    </a:lnTo>
                    <a:lnTo>
                      <a:pt x="2082" y="1260"/>
                    </a:lnTo>
                    <a:lnTo>
                      <a:pt x="2106" y="1242"/>
                    </a:lnTo>
                    <a:lnTo>
                      <a:pt x="2100" y="1236"/>
                    </a:lnTo>
                    <a:lnTo>
                      <a:pt x="2100" y="1224"/>
                    </a:lnTo>
                    <a:lnTo>
                      <a:pt x="2112" y="1200"/>
                    </a:lnTo>
                    <a:lnTo>
                      <a:pt x="2118" y="1194"/>
                    </a:lnTo>
                    <a:close/>
                    <a:moveTo>
                      <a:pt x="1374" y="1128"/>
                    </a:moveTo>
                    <a:lnTo>
                      <a:pt x="1374" y="1116"/>
                    </a:lnTo>
                    <a:lnTo>
                      <a:pt x="1368" y="1110"/>
                    </a:lnTo>
                    <a:lnTo>
                      <a:pt x="1344" y="1098"/>
                    </a:lnTo>
                    <a:lnTo>
                      <a:pt x="1332" y="1098"/>
                    </a:lnTo>
                    <a:lnTo>
                      <a:pt x="1320" y="1092"/>
                    </a:lnTo>
                    <a:lnTo>
                      <a:pt x="1314" y="1092"/>
                    </a:lnTo>
                    <a:lnTo>
                      <a:pt x="1302" y="1098"/>
                    </a:lnTo>
                    <a:lnTo>
                      <a:pt x="1296" y="1104"/>
                    </a:lnTo>
                    <a:lnTo>
                      <a:pt x="1296" y="1116"/>
                    </a:lnTo>
                    <a:lnTo>
                      <a:pt x="1290" y="1122"/>
                    </a:lnTo>
                    <a:lnTo>
                      <a:pt x="1290" y="1134"/>
                    </a:lnTo>
                    <a:lnTo>
                      <a:pt x="1254" y="1104"/>
                    </a:lnTo>
                    <a:lnTo>
                      <a:pt x="1260" y="1092"/>
                    </a:lnTo>
                    <a:lnTo>
                      <a:pt x="1260" y="1080"/>
                    </a:lnTo>
                    <a:lnTo>
                      <a:pt x="1266" y="1068"/>
                    </a:lnTo>
                    <a:lnTo>
                      <a:pt x="1266" y="1050"/>
                    </a:lnTo>
                    <a:lnTo>
                      <a:pt x="1260" y="1038"/>
                    </a:lnTo>
                    <a:lnTo>
                      <a:pt x="1254" y="1032"/>
                    </a:lnTo>
                    <a:lnTo>
                      <a:pt x="1242" y="1026"/>
                    </a:lnTo>
                    <a:lnTo>
                      <a:pt x="1188" y="1026"/>
                    </a:lnTo>
                    <a:lnTo>
                      <a:pt x="1158" y="1008"/>
                    </a:lnTo>
                    <a:lnTo>
                      <a:pt x="1158" y="984"/>
                    </a:lnTo>
                    <a:lnTo>
                      <a:pt x="1116" y="984"/>
                    </a:lnTo>
                    <a:lnTo>
                      <a:pt x="1116" y="996"/>
                    </a:lnTo>
                    <a:lnTo>
                      <a:pt x="1110" y="1008"/>
                    </a:lnTo>
                    <a:lnTo>
                      <a:pt x="1110" y="1026"/>
                    </a:lnTo>
                    <a:lnTo>
                      <a:pt x="1086" y="1026"/>
                    </a:lnTo>
                    <a:lnTo>
                      <a:pt x="1074" y="1020"/>
                    </a:lnTo>
                    <a:lnTo>
                      <a:pt x="1056" y="1014"/>
                    </a:lnTo>
                    <a:lnTo>
                      <a:pt x="1044" y="1014"/>
                    </a:lnTo>
                    <a:lnTo>
                      <a:pt x="1032" y="1008"/>
                    </a:lnTo>
                    <a:lnTo>
                      <a:pt x="966" y="1008"/>
                    </a:lnTo>
                    <a:lnTo>
                      <a:pt x="960" y="996"/>
                    </a:lnTo>
                    <a:lnTo>
                      <a:pt x="948" y="990"/>
                    </a:lnTo>
                    <a:lnTo>
                      <a:pt x="942" y="978"/>
                    </a:lnTo>
                    <a:lnTo>
                      <a:pt x="918" y="954"/>
                    </a:lnTo>
                    <a:lnTo>
                      <a:pt x="900" y="954"/>
                    </a:lnTo>
                    <a:lnTo>
                      <a:pt x="888" y="960"/>
                    </a:lnTo>
                    <a:lnTo>
                      <a:pt x="876" y="954"/>
                    </a:lnTo>
                    <a:lnTo>
                      <a:pt x="870" y="948"/>
                    </a:lnTo>
                    <a:lnTo>
                      <a:pt x="858" y="942"/>
                    </a:lnTo>
                    <a:lnTo>
                      <a:pt x="846" y="942"/>
                    </a:lnTo>
                    <a:lnTo>
                      <a:pt x="840" y="936"/>
                    </a:lnTo>
                    <a:lnTo>
                      <a:pt x="822" y="936"/>
                    </a:lnTo>
                    <a:lnTo>
                      <a:pt x="810" y="930"/>
                    </a:lnTo>
                    <a:lnTo>
                      <a:pt x="792" y="930"/>
                    </a:lnTo>
                    <a:lnTo>
                      <a:pt x="786" y="924"/>
                    </a:lnTo>
                    <a:lnTo>
                      <a:pt x="762" y="924"/>
                    </a:lnTo>
                    <a:lnTo>
                      <a:pt x="750" y="930"/>
                    </a:lnTo>
                    <a:lnTo>
                      <a:pt x="738" y="954"/>
                    </a:lnTo>
                    <a:lnTo>
                      <a:pt x="738" y="966"/>
                    </a:lnTo>
                    <a:lnTo>
                      <a:pt x="732" y="978"/>
                    </a:lnTo>
                    <a:lnTo>
                      <a:pt x="720" y="990"/>
                    </a:lnTo>
                    <a:lnTo>
                      <a:pt x="714" y="990"/>
                    </a:lnTo>
                    <a:lnTo>
                      <a:pt x="702" y="1002"/>
                    </a:lnTo>
                    <a:lnTo>
                      <a:pt x="702" y="1014"/>
                    </a:lnTo>
                    <a:lnTo>
                      <a:pt x="738" y="1008"/>
                    </a:lnTo>
                    <a:lnTo>
                      <a:pt x="786" y="1008"/>
                    </a:lnTo>
                    <a:lnTo>
                      <a:pt x="780" y="1014"/>
                    </a:lnTo>
                    <a:lnTo>
                      <a:pt x="768" y="1020"/>
                    </a:lnTo>
                    <a:lnTo>
                      <a:pt x="762" y="1032"/>
                    </a:lnTo>
                    <a:lnTo>
                      <a:pt x="762" y="1044"/>
                    </a:lnTo>
                    <a:lnTo>
                      <a:pt x="774" y="1050"/>
                    </a:lnTo>
                    <a:lnTo>
                      <a:pt x="780" y="1050"/>
                    </a:lnTo>
                    <a:lnTo>
                      <a:pt x="798" y="1044"/>
                    </a:lnTo>
                    <a:lnTo>
                      <a:pt x="810" y="1044"/>
                    </a:lnTo>
                    <a:lnTo>
                      <a:pt x="816" y="1038"/>
                    </a:lnTo>
                    <a:lnTo>
                      <a:pt x="828" y="1032"/>
                    </a:lnTo>
                    <a:lnTo>
                      <a:pt x="840" y="1038"/>
                    </a:lnTo>
                    <a:lnTo>
                      <a:pt x="870" y="1056"/>
                    </a:lnTo>
                    <a:lnTo>
                      <a:pt x="900" y="1068"/>
                    </a:lnTo>
                    <a:lnTo>
                      <a:pt x="924" y="1080"/>
                    </a:lnTo>
                    <a:lnTo>
                      <a:pt x="960" y="1086"/>
                    </a:lnTo>
                    <a:lnTo>
                      <a:pt x="1014" y="1092"/>
                    </a:lnTo>
                    <a:lnTo>
                      <a:pt x="1062" y="1092"/>
                    </a:lnTo>
                    <a:lnTo>
                      <a:pt x="1080" y="1110"/>
                    </a:lnTo>
                    <a:lnTo>
                      <a:pt x="1086" y="1122"/>
                    </a:lnTo>
                    <a:lnTo>
                      <a:pt x="1098" y="1128"/>
                    </a:lnTo>
                    <a:lnTo>
                      <a:pt x="1110" y="1140"/>
                    </a:lnTo>
                    <a:lnTo>
                      <a:pt x="1128" y="1146"/>
                    </a:lnTo>
                    <a:lnTo>
                      <a:pt x="1152" y="1152"/>
                    </a:lnTo>
                    <a:lnTo>
                      <a:pt x="1170" y="1152"/>
                    </a:lnTo>
                    <a:lnTo>
                      <a:pt x="1182" y="1158"/>
                    </a:lnTo>
                    <a:lnTo>
                      <a:pt x="1248" y="1158"/>
                    </a:lnTo>
                    <a:lnTo>
                      <a:pt x="1260" y="1164"/>
                    </a:lnTo>
                    <a:lnTo>
                      <a:pt x="1278" y="1170"/>
                    </a:lnTo>
                    <a:lnTo>
                      <a:pt x="1290" y="1182"/>
                    </a:lnTo>
                    <a:lnTo>
                      <a:pt x="1302" y="1188"/>
                    </a:lnTo>
                    <a:lnTo>
                      <a:pt x="1320" y="1206"/>
                    </a:lnTo>
                    <a:lnTo>
                      <a:pt x="1338" y="1206"/>
                    </a:lnTo>
                    <a:lnTo>
                      <a:pt x="1350" y="1200"/>
                    </a:lnTo>
                    <a:lnTo>
                      <a:pt x="1356" y="1206"/>
                    </a:lnTo>
                    <a:lnTo>
                      <a:pt x="1374" y="1206"/>
                    </a:lnTo>
                    <a:lnTo>
                      <a:pt x="1374" y="1194"/>
                    </a:lnTo>
                    <a:lnTo>
                      <a:pt x="1368" y="1182"/>
                    </a:lnTo>
                    <a:lnTo>
                      <a:pt x="1362" y="1176"/>
                    </a:lnTo>
                    <a:lnTo>
                      <a:pt x="1356" y="1164"/>
                    </a:lnTo>
                    <a:lnTo>
                      <a:pt x="1374" y="1146"/>
                    </a:lnTo>
                    <a:lnTo>
                      <a:pt x="1374" y="1128"/>
                    </a:lnTo>
                    <a:close/>
                    <a:moveTo>
                      <a:pt x="1500" y="726"/>
                    </a:moveTo>
                    <a:lnTo>
                      <a:pt x="1542" y="684"/>
                    </a:lnTo>
                    <a:lnTo>
                      <a:pt x="1548" y="672"/>
                    </a:lnTo>
                    <a:lnTo>
                      <a:pt x="1554" y="654"/>
                    </a:lnTo>
                    <a:lnTo>
                      <a:pt x="1560" y="642"/>
                    </a:lnTo>
                    <a:lnTo>
                      <a:pt x="1566" y="624"/>
                    </a:lnTo>
                    <a:lnTo>
                      <a:pt x="1566" y="612"/>
                    </a:lnTo>
                    <a:lnTo>
                      <a:pt x="1572" y="606"/>
                    </a:lnTo>
                    <a:lnTo>
                      <a:pt x="1572" y="600"/>
                    </a:lnTo>
                    <a:lnTo>
                      <a:pt x="1566" y="600"/>
                    </a:lnTo>
                    <a:lnTo>
                      <a:pt x="1554" y="594"/>
                    </a:lnTo>
                    <a:lnTo>
                      <a:pt x="1542" y="582"/>
                    </a:lnTo>
                    <a:lnTo>
                      <a:pt x="1542" y="564"/>
                    </a:lnTo>
                    <a:lnTo>
                      <a:pt x="1554" y="516"/>
                    </a:lnTo>
                    <a:lnTo>
                      <a:pt x="1590" y="498"/>
                    </a:lnTo>
                    <a:lnTo>
                      <a:pt x="1626" y="498"/>
                    </a:lnTo>
                    <a:lnTo>
                      <a:pt x="1632" y="486"/>
                    </a:lnTo>
                    <a:lnTo>
                      <a:pt x="1638" y="480"/>
                    </a:lnTo>
                    <a:lnTo>
                      <a:pt x="1644" y="468"/>
                    </a:lnTo>
                    <a:lnTo>
                      <a:pt x="1644" y="444"/>
                    </a:lnTo>
                    <a:lnTo>
                      <a:pt x="1626" y="444"/>
                    </a:lnTo>
                    <a:lnTo>
                      <a:pt x="1620" y="450"/>
                    </a:lnTo>
                    <a:lnTo>
                      <a:pt x="1608" y="450"/>
                    </a:lnTo>
                    <a:lnTo>
                      <a:pt x="1608" y="438"/>
                    </a:lnTo>
                    <a:lnTo>
                      <a:pt x="1614" y="420"/>
                    </a:lnTo>
                    <a:lnTo>
                      <a:pt x="1626" y="408"/>
                    </a:lnTo>
                    <a:lnTo>
                      <a:pt x="1650" y="396"/>
                    </a:lnTo>
                    <a:lnTo>
                      <a:pt x="1662" y="396"/>
                    </a:lnTo>
                    <a:lnTo>
                      <a:pt x="1680" y="402"/>
                    </a:lnTo>
                    <a:lnTo>
                      <a:pt x="1704" y="402"/>
                    </a:lnTo>
                    <a:lnTo>
                      <a:pt x="1716" y="390"/>
                    </a:lnTo>
                    <a:lnTo>
                      <a:pt x="1716" y="384"/>
                    </a:lnTo>
                    <a:lnTo>
                      <a:pt x="1680" y="348"/>
                    </a:lnTo>
                    <a:lnTo>
                      <a:pt x="1680" y="312"/>
                    </a:lnTo>
                    <a:lnTo>
                      <a:pt x="1668" y="312"/>
                    </a:lnTo>
                    <a:lnTo>
                      <a:pt x="1650" y="294"/>
                    </a:lnTo>
                    <a:lnTo>
                      <a:pt x="1650" y="282"/>
                    </a:lnTo>
                    <a:lnTo>
                      <a:pt x="1662" y="270"/>
                    </a:lnTo>
                    <a:lnTo>
                      <a:pt x="1668" y="258"/>
                    </a:lnTo>
                    <a:lnTo>
                      <a:pt x="1668" y="246"/>
                    </a:lnTo>
                    <a:lnTo>
                      <a:pt x="1662" y="240"/>
                    </a:lnTo>
                    <a:lnTo>
                      <a:pt x="1638" y="228"/>
                    </a:lnTo>
                    <a:lnTo>
                      <a:pt x="1614" y="228"/>
                    </a:lnTo>
                    <a:lnTo>
                      <a:pt x="1632" y="198"/>
                    </a:lnTo>
                    <a:lnTo>
                      <a:pt x="1614" y="192"/>
                    </a:lnTo>
                    <a:lnTo>
                      <a:pt x="1620" y="162"/>
                    </a:lnTo>
                    <a:lnTo>
                      <a:pt x="1608" y="144"/>
                    </a:lnTo>
                    <a:lnTo>
                      <a:pt x="1602" y="138"/>
                    </a:lnTo>
                    <a:lnTo>
                      <a:pt x="1590" y="132"/>
                    </a:lnTo>
                    <a:lnTo>
                      <a:pt x="1566" y="108"/>
                    </a:lnTo>
                    <a:lnTo>
                      <a:pt x="1470" y="108"/>
                    </a:lnTo>
                    <a:lnTo>
                      <a:pt x="1464" y="114"/>
                    </a:lnTo>
                    <a:lnTo>
                      <a:pt x="1458" y="126"/>
                    </a:lnTo>
                    <a:lnTo>
                      <a:pt x="1458" y="180"/>
                    </a:lnTo>
                    <a:lnTo>
                      <a:pt x="1452" y="198"/>
                    </a:lnTo>
                    <a:lnTo>
                      <a:pt x="1452" y="204"/>
                    </a:lnTo>
                    <a:lnTo>
                      <a:pt x="1446" y="216"/>
                    </a:lnTo>
                    <a:lnTo>
                      <a:pt x="1428" y="216"/>
                    </a:lnTo>
                    <a:lnTo>
                      <a:pt x="1422" y="222"/>
                    </a:lnTo>
                    <a:lnTo>
                      <a:pt x="1422" y="246"/>
                    </a:lnTo>
                    <a:lnTo>
                      <a:pt x="1428" y="252"/>
                    </a:lnTo>
                    <a:lnTo>
                      <a:pt x="1434" y="264"/>
                    </a:lnTo>
                    <a:lnTo>
                      <a:pt x="1398" y="294"/>
                    </a:lnTo>
                    <a:lnTo>
                      <a:pt x="1404" y="306"/>
                    </a:lnTo>
                    <a:lnTo>
                      <a:pt x="1374" y="342"/>
                    </a:lnTo>
                    <a:lnTo>
                      <a:pt x="1350" y="342"/>
                    </a:lnTo>
                    <a:lnTo>
                      <a:pt x="1344" y="348"/>
                    </a:lnTo>
                    <a:lnTo>
                      <a:pt x="1332" y="354"/>
                    </a:lnTo>
                    <a:lnTo>
                      <a:pt x="1320" y="366"/>
                    </a:lnTo>
                    <a:lnTo>
                      <a:pt x="1314" y="366"/>
                    </a:lnTo>
                    <a:lnTo>
                      <a:pt x="1308" y="360"/>
                    </a:lnTo>
                    <a:lnTo>
                      <a:pt x="1284" y="348"/>
                    </a:lnTo>
                    <a:lnTo>
                      <a:pt x="1272" y="336"/>
                    </a:lnTo>
                    <a:lnTo>
                      <a:pt x="1230" y="336"/>
                    </a:lnTo>
                    <a:lnTo>
                      <a:pt x="1224" y="348"/>
                    </a:lnTo>
                    <a:lnTo>
                      <a:pt x="1194" y="378"/>
                    </a:lnTo>
                    <a:lnTo>
                      <a:pt x="1170" y="378"/>
                    </a:lnTo>
                    <a:lnTo>
                      <a:pt x="1152" y="372"/>
                    </a:lnTo>
                    <a:lnTo>
                      <a:pt x="1128" y="372"/>
                    </a:lnTo>
                    <a:lnTo>
                      <a:pt x="1110" y="390"/>
                    </a:lnTo>
                    <a:lnTo>
                      <a:pt x="1104" y="390"/>
                    </a:lnTo>
                    <a:lnTo>
                      <a:pt x="1080" y="378"/>
                    </a:lnTo>
                    <a:lnTo>
                      <a:pt x="1074" y="372"/>
                    </a:lnTo>
                    <a:lnTo>
                      <a:pt x="1062" y="366"/>
                    </a:lnTo>
                    <a:lnTo>
                      <a:pt x="1050" y="354"/>
                    </a:lnTo>
                    <a:lnTo>
                      <a:pt x="1050" y="342"/>
                    </a:lnTo>
                    <a:lnTo>
                      <a:pt x="1044" y="336"/>
                    </a:lnTo>
                    <a:lnTo>
                      <a:pt x="1032" y="330"/>
                    </a:lnTo>
                    <a:lnTo>
                      <a:pt x="1008" y="330"/>
                    </a:lnTo>
                    <a:lnTo>
                      <a:pt x="996" y="336"/>
                    </a:lnTo>
                    <a:lnTo>
                      <a:pt x="990" y="348"/>
                    </a:lnTo>
                    <a:lnTo>
                      <a:pt x="978" y="366"/>
                    </a:lnTo>
                    <a:lnTo>
                      <a:pt x="972" y="384"/>
                    </a:lnTo>
                    <a:lnTo>
                      <a:pt x="972" y="402"/>
                    </a:lnTo>
                    <a:lnTo>
                      <a:pt x="966" y="408"/>
                    </a:lnTo>
                    <a:lnTo>
                      <a:pt x="966" y="414"/>
                    </a:lnTo>
                    <a:lnTo>
                      <a:pt x="990" y="444"/>
                    </a:lnTo>
                    <a:lnTo>
                      <a:pt x="1002" y="498"/>
                    </a:lnTo>
                    <a:lnTo>
                      <a:pt x="1050" y="528"/>
                    </a:lnTo>
                    <a:lnTo>
                      <a:pt x="1038" y="564"/>
                    </a:lnTo>
                    <a:lnTo>
                      <a:pt x="1068" y="582"/>
                    </a:lnTo>
                    <a:lnTo>
                      <a:pt x="1050" y="606"/>
                    </a:lnTo>
                    <a:lnTo>
                      <a:pt x="1068" y="636"/>
                    </a:lnTo>
                    <a:lnTo>
                      <a:pt x="1056" y="648"/>
                    </a:lnTo>
                    <a:lnTo>
                      <a:pt x="1068" y="702"/>
                    </a:lnTo>
                    <a:lnTo>
                      <a:pt x="1110" y="696"/>
                    </a:lnTo>
                    <a:lnTo>
                      <a:pt x="1140" y="708"/>
                    </a:lnTo>
                    <a:lnTo>
                      <a:pt x="1146" y="696"/>
                    </a:lnTo>
                    <a:lnTo>
                      <a:pt x="1170" y="672"/>
                    </a:lnTo>
                    <a:lnTo>
                      <a:pt x="1182" y="672"/>
                    </a:lnTo>
                    <a:lnTo>
                      <a:pt x="1182" y="690"/>
                    </a:lnTo>
                    <a:lnTo>
                      <a:pt x="1188" y="702"/>
                    </a:lnTo>
                    <a:lnTo>
                      <a:pt x="1188" y="726"/>
                    </a:lnTo>
                    <a:lnTo>
                      <a:pt x="1194" y="738"/>
                    </a:lnTo>
                    <a:lnTo>
                      <a:pt x="1212" y="738"/>
                    </a:lnTo>
                    <a:lnTo>
                      <a:pt x="1218" y="726"/>
                    </a:lnTo>
                    <a:lnTo>
                      <a:pt x="1218" y="720"/>
                    </a:lnTo>
                    <a:lnTo>
                      <a:pt x="1224" y="714"/>
                    </a:lnTo>
                    <a:lnTo>
                      <a:pt x="1224" y="708"/>
                    </a:lnTo>
                    <a:lnTo>
                      <a:pt x="1254" y="726"/>
                    </a:lnTo>
                    <a:lnTo>
                      <a:pt x="1266" y="720"/>
                    </a:lnTo>
                    <a:lnTo>
                      <a:pt x="1272" y="708"/>
                    </a:lnTo>
                    <a:lnTo>
                      <a:pt x="1284" y="702"/>
                    </a:lnTo>
                    <a:lnTo>
                      <a:pt x="1296" y="702"/>
                    </a:lnTo>
                    <a:lnTo>
                      <a:pt x="1296" y="714"/>
                    </a:lnTo>
                    <a:lnTo>
                      <a:pt x="1302" y="720"/>
                    </a:lnTo>
                    <a:lnTo>
                      <a:pt x="1302" y="738"/>
                    </a:lnTo>
                    <a:lnTo>
                      <a:pt x="1308" y="744"/>
                    </a:lnTo>
                    <a:lnTo>
                      <a:pt x="1332" y="744"/>
                    </a:lnTo>
                    <a:lnTo>
                      <a:pt x="1350" y="738"/>
                    </a:lnTo>
                    <a:lnTo>
                      <a:pt x="1362" y="732"/>
                    </a:lnTo>
                    <a:lnTo>
                      <a:pt x="1392" y="732"/>
                    </a:lnTo>
                    <a:lnTo>
                      <a:pt x="1404" y="744"/>
                    </a:lnTo>
                    <a:lnTo>
                      <a:pt x="1404" y="786"/>
                    </a:lnTo>
                    <a:lnTo>
                      <a:pt x="1398" y="798"/>
                    </a:lnTo>
                    <a:lnTo>
                      <a:pt x="1398" y="810"/>
                    </a:lnTo>
                    <a:lnTo>
                      <a:pt x="1404" y="810"/>
                    </a:lnTo>
                    <a:lnTo>
                      <a:pt x="1410" y="804"/>
                    </a:lnTo>
                    <a:lnTo>
                      <a:pt x="1422" y="798"/>
                    </a:lnTo>
                    <a:lnTo>
                      <a:pt x="1440" y="792"/>
                    </a:lnTo>
                    <a:lnTo>
                      <a:pt x="1452" y="786"/>
                    </a:lnTo>
                    <a:lnTo>
                      <a:pt x="1476" y="762"/>
                    </a:lnTo>
                    <a:lnTo>
                      <a:pt x="1482" y="750"/>
                    </a:lnTo>
                    <a:lnTo>
                      <a:pt x="1500" y="732"/>
                    </a:lnTo>
                    <a:lnTo>
                      <a:pt x="1500" y="726"/>
                    </a:lnTo>
                    <a:close/>
                    <a:moveTo>
                      <a:pt x="1476" y="1116"/>
                    </a:moveTo>
                    <a:lnTo>
                      <a:pt x="1470" y="1116"/>
                    </a:lnTo>
                    <a:lnTo>
                      <a:pt x="1458" y="1122"/>
                    </a:lnTo>
                    <a:lnTo>
                      <a:pt x="1452" y="1128"/>
                    </a:lnTo>
                    <a:lnTo>
                      <a:pt x="1458" y="1134"/>
                    </a:lnTo>
                    <a:lnTo>
                      <a:pt x="1470" y="1140"/>
                    </a:lnTo>
                    <a:lnTo>
                      <a:pt x="1476" y="1140"/>
                    </a:lnTo>
                    <a:lnTo>
                      <a:pt x="1488" y="1146"/>
                    </a:lnTo>
                    <a:lnTo>
                      <a:pt x="1500" y="1134"/>
                    </a:lnTo>
                    <a:lnTo>
                      <a:pt x="1500" y="1128"/>
                    </a:lnTo>
                    <a:lnTo>
                      <a:pt x="1488" y="1116"/>
                    </a:lnTo>
                    <a:lnTo>
                      <a:pt x="1476" y="1116"/>
                    </a:lnTo>
                    <a:close/>
                    <a:moveTo>
                      <a:pt x="1716" y="1230"/>
                    </a:moveTo>
                    <a:lnTo>
                      <a:pt x="1680" y="1218"/>
                    </a:lnTo>
                    <a:lnTo>
                      <a:pt x="1674" y="1224"/>
                    </a:lnTo>
                    <a:lnTo>
                      <a:pt x="1674" y="1230"/>
                    </a:lnTo>
                    <a:lnTo>
                      <a:pt x="1686" y="1254"/>
                    </a:lnTo>
                    <a:lnTo>
                      <a:pt x="1692" y="1260"/>
                    </a:lnTo>
                    <a:lnTo>
                      <a:pt x="1704" y="1266"/>
                    </a:lnTo>
                    <a:lnTo>
                      <a:pt x="1716" y="1266"/>
                    </a:lnTo>
                    <a:lnTo>
                      <a:pt x="1722" y="1260"/>
                    </a:lnTo>
                    <a:lnTo>
                      <a:pt x="1740" y="1260"/>
                    </a:lnTo>
                    <a:lnTo>
                      <a:pt x="1746" y="1266"/>
                    </a:lnTo>
                    <a:lnTo>
                      <a:pt x="1746" y="1278"/>
                    </a:lnTo>
                    <a:lnTo>
                      <a:pt x="1752" y="1290"/>
                    </a:lnTo>
                    <a:lnTo>
                      <a:pt x="1764" y="1296"/>
                    </a:lnTo>
                    <a:lnTo>
                      <a:pt x="1788" y="1296"/>
                    </a:lnTo>
                    <a:lnTo>
                      <a:pt x="1794" y="1290"/>
                    </a:lnTo>
                    <a:lnTo>
                      <a:pt x="1800" y="1290"/>
                    </a:lnTo>
                    <a:lnTo>
                      <a:pt x="1800" y="1284"/>
                    </a:lnTo>
                    <a:lnTo>
                      <a:pt x="1794" y="1272"/>
                    </a:lnTo>
                    <a:lnTo>
                      <a:pt x="1782" y="1260"/>
                    </a:lnTo>
                    <a:lnTo>
                      <a:pt x="1770" y="1236"/>
                    </a:lnTo>
                    <a:lnTo>
                      <a:pt x="1746" y="1224"/>
                    </a:lnTo>
                    <a:lnTo>
                      <a:pt x="1728" y="1224"/>
                    </a:lnTo>
                    <a:lnTo>
                      <a:pt x="1716" y="1230"/>
                    </a:lnTo>
                    <a:close/>
                    <a:moveTo>
                      <a:pt x="1962" y="1122"/>
                    </a:moveTo>
                    <a:lnTo>
                      <a:pt x="1932" y="1146"/>
                    </a:lnTo>
                    <a:lnTo>
                      <a:pt x="1920" y="1134"/>
                    </a:lnTo>
                    <a:lnTo>
                      <a:pt x="1890" y="1134"/>
                    </a:lnTo>
                    <a:lnTo>
                      <a:pt x="1884" y="1140"/>
                    </a:lnTo>
                    <a:lnTo>
                      <a:pt x="1872" y="1146"/>
                    </a:lnTo>
                    <a:lnTo>
                      <a:pt x="1866" y="1152"/>
                    </a:lnTo>
                    <a:lnTo>
                      <a:pt x="1860" y="1140"/>
                    </a:lnTo>
                    <a:lnTo>
                      <a:pt x="1836" y="1116"/>
                    </a:lnTo>
                    <a:lnTo>
                      <a:pt x="1824" y="1116"/>
                    </a:lnTo>
                    <a:lnTo>
                      <a:pt x="1800" y="1128"/>
                    </a:lnTo>
                    <a:lnTo>
                      <a:pt x="1764" y="1164"/>
                    </a:lnTo>
                    <a:lnTo>
                      <a:pt x="1728" y="1158"/>
                    </a:lnTo>
                    <a:lnTo>
                      <a:pt x="1716" y="1176"/>
                    </a:lnTo>
                    <a:lnTo>
                      <a:pt x="1746" y="1176"/>
                    </a:lnTo>
                    <a:lnTo>
                      <a:pt x="1752" y="1182"/>
                    </a:lnTo>
                    <a:lnTo>
                      <a:pt x="1764" y="1182"/>
                    </a:lnTo>
                    <a:lnTo>
                      <a:pt x="1776" y="1188"/>
                    </a:lnTo>
                    <a:lnTo>
                      <a:pt x="1788" y="1188"/>
                    </a:lnTo>
                    <a:lnTo>
                      <a:pt x="1794" y="1182"/>
                    </a:lnTo>
                    <a:lnTo>
                      <a:pt x="1806" y="1176"/>
                    </a:lnTo>
                    <a:lnTo>
                      <a:pt x="1812" y="1170"/>
                    </a:lnTo>
                    <a:lnTo>
                      <a:pt x="1908" y="1164"/>
                    </a:lnTo>
                    <a:lnTo>
                      <a:pt x="1956" y="1158"/>
                    </a:lnTo>
                    <a:lnTo>
                      <a:pt x="1992" y="1128"/>
                    </a:lnTo>
                    <a:lnTo>
                      <a:pt x="1992" y="1110"/>
                    </a:lnTo>
                    <a:lnTo>
                      <a:pt x="1962" y="1122"/>
                    </a:lnTo>
                    <a:close/>
                    <a:moveTo>
                      <a:pt x="1578" y="1158"/>
                    </a:moveTo>
                    <a:lnTo>
                      <a:pt x="1566" y="1152"/>
                    </a:lnTo>
                    <a:lnTo>
                      <a:pt x="1560" y="1146"/>
                    </a:lnTo>
                    <a:lnTo>
                      <a:pt x="1548" y="1140"/>
                    </a:lnTo>
                    <a:lnTo>
                      <a:pt x="1536" y="1140"/>
                    </a:lnTo>
                    <a:lnTo>
                      <a:pt x="1512" y="1164"/>
                    </a:lnTo>
                    <a:lnTo>
                      <a:pt x="1506" y="1176"/>
                    </a:lnTo>
                    <a:lnTo>
                      <a:pt x="1500" y="1182"/>
                    </a:lnTo>
                    <a:lnTo>
                      <a:pt x="1554" y="1188"/>
                    </a:lnTo>
                    <a:lnTo>
                      <a:pt x="1554" y="1212"/>
                    </a:lnTo>
                    <a:lnTo>
                      <a:pt x="1578" y="1206"/>
                    </a:lnTo>
                    <a:lnTo>
                      <a:pt x="1590" y="1188"/>
                    </a:lnTo>
                    <a:lnTo>
                      <a:pt x="1614" y="1206"/>
                    </a:lnTo>
                    <a:lnTo>
                      <a:pt x="1644" y="1170"/>
                    </a:lnTo>
                    <a:lnTo>
                      <a:pt x="1596" y="1152"/>
                    </a:lnTo>
                    <a:lnTo>
                      <a:pt x="1578" y="115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12" name="Indi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2484" y="4244"/>
                <a:ext cx="1452" cy="1751"/>
              </a:xfrm>
              <a:custGeom>
                <a:avLst/>
                <a:gdLst>
                  <a:gd name="T0" fmla="*/ 2147483647 w 1956"/>
                  <a:gd name="T1" fmla="*/ 2147483647 h 2358"/>
                  <a:gd name="T2" fmla="*/ 2147483647 w 1956"/>
                  <a:gd name="T3" fmla="*/ 2147483647 h 2358"/>
                  <a:gd name="T4" fmla="*/ 2147483647 w 1956"/>
                  <a:gd name="T5" fmla="*/ 2147483647 h 2358"/>
                  <a:gd name="T6" fmla="*/ 2147483647 w 1956"/>
                  <a:gd name="T7" fmla="*/ 2147483647 h 2358"/>
                  <a:gd name="T8" fmla="*/ 2147483647 w 1956"/>
                  <a:gd name="T9" fmla="*/ 2147483647 h 2358"/>
                  <a:gd name="T10" fmla="*/ 2147483647 w 1956"/>
                  <a:gd name="T11" fmla="*/ 2147483647 h 2358"/>
                  <a:gd name="T12" fmla="*/ 2147483647 w 1956"/>
                  <a:gd name="T13" fmla="*/ 2147483647 h 2358"/>
                  <a:gd name="T14" fmla="*/ 2147483647 w 1956"/>
                  <a:gd name="T15" fmla="*/ 2147483647 h 2358"/>
                  <a:gd name="T16" fmla="*/ 2147483647 w 1956"/>
                  <a:gd name="T17" fmla="*/ 2147483647 h 2358"/>
                  <a:gd name="T18" fmla="*/ 2147483647 w 1956"/>
                  <a:gd name="T19" fmla="*/ 2147483647 h 2358"/>
                  <a:gd name="T20" fmla="*/ 2147483647 w 1956"/>
                  <a:gd name="T21" fmla="*/ 2147483647 h 2358"/>
                  <a:gd name="T22" fmla="*/ 2147483647 w 1956"/>
                  <a:gd name="T23" fmla="*/ 2147483647 h 2358"/>
                  <a:gd name="T24" fmla="*/ 2147483647 w 1956"/>
                  <a:gd name="T25" fmla="*/ 2147483647 h 2358"/>
                  <a:gd name="T26" fmla="*/ 2147483647 w 1956"/>
                  <a:gd name="T27" fmla="*/ 2147483647 h 2358"/>
                  <a:gd name="T28" fmla="*/ 2147483647 w 1956"/>
                  <a:gd name="T29" fmla="*/ 2147483647 h 2358"/>
                  <a:gd name="T30" fmla="*/ 2147483647 w 1956"/>
                  <a:gd name="T31" fmla="*/ 2147483647 h 2358"/>
                  <a:gd name="T32" fmla="*/ 2147483647 w 1956"/>
                  <a:gd name="T33" fmla="*/ 2147483647 h 2358"/>
                  <a:gd name="T34" fmla="*/ 2147483647 w 1956"/>
                  <a:gd name="T35" fmla="*/ 2147483647 h 2358"/>
                  <a:gd name="T36" fmla="*/ 2147483647 w 1956"/>
                  <a:gd name="T37" fmla="*/ 2147483647 h 2358"/>
                  <a:gd name="T38" fmla="*/ 2147483647 w 1956"/>
                  <a:gd name="T39" fmla="*/ 2147483647 h 2358"/>
                  <a:gd name="T40" fmla="*/ 2147483647 w 1956"/>
                  <a:gd name="T41" fmla="*/ 2147483647 h 2358"/>
                  <a:gd name="T42" fmla="*/ 2147483647 w 1956"/>
                  <a:gd name="T43" fmla="*/ 2147483647 h 2358"/>
                  <a:gd name="T44" fmla="*/ 2147483647 w 1956"/>
                  <a:gd name="T45" fmla="*/ 2147483647 h 2358"/>
                  <a:gd name="T46" fmla="*/ 2147483647 w 1956"/>
                  <a:gd name="T47" fmla="*/ 2147483647 h 2358"/>
                  <a:gd name="T48" fmla="*/ 2147483647 w 1956"/>
                  <a:gd name="T49" fmla="*/ 2147483647 h 2358"/>
                  <a:gd name="T50" fmla="*/ 2147483647 w 1956"/>
                  <a:gd name="T51" fmla="*/ 2147483647 h 2358"/>
                  <a:gd name="T52" fmla="*/ 2147483647 w 1956"/>
                  <a:gd name="T53" fmla="*/ 2147483647 h 2358"/>
                  <a:gd name="T54" fmla="*/ 2147483647 w 1956"/>
                  <a:gd name="T55" fmla="*/ 2147483647 h 2358"/>
                  <a:gd name="T56" fmla="*/ 2147483647 w 1956"/>
                  <a:gd name="T57" fmla="*/ 2147483647 h 2358"/>
                  <a:gd name="T58" fmla="*/ 2147483647 w 1956"/>
                  <a:gd name="T59" fmla="*/ 2147483647 h 2358"/>
                  <a:gd name="T60" fmla="*/ 2147483647 w 1956"/>
                  <a:gd name="T61" fmla="*/ 2147483647 h 2358"/>
                  <a:gd name="T62" fmla="*/ 2147483647 w 1956"/>
                  <a:gd name="T63" fmla="*/ 2147483647 h 2358"/>
                  <a:gd name="T64" fmla="*/ 2147483647 w 1956"/>
                  <a:gd name="T65" fmla="*/ 2147483647 h 2358"/>
                  <a:gd name="T66" fmla="*/ 2147483647 w 1956"/>
                  <a:gd name="T67" fmla="*/ 2147483647 h 2358"/>
                  <a:gd name="T68" fmla="*/ 2147483647 w 1956"/>
                  <a:gd name="T69" fmla="*/ 2147483647 h 2358"/>
                  <a:gd name="T70" fmla="*/ 2147483647 w 1956"/>
                  <a:gd name="T71" fmla="*/ 2147483647 h 2358"/>
                  <a:gd name="T72" fmla="*/ 2147483647 w 1956"/>
                  <a:gd name="T73" fmla="*/ 2147483647 h 2358"/>
                  <a:gd name="T74" fmla="*/ 2147483647 w 1956"/>
                  <a:gd name="T75" fmla="*/ 2147483647 h 2358"/>
                  <a:gd name="T76" fmla="*/ 2147483647 w 1956"/>
                  <a:gd name="T77" fmla="*/ 2147483647 h 2358"/>
                  <a:gd name="T78" fmla="*/ 2147483647 w 1956"/>
                  <a:gd name="T79" fmla="*/ 2147483647 h 2358"/>
                  <a:gd name="T80" fmla="*/ 2147483647 w 1956"/>
                  <a:gd name="T81" fmla="*/ 2147483647 h 2358"/>
                  <a:gd name="T82" fmla="*/ 2147483647 w 1956"/>
                  <a:gd name="T83" fmla="*/ 2147483647 h 2358"/>
                  <a:gd name="T84" fmla="*/ 2147483647 w 1956"/>
                  <a:gd name="T85" fmla="*/ 2147483647 h 2358"/>
                  <a:gd name="T86" fmla="*/ 2147483647 w 1956"/>
                  <a:gd name="T87" fmla="*/ 2147483647 h 2358"/>
                  <a:gd name="T88" fmla="*/ 2147483647 w 1956"/>
                  <a:gd name="T89" fmla="*/ 2147483647 h 2358"/>
                  <a:gd name="T90" fmla="*/ 2147483647 w 1956"/>
                  <a:gd name="T91" fmla="*/ 2147483647 h 2358"/>
                  <a:gd name="T92" fmla="*/ 2147483647 w 1956"/>
                  <a:gd name="T93" fmla="*/ 2147483647 h 2358"/>
                  <a:gd name="T94" fmla="*/ 2147483647 w 1956"/>
                  <a:gd name="T95" fmla="*/ 2147483647 h 2358"/>
                  <a:gd name="T96" fmla="*/ 2147483647 w 1956"/>
                  <a:gd name="T97" fmla="*/ 2147483647 h 2358"/>
                  <a:gd name="T98" fmla="*/ 2147483647 w 1956"/>
                  <a:gd name="T99" fmla="*/ 2147483647 h 2358"/>
                  <a:gd name="T100" fmla="*/ 2147483647 w 1956"/>
                  <a:gd name="T101" fmla="*/ 2147483647 h 2358"/>
                  <a:gd name="T102" fmla="*/ 2147483647 w 1956"/>
                  <a:gd name="T103" fmla="*/ 2147483647 h 2358"/>
                  <a:gd name="T104" fmla="*/ 2147483647 w 1956"/>
                  <a:gd name="T105" fmla="*/ 2147483647 h 2358"/>
                  <a:gd name="T106" fmla="*/ 2147483647 w 1956"/>
                  <a:gd name="T107" fmla="*/ 2147483647 h 2358"/>
                  <a:gd name="T108" fmla="*/ 2147483647 w 1956"/>
                  <a:gd name="T109" fmla="*/ 2147483647 h 2358"/>
                  <a:gd name="T110" fmla="*/ 2147483647 w 1956"/>
                  <a:gd name="T111" fmla="*/ 2147483647 h 2358"/>
                  <a:gd name="T112" fmla="*/ 2147483647 w 1956"/>
                  <a:gd name="T113" fmla="*/ 2147483647 h 2358"/>
                  <a:gd name="T114" fmla="*/ 2147483647 w 1956"/>
                  <a:gd name="T115" fmla="*/ 2147483647 h 2358"/>
                  <a:gd name="T116" fmla="*/ 2147483647 w 1956"/>
                  <a:gd name="T117" fmla="*/ 2147483647 h 2358"/>
                  <a:gd name="T118" fmla="*/ 2147483647 w 1956"/>
                  <a:gd name="T119" fmla="*/ 2147483647 h 235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56"/>
                  <a:gd name="T181" fmla="*/ 0 h 2358"/>
                  <a:gd name="T182" fmla="*/ 1956 w 1956"/>
                  <a:gd name="T183" fmla="*/ 2358 h 235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56" h="2358">
                    <a:moveTo>
                      <a:pt x="1806" y="1788"/>
                    </a:moveTo>
                    <a:lnTo>
                      <a:pt x="1794" y="1800"/>
                    </a:lnTo>
                    <a:lnTo>
                      <a:pt x="1782" y="1824"/>
                    </a:lnTo>
                    <a:lnTo>
                      <a:pt x="1782" y="1884"/>
                    </a:lnTo>
                    <a:lnTo>
                      <a:pt x="1788" y="1980"/>
                    </a:lnTo>
                    <a:lnTo>
                      <a:pt x="1800" y="1950"/>
                    </a:lnTo>
                    <a:lnTo>
                      <a:pt x="1800" y="1848"/>
                    </a:lnTo>
                    <a:lnTo>
                      <a:pt x="1806" y="1836"/>
                    </a:lnTo>
                    <a:lnTo>
                      <a:pt x="1806" y="1830"/>
                    </a:lnTo>
                    <a:lnTo>
                      <a:pt x="1812" y="1818"/>
                    </a:lnTo>
                    <a:lnTo>
                      <a:pt x="1812" y="1806"/>
                    </a:lnTo>
                    <a:lnTo>
                      <a:pt x="1818" y="1800"/>
                    </a:lnTo>
                    <a:lnTo>
                      <a:pt x="1812" y="1788"/>
                    </a:lnTo>
                    <a:lnTo>
                      <a:pt x="1806" y="1788"/>
                    </a:lnTo>
                    <a:close/>
                    <a:moveTo>
                      <a:pt x="1794" y="2028"/>
                    </a:moveTo>
                    <a:lnTo>
                      <a:pt x="1788" y="2028"/>
                    </a:lnTo>
                    <a:lnTo>
                      <a:pt x="1782" y="2040"/>
                    </a:lnTo>
                    <a:lnTo>
                      <a:pt x="1782" y="2046"/>
                    </a:lnTo>
                    <a:lnTo>
                      <a:pt x="1788" y="2058"/>
                    </a:lnTo>
                    <a:lnTo>
                      <a:pt x="1788" y="2064"/>
                    </a:lnTo>
                    <a:lnTo>
                      <a:pt x="1794" y="2076"/>
                    </a:lnTo>
                    <a:lnTo>
                      <a:pt x="1800" y="2064"/>
                    </a:lnTo>
                    <a:lnTo>
                      <a:pt x="1800" y="2028"/>
                    </a:lnTo>
                    <a:lnTo>
                      <a:pt x="1794" y="2028"/>
                    </a:lnTo>
                    <a:close/>
                    <a:moveTo>
                      <a:pt x="1890" y="2310"/>
                    </a:moveTo>
                    <a:lnTo>
                      <a:pt x="1884" y="2316"/>
                    </a:lnTo>
                    <a:lnTo>
                      <a:pt x="1884" y="2334"/>
                    </a:lnTo>
                    <a:lnTo>
                      <a:pt x="1890" y="2346"/>
                    </a:lnTo>
                    <a:lnTo>
                      <a:pt x="1896" y="2352"/>
                    </a:lnTo>
                    <a:lnTo>
                      <a:pt x="1908" y="2358"/>
                    </a:lnTo>
                    <a:lnTo>
                      <a:pt x="1908" y="2346"/>
                    </a:lnTo>
                    <a:lnTo>
                      <a:pt x="1902" y="2334"/>
                    </a:lnTo>
                    <a:lnTo>
                      <a:pt x="1902" y="2322"/>
                    </a:lnTo>
                    <a:lnTo>
                      <a:pt x="1896" y="2310"/>
                    </a:lnTo>
                    <a:lnTo>
                      <a:pt x="1890" y="2310"/>
                    </a:lnTo>
                    <a:close/>
                    <a:moveTo>
                      <a:pt x="1920" y="672"/>
                    </a:moveTo>
                    <a:lnTo>
                      <a:pt x="1932" y="660"/>
                    </a:lnTo>
                    <a:lnTo>
                      <a:pt x="1944" y="654"/>
                    </a:lnTo>
                    <a:lnTo>
                      <a:pt x="1950" y="648"/>
                    </a:lnTo>
                    <a:lnTo>
                      <a:pt x="1956" y="648"/>
                    </a:lnTo>
                    <a:lnTo>
                      <a:pt x="1956" y="618"/>
                    </a:lnTo>
                    <a:lnTo>
                      <a:pt x="1950" y="618"/>
                    </a:lnTo>
                    <a:lnTo>
                      <a:pt x="1944" y="612"/>
                    </a:lnTo>
                    <a:lnTo>
                      <a:pt x="1878" y="612"/>
                    </a:lnTo>
                    <a:lnTo>
                      <a:pt x="1878" y="606"/>
                    </a:lnTo>
                    <a:lnTo>
                      <a:pt x="1890" y="594"/>
                    </a:lnTo>
                    <a:lnTo>
                      <a:pt x="1896" y="594"/>
                    </a:lnTo>
                    <a:lnTo>
                      <a:pt x="1878" y="564"/>
                    </a:lnTo>
                    <a:lnTo>
                      <a:pt x="1848" y="564"/>
                    </a:lnTo>
                    <a:lnTo>
                      <a:pt x="1842" y="558"/>
                    </a:lnTo>
                    <a:lnTo>
                      <a:pt x="1848" y="558"/>
                    </a:lnTo>
                    <a:lnTo>
                      <a:pt x="1860" y="546"/>
                    </a:lnTo>
                    <a:lnTo>
                      <a:pt x="1854" y="540"/>
                    </a:lnTo>
                    <a:lnTo>
                      <a:pt x="1818" y="522"/>
                    </a:lnTo>
                    <a:lnTo>
                      <a:pt x="1806" y="534"/>
                    </a:lnTo>
                    <a:lnTo>
                      <a:pt x="1806" y="558"/>
                    </a:lnTo>
                    <a:lnTo>
                      <a:pt x="1788" y="558"/>
                    </a:lnTo>
                    <a:lnTo>
                      <a:pt x="1770" y="546"/>
                    </a:lnTo>
                    <a:lnTo>
                      <a:pt x="1758" y="540"/>
                    </a:lnTo>
                    <a:lnTo>
                      <a:pt x="1740" y="540"/>
                    </a:lnTo>
                    <a:lnTo>
                      <a:pt x="1728" y="552"/>
                    </a:lnTo>
                    <a:lnTo>
                      <a:pt x="1716" y="558"/>
                    </a:lnTo>
                    <a:lnTo>
                      <a:pt x="1692" y="582"/>
                    </a:lnTo>
                    <a:lnTo>
                      <a:pt x="1656" y="582"/>
                    </a:lnTo>
                    <a:lnTo>
                      <a:pt x="1656" y="588"/>
                    </a:lnTo>
                    <a:lnTo>
                      <a:pt x="1662" y="594"/>
                    </a:lnTo>
                    <a:lnTo>
                      <a:pt x="1662" y="618"/>
                    </a:lnTo>
                    <a:lnTo>
                      <a:pt x="1656" y="624"/>
                    </a:lnTo>
                    <a:lnTo>
                      <a:pt x="1626" y="624"/>
                    </a:lnTo>
                    <a:lnTo>
                      <a:pt x="1632" y="636"/>
                    </a:lnTo>
                    <a:lnTo>
                      <a:pt x="1632" y="654"/>
                    </a:lnTo>
                    <a:lnTo>
                      <a:pt x="1620" y="666"/>
                    </a:lnTo>
                    <a:lnTo>
                      <a:pt x="1566" y="666"/>
                    </a:lnTo>
                    <a:lnTo>
                      <a:pt x="1566" y="684"/>
                    </a:lnTo>
                    <a:lnTo>
                      <a:pt x="1572" y="690"/>
                    </a:lnTo>
                    <a:lnTo>
                      <a:pt x="1596" y="690"/>
                    </a:lnTo>
                    <a:lnTo>
                      <a:pt x="1596" y="714"/>
                    </a:lnTo>
                    <a:lnTo>
                      <a:pt x="1608" y="726"/>
                    </a:lnTo>
                    <a:lnTo>
                      <a:pt x="1608" y="732"/>
                    </a:lnTo>
                    <a:lnTo>
                      <a:pt x="1584" y="744"/>
                    </a:lnTo>
                    <a:lnTo>
                      <a:pt x="1572" y="744"/>
                    </a:lnTo>
                    <a:lnTo>
                      <a:pt x="1566" y="738"/>
                    </a:lnTo>
                    <a:lnTo>
                      <a:pt x="1554" y="738"/>
                    </a:lnTo>
                    <a:lnTo>
                      <a:pt x="1542" y="744"/>
                    </a:lnTo>
                    <a:lnTo>
                      <a:pt x="1512" y="744"/>
                    </a:lnTo>
                    <a:lnTo>
                      <a:pt x="1500" y="738"/>
                    </a:lnTo>
                    <a:lnTo>
                      <a:pt x="1482" y="738"/>
                    </a:lnTo>
                    <a:lnTo>
                      <a:pt x="1476" y="744"/>
                    </a:lnTo>
                    <a:lnTo>
                      <a:pt x="1464" y="750"/>
                    </a:lnTo>
                    <a:lnTo>
                      <a:pt x="1440" y="750"/>
                    </a:lnTo>
                    <a:lnTo>
                      <a:pt x="1428" y="738"/>
                    </a:lnTo>
                    <a:lnTo>
                      <a:pt x="1428" y="732"/>
                    </a:lnTo>
                    <a:lnTo>
                      <a:pt x="1428" y="738"/>
                    </a:lnTo>
                    <a:lnTo>
                      <a:pt x="1416" y="738"/>
                    </a:lnTo>
                    <a:lnTo>
                      <a:pt x="1392" y="726"/>
                    </a:lnTo>
                    <a:lnTo>
                      <a:pt x="1374" y="708"/>
                    </a:lnTo>
                    <a:lnTo>
                      <a:pt x="1374" y="696"/>
                    </a:lnTo>
                    <a:lnTo>
                      <a:pt x="1380" y="696"/>
                    </a:lnTo>
                    <a:lnTo>
                      <a:pt x="1374" y="696"/>
                    </a:lnTo>
                    <a:lnTo>
                      <a:pt x="1368" y="690"/>
                    </a:lnTo>
                    <a:lnTo>
                      <a:pt x="1368" y="642"/>
                    </a:lnTo>
                    <a:lnTo>
                      <a:pt x="1362" y="636"/>
                    </a:lnTo>
                    <a:lnTo>
                      <a:pt x="1350" y="630"/>
                    </a:lnTo>
                    <a:lnTo>
                      <a:pt x="1338" y="630"/>
                    </a:lnTo>
                    <a:lnTo>
                      <a:pt x="1326" y="642"/>
                    </a:lnTo>
                    <a:lnTo>
                      <a:pt x="1314" y="648"/>
                    </a:lnTo>
                    <a:lnTo>
                      <a:pt x="1326" y="666"/>
                    </a:lnTo>
                    <a:lnTo>
                      <a:pt x="1326" y="714"/>
                    </a:lnTo>
                    <a:lnTo>
                      <a:pt x="1338" y="738"/>
                    </a:lnTo>
                    <a:lnTo>
                      <a:pt x="1338" y="774"/>
                    </a:lnTo>
                    <a:lnTo>
                      <a:pt x="1272" y="774"/>
                    </a:lnTo>
                    <a:lnTo>
                      <a:pt x="1272" y="762"/>
                    </a:lnTo>
                    <a:lnTo>
                      <a:pt x="1266" y="756"/>
                    </a:lnTo>
                    <a:lnTo>
                      <a:pt x="1260" y="756"/>
                    </a:lnTo>
                    <a:lnTo>
                      <a:pt x="1248" y="762"/>
                    </a:lnTo>
                    <a:lnTo>
                      <a:pt x="1242" y="774"/>
                    </a:lnTo>
                    <a:lnTo>
                      <a:pt x="1236" y="762"/>
                    </a:lnTo>
                    <a:lnTo>
                      <a:pt x="1224" y="756"/>
                    </a:lnTo>
                    <a:lnTo>
                      <a:pt x="1206" y="750"/>
                    </a:lnTo>
                    <a:lnTo>
                      <a:pt x="1188" y="750"/>
                    </a:lnTo>
                    <a:lnTo>
                      <a:pt x="1182" y="756"/>
                    </a:lnTo>
                    <a:lnTo>
                      <a:pt x="1152" y="738"/>
                    </a:lnTo>
                    <a:lnTo>
                      <a:pt x="1134" y="750"/>
                    </a:lnTo>
                    <a:lnTo>
                      <a:pt x="1080" y="696"/>
                    </a:lnTo>
                    <a:lnTo>
                      <a:pt x="1056" y="696"/>
                    </a:lnTo>
                    <a:lnTo>
                      <a:pt x="1056" y="690"/>
                    </a:lnTo>
                    <a:lnTo>
                      <a:pt x="1044" y="678"/>
                    </a:lnTo>
                    <a:lnTo>
                      <a:pt x="1038" y="678"/>
                    </a:lnTo>
                    <a:lnTo>
                      <a:pt x="1032" y="684"/>
                    </a:lnTo>
                    <a:lnTo>
                      <a:pt x="1032" y="702"/>
                    </a:lnTo>
                    <a:lnTo>
                      <a:pt x="1032" y="696"/>
                    </a:lnTo>
                    <a:lnTo>
                      <a:pt x="1026" y="690"/>
                    </a:lnTo>
                    <a:lnTo>
                      <a:pt x="1008" y="690"/>
                    </a:lnTo>
                    <a:lnTo>
                      <a:pt x="996" y="702"/>
                    </a:lnTo>
                    <a:lnTo>
                      <a:pt x="990" y="690"/>
                    </a:lnTo>
                    <a:lnTo>
                      <a:pt x="984" y="684"/>
                    </a:lnTo>
                    <a:lnTo>
                      <a:pt x="960" y="684"/>
                    </a:lnTo>
                    <a:lnTo>
                      <a:pt x="954" y="678"/>
                    </a:lnTo>
                    <a:lnTo>
                      <a:pt x="954" y="666"/>
                    </a:lnTo>
                    <a:lnTo>
                      <a:pt x="942" y="666"/>
                    </a:lnTo>
                    <a:lnTo>
                      <a:pt x="936" y="672"/>
                    </a:lnTo>
                    <a:lnTo>
                      <a:pt x="918" y="672"/>
                    </a:lnTo>
                    <a:lnTo>
                      <a:pt x="912" y="666"/>
                    </a:lnTo>
                    <a:lnTo>
                      <a:pt x="906" y="654"/>
                    </a:lnTo>
                    <a:lnTo>
                      <a:pt x="900" y="648"/>
                    </a:lnTo>
                    <a:lnTo>
                      <a:pt x="888" y="648"/>
                    </a:lnTo>
                    <a:lnTo>
                      <a:pt x="846" y="630"/>
                    </a:lnTo>
                    <a:lnTo>
                      <a:pt x="834" y="612"/>
                    </a:lnTo>
                    <a:lnTo>
                      <a:pt x="810" y="612"/>
                    </a:lnTo>
                    <a:lnTo>
                      <a:pt x="792" y="588"/>
                    </a:lnTo>
                    <a:lnTo>
                      <a:pt x="780" y="594"/>
                    </a:lnTo>
                    <a:lnTo>
                      <a:pt x="750" y="564"/>
                    </a:lnTo>
                    <a:lnTo>
                      <a:pt x="750" y="552"/>
                    </a:lnTo>
                    <a:lnTo>
                      <a:pt x="762" y="540"/>
                    </a:lnTo>
                    <a:lnTo>
                      <a:pt x="768" y="540"/>
                    </a:lnTo>
                    <a:lnTo>
                      <a:pt x="756" y="528"/>
                    </a:lnTo>
                    <a:lnTo>
                      <a:pt x="756" y="522"/>
                    </a:lnTo>
                    <a:lnTo>
                      <a:pt x="762" y="516"/>
                    </a:lnTo>
                    <a:lnTo>
                      <a:pt x="756" y="504"/>
                    </a:lnTo>
                    <a:lnTo>
                      <a:pt x="780" y="480"/>
                    </a:lnTo>
                    <a:lnTo>
                      <a:pt x="786" y="456"/>
                    </a:lnTo>
                    <a:lnTo>
                      <a:pt x="762" y="438"/>
                    </a:lnTo>
                    <a:lnTo>
                      <a:pt x="750" y="438"/>
                    </a:lnTo>
                    <a:lnTo>
                      <a:pt x="738" y="432"/>
                    </a:lnTo>
                    <a:lnTo>
                      <a:pt x="738" y="414"/>
                    </a:lnTo>
                    <a:lnTo>
                      <a:pt x="720" y="420"/>
                    </a:lnTo>
                    <a:lnTo>
                      <a:pt x="702" y="402"/>
                    </a:lnTo>
                    <a:lnTo>
                      <a:pt x="696" y="402"/>
                    </a:lnTo>
                    <a:lnTo>
                      <a:pt x="690" y="396"/>
                    </a:lnTo>
                    <a:lnTo>
                      <a:pt x="678" y="396"/>
                    </a:lnTo>
                    <a:lnTo>
                      <a:pt x="666" y="390"/>
                    </a:lnTo>
                    <a:lnTo>
                      <a:pt x="654" y="378"/>
                    </a:lnTo>
                    <a:lnTo>
                      <a:pt x="648" y="366"/>
                    </a:lnTo>
                    <a:lnTo>
                      <a:pt x="618" y="366"/>
                    </a:lnTo>
                    <a:lnTo>
                      <a:pt x="612" y="360"/>
                    </a:lnTo>
                    <a:lnTo>
                      <a:pt x="612" y="342"/>
                    </a:lnTo>
                    <a:lnTo>
                      <a:pt x="618" y="336"/>
                    </a:lnTo>
                    <a:lnTo>
                      <a:pt x="618" y="324"/>
                    </a:lnTo>
                    <a:lnTo>
                      <a:pt x="612" y="324"/>
                    </a:lnTo>
                    <a:lnTo>
                      <a:pt x="600" y="312"/>
                    </a:lnTo>
                    <a:lnTo>
                      <a:pt x="594" y="300"/>
                    </a:lnTo>
                    <a:lnTo>
                      <a:pt x="588" y="294"/>
                    </a:lnTo>
                    <a:lnTo>
                      <a:pt x="588" y="276"/>
                    </a:lnTo>
                    <a:lnTo>
                      <a:pt x="594" y="276"/>
                    </a:lnTo>
                    <a:lnTo>
                      <a:pt x="600" y="270"/>
                    </a:lnTo>
                    <a:lnTo>
                      <a:pt x="612" y="270"/>
                    </a:lnTo>
                    <a:lnTo>
                      <a:pt x="612" y="288"/>
                    </a:lnTo>
                    <a:lnTo>
                      <a:pt x="624" y="300"/>
                    </a:lnTo>
                    <a:lnTo>
                      <a:pt x="636" y="282"/>
                    </a:lnTo>
                    <a:lnTo>
                      <a:pt x="642" y="282"/>
                    </a:lnTo>
                    <a:lnTo>
                      <a:pt x="648" y="276"/>
                    </a:lnTo>
                    <a:lnTo>
                      <a:pt x="660" y="270"/>
                    </a:lnTo>
                    <a:lnTo>
                      <a:pt x="660" y="258"/>
                    </a:lnTo>
                    <a:lnTo>
                      <a:pt x="642" y="240"/>
                    </a:lnTo>
                    <a:lnTo>
                      <a:pt x="636" y="228"/>
                    </a:lnTo>
                    <a:lnTo>
                      <a:pt x="630" y="222"/>
                    </a:lnTo>
                    <a:lnTo>
                      <a:pt x="618" y="222"/>
                    </a:lnTo>
                    <a:lnTo>
                      <a:pt x="594" y="210"/>
                    </a:lnTo>
                    <a:lnTo>
                      <a:pt x="594" y="186"/>
                    </a:lnTo>
                    <a:lnTo>
                      <a:pt x="612" y="180"/>
                    </a:lnTo>
                    <a:lnTo>
                      <a:pt x="594" y="156"/>
                    </a:lnTo>
                    <a:lnTo>
                      <a:pt x="624" y="156"/>
                    </a:lnTo>
                    <a:lnTo>
                      <a:pt x="636" y="150"/>
                    </a:lnTo>
                    <a:lnTo>
                      <a:pt x="642" y="138"/>
                    </a:lnTo>
                    <a:lnTo>
                      <a:pt x="642" y="114"/>
                    </a:lnTo>
                    <a:lnTo>
                      <a:pt x="636" y="108"/>
                    </a:lnTo>
                    <a:lnTo>
                      <a:pt x="636" y="102"/>
                    </a:lnTo>
                    <a:lnTo>
                      <a:pt x="654" y="102"/>
                    </a:lnTo>
                    <a:lnTo>
                      <a:pt x="660" y="96"/>
                    </a:lnTo>
                    <a:lnTo>
                      <a:pt x="660" y="36"/>
                    </a:lnTo>
                    <a:lnTo>
                      <a:pt x="618" y="36"/>
                    </a:lnTo>
                    <a:lnTo>
                      <a:pt x="594" y="12"/>
                    </a:lnTo>
                    <a:lnTo>
                      <a:pt x="576" y="0"/>
                    </a:lnTo>
                    <a:lnTo>
                      <a:pt x="564" y="0"/>
                    </a:lnTo>
                    <a:lnTo>
                      <a:pt x="540" y="12"/>
                    </a:lnTo>
                    <a:lnTo>
                      <a:pt x="522" y="18"/>
                    </a:lnTo>
                    <a:lnTo>
                      <a:pt x="516" y="30"/>
                    </a:lnTo>
                    <a:lnTo>
                      <a:pt x="504" y="36"/>
                    </a:lnTo>
                    <a:lnTo>
                      <a:pt x="480" y="36"/>
                    </a:lnTo>
                    <a:lnTo>
                      <a:pt x="456" y="72"/>
                    </a:lnTo>
                    <a:lnTo>
                      <a:pt x="432" y="78"/>
                    </a:lnTo>
                    <a:lnTo>
                      <a:pt x="432" y="96"/>
                    </a:lnTo>
                    <a:lnTo>
                      <a:pt x="408" y="96"/>
                    </a:lnTo>
                    <a:lnTo>
                      <a:pt x="402" y="102"/>
                    </a:lnTo>
                    <a:lnTo>
                      <a:pt x="396" y="96"/>
                    </a:lnTo>
                    <a:lnTo>
                      <a:pt x="390" y="102"/>
                    </a:lnTo>
                    <a:lnTo>
                      <a:pt x="378" y="108"/>
                    </a:lnTo>
                    <a:lnTo>
                      <a:pt x="372" y="114"/>
                    </a:lnTo>
                    <a:lnTo>
                      <a:pt x="360" y="120"/>
                    </a:lnTo>
                    <a:lnTo>
                      <a:pt x="348" y="120"/>
                    </a:lnTo>
                    <a:lnTo>
                      <a:pt x="348" y="108"/>
                    </a:lnTo>
                    <a:lnTo>
                      <a:pt x="342" y="102"/>
                    </a:lnTo>
                    <a:lnTo>
                      <a:pt x="324" y="102"/>
                    </a:lnTo>
                    <a:lnTo>
                      <a:pt x="306" y="96"/>
                    </a:lnTo>
                    <a:lnTo>
                      <a:pt x="264" y="96"/>
                    </a:lnTo>
                    <a:lnTo>
                      <a:pt x="240" y="108"/>
                    </a:lnTo>
                    <a:lnTo>
                      <a:pt x="234" y="120"/>
                    </a:lnTo>
                    <a:lnTo>
                      <a:pt x="234" y="126"/>
                    </a:lnTo>
                    <a:lnTo>
                      <a:pt x="258" y="144"/>
                    </a:lnTo>
                    <a:lnTo>
                      <a:pt x="252" y="156"/>
                    </a:lnTo>
                    <a:lnTo>
                      <a:pt x="282" y="162"/>
                    </a:lnTo>
                    <a:lnTo>
                      <a:pt x="276" y="168"/>
                    </a:lnTo>
                    <a:lnTo>
                      <a:pt x="270" y="180"/>
                    </a:lnTo>
                    <a:lnTo>
                      <a:pt x="264" y="186"/>
                    </a:lnTo>
                    <a:lnTo>
                      <a:pt x="264" y="192"/>
                    </a:lnTo>
                    <a:lnTo>
                      <a:pt x="276" y="204"/>
                    </a:lnTo>
                    <a:lnTo>
                      <a:pt x="282" y="204"/>
                    </a:lnTo>
                    <a:lnTo>
                      <a:pt x="282" y="210"/>
                    </a:lnTo>
                    <a:lnTo>
                      <a:pt x="276" y="222"/>
                    </a:lnTo>
                    <a:lnTo>
                      <a:pt x="276" y="234"/>
                    </a:lnTo>
                    <a:lnTo>
                      <a:pt x="294" y="234"/>
                    </a:lnTo>
                    <a:lnTo>
                      <a:pt x="306" y="252"/>
                    </a:lnTo>
                    <a:lnTo>
                      <a:pt x="324" y="252"/>
                    </a:lnTo>
                    <a:lnTo>
                      <a:pt x="330" y="288"/>
                    </a:lnTo>
                    <a:lnTo>
                      <a:pt x="366" y="288"/>
                    </a:lnTo>
                    <a:lnTo>
                      <a:pt x="378" y="294"/>
                    </a:lnTo>
                    <a:lnTo>
                      <a:pt x="384" y="300"/>
                    </a:lnTo>
                    <a:lnTo>
                      <a:pt x="384" y="306"/>
                    </a:lnTo>
                    <a:lnTo>
                      <a:pt x="378" y="312"/>
                    </a:lnTo>
                    <a:lnTo>
                      <a:pt x="354" y="324"/>
                    </a:lnTo>
                    <a:lnTo>
                      <a:pt x="342" y="324"/>
                    </a:lnTo>
                    <a:lnTo>
                      <a:pt x="336" y="330"/>
                    </a:lnTo>
                    <a:lnTo>
                      <a:pt x="336" y="366"/>
                    </a:lnTo>
                    <a:lnTo>
                      <a:pt x="342" y="378"/>
                    </a:lnTo>
                    <a:lnTo>
                      <a:pt x="354" y="390"/>
                    </a:lnTo>
                    <a:lnTo>
                      <a:pt x="354" y="396"/>
                    </a:lnTo>
                    <a:lnTo>
                      <a:pt x="324" y="414"/>
                    </a:lnTo>
                    <a:lnTo>
                      <a:pt x="300" y="450"/>
                    </a:lnTo>
                    <a:lnTo>
                      <a:pt x="318" y="474"/>
                    </a:lnTo>
                    <a:lnTo>
                      <a:pt x="306" y="474"/>
                    </a:lnTo>
                    <a:lnTo>
                      <a:pt x="300" y="480"/>
                    </a:lnTo>
                    <a:lnTo>
                      <a:pt x="288" y="486"/>
                    </a:lnTo>
                    <a:lnTo>
                      <a:pt x="282" y="492"/>
                    </a:lnTo>
                    <a:lnTo>
                      <a:pt x="282" y="504"/>
                    </a:lnTo>
                    <a:lnTo>
                      <a:pt x="276" y="522"/>
                    </a:lnTo>
                    <a:lnTo>
                      <a:pt x="276" y="534"/>
                    </a:lnTo>
                    <a:lnTo>
                      <a:pt x="270" y="552"/>
                    </a:lnTo>
                    <a:lnTo>
                      <a:pt x="258" y="564"/>
                    </a:lnTo>
                    <a:lnTo>
                      <a:pt x="234" y="576"/>
                    </a:lnTo>
                    <a:lnTo>
                      <a:pt x="228" y="582"/>
                    </a:lnTo>
                    <a:lnTo>
                      <a:pt x="228" y="588"/>
                    </a:lnTo>
                    <a:lnTo>
                      <a:pt x="222" y="594"/>
                    </a:lnTo>
                    <a:lnTo>
                      <a:pt x="222" y="612"/>
                    </a:lnTo>
                    <a:lnTo>
                      <a:pt x="204" y="624"/>
                    </a:lnTo>
                    <a:lnTo>
                      <a:pt x="204" y="630"/>
                    </a:lnTo>
                    <a:lnTo>
                      <a:pt x="198" y="636"/>
                    </a:lnTo>
                    <a:lnTo>
                      <a:pt x="192" y="648"/>
                    </a:lnTo>
                    <a:lnTo>
                      <a:pt x="186" y="654"/>
                    </a:lnTo>
                    <a:lnTo>
                      <a:pt x="168" y="654"/>
                    </a:lnTo>
                    <a:lnTo>
                      <a:pt x="162" y="648"/>
                    </a:lnTo>
                    <a:lnTo>
                      <a:pt x="156" y="654"/>
                    </a:lnTo>
                    <a:lnTo>
                      <a:pt x="132" y="666"/>
                    </a:lnTo>
                    <a:lnTo>
                      <a:pt x="126" y="666"/>
                    </a:lnTo>
                    <a:lnTo>
                      <a:pt x="120" y="660"/>
                    </a:lnTo>
                    <a:lnTo>
                      <a:pt x="120" y="648"/>
                    </a:lnTo>
                    <a:lnTo>
                      <a:pt x="114" y="642"/>
                    </a:lnTo>
                    <a:lnTo>
                      <a:pt x="108" y="642"/>
                    </a:lnTo>
                    <a:lnTo>
                      <a:pt x="96" y="648"/>
                    </a:lnTo>
                    <a:lnTo>
                      <a:pt x="84" y="660"/>
                    </a:lnTo>
                    <a:lnTo>
                      <a:pt x="84" y="666"/>
                    </a:lnTo>
                    <a:lnTo>
                      <a:pt x="78" y="678"/>
                    </a:lnTo>
                    <a:lnTo>
                      <a:pt x="72" y="684"/>
                    </a:lnTo>
                    <a:lnTo>
                      <a:pt x="66" y="696"/>
                    </a:lnTo>
                    <a:lnTo>
                      <a:pt x="54" y="708"/>
                    </a:lnTo>
                    <a:lnTo>
                      <a:pt x="48" y="720"/>
                    </a:lnTo>
                    <a:lnTo>
                      <a:pt x="48" y="744"/>
                    </a:lnTo>
                    <a:lnTo>
                      <a:pt x="54" y="750"/>
                    </a:lnTo>
                    <a:lnTo>
                      <a:pt x="66" y="756"/>
                    </a:lnTo>
                    <a:lnTo>
                      <a:pt x="72" y="756"/>
                    </a:lnTo>
                    <a:lnTo>
                      <a:pt x="102" y="750"/>
                    </a:lnTo>
                    <a:lnTo>
                      <a:pt x="102" y="768"/>
                    </a:lnTo>
                    <a:lnTo>
                      <a:pt x="96" y="798"/>
                    </a:lnTo>
                    <a:lnTo>
                      <a:pt x="102" y="804"/>
                    </a:lnTo>
                    <a:lnTo>
                      <a:pt x="108" y="816"/>
                    </a:lnTo>
                    <a:lnTo>
                      <a:pt x="120" y="828"/>
                    </a:lnTo>
                    <a:lnTo>
                      <a:pt x="144" y="828"/>
                    </a:lnTo>
                    <a:lnTo>
                      <a:pt x="144" y="852"/>
                    </a:lnTo>
                    <a:lnTo>
                      <a:pt x="168" y="894"/>
                    </a:lnTo>
                    <a:lnTo>
                      <a:pt x="174" y="906"/>
                    </a:lnTo>
                    <a:lnTo>
                      <a:pt x="180" y="912"/>
                    </a:lnTo>
                    <a:lnTo>
                      <a:pt x="180" y="936"/>
                    </a:lnTo>
                    <a:lnTo>
                      <a:pt x="168" y="942"/>
                    </a:lnTo>
                    <a:lnTo>
                      <a:pt x="162" y="948"/>
                    </a:lnTo>
                    <a:lnTo>
                      <a:pt x="144" y="948"/>
                    </a:lnTo>
                    <a:lnTo>
                      <a:pt x="138" y="942"/>
                    </a:lnTo>
                    <a:lnTo>
                      <a:pt x="138" y="930"/>
                    </a:lnTo>
                    <a:lnTo>
                      <a:pt x="132" y="930"/>
                    </a:lnTo>
                    <a:lnTo>
                      <a:pt x="120" y="936"/>
                    </a:lnTo>
                    <a:lnTo>
                      <a:pt x="108" y="948"/>
                    </a:lnTo>
                    <a:lnTo>
                      <a:pt x="84" y="948"/>
                    </a:lnTo>
                    <a:lnTo>
                      <a:pt x="78" y="942"/>
                    </a:lnTo>
                    <a:lnTo>
                      <a:pt x="78" y="936"/>
                    </a:lnTo>
                    <a:lnTo>
                      <a:pt x="54" y="948"/>
                    </a:lnTo>
                    <a:lnTo>
                      <a:pt x="48" y="942"/>
                    </a:lnTo>
                    <a:lnTo>
                      <a:pt x="36" y="936"/>
                    </a:lnTo>
                    <a:lnTo>
                      <a:pt x="24" y="936"/>
                    </a:lnTo>
                    <a:lnTo>
                      <a:pt x="12" y="948"/>
                    </a:lnTo>
                    <a:lnTo>
                      <a:pt x="12" y="960"/>
                    </a:lnTo>
                    <a:lnTo>
                      <a:pt x="18" y="966"/>
                    </a:lnTo>
                    <a:lnTo>
                      <a:pt x="0" y="972"/>
                    </a:lnTo>
                    <a:lnTo>
                      <a:pt x="36" y="972"/>
                    </a:lnTo>
                    <a:lnTo>
                      <a:pt x="30" y="984"/>
                    </a:lnTo>
                    <a:lnTo>
                      <a:pt x="30" y="1014"/>
                    </a:lnTo>
                    <a:lnTo>
                      <a:pt x="36" y="1026"/>
                    </a:lnTo>
                    <a:lnTo>
                      <a:pt x="48" y="1032"/>
                    </a:lnTo>
                    <a:lnTo>
                      <a:pt x="66" y="1038"/>
                    </a:lnTo>
                    <a:lnTo>
                      <a:pt x="120" y="1038"/>
                    </a:lnTo>
                    <a:lnTo>
                      <a:pt x="132" y="1032"/>
                    </a:lnTo>
                    <a:lnTo>
                      <a:pt x="150" y="1014"/>
                    </a:lnTo>
                    <a:lnTo>
                      <a:pt x="162" y="1008"/>
                    </a:lnTo>
                    <a:lnTo>
                      <a:pt x="168" y="1020"/>
                    </a:lnTo>
                    <a:lnTo>
                      <a:pt x="168" y="1026"/>
                    </a:lnTo>
                    <a:lnTo>
                      <a:pt x="162" y="1038"/>
                    </a:lnTo>
                    <a:lnTo>
                      <a:pt x="144" y="1056"/>
                    </a:lnTo>
                    <a:lnTo>
                      <a:pt x="120" y="1068"/>
                    </a:lnTo>
                    <a:lnTo>
                      <a:pt x="114" y="1074"/>
                    </a:lnTo>
                    <a:lnTo>
                      <a:pt x="90" y="1074"/>
                    </a:lnTo>
                    <a:lnTo>
                      <a:pt x="78" y="1080"/>
                    </a:lnTo>
                    <a:lnTo>
                      <a:pt x="60" y="1086"/>
                    </a:lnTo>
                    <a:lnTo>
                      <a:pt x="48" y="1092"/>
                    </a:lnTo>
                    <a:lnTo>
                      <a:pt x="42" y="1098"/>
                    </a:lnTo>
                    <a:lnTo>
                      <a:pt x="54" y="1122"/>
                    </a:lnTo>
                    <a:lnTo>
                      <a:pt x="66" y="1128"/>
                    </a:lnTo>
                    <a:lnTo>
                      <a:pt x="78" y="1140"/>
                    </a:lnTo>
                    <a:lnTo>
                      <a:pt x="96" y="1152"/>
                    </a:lnTo>
                    <a:lnTo>
                      <a:pt x="108" y="1164"/>
                    </a:lnTo>
                    <a:lnTo>
                      <a:pt x="132" y="1182"/>
                    </a:lnTo>
                    <a:lnTo>
                      <a:pt x="162" y="1206"/>
                    </a:lnTo>
                    <a:lnTo>
                      <a:pt x="204" y="1224"/>
                    </a:lnTo>
                    <a:lnTo>
                      <a:pt x="240" y="1218"/>
                    </a:lnTo>
                    <a:lnTo>
                      <a:pt x="270" y="1200"/>
                    </a:lnTo>
                    <a:lnTo>
                      <a:pt x="294" y="1176"/>
                    </a:lnTo>
                    <a:lnTo>
                      <a:pt x="300" y="1158"/>
                    </a:lnTo>
                    <a:lnTo>
                      <a:pt x="300" y="1128"/>
                    </a:lnTo>
                    <a:lnTo>
                      <a:pt x="306" y="1116"/>
                    </a:lnTo>
                    <a:lnTo>
                      <a:pt x="318" y="1104"/>
                    </a:lnTo>
                    <a:lnTo>
                      <a:pt x="324" y="1092"/>
                    </a:lnTo>
                    <a:lnTo>
                      <a:pt x="330" y="1086"/>
                    </a:lnTo>
                    <a:lnTo>
                      <a:pt x="342" y="1086"/>
                    </a:lnTo>
                    <a:lnTo>
                      <a:pt x="348" y="1080"/>
                    </a:lnTo>
                    <a:lnTo>
                      <a:pt x="354" y="1080"/>
                    </a:lnTo>
                    <a:lnTo>
                      <a:pt x="360" y="1086"/>
                    </a:lnTo>
                    <a:lnTo>
                      <a:pt x="360" y="1098"/>
                    </a:lnTo>
                    <a:lnTo>
                      <a:pt x="348" y="1110"/>
                    </a:lnTo>
                    <a:lnTo>
                      <a:pt x="336" y="1128"/>
                    </a:lnTo>
                    <a:lnTo>
                      <a:pt x="324" y="1140"/>
                    </a:lnTo>
                    <a:lnTo>
                      <a:pt x="318" y="1152"/>
                    </a:lnTo>
                    <a:lnTo>
                      <a:pt x="318" y="1164"/>
                    </a:lnTo>
                    <a:lnTo>
                      <a:pt x="324" y="1176"/>
                    </a:lnTo>
                    <a:lnTo>
                      <a:pt x="336" y="1182"/>
                    </a:lnTo>
                    <a:lnTo>
                      <a:pt x="342" y="1182"/>
                    </a:lnTo>
                    <a:lnTo>
                      <a:pt x="354" y="1194"/>
                    </a:lnTo>
                    <a:lnTo>
                      <a:pt x="354" y="1206"/>
                    </a:lnTo>
                    <a:lnTo>
                      <a:pt x="348" y="1242"/>
                    </a:lnTo>
                    <a:lnTo>
                      <a:pt x="342" y="1284"/>
                    </a:lnTo>
                    <a:lnTo>
                      <a:pt x="336" y="1338"/>
                    </a:lnTo>
                    <a:lnTo>
                      <a:pt x="342" y="1398"/>
                    </a:lnTo>
                    <a:lnTo>
                      <a:pt x="354" y="1446"/>
                    </a:lnTo>
                    <a:lnTo>
                      <a:pt x="384" y="1536"/>
                    </a:lnTo>
                    <a:lnTo>
                      <a:pt x="402" y="1554"/>
                    </a:lnTo>
                    <a:lnTo>
                      <a:pt x="402" y="1596"/>
                    </a:lnTo>
                    <a:lnTo>
                      <a:pt x="414" y="1620"/>
                    </a:lnTo>
                    <a:lnTo>
                      <a:pt x="426" y="1626"/>
                    </a:lnTo>
                    <a:lnTo>
                      <a:pt x="438" y="1626"/>
                    </a:lnTo>
                    <a:lnTo>
                      <a:pt x="444" y="1632"/>
                    </a:lnTo>
                    <a:lnTo>
                      <a:pt x="450" y="1632"/>
                    </a:lnTo>
                    <a:lnTo>
                      <a:pt x="450" y="1644"/>
                    </a:lnTo>
                    <a:lnTo>
                      <a:pt x="456" y="1656"/>
                    </a:lnTo>
                    <a:lnTo>
                      <a:pt x="456" y="1674"/>
                    </a:lnTo>
                    <a:lnTo>
                      <a:pt x="474" y="1710"/>
                    </a:lnTo>
                    <a:lnTo>
                      <a:pt x="498" y="1722"/>
                    </a:lnTo>
                    <a:lnTo>
                      <a:pt x="504" y="1728"/>
                    </a:lnTo>
                    <a:lnTo>
                      <a:pt x="510" y="1728"/>
                    </a:lnTo>
                    <a:lnTo>
                      <a:pt x="510" y="1746"/>
                    </a:lnTo>
                    <a:lnTo>
                      <a:pt x="516" y="1782"/>
                    </a:lnTo>
                    <a:lnTo>
                      <a:pt x="522" y="1830"/>
                    </a:lnTo>
                    <a:lnTo>
                      <a:pt x="534" y="1872"/>
                    </a:lnTo>
                    <a:lnTo>
                      <a:pt x="552" y="1908"/>
                    </a:lnTo>
                    <a:lnTo>
                      <a:pt x="576" y="1944"/>
                    </a:lnTo>
                    <a:lnTo>
                      <a:pt x="600" y="1974"/>
                    </a:lnTo>
                    <a:lnTo>
                      <a:pt x="612" y="1998"/>
                    </a:lnTo>
                    <a:lnTo>
                      <a:pt x="618" y="2016"/>
                    </a:lnTo>
                    <a:lnTo>
                      <a:pt x="618" y="2070"/>
                    </a:lnTo>
                    <a:lnTo>
                      <a:pt x="624" y="2094"/>
                    </a:lnTo>
                    <a:lnTo>
                      <a:pt x="642" y="2124"/>
                    </a:lnTo>
                    <a:lnTo>
                      <a:pt x="672" y="2166"/>
                    </a:lnTo>
                    <a:lnTo>
                      <a:pt x="696" y="2202"/>
                    </a:lnTo>
                    <a:lnTo>
                      <a:pt x="714" y="2232"/>
                    </a:lnTo>
                    <a:lnTo>
                      <a:pt x="720" y="2244"/>
                    </a:lnTo>
                    <a:lnTo>
                      <a:pt x="726" y="2244"/>
                    </a:lnTo>
                    <a:lnTo>
                      <a:pt x="732" y="2238"/>
                    </a:lnTo>
                    <a:lnTo>
                      <a:pt x="744" y="2238"/>
                    </a:lnTo>
                    <a:lnTo>
                      <a:pt x="768" y="2226"/>
                    </a:lnTo>
                    <a:lnTo>
                      <a:pt x="774" y="2220"/>
                    </a:lnTo>
                    <a:lnTo>
                      <a:pt x="780" y="2208"/>
                    </a:lnTo>
                    <a:lnTo>
                      <a:pt x="780" y="2172"/>
                    </a:lnTo>
                    <a:lnTo>
                      <a:pt x="786" y="2160"/>
                    </a:lnTo>
                    <a:lnTo>
                      <a:pt x="798" y="2154"/>
                    </a:lnTo>
                    <a:lnTo>
                      <a:pt x="804" y="2154"/>
                    </a:lnTo>
                    <a:lnTo>
                      <a:pt x="810" y="2160"/>
                    </a:lnTo>
                    <a:lnTo>
                      <a:pt x="828" y="2160"/>
                    </a:lnTo>
                    <a:lnTo>
                      <a:pt x="834" y="2154"/>
                    </a:lnTo>
                    <a:lnTo>
                      <a:pt x="846" y="2148"/>
                    </a:lnTo>
                    <a:lnTo>
                      <a:pt x="852" y="2142"/>
                    </a:lnTo>
                    <a:lnTo>
                      <a:pt x="864" y="2136"/>
                    </a:lnTo>
                    <a:lnTo>
                      <a:pt x="852" y="2136"/>
                    </a:lnTo>
                    <a:lnTo>
                      <a:pt x="846" y="2130"/>
                    </a:lnTo>
                    <a:lnTo>
                      <a:pt x="846" y="2118"/>
                    </a:lnTo>
                    <a:lnTo>
                      <a:pt x="852" y="2100"/>
                    </a:lnTo>
                    <a:lnTo>
                      <a:pt x="858" y="2088"/>
                    </a:lnTo>
                    <a:lnTo>
                      <a:pt x="906" y="2064"/>
                    </a:lnTo>
                    <a:lnTo>
                      <a:pt x="918" y="2052"/>
                    </a:lnTo>
                    <a:lnTo>
                      <a:pt x="918" y="2040"/>
                    </a:lnTo>
                    <a:lnTo>
                      <a:pt x="912" y="2028"/>
                    </a:lnTo>
                    <a:lnTo>
                      <a:pt x="912" y="2010"/>
                    </a:lnTo>
                    <a:lnTo>
                      <a:pt x="900" y="1974"/>
                    </a:lnTo>
                    <a:lnTo>
                      <a:pt x="900" y="1908"/>
                    </a:lnTo>
                    <a:lnTo>
                      <a:pt x="906" y="1890"/>
                    </a:lnTo>
                    <a:lnTo>
                      <a:pt x="906" y="1884"/>
                    </a:lnTo>
                    <a:lnTo>
                      <a:pt x="912" y="1878"/>
                    </a:lnTo>
                    <a:lnTo>
                      <a:pt x="912" y="1860"/>
                    </a:lnTo>
                    <a:lnTo>
                      <a:pt x="918" y="1842"/>
                    </a:lnTo>
                    <a:lnTo>
                      <a:pt x="918" y="1800"/>
                    </a:lnTo>
                    <a:lnTo>
                      <a:pt x="906" y="1776"/>
                    </a:lnTo>
                    <a:lnTo>
                      <a:pt x="888" y="1758"/>
                    </a:lnTo>
                    <a:lnTo>
                      <a:pt x="888" y="1728"/>
                    </a:lnTo>
                    <a:lnTo>
                      <a:pt x="894" y="1722"/>
                    </a:lnTo>
                    <a:lnTo>
                      <a:pt x="900" y="1710"/>
                    </a:lnTo>
                    <a:lnTo>
                      <a:pt x="900" y="1698"/>
                    </a:lnTo>
                    <a:lnTo>
                      <a:pt x="894" y="1686"/>
                    </a:lnTo>
                    <a:lnTo>
                      <a:pt x="894" y="1644"/>
                    </a:lnTo>
                    <a:lnTo>
                      <a:pt x="918" y="1632"/>
                    </a:lnTo>
                    <a:lnTo>
                      <a:pt x="924" y="1632"/>
                    </a:lnTo>
                    <a:lnTo>
                      <a:pt x="948" y="1620"/>
                    </a:lnTo>
                    <a:lnTo>
                      <a:pt x="948" y="1596"/>
                    </a:lnTo>
                    <a:lnTo>
                      <a:pt x="954" y="1584"/>
                    </a:lnTo>
                    <a:lnTo>
                      <a:pt x="960" y="1578"/>
                    </a:lnTo>
                    <a:lnTo>
                      <a:pt x="972" y="1572"/>
                    </a:lnTo>
                    <a:lnTo>
                      <a:pt x="990" y="1572"/>
                    </a:lnTo>
                    <a:lnTo>
                      <a:pt x="996" y="1560"/>
                    </a:lnTo>
                    <a:lnTo>
                      <a:pt x="1002" y="1566"/>
                    </a:lnTo>
                    <a:lnTo>
                      <a:pt x="1032" y="1566"/>
                    </a:lnTo>
                    <a:lnTo>
                      <a:pt x="1032" y="1548"/>
                    </a:lnTo>
                    <a:lnTo>
                      <a:pt x="1038" y="1530"/>
                    </a:lnTo>
                    <a:lnTo>
                      <a:pt x="1050" y="1518"/>
                    </a:lnTo>
                    <a:lnTo>
                      <a:pt x="1056" y="1500"/>
                    </a:lnTo>
                    <a:lnTo>
                      <a:pt x="1068" y="1488"/>
                    </a:lnTo>
                    <a:lnTo>
                      <a:pt x="1074" y="1476"/>
                    </a:lnTo>
                    <a:lnTo>
                      <a:pt x="1086" y="1470"/>
                    </a:lnTo>
                    <a:lnTo>
                      <a:pt x="1092" y="1464"/>
                    </a:lnTo>
                    <a:lnTo>
                      <a:pt x="1110" y="1458"/>
                    </a:lnTo>
                    <a:lnTo>
                      <a:pt x="1116" y="1452"/>
                    </a:lnTo>
                    <a:lnTo>
                      <a:pt x="1128" y="1446"/>
                    </a:lnTo>
                    <a:lnTo>
                      <a:pt x="1134" y="1428"/>
                    </a:lnTo>
                    <a:lnTo>
                      <a:pt x="1158" y="1380"/>
                    </a:lnTo>
                    <a:lnTo>
                      <a:pt x="1176" y="1362"/>
                    </a:lnTo>
                    <a:lnTo>
                      <a:pt x="1188" y="1356"/>
                    </a:lnTo>
                    <a:lnTo>
                      <a:pt x="1206" y="1344"/>
                    </a:lnTo>
                    <a:lnTo>
                      <a:pt x="1218" y="1338"/>
                    </a:lnTo>
                    <a:lnTo>
                      <a:pt x="1236" y="1320"/>
                    </a:lnTo>
                    <a:lnTo>
                      <a:pt x="1242" y="1320"/>
                    </a:lnTo>
                    <a:lnTo>
                      <a:pt x="1230" y="1290"/>
                    </a:lnTo>
                    <a:lnTo>
                      <a:pt x="1236" y="1284"/>
                    </a:lnTo>
                    <a:lnTo>
                      <a:pt x="1260" y="1314"/>
                    </a:lnTo>
                    <a:lnTo>
                      <a:pt x="1320" y="1254"/>
                    </a:lnTo>
                    <a:lnTo>
                      <a:pt x="1332" y="1230"/>
                    </a:lnTo>
                    <a:lnTo>
                      <a:pt x="1326" y="1224"/>
                    </a:lnTo>
                    <a:lnTo>
                      <a:pt x="1320" y="1212"/>
                    </a:lnTo>
                    <a:lnTo>
                      <a:pt x="1314" y="1206"/>
                    </a:lnTo>
                    <a:lnTo>
                      <a:pt x="1308" y="1194"/>
                    </a:lnTo>
                    <a:lnTo>
                      <a:pt x="1308" y="1182"/>
                    </a:lnTo>
                    <a:lnTo>
                      <a:pt x="1320" y="1176"/>
                    </a:lnTo>
                    <a:lnTo>
                      <a:pt x="1326" y="1170"/>
                    </a:lnTo>
                    <a:lnTo>
                      <a:pt x="1338" y="1170"/>
                    </a:lnTo>
                    <a:lnTo>
                      <a:pt x="1350" y="1164"/>
                    </a:lnTo>
                    <a:lnTo>
                      <a:pt x="1362" y="1152"/>
                    </a:lnTo>
                    <a:lnTo>
                      <a:pt x="1374" y="1134"/>
                    </a:lnTo>
                    <a:lnTo>
                      <a:pt x="1374" y="1110"/>
                    </a:lnTo>
                    <a:lnTo>
                      <a:pt x="1392" y="1116"/>
                    </a:lnTo>
                    <a:lnTo>
                      <a:pt x="1398" y="1146"/>
                    </a:lnTo>
                    <a:lnTo>
                      <a:pt x="1416" y="1110"/>
                    </a:lnTo>
                    <a:lnTo>
                      <a:pt x="1416" y="1128"/>
                    </a:lnTo>
                    <a:lnTo>
                      <a:pt x="1422" y="1140"/>
                    </a:lnTo>
                    <a:lnTo>
                      <a:pt x="1422" y="1158"/>
                    </a:lnTo>
                    <a:lnTo>
                      <a:pt x="1428" y="1170"/>
                    </a:lnTo>
                    <a:lnTo>
                      <a:pt x="1434" y="1176"/>
                    </a:lnTo>
                    <a:lnTo>
                      <a:pt x="1440" y="1176"/>
                    </a:lnTo>
                    <a:lnTo>
                      <a:pt x="1446" y="1170"/>
                    </a:lnTo>
                    <a:lnTo>
                      <a:pt x="1446" y="1158"/>
                    </a:lnTo>
                    <a:lnTo>
                      <a:pt x="1452" y="1152"/>
                    </a:lnTo>
                    <a:lnTo>
                      <a:pt x="1452" y="1140"/>
                    </a:lnTo>
                    <a:lnTo>
                      <a:pt x="1458" y="1110"/>
                    </a:lnTo>
                    <a:lnTo>
                      <a:pt x="1440" y="1068"/>
                    </a:lnTo>
                    <a:lnTo>
                      <a:pt x="1440" y="1038"/>
                    </a:lnTo>
                    <a:lnTo>
                      <a:pt x="1410" y="1014"/>
                    </a:lnTo>
                    <a:lnTo>
                      <a:pt x="1398" y="984"/>
                    </a:lnTo>
                    <a:lnTo>
                      <a:pt x="1404" y="972"/>
                    </a:lnTo>
                    <a:lnTo>
                      <a:pt x="1410" y="966"/>
                    </a:lnTo>
                    <a:lnTo>
                      <a:pt x="1416" y="948"/>
                    </a:lnTo>
                    <a:lnTo>
                      <a:pt x="1416" y="942"/>
                    </a:lnTo>
                    <a:lnTo>
                      <a:pt x="1410" y="936"/>
                    </a:lnTo>
                    <a:lnTo>
                      <a:pt x="1398" y="930"/>
                    </a:lnTo>
                    <a:lnTo>
                      <a:pt x="1380" y="930"/>
                    </a:lnTo>
                    <a:lnTo>
                      <a:pt x="1368" y="924"/>
                    </a:lnTo>
                    <a:lnTo>
                      <a:pt x="1356" y="912"/>
                    </a:lnTo>
                    <a:lnTo>
                      <a:pt x="1368" y="900"/>
                    </a:lnTo>
                    <a:lnTo>
                      <a:pt x="1374" y="900"/>
                    </a:lnTo>
                    <a:lnTo>
                      <a:pt x="1374" y="870"/>
                    </a:lnTo>
                    <a:lnTo>
                      <a:pt x="1410" y="870"/>
                    </a:lnTo>
                    <a:lnTo>
                      <a:pt x="1410" y="858"/>
                    </a:lnTo>
                    <a:lnTo>
                      <a:pt x="1380" y="840"/>
                    </a:lnTo>
                    <a:lnTo>
                      <a:pt x="1374" y="840"/>
                    </a:lnTo>
                    <a:lnTo>
                      <a:pt x="1362" y="828"/>
                    </a:lnTo>
                    <a:lnTo>
                      <a:pt x="1350" y="822"/>
                    </a:lnTo>
                    <a:lnTo>
                      <a:pt x="1344" y="810"/>
                    </a:lnTo>
                    <a:lnTo>
                      <a:pt x="1344" y="804"/>
                    </a:lnTo>
                    <a:lnTo>
                      <a:pt x="1350" y="792"/>
                    </a:lnTo>
                    <a:lnTo>
                      <a:pt x="1362" y="780"/>
                    </a:lnTo>
                    <a:lnTo>
                      <a:pt x="1350" y="762"/>
                    </a:lnTo>
                    <a:lnTo>
                      <a:pt x="1368" y="762"/>
                    </a:lnTo>
                    <a:lnTo>
                      <a:pt x="1392" y="774"/>
                    </a:lnTo>
                    <a:lnTo>
                      <a:pt x="1386" y="768"/>
                    </a:lnTo>
                    <a:lnTo>
                      <a:pt x="1404" y="762"/>
                    </a:lnTo>
                    <a:lnTo>
                      <a:pt x="1410" y="774"/>
                    </a:lnTo>
                    <a:lnTo>
                      <a:pt x="1410" y="780"/>
                    </a:lnTo>
                    <a:lnTo>
                      <a:pt x="1416" y="792"/>
                    </a:lnTo>
                    <a:lnTo>
                      <a:pt x="1422" y="798"/>
                    </a:lnTo>
                    <a:lnTo>
                      <a:pt x="1434" y="798"/>
                    </a:lnTo>
                    <a:lnTo>
                      <a:pt x="1440" y="804"/>
                    </a:lnTo>
                    <a:lnTo>
                      <a:pt x="1446" y="786"/>
                    </a:lnTo>
                    <a:lnTo>
                      <a:pt x="1452" y="792"/>
                    </a:lnTo>
                    <a:lnTo>
                      <a:pt x="1458" y="792"/>
                    </a:lnTo>
                    <a:lnTo>
                      <a:pt x="1464" y="798"/>
                    </a:lnTo>
                    <a:lnTo>
                      <a:pt x="1464" y="828"/>
                    </a:lnTo>
                    <a:lnTo>
                      <a:pt x="1470" y="828"/>
                    </a:lnTo>
                    <a:lnTo>
                      <a:pt x="1470" y="864"/>
                    </a:lnTo>
                    <a:lnTo>
                      <a:pt x="1476" y="864"/>
                    </a:lnTo>
                    <a:lnTo>
                      <a:pt x="1482" y="870"/>
                    </a:lnTo>
                    <a:lnTo>
                      <a:pt x="1542" y="870"/>
                    </a:lnTo>
                    <a:lnTo>
                      <a:pt x="1554" y="876"/>
                    </a:lnTo>
                    <a:lnTo>
                      <a:pt x="1572" y="876"/>
                    </a:lnTo>
                    <a:lnTo>
                      <a:pt x="1620" y="864"/>
                    </a:lnTo>
                    <a:lnTo>
                      <a:pt x="1626" y="864"/>
                    </a:lnTo>
                    <a:lnTo>
                      <a:pt x="1650" y="888"/>
                    </a:lnTo>
                    <a:lnTo>
                      <a:pt x="1650" y="894"/>
                    </a:lnTo>
                    <a:lnTo>
                      <a:pt x="1644" y="900"/>
                    </a:lnTo>
                    <a:lnTo>
                      <a:pt x="1638" y="900"/>
                    </a:lnTo>
                    <a:lnTo>
                      <a:pt x="1638" y="912"/>
                    </a:lnTo>
                    <a:lnTo>
                      <a:pt x="1632" y="930"/>
                    </a:lnTo>
                    <a:lnTo>
                      <a:pt x="1626" y="942"/>
                    </a:lnTo>
                    <a:lnTo>
                      <a:pt x="1620" y="948"/>
                    </a:lnTo>
                    <a:lnTo>
                      <a:pt x="1614" y="948"/>
                    </a:lnTo>
                    <a:lnTo>
                      <a:pt x="1602" y="954"/>
                    </a:lnTo>
                    <a:lnTo>
                      <a:pt x="1596" y="954"/>
                    </a:lnTo>
                    <a:lnTo>
                      <a:pt x="1584" y="966"/>
                    </a:lnTo>
                    <a:lnTo>
                      <a:pt x="1578" y="978"/>
                    </a:lnTo>
                    <a:lnTo>
                      <a:pt x="1578" y="996"/>
                    </a:lnTo>
                    <a:lnTo>
                      <a:pt x="1584" y="1008"/>
                    </a:lnTo>
                    <a:lnTo>
                      <a:pt x="1602" y="1026"/>
                    </a:lnTo>
                    <a:lnTo>
                      <a:pt x="1608" y="1026"/>
                    </a:lnTo>
                    <a:lnTo>
                      <a:pt x="1626" y="1050"/>
                    </a:lnTo>
                    <a:lnTo>
                      <a:pt x="1632" y="1014"/>
                    </a:lnTo>
                    <a:lnTo>
                      <a:pt x="1632" y="990"/>
                    </a:lnTo>
                    <a:lnTo>
                      <a:pt x="1650" y="990"/>
                    </a:lnTo>
                    <a:lnTo>
                      <a:pt x="1662" y="996"/>
                    </a:lnTo>
                    <a:lnTo>
                      <a:pt x="1668" y="1002"/>
                    </a:lnTo>
                    <a:lnTo>
                      <a:pt x="1668" y="1020"/>
                    </a:lnTo>
                    <a:lnTo>
                      <a:pt x="1674" y="1032"/>
                    </a:lnTo>
                    <a:lnTo>
                      <a:pt x="1674" y="1038"/>
                    </a:lnTo>
                    <a:lnTo>
                      <a:pt x="1680" y="1050"/>
                    </a:lnTo>
                    <a:lnTo>
                      <a:pt x="1680" y="1062"/>
                    </a:lnTo>
                    <a:lnTo>
                      <a:pt x="1686" y="1074"/>
                    </a:lnTo>
                    <a:lnTo>
                      <a:pt x="1692" y="1092"/>
                    </a:lnTo>
                    <a:lnTo>
                      <a:pt x="1698" y="1104"/>
                    </a:lnTo>
                    <a:lnTo>
                      <a:pt x="1704" y="1110"/>
                    </a:lnTo>
                    <a:lnTo>
                      <a:pt x="1704" y="1116"/>
                    </a:lnTo>
                    <a:lnTo>
                      <a:pt x="1722" y="1134"/>
                    </a:lnTo>
                    <a:lnTo>
                      <a:pt x="1722" y="1110"/>
                    </a:lnTo>
                    <a:lnTo>
                      <a:pt x="1728" y="1110"/>
                    </a:lnTo>
                    <a:lnTo>
                      <a:pt x="1734" y="1116"/>
                    </a:lnTo>
                    <a:lnTo>
                      <a:pt x="1746" y="1116"/>
                    </a:lnTo>
                    <a:lnTo>
                      <a:pt x="1746" y="1104"/>
                    </a:lnTo>
                    <a:lnTo>
                      <a:pt x="1728" y="1086"/>
                    </a:lnTo>
                    <a:lnTo>
                      <a:pt x="1728" y="1062"/>
                    </a:lnTo>
                    <a:lnTo>
                      <a:pt x="1722" y="1050"/>
                    </a:lnTo>
                    <a:lnTo>
                      <a:pt x="1740" y="1032"/>
                    </a:lnTo>
                    <a:lnTo>
                      <a:pt x="1746" y="1032"/>
                    </a:lnTo>
                    <a:lnTo>
                      <a:pt x="1740" y="984"/>
                    </a:lnTo>
                    <a:lnTo>
                      <a:pt x="1722" y="966"/>
                    </a:lnTo>
                    <a:lnTo>
                      <a:pt x="1716" y="966"/>
                    </a:lnTo>
                    <a:lnTo>
                      <a:pt x="1770" y="966"/>
                    </a:lnTo>
                    <a:lnTo>
                      <a:pt x="1782" y="972"/>
                    </a:lnTo>
                    <a:lnTo>
                      <a:pt x="1794" y="972"/>
                    </a:lnTo>
                    <a:lnTo>
                      <a:pt x="1794" y="936"/>
                    </a:lnTo>
                    <a:lnTo>
                      <a:pt x="1812" y="882"/>
                    </a:lnTo>
                    <a:lnTo>
                      <a:pt x="1806" y="876"/>
                    </a:lnTo>
                    <a:lnTo>
                      <a:pt x="1800" y="864"/>
                    </a:lnTo>
                    <a:lnTo>
                      <a:pt x="1800" y="846"/>
                    </a:lnTo>
                    <a:lnTo>
                      <a:pt x="1812" y="840"/>
                    </a:lnTo>
                    <a:lnTo>
                      <a:pt x="1818" y="834"/>
                    </a:lnTo>
                    <a:lnTo>
                      <a:pt x="1836" y="804"/>
                    </a:lnTo>
                    <a:lnTo>
                      <a:pt x="1836" y="792"/>
                    </a:lnTo>
                    <a:lnTo>
                      <a:pt x="1830" y="786"/>
                    </a:lnTo>
                    <a:lnTo>
                      <a:pt x="1830" y="780"/>
                    </a:lnTo>
                    <a:lnTo>
                      <a:pt x="1824" y="774"/>
                    </a:lnTo>
                    <a:lnTo>
                      <a:pt x="1824" y="750"/>
                    </a:lnTo>
                    <a:lnTo>
                      <a:pt x="1830" y="750"/>
                    </a:lnTo>
                    <a:lnTo>
                      <a:pt x="1836" y="744"/>
                    </a:lnTo>
                    <a:lnTo>
                      <a:pt x="1848" y="744"/>
                    </a:lnTo>
                    <a:lnTo>
                      <a:pt x="1860" y="738"/>
                    </a:lnTo>
                    <a:lnTo>
                      <a:pt x="1872" y="726"/>
                    </a:lnTo>
                    <a:lnTo>
                      <a:pt x="1872" y="708"/>
                    </a:lnTo>
                    <a:lnTo>
                      <a:pt x="1878" y="708"/>
                    </a:lnTo>
                    <a:lnTo>
                      <a:pt x="1890" y="702"/>
                    </a:lnTo>
                    <a:lnTo>
                      <a:pt x="1926" y="702"/>
                    </a:lnTo>
                    <a:lnTo>
                      <a:pt x="1932" y="708"/>
                    </a:lnTo>
                    <a:lnTo>
                      <a:pt x="1950" y="708"/>
                    </a:lnTo>
                    <a:lnTo>
                      <a:pt x="1950" y="702"/>
                    </a:lnTo>
                    <a:lnTo>
                      <a:pt x="1944" y="696"/>
                    </a:lnTo>
                    <a:lnTo>
                      <a:pt x="1932" y="690"/>
                    </a:lnTo>
                    <a:lnTo>
                      <a:pt x="1926" y="684"/>
                    </a:lnTo>
                    <a:lnTo>
                      <a:pt x="1920" y="67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15" name="Honduras" descr="© INSCALE GmbH, 05.05.2010&#10;http://www.presentationload.com/"/>
              <p:cNvSpPr/>
              <p:nvPr/>
            </p:nvSpPr>
            <p:spPr bwMode="gray">
              <a:xfrm>
                <a:off x="4265" y="5441"/>
                <a:ext cx="331" cy="183"/>
              </a:xfrm>
              <a:custGeom>
                <a:avLst/>
                <a:gdLst>
                  <a:gd name="T0" fmla="*/ 2147483647 w 444"/>
                  <a:gd name="T1" fmla="*/ 2147483647 h 246"/>
                  <a:gd name="T2" fmla="*/ 2147483647 w 444"/>
                  <a:gd name="T3" fmla="*/ 2147483647 h 246"/>
                  <a:gd name="T4" fmla="*/ 2147483647 w 444"/>
                  <a:gd name="T5" fmla="*/ 2147483647 h 246"/>
                  <a:gd name="T6" fmla="*/ 2147483647 w 444"/>
                  <a:gd name="T7" fmla="*/ 2147483647 h 246"/>
                  <a:gd name="T8" fmla="*/ 2147483647 w 444"/>
                  <a:gd name="T9" fmla="*/ 2147483647 h 246"/>
                  <a:gd name="T10" fmla="*/ 2147483647 w 444"/>
                  <a:gd name="T11" fmla="*/ 2147483647 h 246"/>
                  <a:gd name="T12" fmla="*/ 2147483647 w 444"/>
                  <a:gd name="T13" fmla="*/ 2147483647 h 246"/>
                  <a:gd name="T14" fmla="*/ 2147483647 w 444"/>
                  <a:gd name="T15" fmla="*/ 2147483647 h 246"/>
                  <a:gd name="T16" fmla="*/ 2147483647 w 444"/>
                  <a:gd name="T17" fmla="*/ 2147483647 h 246"/>
                  <a:gd name="T18" fmla="*/ 2147483647 w 444"/>
                  <a:gd name="T19" fmla="*/ 2147483647 h 246"/>
                  <a:gd name="T20" fmla="*/ 2147483647 w 444"/>
                  <a:gd name="T21" fmla="*/ 2147483647 h 246"/>
                  <a:gd name="T22" fmla="*/ 2147483647 w 444"/>
                  <a:gd name="T23" fmla="*/ 2147483647 h 246"/>
                  <a:gd name="T24" fmla="*/ 2147483647 w 444"/>
                  <a:gd name="T25" fmla="*/ 2147483647 h 246"/>
                  <a:gd name="T26" fmla="*/ 2147483647 w 444"/>
                  <a:gd name="T27" fmla="*/ 2147483647 h 246"/>
                  <a:gd name="T28" fmla="*/ 2147483647 w 444"/>
                  <a:gd name="T29" fmla="*/ 2147483647 h 246"/>
                  <a:gd name="T30" fmla="*/ 2147483647 w 444"/>
                  <a:gd name="T31" fmla="*/ 2147483647 h 246"/>
                  <a:gd name="T32" fmla="*/ 2147483647 w 444"/>
                  <a:gd name="T33" fmla="*/ 2147483647 h 246"/>
                  <a:gd name="T34" fmla="*/ 2147483647 w 444"/>
                  <a:gd name="T35" fmla="*/ 2147483647 h 246"/>
                  <a:gd name="T36" fmla="*/ 2147483647 w 444"/>
                  <a:gd name="T37" fmla="*/ 2147483647 h 246"/>
                  <a:gd name="T38" fmla="*/ 2147483647 w 444"/>
                  <a:gd name="T39" fmla="*/ 0 h 246"/>
                  <a:gd name="T40" fmla="*/ 2147483647 w 444"/>
                  <a:gd name="T41" fmla="*/ 2147483647 h 246"/>
                  <a:gd name="T42" fmla="*/ 2147483647 w 444"/>
                  <a:gd name="T43" fmla="*/ 2147483647 h 246"/>
                  <a:gd name="T44" fmla="*/ 2147483647 w 444"/>
                  <a:gd name="T45" fmla="*/ 0 h 246"/>
                  <a:gd name="T46" fmla="*/ 2147483647 w 444"/>
                  <a:gd name="T47" fmla="*/ 2147483647 h 246"/>
                  <a:gd name="T48" fmla="*/ 2147483647 w 444"/>
                  <a:gd name="T49" fmla="*/ 2147483647 h 246"/>
                  <a:gd name="T50" fmla="*/ 2147483647 w 444"/>
                  <a:gd name="T51" fmla="*/ 2147483647 h 246"/>
                  <a:gd name="T52" fmla="*/ 2147483647 w 444"/>
                  <a:gd name="T53" fmla="*/ 2147483647 h 246"/>
                  <a:gd name="T54" fmla="*/ 2147483647 w 444"/>
                  <a:gd name="T55" fmla="*/ 2147483647 h 246"/>
                  <a:gd name="T56" fmla="*/ 2147483647 w 444"/>
                  <a:gd name="T57" fmla="*/ 2147483647 h 246"/>
                  <a:gd name="T58" fmla="*/ 2147483647 w 444"/>
                  <a:gd name="T59" fmla="*/ 2147483647 h 246"/>
                  <a:gd name="T60" fmla="*/ 2147483647 w 444"/>
                  <a:gd name="T61" fmla="*/ 0 h 246"/>
                  <a:gd name="T62" fmla="*/ 2147483647 w 444"/>
                  <a:gd name="T63" fmla="*/ 2147483647 h 246"/>
                  <a:gd name="T64" fmla="*/ 2147483647 w 444"/>
                  <a:gd name="T65" fmla="*/ 2147483647 h 246"/>
                  <a:gd name="T66" fmla="*/ 2147483647 w 444"/>
                  <a:gd name="T67" fmla="*/ 2147483647 h 246"/>
                  <a:gd name="T68" fmla="*/ 2147483647 w 444"/>
                  <a:gd name="T69" fmla="*/ 2147483647 h 246"/>
                  <a:gd name="T70" fmla="*/ 2147483647 w 444"/>
                  <a:gd name="T71" fmla="*/ 2147483647 h 246"/>
                  <a:gd name="T72" fmla="*/ 0 w 444"/>
                  <a:gd name="T73" fmla="*/ 2147483647 h 246"/>
                  <a:gd name="T74" fmla="*/ 2147483647 w 444"/>
                  <a:gd name="T75" fmla="*/ 2147483647 h 246"/>
                  <a:gd name="T76" fmla="*/ 2147483647 w 444"/>
                  <a:gd name="T77" fmla="*/ 2147483647 h 246"/>
                  <a:gd name="T78" fmla="*/ 2147483647 w 444"/>
                  <a:gd name="T79" fmla="*/ 2147483647 h 246"/>
                  <a:gd name="T80" fmla="*/ 2147483647 w 444"/>
                  <a:gd name="T81" fmla="*/ 2147483647 h 246"/>
                  <a:gd name="T82" fmla="*/ 2147483647 w 444"/>
                  <a:gd name="T83" fmla="*/ 2147483647 h 246"/>
                  <a:gd name="T84" fmla="*/ 2147483647 w 444"/>
                  <a:gd name="T85" fmla="*/ 2147483647 h 246"/>
                  <a:gd name="T86" fmla="*/ 2147483647 w 444"/>
                  <a:gd name="T87" fmla="*/ 2147483647 h 24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44"/>
                  <a:gd name="T133" fmla="*/ 0 h 246"/>
                  <a:gd name="T134" fmla="*/ 444 w 444"/>
                  <a:gd name="T135" fmla="*/ 246 h 24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44" h="246">
                    <a:moveTo>
                      <a:pt x="156" y="240"/>
                    </a:moveTo>
                    <a:lnTo>
                      <a:pt x="156" y="222"/>
                    </a:lnTo>
                    <a:lnTo>
                      <a:pt x="174" y="222"/>
                    </a:lnTo>
                    <a:lnTo>
                      <a:pt x="168" y="216"/>
                    </a:lnTo>
                    <a:lnTo>
                      <a:pt x="168" y="204"/>
                    </a:lnTo>
                    <a:lnTo>
                      <a:pt x="162" y="198"/>
                    </a:lnTo>
                    <a:lnTo>
                      <a:pt x="162" y="186"/>
                    </a:lnTo>
                    <a:lnTo>
                      <a:pt x="168" y="180"/>
                    </a:lnTo>
                    <a:lnTo>
                      <a:pt x="204" y="180"/>
                    </a:lnTo>
                    <a:lnTo>
                      <a:pt x="210" y="168"/>
                    </a:lnTo>
                    <a:lnTo>
                      <a:pt x="216" y="162"/>
                    </a:lnTo>
                    <a:lnTo>
                      <a:pt x="228" y="162"/>
                    </a:lnTo>
                    <a:lnTo>
                      <a:pt x="228" y="168"/>
                    </a:lnTo>
                    <a:lnTo>
                      <a:pt x="234" y="174"/>
                    </a:lnTo>
                    <a:lnTo>
                      <a:pt x="252" y="174"/>
                    </a:lnTo>
                    <a:lnTo>
                      <a:pt x="276" y="150"/>
                    </a:lnTo>
                    <a:lnTo>
                      <a:pt x="288" y="126"/>
                    </a:lnTo>
                    <a:lnTo>
                      <a:pt x="306" y="126"/>
                    </a:lnTo>
                    <a:lnTo>
                      <a:pt x="306" y="108"/>
                    </a:lnTo>
                    <a:lnTo>
                      <a:pt x="318" y="96"/>
                    </a:lnTo>
                    <a:lnTo>
                      <a:pt x="330" y="96"/>
                    </a:lnTo>
                    <a:lnTo>
                      <a:pt x="348" y="114"/>
                    </a:lnTo>
                    <a:lnTo>
                      <a:pt x="360" y="114"/>
                    </a:lnTo>
                    <a:lnTo>
                      <a:pt x="372" y="102"/>
                    </a:lnTo>
                    <a:lnTo>
                      <a:pt x="372" y="96"/>
                    </a:lnTo>
                    <a:lnTo>
                      <a:pt x="420" y="96"/>
                    </a:lnTo>
                    <a:lnTo>
                      <a:pt x="426" y="90"/>
                    </a:lnTo>
                    <a:lnTo>
                      <a:pt x="432" y="90"/>
                    </a:lnTo>
                    <a:lnTo>
                      <a:pt x="444" y="84"/>
                    </a:lnTo>
                    <a:lnTo>
                      <a:pt x="444" y="78"/>
                    </a:lnTo>
                    <a:lnTo>
                      <a:pt x="426" y="60"/>
                    </a:lnTo>
                    <a:lnTo>
                      <a:pt x="402" y="48"/>
                    </a:lnTo>
                    <a:lnTo>
                      <a:pt x="396" y="48"/>
                    </a:lnTo>
                    <a:lnTo>
                      <a:pt x="390" y="42"/>
                    </a:lnTo>
                    <a:lnTo>
                      <a:pt x="384" y="30"/>
                    </a:lnTo>
                    <a:lnTo>
                      <a:pt x="372" y="24"/>
                    </a:lnTo>
                    <a:lnTo>
                      <a:pt x="366" y="18"/>
                    </a:lnTo>
                    <a:lnTo>
                      <a:pt x="348" y="18"/>
                    </a:lnTo>
                    <a:lnTo>
                      <a:pt x="342" y="6"/>
                    </a:lnTo>
                    <a:lnTo>
                      <a:pt x="336" y="0"/>
                    </a:lnTo>
                    <a:lnTo>
                      <a:pt x="312" y="0"/>
                    </a:lnTo>
                    <a:lnTo>
                      <a:pt x="300" y="6"/>
                    </a:lnTo>
                    <a:lnTo>
                      <a:pt x="294" y="12"/>
                    </a:lnTo>
                    <a:lnTo>
                      <a:pt x="282" y="12"/>
                    </a:lnTo>
                    <a:lnTo>
                      <a:pt x="270" y="0"/>
                    </a:lnTo>
                    <a:lnTo>
                      <a:pt x="252" y="0"/>
                    </a:lnTo>
                    <a:lnTo>
                      <a:pt x="240" y="6"/>
                    </a:lnTo>
                    <a:lnTo>
                      <a:pt x="234" y="18"/>
                    </a:lnTo>
                    <a:lnTo>
                      <a:pt x="222" y="24"/>
                    </a:lnTo>
                    <a:lnTo>
                      <a:pt x="186" y="24"/>
                    </a:lnTo>
                    <a:lnTo>
                      <a:pt x="174" y="18"/>
                    </a:lnTo>
                    <a:lnTo>
                      <a:pt x="168" y="12"/>
                    </a:lnTo>
                    <a:lnTo>
                      <a:pt x="156" y="12"/>
                    </a:lnTo>
                    <a:lnTo>
                      <a:pt x="150" y="18"/>
                    </a:lnTo>
                    <a:lnTo>
                      <a:pt x="144" y="18"/>
                    </a:lnTo>
                    <a:lnTo>
                      <a:pt x="138" y="24"/>
                    </a:lnTo>
                    <a:lnTo>
                      <a:pt x="132" y="24"/>
                    </a:lnTo>
                    <a:lnTo>
                      <a:pt x="132" y="18"/>
                    </a:lnTo>
                    <a:lnTo>
                      <a:pt x="126" y="12"/>
                    </a:lnTo>
                    <a:lnTo>
                      <a:pt x="126" y="6"/>
                    </a:lnTo>
                    <a:lnTo>
                      <a:pt x="120" y="0"/>
                    </a:lnTo>
                    <a:lnTo>
                      <a:pt x="114" y="0"/>
                    </a:lnTo>
                    <a:lnTo>
                      <a:pt x="96" y="18"/>
                    </a:lnTo>
                    <a:lnTo>
                      <a:pt x="90" y="18"/>
                    </a:lnTo>
                    <a:lnTo>
                      <a:pt x="84" y="30"/>
                    </a:lnTo>
                    <a:lnTo>
                      <a:pt x="72" y="36"/>
                    </a:lnTo>
                    <a:lnTo>
                      <a:pt x="60" y="48"/>
                    </a:lnTo>
                    <a:lnTo>
                      <a:pt x="48" y="54"/>
                    </a:lnTo>
                    <a:lnTo>
                      <a:pt x="36" y="66"/>
                    </a:lnTo>
                    <a:lnTo>
                      <a:pt x="24" y="72"/>
                    </a:lnTo>
                    <a:lnTo>
                      <a:pt x="18" y="84"/>
                    </a:lnTo>
                    <a:lnTo>
                      <a:pt x="18" y="102"/>
                    </a:lnTo>
                    <a:lnTo>
                      <a:pt x="12" y="114"/>
                    </a:lnTo>
                    <a:lnTo>
                      <a:pt x="0" y="126"/>
                    </a:lnTo>
                    <a:lnTo>
                      <a:pt x="6" y="138"/>
                    </a:lnTo>
                    <a:lnTo>
                      <a:pt x="18" y="150"/>
                    </a:lnTo>
                    <a:lnTo>
                      <a:pt x="42" y="150"/>
                    </a:lnTo>
                    <a:lnTo>
                      <a:pt x="42" y="168"/>
                    </a:lnTo>
                    <a:lnTo>
                      <a:pt x="48" y="174"/>
                    </a:lnTo>
                    <a:lnTo>
                      <a:pt x="60" y="174"/>
                    </a:lnTo>
                    <a:lnTo>
                      <a:pt x="66" y="168"/>
                    </a:lnTo>
                    <a:lnTo>
                      <a:pt x="102" y="168"/>
                    </a:lnTo>
                    <a:lnTo>
                      <a:pt x="102" y="210"/>
                    </a:lnTo>
                    <a:lnTo>
                      <a:pt x="126" y="222"/>
                    </a:lnTo>
                    <a:lnTo>
                      <a:pt x="132" y="228"/>
                    </a:lnTo>
                    <a:lnTo>
                      <a:pt x="132" y="246"/>
                    </a:lnTo>
                    <a:lnTo>
                      <a:pt x="144" y="246"/>
                    </a:lnTo>
                    <a:lnTo>
                      <a:pt x="156" y="24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16" name="Haiti" descr="© INSCALE GmbH, 05.05.2010&#10;http://www.presentationload.com/"/>
              <p:cNvSpPr/>
              <p:nvPr/>
            </p:nvSpPr>
            <p:spPr bwMode="gray">
              <a:xfrm>
                <a:off x="5078" y="5208"/>
                <a:ext cx="145" cy="116"/>
              </a:xfrm>
              <a:custGeom>
                <a:avLst/>
                <a:gdLst>
                  <a:gd name="T0" fmla="*/ 2147483647 w 198"/>
                  <a:gd name="T1" fmla="*/ 2147483647 h 156"/>
                  <a:gd name="T2" fmla="*/ 2147483647 w 198"/>
                  <a:gd name="T3" fmla="*/ 2147483647 h 156"/>
                  <a:gd name="T4" fmla="*/ 2147483647 w 198"/>
                  <a:gd name="T5" fmla="*/ 2147483647 h 156"/>
                  <a:gd name="T6" fmla="*/ 2147483647 w 198"/>
                  <a:gd name="T7" fmla="*/ 2147483647 h 156"/>
                  <a:gd name="T8" fmla="*/ 2147483647 w 198"/>
                  <a:gd name="T9" fmla="*/ 2147483647 h 156"/>
                  <a:gd name="T10" fmla="*/ 2147483647 w 198"/>
                  <a:gd name="T11" fmla="*/ 2147483647 h 156"/>
                  <a:gd name="T12" fmla="*/ 2147483647 w 198"/>
                  <a:gd name="T13" fmla="*/ 2147483647 h 156"/>
                  <a:gd name="T14" fmla="*/ 2147483647 w 198"/>
                  <a:gd name="T15" fmla="*/ 2147483647 h 156"/>
                  <a:gd name="T16" fmla="*/ 2147483647 w 198"/>
                  <a:gd name="T17" fmla="*/ 2147483647 h 156"/>
                  <a:gd name="T18" fmla="*/ 2147483647 w 198"/>
                  <a:gd name="T19" fmla="*/ 2147483647 h 156"/>
                  <a:gd name="T20" fmla="*/ 2147483647 w 198"/>
                  <a:gd name="T21" fmla="*/ 2147483647 h 156"/>
                  <a:gd name="T22" fmla="*/ 2147483647 w 198"/>
                  <a:gd name="T23" fmla="*/ 2147483647 h 156"/>
                  <a:gd name="T24" fmla="*/ 2147483647 w 198"/>
                  <a:gd name="T25" fmla="*/ 2147483647 h 156"/>
                  <a:gd name="T26" fmla="*/ 2147483647 w 198"/>
                  <a:gd name="T27" fmla="*/ 2147483647 h 156"/>
                  <a:gd name="T28" fmla="*/ 2147483647 w 198"/>
                  <a:gd name="T29" fmla="*/ 2147483647 h 156"/>
                  <a:gd name="T30" fmla="*/ 2147483647 w 198"/>
                  <a:gd name="T31" fmla="*/ 2147483647 h 156"/>
                  <a:gd name="T32" fmla="*/ 2147483647 w 198"/>
                  <a:gd name="T33" fmla="*/ 2147483647 h 156"/>
                  <a:gd name="T34" fmla="*/ 2147483647 w 198"/>
                  <a:gd name="T35" fmla="*/ 0 h 156"/>
                  <a:gd name="T36" fmla="*/ 2147483647 w 198"/>
                  <a:gd name="T37" fmla="*/ 0 h 156"/>
                  <a:gd name="T38" fmla="*/ 2147483647 w 198"/>
                  <a:gd name="T39" fmla="*/ 2147483647 h 156"/>
                  <a:gd name="T40" fmla="*/ 2147483647 w 198"/>
                  <a:gd name="T41" fmla="*/ 2147483647 h 156"/>
                  <a:gd name="T42" fmla="*/ 2147483647 w 198"/>
                  <a:gd name="T43" fmla="*/ 2147483647 h 156"/>
                  <a:gd name="T44" fmla="*/ 2147483647 w 198"/>
                  <a:gd name="T45" fmla="*/ 2147483647 h 156"/>
                  <a:gd name="T46" fmla="*/ 2147483647 w 198"/>
                  <a:gd name="T47" fmla="*/ 2147483647 h 156"/>
                  <a:gd name="T48" fmla="*/ 2147483647 w 198"/>
                  <a:gd name="T49" fmla="*/ 2147483647 h 156"/>
                  <a:gd name="T50" fmla="*/ 2147483647 w 198"/>
                  <a:gd name="T51" fmla="*/ 2147483647 h 156"/>
                  <a:gd name="T52" fmla="*/ 2147483647 w 198"/>
                  <a:gd name="T53" fmla="*/ 2147483647 h 156"/>
                  <a:gd name="T54" fmla="*/ 2147483647 w 198"/>
                  <a:gd name="T55" fmla="*/ 2147483647 h 156"/>
                  <a:gd name="T56" fmla="*/ 2147483647 w 198"/>
                  <a:gd name="T57" fmla="*/ 2147483647 h 156"/>
                  <a:gd name="T58" fmla="*/ 2147483647 w 198"/>
                  <a:gd name="T59" fmla="*/ 2147483647 h 156"/>
                  <a:gd name="T60" fmla="*/ 2147483647 w 198"/>
                  <a:gd name="T61" fmla="*/ 2147483647 h 156"/>
                  <a:gd name="T62" fmla="*/ 2147483647 w 198"/>
                  <a:gd name="T63" fmla="*/ 2147483647 h 156"/>
                  <a:gd name="T64" fmla="*/ 2147483647 w 198"/>
                  <a:gd name="T65" fmla="*/ 2147483647 h 156"/>
                  <a:gd name="T66" fmla="*/ 2147483647 w 198"/>
                  <a:gd name="T67" fmla="*/ 2147483647 h 156"/>
                  <a:gd name="T68" fmla="*/ 2147483647 w 198"/>
                  <a:gd name="T69" fmla="*/ 2147483647 h 156"/>
                  <a:gd name="T70" fmla="*/ 2147483647 w 198"/>
                  <a:gd name="T71" fmla="*/ 2147483647 h 156"/>
                  <a:gd name="T72" fmla="*/ 2147483647 w 198"/>
                  <a:gd name="T73" fmla="*/ 2147483647 h 156"/>
                  <a:gd name="T74" fmla="*/ 2147483647 w 198"/>
                  <a:gd name="T75" fmla="*/ 2147483647 h 156"/>
                  <a:gd name="T76" fmla="*/ 2147483647 w 198"/>
                  <a:gd name="T77" fmla="*/ 2147483647 h 156"/>
                  <a:gd name="T78" fmla="*/ 2147483647 w 198"/>
                  <a:gd name="T79" fmla="*/ 2147483647 h 156"/>
                  <a:gd name="T80" fmla="*/ 2147483647 w 198"/>
                  <a:gd name="T81" fmla="*/ 2147483647 h 156"/>
                  <a:gd name="T82" fmla="*/ 0 w 198"/>
                  <a:gd name="T83" fmla="*/ 2147483647 h 156"/>
                  <a:gd name="T84" fmla="*/ 0 w 198"/>
                  <a:gd name="T85" fmla="*/ 2147483647 h 156"/>
                  <a:gd name="T86" fmla="*/ 2147483647 w 198"/>
                  <a:gd name="T87" fmla="*/ 2147483647 h 156"/>
                  <a:gd name="T88" fmla="*/ 2147483647 w 198"/>
                  <a:gd name="T89" fmla="*/ 2147483647 h 156"/>
                  <a:gd name="T90" fmla="*/ 2147483647 w 198"/>
                  <a:gd name="T91" fmla="*/ 2147483647 h 156"/>
                  <a:gd name="T92" fmla="*/ 2147483647 w 198"/>
                  <a:gd name="T93" fmla="*/ 2147483647 h 156"/>
                  <a:gd name="T94" fmla="*/ 2147483647 w 198"/>
                  <a:gd name="T95" fmla="*/ 2147483647 h 156"/>
                  <a:gd name="T96" fmla="*/ 2147483647 w 198"/>
                  <a:gd name="T97" fmla="*/ 2147483647 h 156"/>
                  <a:gd name="T98" fmla="*/ 2147483647 w 198"/>
                  <a:gd name="T99" fmla="*/ 2147483647 h 156"/>
                  <a:gd name="T100" fmla="*/ 2147483647 w 198"/>
                  <a:gd name="T101" fmla="*/ 2147483647 h 156"/>
                  <a:gd name="T102" fmla="*/ 2147483647 w 198"/>
                  <a:gd name="T103" fmla="*/ 2147483647 h 156"/>
                  <a:gd name="T104" fmla="*/ 2147483647 w 198"/>
                  <a:gd name="T105" fmla="*/ 2147483647 h 156"/>
                  <a:gd name="T106" fmla="*/ 2147483647 w 198"/>
                  <a:gd name="T107" fmla="*/ 2147483647 h 156"/>
                  <a:gd name="T108" fmla="*/ 2147483647 w 198"/>
                  <a:gd name="T109" fmla="*/ 2147483647 h 156"/>
                  <a:gd name="T110" fmla="*/ 2147483647 w 198"/>
                  <a:gd name="T111" fmla="*/ 2147483647 h 156"/>
                  <a:gd name="T112" fmla="*/ 2147483647 w 198"/>
                  <a:gd name="T113" fmla="*/ 2147483647 h 15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8"/>
                  <a:gd name="T172" fmla="*/ 0 h 156"/>
                  <a:gd name="T173" fmla="*/ 198 w 198"/>
                  <a:gd name="T174" fmla="*/ 156 h 15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8" h="156">
                    <a:moveTo>
                      <a:pt x="168" y="114"/>
                    </a:moveTo>
                    <a:lnTo>
                      <a:pt x="168" y="108"/>
                    </a:lnTo>
                    <a:lnTo>
                      <a:pt x="174" y="102"/>
                    </a:lnTo>
                    <a:lnTo>
                      <a:pt x="180" y="90"/>
                    </a:lnTo>
                    <a:lnTo>
                      <a:pt x="180" y="78"/>
                    </a:lnTo>
                    <a:lnTo>
                      <a:pt x="186" y="72"/>
                    </a:lnTo>
                    <a:lnTo>
                      <a:pt x="192" y="60"/>
                    </a:lnTo>
                    <a:lnTo>
                      <a:pt x="198" y="54"/>
                    </a:lnTo>
                    <a:lnTo>
                      <a:pt x="198" y="42"/>
                    </a:lnTo>
                    <a:lnTo>
                      <a:pt x="186" y="6"/>
                    </a:lnTo>
                    <a:lnTo>
                      <a:pt x="180" y="12"/>
                    </a:lnTo>
                    <a:lnTo>
                      <a:pt x="180" y="18"/>
                    </a:lnTo>
                    <a:lnTo>
                      <a:pt x="174" y="18"/>
                    </a:lnTo>
                    <a:lnTo>
                      <a:pt x="168" y="12"/>
                    </a:lnTo>
                    <a:lnTo>
                      <a:pt x="156" y="12"/>
                    </a:lnTo>
                    <a:lnTo>
                      <a:pt x="144" y="6"/>
                    </a:lnTo>
                    <a:lnTo>
                      <a:pt x="126" y="6"/>
                    </a:lnTo>
                    <a:lnTo>
                      <a:pt x="114" y="0"/>
                    </a:lnTo>
                    <a:lnTo>
                      <a:pt x="84" y="0"/>
                    </a:lnTo>
                    <a:lnTo>
                      <a:pt x="72" y="6"/>
                    </a:lnTo>
                    <a:lnTo>
                      <a:pt x="66" y="12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108" y="24"/>
                    </a:lnTo>
                    <a:lnTo>
                      <a:pt x="114" y="30"/>
                    </a:lnTo>
                    <a:lnTo>
                      <a:pt x="120" y="42"/>
                    </a:lnTo>
                    <a:lnTo>
                      <a:pt x="126" y="48"/>
                    </a:lnTo>
                    <a:lnTo>
                      <a:pt x="114" y="54"/>
                    </a:lnTo>
                    <a:lnTo>
                      <a:pt x="108" y="60"/>
                    </a:lnTo>
                    <a:lnTo>
                      <a:pt x="108" y="72"/>
                    </a:lnTo>
                    <a:lnTo>
                      <a:pt x="114" y="84"/>
                    </a:lnTo>
                    <a:lnTo>
                      <a:pt x="114" y="96"/>
                    </a:lnTo>
                    <a:lnTo>
                      <a:pt x="120" y="102"/>
                    </a:lnTo>
                    <a:lnTo>
                      <a:pt x="114" y="108"/>
                    </a:lnTo>
                    <a:lnTo>
                      <a:pt x="96" y="108"/>
                    </a:lnTo>
                    <a:lnTo>
                      <a:pt x="78" y="102"/>
                    </a:lnTo>
                    <a:lnTo>
                      <a:pt x="66" y="102"/>
                    </a:lnTo>
                    <a:lnTo>
                      <a:pt x="54" y="96"/>
                    </a:lnTo>
                    <a:lnTo>
                      <a:pt x="36" y="96"/>
                    </a:lnTo>
                    <a:lnTo>
                      <a:pt x="24" y="102"/>
                    </a:lnTo>
                    <a:lnTo>
                      <a:pt x="6" y="102"/>
                    </a:lnTo>
                    <a:lnTo>
                      <a:pt x="0" y="108"/>
                    </a:lnTo>
                    <a:lnTo>
                      <a:pt x="0" y="114"/>
                    </a:lnTo>
                    <a:lnTo>
                      <a:pt x="6" y="120"/>
                    </a:lnTo>
                    <a:lnTo>
                      <a:pt x="12" y="132"/>
                    </a:lnTo>
                    <a:lnTo>
                      <a:pt x="24" y="138"/>
                    </a:lnTo>
                    <a:lnTo>
                      <a:pt x="30" y="150"/>
                    </a:lnTo>
                    <a:lnTo>
                      <a:pt x="36" y="156"/>
                    </a:lnTo>
                    <a:lnTo>
                      <a:pt x="42" y="156"/>
                    </a:lnTo>
                    <a:lnTo>
                      <a:pt x="48" y="150"/>
                    </a:lnTo>
                    <a:lnTo>
                      <a:pt x="54" y="138"/>
                    </a:lnTo>
                    <a:lnTo>
                      <a:pt x="60" y="132"/>
                    </a:lnTo>
                    <a:lnTo>
                      <a:pt x="138" y="132"/>
                    </a:lnTo>
                    <a:lnTo>
                      <a:pt x="156" y="126"/>
                    </a:lnTo>
                    <a:lnTo>
                      <a:pt x="168" y="126"/>
                    </a:lnTo>
                    <a:lnTo>
                      <a:pt x="180" y="144"/>
                    </a:lnTo>
                    <a:lnTo>
                      <a:pt x="168" y="11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17" name="Guyane (French Guiana)" descr="© INSCALE GmbH, 05.05.2010&#10;http://www.presentationload.com/"/>
              <p:cNvSpPr/>
              <p:nvPr/>
            </p:nvSpPr>
            <p:spPr bwMode="gray">
              <a:xfrm>
                <a:off x="6054" y="6053"/>
                <a:ext cx="151" cy="221"/>
              </a:xfrm>
              <a:custGeom>
                <a:avLst/>
                <a:gdLst>
                  <a:gd name="T0" fmla="*/ 2147483647 w 52"/>
                  <a:gd name="T1" fmla="*/ 2147483647 h 76"/>
                  <a:gd name="T2" fmla="*/ 2147483647 w 52"/>
                  <a:gd name="T3" fmla="*/ 2147483647 h 76"/>
                  <a:gd name="T4" fmla="*/ 2147483647 w 52"/>
                  <a:gd name="T5" fmla="*/ 2147483647 h 76"/>
                  <a:gd name="T6" fmla="*/ 2147483647 w 52"/>
                  <a:gd name="T7" fmla="*/ 2147483647 h 76"/>
                  <a:gd name="T8" fmla="*/ 2147483647 w 52"/>
                  <a:gd name="T9" fmla="*/ 2147483647 h 76"/>
                  <a:gd name="T10" fmla="*/ 2147483647 w 52"/>
                  <a:gd name="T11" fmla="*/ 2147483647 h 76"/>
                  <a:gd name="T12" fmla="*/ 2147483647 w 52"/>
                  <a:gd name="T13" fmla="*/ 2147483647 h 76"/>
                  <a:gd name="T14" fmla="*/ 2147483647 w 52"/>
                  <a:gd name="T15" fmla="*/ 2147483647 h 76"/>
                  <a:gd name="T16" fmla="*/ 2147483647 w 52"/>
                  <a:gd name="T17" fmla="*/ 2147483647 h 76"/>
                  <a:gd name="T18" fmla="*/ 2147483647 w 52"/>
                  <a:gd name="T19" fmla="*/ 2147483647 h 76"/>
                  <a:gd name="T20" fmla="*/ 2147483647 w 52"/>
                  <a:gd name="T21" fmla="*/ 2147483647 h 76"/>
                  <a:gd name="T22" fmla="*/ 2147483647 w 52"/>
                  <a:gd name="T23" fmla="*/ 0 h 76"/>
                  <a:gd name="T24" fmla="*/ 2147483647 w 52"/>
                  <a:gd name="T25" fmla="*/ 2147483647 h 76"/>
                  <a:gd name="T26" fmla="*/ 2147483647 w 52"/>
                  <a:gd name="T27" fmla="*/ 2147483647 h 76"/>
                  <a:gd name="T28" fmla="*/ 2147483647 w 52"/>
                  <a:gd name="T29" fmla="*/ 2147483647 h 76"/>
                  <a:gd name="T30" fmla="*/ 2147483647 w 52"/>
                  <a:gd name="T31" fmla="*/ 2147483647 h 76"/>
                  <a:gd name="T32" fmla="*/ 2147483647 w 52"/>
                  <a:gd name="T33" fmla="*/ 2147483647 h 76"/>
                  <a:gd name="T34" fmla="*/ 2147483647 w 52"/>
                  <a:gd name="T35" fmla="*/ 2147483647 h 76"/>
                  <a:gd name="T36" fmla="*/ 2147483647 w 52"/>
                  <a:gd name="T37" fmla="*/ 2147483647 h 76"/>
                  <a:gd name="T38" fmla="*/ 2147483647 w 52"/>
                  <a:gd name="T39" fmla="*/ 2147483647 h 76"/>
                  <a:gd name="T40" fmla="*/ 2147483647 w 52"/>
                  <a:gd name="T41" fmla="*/ 2147483647 h 76"/>
                  <a:gd name="T42" fmla="*/ 2147483647 w 52"/>
                  <a:gd name="T43" fmla="*/ 2147483647 h 76"/>
                  <a:gd name="T44" fmla="*/ 2147483647 w 52"/>
                  <a:gd name="T45" fmla="*/ 2147483647 h 76"/>
                  <a:gd name="T46" fmla="*/ 2147483647 w 52"/>
                  <a:gd name="T47" fmla="*/ 2147483647 h 76"/>
                  <a:gd name="T48" fmla="*/ 2147483647 w 52"/>
                  <a:gd name="T49" fmla="*/ 2147483647 h 76"/>
                  <a:gd name="T50" fmla="*/ 2147483647 w 52"/>
                  <a:gd name="T51" fmla="*/ 2147483647 h 76"/>
                  <a:gd name="T52" fmla="*/ 2147483647 w 52"/>
                  <a:gd name="T53" fmla="*/ 2147483647 h 76"/>
                  <a:gd name="T54" fmla="*/ 2147483647 w 52"/>
                  <a:gd name="T55" fmla="*/ 2147483647 h 76"/>
                  <a:gd name="T56" fmla="*/ 2147483647 w 52"/>
                  <a:gd name="T57" fmla="*/ 2147483647 h 76"/>
                  <a:gd name="T58" fmla="*/ 2147483647 w 52"/>
                  <a:gd name="T59" fmla="*/ 2147483647 h 76"/>
                  <a:gd name="T60" fmla="*/ 2147483647 w 52"/>
                  <a:gd name="T61" fmla="*/ 2147483647 h 76"/>
                  <a:gd name="T62" fmla="*/ 2147483647 w 52"/>
                  <a:gd name="T63" fmla="*/ 2147483647 h 76"/>
                  <a:gd name="T64" fmla="*/ 0 w 52"/>
                  <a:gd name="T65" fmla="*/ 2147483647 h 76"/>
                  <a:gd name="T66" fmla="*/ 0 w 52"/>
                  <a:gd name="T67" fmla="*/ 2147483647 h 76"/>
                  <a:gd name="T68" fmla="*/ 2147483647 w 52"/>
                  <a:gd name="T69" fmla="*/ 2147483647 h 76"/>
                  <a:gd name="T70" fmla="*/ 2147483647 w 52"/>
                  <a:gd name="T71" fmla="*/ 2147483647 h 76"/>
                  <a:gd name="T72" fmla="*/ 2147483647 w 52"/>
                  <a:gd name="T73" fmla="*/ 2147483647 h 76"/>
                  <a:gd name="T74" fmla="*/ 2147483647 w 52"/>
                  <a:gd name="T75" fmla="*/ 2147483647 h 76"/>
                  <a:gd name="T76" fmla="*/ 2147483647 w 52"/>
                  <a:gd name="T77" fmla="*/ 2147483647 h 76"/>
                  <a:gd name="T78" fmla="*/ 2147483647 w 52"/>
                  <a:gd name="T79" fmla="*/ 2147483647 h 76"/>
                  <a:gd name="T80" fmla="*/ 2147483647 w 52"/>
                  <a:gd name="T81" fmla="*/ 2147483647 h 76"/>
                  <a:gd name="T82" fmla="*/ 2147483647 w 52"/>
                  <a:gd name="T83" fmla="*/ 2147483647 h 76"/>
                  <a:gd name="T84" fmla="*/ 2147483647 w 52"/>
                  <a:gd name="T85" fmla="*/ 2147483647 h 76"/>
                  <a:gd name="T86" fmla="*/ 2147483647 w 52"/>
                  <a:gd name="T87" fmla="*/ 2147483647 h 76"/>
                  <a:gd name="T88" fmla="*/ 2147483647 w 52"/>
                  <a:gd name="T89" fmla="*/ 2147483647 h 76"/>
                  <a:gd name="T90" fmla="*/ 2147483647 w 52"/>
                  <a:gd name="T91" fmla="*/ 2147483647 h 76"/>
                  <a:gd name="T92" fmla="*/ 2147483647 w 52"/>
                  <a:gd name="T93" fmla="*/ 2147483647 h 76"/>
                  <a:gd name="T94" fmla="*/ 2147483647 w 52"/>
                  <a:gd name="T95" fmla="*/ 2147483647 h 76"/>
                  <a:gd name="T96" fmla="*/ 2147483647 w 52"/>
                  <a:gd name="T97" fmla="*/ 2147483647 h 76"/>
                  <a:gd name="T98" fmla="*/ 2147483647 w 52"/>
                  <a:gd name="T99" fmla="*/ 2147483647 h 76"/>
                  <a:gd name="T100" fmla="*/ 2147483647 w 52"/>
                  <a:gd name="T101" fmla="*/ 2147483647 h 76"/>
                  <a:gd name="T102" fmla="*/ 2147483647 w 52"/>
                  <a:gd name="T103" fmla="*/ 2147483647 h 76"/>
                  <a:gd name="T104" fmla="*/ 2147483647 w 52"/>
                  <a:gd name="T105" fmla="*/ 2147483647 h 76"/>
                  <a:gd name="T106" fmla="*/ 2147483647 w 52"/>
                  <a:gd name="T107" fmla="*/ 2147483647 h 76"/>
                  <a:gd name="T108" fmla="*/ 2147483647 w 52"/>
                  <a:gd name="T109" fmla="*/ 2147483647 h 76"/>
                  <a:gd name="T110" fmla="*/ 2147483647 w 52"/>
                  <a:gd name="T111" fmla="*/ 2147483647 h 76"/>
                  <a:gd name="T112" fmla="*/ 2147483647 w 52"/>
                  <a:gd name="T113" fmla="*/ 2147483647 h 76"/>
                  <a:gd name="T114" fmla="*/ 2147483647 w 52"/>
                  <a:gd name="T115" fmla="*/ 2147483647 h 7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2"/>
                  <a:gd name="T175" fmla="*/ 0 h 76"/>
                  <a:gd name="T176" fmla="*/ 52 w 52"/>
                  <a:gd name="T177" fmla="*/ 76 h 7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2" h="76">
                    <a:moveTo>
                      <a:pt x="52" y="32"/>
                    </a:moveTo>
                    <a:lnTo>
                      <a:pt x="50" y="26"/>
                    </a:lnTo>
                    <a:lnTo>
                      <a:pt x="48" y="24"/>
                    </a:lnTo>
                    <a:lnTo>
                      <a:pt x="46" y="22"/>
                    </a:lnTo>
                    <a:lnTo>
                      <a:pt x="46" y="20"/>
                    </a:lnTo>
                    <a:lnTo>
                      <a:pt x="40" y="20"/>
                    </a:lnTo>
                    <a:lnTo>
                      <a:pt x="32" y="6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4"/>
                    </a:lnTo>
                    <a:lnTo>
                      <a:pt x="12" y="10"/>
                    </a:lnTo>
                    <a:lnTo>
                      <a:pt x="10" y="10"/>
                    </a:lnTo>
                    <a:lnTo>
                      <a:pt x="8" y="12"/>
                    </a:lnTo>
                    <a:lnTo>
                      <a:pt x="6" y="14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2" y="28"/>
                    </a:lnTo>
                    <a:lnTo>
                      <a:pt x="4" y="32"/>
                    </a:lnTo>
                    <a:lnTo>
                      <a:pt x="4" y="36"/>
                    </a:lnTo>
                    <a:lnTo>
                      <a:pt x="6" y="40"/>
                    </a:lnTo>
                    <a:lnTo>
                      <a:pt x="10" y="44"/>
                    </a:lnTo>
                    <a:lnTo>
                      <a:pt x="12" y="46"/>
                    </a:lnTo>
                    <a:lnTo>
                      <a:pt x="12" y="48"/>
                    </a:lnTo>
                    <a:lnTo>
                      <a:pt x="6" y="54"/>
                    </a:lnTo>
                    <a:lnTo>
                      <a:pt x="8" y="62"/>
                    </a:lnTo>
                    <a:lnTo>
                      <a:pt x="6" y="64"/>
                    </a:lnTo>
                    <a:lnTo>
                      <a:pt x="4" y="64"/>
                    </a:lnTo>
                    <a:lnTo>
                      <a:pt x="4" y="66"/>
                    </a:lnTo>
                    <a:lnTo>
                      <a:pt x="2" y="68"/>
                    </a:lnTo>
                    <a:lnTo>
                      <a:pt x="0" y="72"/>
                    </a:lnTo>
                    <a:lnTo>
                      <a:pt x="4" y="76"/>
                    </a:lnTo>
                    <a:lnTo>
                      <a:pt x="10" y="76"/>
                    </a:lnTo>
                    <a:lnTo>
                      <a:pt x="12" y="74"/>
                    </a:lnTo>
                    <a:lnTo>
                      <a:pt x="12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20" y="72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0" y="74"/>
                    </a:lnTo>
                    <a:lnTo>
                      <a:pt x="32" y="72"/>
                    </a:lnTo>
                    <a:lnTo>
                      <a:pt x="40" y="64"/>
                    </a:lnTo>
                    <a:lnTo>
                      <a:pt x="40" y="60"/>
                    </a:lnTo>
                    <a:lnTo>
                      <a:pt x="44" y="50"/>
                    </a:lnTo>
                    <a:lnTo>
                      <a:pt x="46" y="46"/>
                    </a:lnTo>
                    <a:lnTo>
                      <a:pt x="48" y="44"/>
                    </a:lnTo>
                    <a:lnTo>
                      <a:pt x="50" y="42"/>
                    </a:lnTo>
                    <a:lnTo>
                      <a:pt x="50" y="40"/>
                    </a:lnTo>
                    <a:lnTo>
                      <a:pt x="52" y="38"/>
                    </a:lnTo>
                    <a:lnTo>
                      <a:pt x="52" y="36"/>
                    </a:lnTo>
                    <a:lnTo>
                      <a:pt x="52" y="34"/>
                    </a:lnTo>
                    <a:lnTo>
                      <a:pt x="52" y="32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18" name="Guyana" descr="© INSCALE GmbH, 05.05.2010&#10;http://www.presentationload.com/"/>
              <p:cNvSpPr/>
              <p:nvPr/>
            </p:nvSpPr>
            <p:spPr bwMode="gray">
              <a:xfrm>
                <a:off x="5700" y="5894"/>
                <a:ext cx="241" cy="433"/>
              </a:xfrm>
              <a:custGeom>
                <a:avLst/>
                <a:gdLst>
                  <a:gd name="T0" fmla="*/ 2147483647 w 324"/>
                  <a:gd name="T1" fmla="*/ 2147483647 h 582"/>
                  <a:gd name="T2" fmla="*/ 2147483647 w 324"/>
                  <a:gd name="T3" fmla="*/ 2147483647 h 582"/>
                  <a:gd name="T4" fmla="*/ 2147483647 w 324"/>
                  <a:gd name="T5" fmla="*/ 2147483647 h 582"/>
                  <a:gd name="T6" fmla="*/ 2147483647 w 324"/>
                  <a:gd name="T7" fmla="*/ 2147483647 h 582"/>
                  <a:gd name="T8" fmla="*/ 2147483647 w 324"/>
                  <a:gd name="T9" fmla="*/ 2147483647 h 582"/>
                  <a:gd name="T10" fmla="*/ 2147483647 w 324"/>
                  <a:gd name="T11" fmla="*/ 2147483647 h 582"/>
                  <a:gd name="T12" fmla="*/ 2147483647 w 324"/>
                  <a:gd name="T13" fmla="*/ 2147483647 h 582"/>
                  <a:gd name="T14" fmla="*/ 2147483647 w 324"/>
                  <a:gd name="T15" fmla="*/ 2147483647 h 582"/>
                  <a:gd name="T16" fmla="*/ 0 w 324"/>
                  <a:gd name="T17" fmla="*/ 2147483647 h 582"/>
                  <a:gd name="T18" fmla="*/ 2147483647 w 324"/>
                  <a:gd name="T19" fmla="*/ 2147483647 h 582"/>
                  <a:gd name="T20" fmla="*/ 2147483647 w 324"/>
                  <a:gd name="T21" fmla="*/ 2147483647 h 582"/>
                  <a:gd name="T22" fmla="*/ 2147483647 w 324"/>
                  <a:gd name="T23" fmla="*/ 2147483647 h 582"/>
                  <a:gd name="T24" fmla="*/ 2147483647 w 324"/>
                  <a:gd name="T25" fmla="*/ 2147483647 h 582"/>
                  <a:gd name="T26" fmla="*/ 2147483647 w 324"/>
                  <a:gd name="T27" fmla="*/ 2147483647 h 582"/>
                  <a:gd name="T28" fmla="*/ 2147483647 w 324"/>
                  <a:gd name="T29" fmla="*/ 2147483647 h 582"/>
                  <a:gd name="T30" fmla="*/ 2147483647 w 324"/>
                  <a:gd name="T31" fmla="*/ 2147483647 h 582"/>
                  <a:gd name="T32" fmla="*/ 2147483647 w 324"/>
                  <a:gd name="T33" fmla="*/ 2147483647 h 582"/>
                  <a:gd name="T34" fmla="*/ 2147483647 w 324"/>
                  <a:gd name="T35" fmla="*/ 2147483647 h 582"/>
                  <a:gd name="T36" fmla="*/ 2147483647 w 324"/>
                  <a:gd name="T37" fmla="*/ 2147483647 h 582"/>
                  <a:gd name="T38" fmla="*/ 2147483647 w 324"/>
                  <a:gd name="T39" fmla="*/ 2147483647 h 582"/>
                  <a:gd name="T40" fmla="*/ 2147483647 w 324"/>
                  <a:gd name="T41" fmla="*/ 2147483647 h 582"/>
                  <a:gd name="T42" fmla="*/ 2147483647 w 324"/>
                  <a:gd name="T43" fmla="*/ 2147483647 h 582"/>
                  <a:gd name="T44" fmla="*/ 2147483647 w 324"/>
                  <a:gd name="T45" fmla="*/ 2147483647 h 582"/>
                  <a:gd name="T46" fmla="*/ 2147483647 w 324"/>
                  <a:gd name="T47" fmla="*/ 2147483647 h 582"/>
                  <a:gd name="T48" fmla="*/ 2147483647 w 324"/>
                  <a:gd name="T49" fmla="*/ 2147483647 h 582"/>
                  <a:gd name="T50" fmla="*/ 2147483647 w 324"/>
                  <a:gd name="T51" fmla="*/ 2147483647 h 582"/>
                  <a:gd name="T52" fmla="*/ 2147483647 w 324"/>
                  <a:gd name="T53" fmla="*/ 2147483647 h 582"/>
                  <a:gd name="T54" fmla="*/ 2147483647 w 324"/>
                  <a:gd name="T55" fmla="*/ 2147483647 h 582"/>
                  <a:gd name="T56" fmla="*/ 2147483647 w 324"/>
                  <a:gd name="T57" fmla="*/ 2147483647 h 582"/>
                  <a:gd name="T58" fmla="*/ 2147483647 w 324"/>
                  <a:gd name="T59" fmla="*/ 2147483647 h 582"/>
                  <a:gd name="T60" fmla="*/ 2147483647 w 324"/>
                  <a:gd name="T61" fmla="*/ 2147483647 h 582"/>
                  <a:gd name="T62" fmla="*/ 2147483647 w 324"/>
                  <a:gd name="T63" fmla="*/ 2147483647 h 582"/>
                  <a:gd name="T64" fmla="*/ 2147483647 w 324"/>
                  <a:gd name="T65" fmla="*/ 2147483647 h 582"/>
                  <a:gd name="T66" fmla="*/ 2147483647 w 324"/>
                  <a:gd name="T67" fmla="*/ 2147483647 h 582"/>
                  <a:gd name="T68" fmla="*/ 2147483647 w 324"/>
                  <a:gd name="T69" fmla="*/ 2147483647 h 582"/>
                  <a:gd name="T70" fmla="*/ 2147483647 w 324"/>
                  <a:gd name="T71" fmla="*/ 2147483647 h 582"/>
                  <a:gd name="T72" fmla="*/ 2147483647 w 324"/>
                  <a:gd name="T73" fmla="*/ 2147483647 h 582"/>
                  <a:gd name="T74" fmla="*/ 2147483647 w 324"/>
                  <a:gd name="T75" fmla="*/ 2147483647 h 582"/>
                  <a:gd name="T76" fmla="*/ 2147483647 w 324"/>
                  <a:gd name="T77" fmla="*/ 2147483647 h 582"/>
                  <a:gd name="T78" fmla="*/ 2147483647 w 324"/>
                  <a:gd name="T79" fmla="*/ 2147483647 h 582"/>
                  <a:gd name="T80" fmla="*/ 2147483647 w 324"/>
                  <a:gd name="T81" fmla="*/ 2147483647 h 582"/>
                  <a:gd name="T82" fmla="*/ 2147483647 w 324"/>
                  <a:gd name="T83" fmla="*/ 2147483647 h 582"/>
                  <a:gd name="T84" fmla="*/ 2147483647 w 324"/>
                  <a:gd name="T85" fmla="*/ 2147483647 h 582"/>
                  <a:gd name="T86" fmla="*/ 2147483647 w 324"/>
                  <a:gd name="T87" fmla="*/ 2147483647 h 582"/>
                  <a:gd name="T88" fmla="*/ 2147483647 w 324"/>
                  <a:gd name="T89" fmla="*/ 2147483647 h 582"/>
                  <a:gd name="T90" fmla="*/ 2147483647 w 324"/>
                  <a:gd name="T91" fmla="*/ 2147483647 h 582"/>
                  <a:gd name="T92" fmla="*/ 2147483647 w 324"/>
                  <a:gd name="T93" fmla="*/ 2147483647 h 582"/>
                  <a:gd name="T94" fmla="*/ 2147483647 w 324"/>
                  <a:gd name="T95" fmla="*/ 2147483647 h 582"/>
                  <a:gd name="T96" fmla="*/ 2147483647 w 324"/>
                  <a:gd name="T97" fmla="*/ 2147483647 h 582"/>
                  <a:gd name="T98" fmla="*/ 2147483647 w 324"/>
                  <a:gd name="T99" fmla="*/ 2147483647 h 582"/>
                  <a:gd name="T100" fmla="*/ 2147483647 w 324"/>
                  <a:gd name="T101" fmla="*/ 2147483647 h 582"/>
                  <a:gd name="T102" fmla="*/ 2147483647 w 324"/>
                  <a:gd name="T103" fmla="*/ 2147483647 h 582"/>
                  <a:gd name="T104" fmla="*/ 2147483647 w 324"/>
                  <a:gd name="T105" fmla="*/ 2147483647 h 582"/>
                  <a:gd name="T106" fmla="*/ 2147483647 w 324"/>
                  <a:gd name="T107" fmla="*/ 2147483647 h 582"/>
                  <a:gd name="T108" fmla="*/ 2147483647 w 324"/>
                  <a:gd name="T109" fmla="*/ 2147483647 h 582"/>
                  <a:gd name="T110" fmla="*/ 2147483647 w 324"/>
                  <a:gd name="T111" fmla="*/ 2147483647 h 582"/>
                  <a:gd name="T112" fmla="*/ 2147483647 w 324"/>
                  <a:gd name="T113" fmla="*/ 2147483647 h 582"/>
                  <a:gd name="T114" fmla="*/ 2147483647 w 324"/>
                  <a:gd name="T115" fmla="*/ 2147483647 h 582"/>
                  <a:gd name="T116" fmla="*/ 2147483647 w 324"/>
                  <a:gd name="T117" fmla="*/ 2147483647 h 582"/>
                  <a:gd name="T118" fmla="*/ 2147483647 w 324"/>
                  <a:gd name="T119" fmla="*/ 2147483647 h 582"/>
                  <a:gd name="T120" fmla="*/ 2147483647 w 324"/>
                  <a:gd name="T121" fmla="*/ 2147483647 h 582"/>
                  <a:gd name="T122" fmla="*/ 2147483647 w 324"/>
                  <a:gd name="T123" fmla="*/ 0 h 582"/>
                  <a:gd name="T124" fmla="*/ 2147483647 w 324"/>
                  <a:gd name="T125" fmla="*/ 2147483647 h 58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24"/>
                  <a:gd name="T190" fmla="*/ 0 h 582"/>
                  <a:gd name="T191" fmla="*/ 324 w 324"/>
                  <a:gd name="T192" fmla="*/ 582 h 58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24" h="582">
                    <a:moveTo>
                      <a:pt x="90" y="42"/>
                    </a:moveTo>
                    <a:lnTo>
                      <a:pt x="84" y="48"/>
                    </a:lnTo>
                    <a:lnTo>
                      <a:pt x="72" y="48"/>
                    </a:lnTo>
                    <a:lnTo>
                      <a:pt x="60" y="60"/>
                    </a:lnTo>
                    <a:lnTo>
                      <a:pt x="60" y="102"/>
                    </a:lnTo>
                    <a:lnTo>
                      <a:pt x="84" y="102"/>
                    </a:lnTo>
                    <a:lnTo>
                      <a:pt x="84" y="120"/>
                    </a:lnTo>
                    <a:lnTo>
                      <a:pt x="78" y="126"/>
                    </a:lnTo>
                    <a:lnTo>
                      <a:pt x="66" y="132"/>
                    </a:lnTo>
                    <a:lnTo>
                      <a:pt x="54" y="132"/>
                    </a:lnTo>
                    <a:lnTo>
                      <a:pt x="42" y="138"/>
                    </a:lnTo>
                    <a:lnTo>
                      <a:pt x="12" y="138"/>
                    </a:lnTo>
                    <a:lnTo>
                      <a:pt x="12" y="144"/>
                    </a:lnTo>
                    <a:lnTo>
                      <a:pt x="30" y="162"/>
                    </a:lnTo>
                    <a:lnTo>
                      <a:pt x="30" y="180"/>
                    </a:lnTo>
                    <a:lnTo>
                      <a:pt x="18" y="186"/>
                    </a:lnTo>
                    <a:lnTo>
                      <a:pt x="12" y="186"/>
                    </a:lnTo>
                    <a:lnTo>
                      <a:pt x="0" y="192"/>
                    </a:lnTo>
                    <a:lnTo>
                      <a:pt x="0" y="204"/>
                    </a:lnTo>
                    <a:lnTo>
                      <a:pt x="6" y="210"/>
                    </a:lnTo>
                    <a:lnTo>
                      <a:pt x="12" y="222"/>
                    </a:lnTo>
                    <a:lnTo>
                      <a:pt x="48" y="258"/>
                    </a:lnTo>
                    <a:lnTo>
                      <a:pt x="72" y="264"/>
                    </a:lnTo>
                    <a:lnTo>
                      <a:pt x="78" y="252"/>
                    </a:lnTo>
                    <a:lnTo>
                      <a:pt x="90" y="264"/>
                    </a:lnTo>
                    <a:lnTo>
                      <a:pt x="96" y="276"/>
                    </a:lnTo>
                    <a:lnTo>
                      <a:pt x="96" y="294"/>
                    </a:lnTo>
                    <a:lnTo>
                      <a:pt x="90" y="306"/>
                    </a:lnTo>
                    <a:lnTo>
                      <a:pt x="84" y="312"/>
                    </a:lnTo>
                    <a:lnTo>
                      <a:pt x="84" y="318"/>
                    </a:lnTo>
                    <a:lnTo>
                      <a:pt x="90" y="324"/>
                    </a:lnTo>
                    <a:lnTo>
                      <a:pt x="96" y="324"/>
                    </a:lnTo>
                    <a:lnTo>
                      <a:pt x="108" y="318"/>
                    </a:lnTo>
                    <a:lnTo>
                      <a:pt x="114" y="318"/>
                    </a:lnTo>
                    <a:lnTo>
                      <a:pt x="114" y="348"/>
                    </a:lnTo>
                    <a:lnTo>
                      <a:pt x="120" y="354"/>
                    </a:lnTo>
                    <a:lnTo>
                      <a:pt x="126" y="354"/>
                    </a:lnTo>
                    <a:lnTo>
                      <a:pt x="126" y="366"/>
                    </a:lnTo>
                    <a:lnTo>
                      <a:pt x="120" y="378"/>
                    </a:lnTo>
                    <a:lnTo>
                      <a:pt x="108" y="390"/>
                    </a:lnTo>
                    <a:lnTo>
                      <a:pt x="96" y="432"/>
                    </a:lnTo>
                    <a:lnTo>
                      <a:pt x="90" y="444"/>
                    </a:lnTo>
                    <a:lnTo>
                      <a:pt x="90" y="450"/>
                    </a:lnTo>
                    <a:lnTo>
                      <a:pt x="84" y="462"/>
                    </a:lnTo>
                    <a:lnTo>
                      <a:pt x="84" y="468"/>
                    </a:lnTo>
                    <a:lnTo>
                      <a:pt x="90" y="480"/>
                    </a:lnTo>
                    <a:lnTo>
                      <a:pt x="114" y="504"/>
                    </a:lnTo>
                    <a:lnTo>
                      <a:pt x="114" y="534"/>
                    </a:lnTo>
                    <a:lnTo>
                      <a:pt x="144" y="570"/>
                    </a:lnTo>
                    <a:lnTo>
                      <a:pt x="156" y="570"/>
                    </a:lnTo>
                    <a:lnTo>
                      <a:pt x="162" y="582"/>
                    </a:lnTo>
                    <a:lnTo>
                      <a:pt x="198" y="582"/>
                    </a:lnTo>
                    <a:lnTo>
                      <a:pt x="204" y="576"/>
                    </a:lnTo>
                    <a:lnTo>
                      <a:pt x="204" y="564"/>
                    </a:lnTo>
                    <a:lnTo>
                      <a:pt x="216" y="552"/>
                    </a:lnTo>
                    <a:lnTo>
                      <a:pt x="234" y="552"/>
                    </a:lnTo>
                    <a:lnTo>
                      <a:pt x="240" y="540"/>
                    </a:lnTo>
                    <a:lnTo>
                      <a:pt x="270" y="540"/>
                    </a:lnTo>
                    <a:lnTo>
                      <a:pt x="270" y="534"/>
                    </a:lnTo>
                    <a:lnTo>
                      <a:pt x="288" y="516"/>
                    </a:lnTo>
                    <a:lnTo>
                      <a:pt x="300" y="516"/>
                    </a:lnTo>
                    <a:lnTo>
                      <a:pt x="312" y="528"/>
                    </a:lnTo>
                    <a:lnTo>
                      <a:pt x="318" y="528"/>
                    </a:lnTo>
                    <a:lnTo>
                      <a:pt x="324" y="522"/>
                    </a:lnTo>
                    <a:lnTo>
                      <a:pt x="324" y="510"/>
                    </a:lnTo>
                    <a:lnTo>
                      <a:pt x="318" y="504"/>
                    </a:lnTo>
                    <a:lnTo>
                      <a:pt x="312" y="492"/>
                    </a:lnTo>
                    <a:lnTo>
                      <a:pt x="306" y="474"/>
                    </a:lnTo>
                    <a:lnTo>
                      <a:pt x="288" y="456"/>
                    </a:lnTo>
                    <a:lnTo>
                      <a:pt x="282" y="444"/>
                    </a:lnTo>
                    <a:lnTo>
                      <a:pt x="282" y="420"/>
                    </a:lnTo>
                    <a:lnTo>
                      <a:pt x="288" y="414"/>
                    </a:lnTo>
                    <a:lnTo>
                      <a:pt x="288" y="396"/>
                    </a:lnTo>
                    <a:lnTo>
                      <a:pt x="276" y="408"/>
                    </a:lnTo>
                    <a:lnTo>
                      <a:pt x="276" y="414"/>
                    </a:lnTo>
                    <a:lnTo>
                      <a:pt x="264" y="414"/>
                    </a:lnTo>
                    <a:lnTo>
                      <a:pt x="258" y="402"/>
                    </a:lnTo>
                    <a:lnTo>
                      <a:pt x="252" y="396"/>
                    </a:lnTo>
                    <a:lnTo>
                      <a:pt x="246" y="384"/>
                    </a:lnTo>
                    <a:lnTo>
                      <a:pt x="246" y="372"/>
                    </a:lnTo>
                    <a:lnTo>
                      <a:pt x="240" y="372"/>
                    </a:lnTo>
                    <a:lnTo>
                      <a:pt x="240" y="366"/>
                    </a:lnTo>
                    <a:lnTo>
                      <a:pt x="234" y="360"/>
                    </a:lnTo>
                    <a:lnTo>
                      <a:pt x="234" y="348"/>
                    </a:lnTo>
                    <a:lnTo>
                      <a:pt x="240" y="336"/>
                    </a:lnTo>
                    <a:lnTo>
                      <a:pt x="246" y="330"/>
                    </a:lnTo>
                    <a:lnTo>
                      <a:pt x="246" y="288"/>
                    </a:lnTo>
                    <a:lnTo>
                      <a:pt x="252" y="282"/>
                    </a:lnTo>
                    <a:lnTo>
                      <a:pt x="264" y="276"/>
                    </a:lnTo>
                    <a:lnTo>
                      <a:pt x="294" y="276"/>
                    </a:lnTo>
                    <a:lnTo>
                      <a:pt x="300" y="270"/>
                    </a:lnTo>
                    <a:lnTo>
                      <a:pt x="300" y="258"/>
                    </a:lnTo>
                    <a:lnTo>
                      <a:pt x="288" y="246"/>
                    </a:lnTo>
                    <a:lnTo>
                      <a:pt x="288" y="234"/>
                    </a:lnTo>
                    <a:lnTo>
                      <a:pt x="294" y="222"/>
                    </a:lnTo>
                    <a:lnTo>
                      <a:pt x="300" y="216"/>
                    </a:lnTo>
                    <a:lnTo>
                      <a:pt x="306" y="204"/>
                    </a:lnTo>
                    <a:lnTo>
                      <a:pt x="306" y="192"/>
                    </a:lnTo>
                    <a:lnTo>
                      <a:pt x="300" y="180"/>
                    </a:lnTo>
                    <a:lnTo>
                      <a:pt x="294" y="174"/>
                    </a:lnTo>
                    <a:lnTo>
                      <a:pt x="276" y="174"/>
                    </a:lnTo>
                    <a:lnTo>
                      <a:pt x="270" y="180"/>
                    </a:lnTo>
                    <a:lnTo>
                      <a:pt x="270" y="156"/>
                    </a:lnTo>
                    <a:lnTo>
                      <a:pt x="258" y="150"/>
                    </a:lnTo>
                    <a:lnTo>
                      <a:pt x="252" y="138"/>
                    </a:lnTo>
                    <a:lnTo>
                      <a:pt x="234" y="132"/>
                    </a:lnTo>
                    <a:lnTo>
                      <a:pt x="216" y="132"/>
                    </a:lnTo>
                    <a:lnTo>
                      <a:pt x="204" y="138"/>
                    </a:lnTo>
                    <a:lnTo>
                      <a:pt x="198" y="150"/>
                    </a:lnTo>
                    <a:lnTo>
                      <a:pt x="198" y="156"/>
                    </a:lnTo>
                    <a:lnTo>
                      <a:pt x="192" y="162"/>
                    </a:lnTo>
                    <a:lnTo>
                      <a:pt x="192" y="168"/>
                    </a:lnTo>
                    <a:lnTo>
                      <a:pt x="192" y="162"/>
                    </a:lnTo>
                    <a:lnTo>
                      <a:pt x="198" y="156"/>
                    </a:lnTo>
                    <a:lnTo>
                      <a:pt x="198" y="144"/>
                    </a:lnTo>
                    <a:lnTo>
                      <a:pt x="204" y="132"/>
                    </a:lnTo>
                    <a:lnTo>
                      <a:pt x="204" y="114"/>
                    </a:lnTo>
                    <a:lnTo>
                      <a:pt x="210" y="102"/>
                    </a:lnTo>
                    <a:lnTo>
                      <a:pt x="210" y="78"/>
                    </a:lnTo>
                    <a:lnTo>
                      <a:pt x="192" y="42"/>
                    </a:lnTo>
                    <a:lnTo>
                      <a:pt x="180" y="30"/>
                    </a:lnTo>
                    <a:lnTo>
                      <a:pt x="132" y="6"/>
                    </a:lnTo>
                    <a:lnTo>
                      <a:pt x="126" y="0"/>
                    </a:lnTo>
                    <a:lnTo>
                      <a:pt x="120" y="0"/>
                    </a:lnTo>
                    <a:lnTo>
                      <a:pt x="102" y="36"/>
                    </a:lnTo>
                    <a:lnTo>
                      <a:pt x="96" y="42"/>
                    </a:lnTo>
                    <a:lnTo>
                      <a:pt x="90" y="42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19" name="Guinea-Bissau" descr="© INSCALE GmbH, 05.05.2010&#10;http://www.presentationload.com/"/>
              <p:cNvSpPr/>
              <p:nvPr/>
            </p:nvSpPr>
            <p:spPr bwMode="gray">
              <a:xfrm>
                <a:off x="8090" y="5635"/>
                <a:ext cx="136" cy="116"/>
              </a:xfrm>
              <a:custGeom>
                <a:avLst/>
                <a:gdLst>
                  <a:gd name="T0" fmla="*/ 2147483647 w 186"/>
                  <a:gd name="T1" fmla="*/ 2147483647 h 156"/>
                  <a:gd name="T2" fmla="*/ 2147483647 w 186"/>
                  <a:gd name="T3" fmla="*/ 2147483647 h 156"/>
                  <a:gd name="T4" fmla="*/ 2147483647 w 186"/>
                  <a:gd name="T5" fmla="*/ 2147483647 h 156"/>
                  <a:gd name="T6" fmla="*/ 2147483647 w 186"/>
                  <a:gd name="T7" fmla="*/ 2147483647 h 156"/>
                  <a:gd name="T8" fmla="*/ 2147483647 w 186"/>
                  <a:gd name="T9" fmla="*/ 2147483647 h 156"/>
                  <a:gd name="T10" fmla="*/ 2147483647 w 186"/>
                  <a:gd name="T11" fmla="*/ 2147483647 h 156"/>
                  <a:gd name="T12" fmla="*/ 2147483647 w 186"/>
                  <a:gd name="T13" fmla="*/ 2147483647 h 156"/>
                  <a:gd name="T14" fmla="*/ 2147483647 w 186"/>
                  <a:gd name="T15" fmla="*/ 2147483647 h 156"/>
                  <a:gd name="T16" fmla="*/ 2147483647 w 186"/>
                  <a:gd name="T17" fmla="*/ 2147483647 h 156"/>
                  <a:gd name="T18" fmla="*/ 2147483647 w 186"/>
                  <a:gd name="T19" fmla="*/ 2147483647 h 156"/>
                  <a:gd name="T20" fmla="*/ 2147483647 w 186"/>
                  <a:gd name="T21" fmla="*/ 2147483647 h 156"/>
                  <a:gd name="T22" fmla="*/ 2147483647 w 186"/>
                  <a:gd name="T23" fmla="*/ 2147483647 h 156"/>
                  <a:gd name="T24" fmla="*/ 2147483647 w 186"/>
                  <a:gd name="T25" fmla="*/ 2147483647 h 156"/>
                  <a:gd name="T26" fmla="*/ 2147483647 w 186"/>
                  <a:gd name="T27" fmla="*/ 2147483647 h 156"/>
                  <a:gd name="T28" fmla="*/ 2147483647 w 186"/>
                  <a:gd name="T29" fmla="*/ 0 h 156"/>
                  <a:gd name="T30" fmla="*/ 2147483647 w 186"/>
                  <a:gd name="T31" fmla="*/ 2147483647 h 156"/>
                  <a:gd name="T32" fmla="*/ 2147483647 w 186"/>
                  <a:gd name="T33" fmla="*/ 2147483647 h 156"/>
                  <a:gd name="T34" fmla="*/ 2147483647 w 186"/>
                  <a:gd name="T35" fmla="*/ 2147483647 h 156"/>
                  <a:gd name="T36" fmla="*/ 0 w 186"/>
                  <a:gd name="T37" fmla="*/ 2147483647 h 156"/>
                  <a:gd name="T38" fmla="*/ 2147483647 w 186"/>
                  <a:gd name="T39" fmla="*/ 2147483647 h 156"/>
                  <a:gd name="T40" fmla="*/ 2147483647 w 186"/>
                  <a:gd name="T41" fmla="*/ 2147483647 h 156"/>
                  <a:gd name="T42" fmla="*/ 2147483647 w 186"/>
                  <a:gd name="T43" fmla="*/ 2147483647 h 156"/>
                  <a:gd name="T44" fmla="*/ 2147483647 w 186"/>
                  <a:gd name="T45" fmla="*/ 2147483647 h 156"/>
                  <a:gd name="T46" fmla="*/ 2147483647 w 186"/>
                  <a:gd name="T47" fmla="*/ 2147483647 h 156"/>
                  <a:gd name="T48" fmla="*/ 2147483647 w 186"/>
                  <a:gd name="T49" fmla="*/ 2147483647 h 156"/>
                  <a:gd name="T50" fmla="*/ 2147483647 w 186"/>
                  <a:gd name="T51" fmla="*/ 2147483647 h 156"/>
                  <a:gd name="T52" fmla="*/ 2147483647 w 186"/>
                  <a:gd name="T53" fmla="*/ 2147483647 h 156"/>
                  <a:gd name="T54" fmla="*/ 2147483647 w 186"/>
                  <a:gd name="T55" fmla="*/ 2147483647 h 156"/>
                  <a:gd name="T56" fmla="*/ 2147483647 w 186"/>
                  <a:gd name="T57" fmla="*/ 2147483647 h 156"/>
                  <a:gd name="T58" fmla="*/ 2147483647 w 186"/>
                  <a:gd name="T59" fmla="*/ 2147483647 h 156"/>
                  <a:gd name="T60" fmla="*/ 2147483647 w 186"/>
                  <a:gd name="T61" fmla="*/ 2147483647 h 156"/>
                  <a:gd name="T62" fmla="*/ 2147483647 w 186"/>
                  <a:gd name="T63" fmla="*/ 2147483647 h 156"/>
                  <a:gd name="T64" fmla="*/ 2147483647 w 186"/>
                  <a:gd name="T65" fmla="*/ 2147483647 h 156"/>
                  <a:gd name="T66" fmla="*/ 2147483647 w 186"/>
                  <a:gd name="T67" fmla="*/ 2147483647 h 156"/>
                  <a:gd name="T68" fmla="*/ 2147483647 w 186"/>
                  <a:gd name="T69" fmla="*/ 2147483647 h 156"/>
                  <a:gd name="T70" fmla="*/ 2147483647 w 186"/>
                  <a:gd name="T71" fmla="*/ 2147483647 h 156"/>
                  <a:gd name="T72" fmla="*/ 2147483647 w 186"/>
                  <a:gd name="T73" fmla="*/ 2147483647 h 15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86"/>
                  <a:gd name="T112" fmla="*/ 0 h 156"/>
                  <a:gd name="T113" fmla="*/ 186 w 186"/>
                  <a:gd name="T114" fmla="*/ 156 h 15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86" h="156">
                    <a:moveTo>
                      <a:pt x="126" y="102"/>
                    </a:moveTo>
                    <a:lnTo>
                      <a:pt x="132" y="96"/>
                    </a:lnTo>
                    <a:lnTo>
                      <a:pt x="144" y="90"/>
                    </a:lnTo>
                    <a:lnTo>
                      <a:pt x="174" y="90"/>
                    </a:lnTo>
                    <a:lnTo>
                      <a:pt x="180" y="84"/>
                    </a:lnTo>
                    <a:lnTo>
                      <a:pt x="186" y="72"/>
                    </a:lnTo>
                    <a:lnTo>
                      <a:pt x="186" y="66"/>
                    </a:lnTo>
                    <a:lnTo>
                      <a:pt x="180" y="60"/>
                    </a:lnTo>
                    <a:lnTo>
                      <a:pt x="168" y="54"/>
                    </a:lnTo>
                    <a:lnTo>
                      <a:pt x="162" y="48"/>
                    </a:lnTo>
                    <a:lnTo>
                      <a:pt x="162" y="36"/>
                    </a:lnTo>
                    <a:lnTo>
                      <a:pt x="168" y="30"/>
                    </a:lnTo>
                    <a:lnTo>
                      <a:pt x="186" y="30"/>
                    </a:lnTo>
                    <a:lnTo>
                      <a:pt x="186" y="6"/>
                    </a:lnTo>
                    <a:lnTo>
                      <a:pt x="84" y="0"/>
                    </a:lnTo>
                    <a:lnTo>
                      <a:pt x="54" y="24"/>
                    </a:lnTo>
                    <a:lnTo>
                      <a:pt x="18" y="24"/>
                    </a:lnTo>
                    <a:lnTo>
                      <a:pt x="6" y="36"/>
                    </a:lnTo>
                    <a:lnTo>
                      <a:pt x="0" y="72"/>
                    </a:lnTo>
                    <a:lnTo>
                      <a:pt x="6" y="78"/>
                    </a:lnTo>
                    <a:lnTo>
                      <a:pt x="18" y="78"/>
                    </a:lnTo>
                    <a:lnTo>
                      <a:pt x="42" y="66"/>
                    </a:lnTo>
                    <a:lnTo>
                      <a:pt x="66" y="66"/>
                    </a:lnTo>
                    <a:lnTo>
                      <a:pt x="90" y="60"/>
                    </a:lnTo>
                    <a:lnTo>
                      <a:pt x="90" y="84"/>
                    </a:lnTo>
                    <a:lnTo>
                      <a:pt x="78" y="78"/>
                    </a:lnTo>
                    <a:lnTo>
                      <a:pt x="72" y="78"/>
                    </a:lnTo>
                    <a:lnTo>
                      <a:pt x="66" y="72"/>
                    </a:lnTo>
                    <a:lnTo>
                      <a:pt x="54" y="72"/>
                    </a:lnTo>
                    <a:lnTo>
                      <a:pt x="54" y="96"/>
                    </a:lnTo>
                    <a:lnTo>
                      <a:pt x="60" y="102"/>
                    </a:lnTo>
                    <a:lnTo>
                      <a:pt x="90" y="96"/>
                    </a:lnTo>
                    <a:lnTo>
                      <a:pt x="54" y="114"/>
                    </a:lnTo>
                    <a:lnTo>
                      <a:pt x="84" y="156"/>
                    </a:lnTo>
                    <a:lnTo>
                      <a:pt x="90" y="132"/>
                    </a:lnTo>
                    <a:lnTo>
                      <a:pt x="108" y="102"/>
                    </a:lnTo>
                    <a:lnTo>
                      <a:pt x="126" y="10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0" name="Guinea" descr="© INSCALE GmbH, 05.05.2010&#10;http://www.presentationload.com/"/>
              <p:cNvSpPr/>
              <p:nvPr/>
            </p:nvSpPr>
            <p:spPr bwMode="gray">
              <a:xfrm>
                <a:off x="8157" y="5641"/>
                <a:ext cx="386" cy="328"/>
              </a:xfrm>
              <a:custGeom>
                <a:avLst/>
                <a:gdLst>
                  <a:gd name="T0" fmla="*/ 2147483647 w 522"/>
                  <a:gd name="T1" fmla="*/ 2147483647 h 444"/>
                  <a:gd name="T2" fmla="*/ 2147483647 w 522"/>
                  <a:gd name="T3" fmla="*/ 2147483647 h 444"/>
                  <a:gd name="T4" fmla="*/ 2147483647 w 522"/>
                  <a:gd name="T5" fmla="*/ 2147483647 h 444"/>
                  <a:gd name="T6" fmla="*/ 2147483647 w 522"/>
                  <a:gd name="T7" fmla="*/ 2147483647 h 444"/>
                  <a:gd name="T8" fmla="*/ 2147483647 w 522"/>
                  <a:gd name="T9" fmla="*/ 2147483647 h 444"/>
                  <a:gd name="T10" fmla="*/ 2147483647 w 522"/>
                  <a:gd name="T11" fmla="*/ 2147483647 h 444"/>
                  <a:gd name="T12" fmla="*/ 2147483647 w 522"/>
                  <a:gd name="T13" fmla="*/ 2147483647 h 444"/>
                  <a:gd name="T14" fmla="*/ 2147483647 w 522"/>
                  <a:gd name="T15" fmla="*/ 2147483647 h 444"/>
                  <a:gd name="T16" fmla="*/ 2147483647 w 522"/>
                  <a:gd name="T17" fmla="*/ 2147483647 h 444"/>
                  <a:gd name="T18" fmla="*/ 2147483647 w 522"/>
                  <a:gd name="T19" fmla="*/ 2147483647 h 444"/>
                  <a:gd name="T20" fmla="*/ 2147483647 w 522"/>
                  <a:gd name="T21" fmla="*/ 2147483647 h 444"/>
                  <a:gd name="T22" fmla="*/ 2147483647 w 522"/>
                  <a:gd name="T23" fmla="*/ 2147483647 h 444"/>
                  <a:gd name="T24" fmla="*/ 2147483647 w 522"/>
                  <a:gd name="T25" fmla="*/ 2147483647 h 444"/>
                  <a:gd name="T26" fmla="*/ 2147483647 w 522"/>
                  <a:gd name="T27" fmla="*/ 2147483647 h 444"/>
                  <a:gd name="T28" fmla="*/ 2147483647 w 522"/>
                  <a:gd name="T29" fmla="*/ 2147483647 h 444"/>
                  <a:gd name="T30" fmla="*/ 2147483647 w 522"/>
                  <a:gd name="T31" fmla="*/ 2147483647 h 444"/>
                  <a:gd name="T32" fmla="*/ 2147483647 w 522"/>
                  <a:gd name="T33" fmla="*/ 2147483647 h 444"/>
                  <a:gd name="T34" fmla="*/ 2147483647 w 522"/>
                  <a:gd name="T35" fmla="*/ 2147483647 h 444"/>
                  <a:gd name="T36" fmla="*/ 2147483647 w 522"/>
                  <a:gd name="T37" fmla="*/ 2147483647 h 444"/>
                  <a:gd name="T38" fmla="*/ 2147483647 w 522"/>
                  <a:gd name="T39" fmla="*/ 2147483647 h 444"/>
                  <a:gd name="T40" fmla="*/ 2147483647 w 522"/>
                  <a:gd name="T41" fmla="*/ 2147483647 h 444"/>
                  <a:gd name="T42" fmla="*/ 2147483647 w 522"/>
                  <a:gd name="T43" fmla="*/ 2147483647 h 444"/>
                  <a:gd name="T44" fmla="*/ 2147483647 w 522"/>
                  <a:gd name="T45" fmla="*/ 2147483647 h 444"/>
                  <a:gd name="T46" fmla="*/ 2147483647 w 522"/>
                  <a:gd name="T47" fmla="*/ 2147483647 h 444"/>
                  <a:gd name="T48" fmla="*/ 2147483647 w 522"/>
                  <a:gd name="T49" fmla="*/ 2147483647 h 444"/>
                  <a:gd name="T50" fmla="*/ 2147483647 w 522"/>
                  <a:gd name="T51" fmla="*/ 2147483647 h 444"/>
                  <a:gd name="T52" fmla="*/ 2147483647 w 522"/>
                  <a:gd name="T53" fmla="*/ 2147483647 h 444"/>
                  <a:gd name="T54" fmla="*/ 2147483647 w 522"/>
                  <a:gd name="T55" fmla="*/ 2147483647 h 444"/>
                  <a:gd name="T56" fmla="*/ 2147483647 w 522"/>
                  <a:gd name="T57" fmla="*/ 2147483647 h 444"/>
                  <a:gd name="T58" fmla="*/ 2147483647 w 522"/>
                  <a:gd name="T59" fmla="*/ 2147483647 h 444"/>
                  <a:gd name="T60" fmla="*/ 2147483647 w 522"/>
                  <a:gd name="T61" fmla="*/ 2147483647 h 444"/>
                  <a:gd name="T62" fmla="*/ 2147483647 w 522"/>
                  <a:gd name="T63" fmla="*/ 2147483647 h 444"/>
                  <a:gd name="T64" fmla="*/ 2147483647 w 522"/>
                  <a:gd name="T65" fmla="*/ 2147483647 h 444"/>
                  <a:gd name="T66" fmla="*/ 2147483647 w 522"/>
                  <a:gd name="T67" fmla="*/ 2147483647 h 444"/>
                  <a:gd name="T68" fmla="*/ 2147483647 w 522"/>
                  <a:gd name="T69" fmla="*/ 2147483647 h 444"/>
                  <a:gd name="T70" fmla="*/ 2147483647 w 522"/>
                  <a:gd name="T71" fmla="*/ 2147483647 h 444"/>
                  <a:gd name="T72" fmla="*/ 2147483647 w 522"/>
                  <a:gd name="T73" fmla="*/ 2147483647 h 444"/>
                  <a:gd name="T74" fmla="*/ 2147483647 w 522"/>
                  <a:gd name="T75" fmla="*/ 2147483647 h 444"/>
                  <a:gd name="T76" fmla="*/ 2147483647 w 522"/>
                  <a:gd name="T77" fmla="*/ 2147483647 h 444"/>
                  <a:gd name="T78" fmla="*/ 2147483647 w 522"/>
                  <a:gd name="T79" fmla="*/ 2147483647 h 444"/>
                  <a:gd name="T80" fmla="*/ 2147483647 w 522"/>
                  <a:gd name="T81" fmla="*/ 2147483647 h 444"/>
                  <a:gd name="T82" fmla="*/ 2147483647 w 522"/>
                  <a:gd name="T83" fmla="*/ 2147483647 h 444"/>
                  <a:gd name="T84" fmla="*/ 2147483647 w 522"/>
                  <a:gd name="T85" fmla="*/ 2147483647 h 444"/>
                  <a:gd name="T86" fmla="*/ 2147483647 w 522"/>
                  <a:gd name="T87" fmla="*/ 2147483647 h 444"/>
                  <a:gd name="T88" fmla="*/ 2147483647 w 522"/>
                  <a:gd name="T89" fmla="*/ 2147483647 h 444"/>
                  <a:gd name="T90" fmla="*/ 2147483647 w 522"/>
                  <a:gd name="T91" fmla="*/ 2147483647 h 444"/>
                  <a:gd name="T92" fmla="*/ 2147483647 w 522"/>
                  <a:gd name="T93" fmla="*/ 2147483647 h 44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2"/>
                  <a:gd name="T142" fmla="*/ 0 h 444"/>
                  <a:gd name="T143" fmla="*/ 522 w 522"/>
                  <a:gd name="T144" fmla="*/ 444 h 44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2" h="444">
                    <a:moveTo>
                      <a:pt x="96" y="0"/>
                    </a:moveTo>
                    <a:lnTo>
                      <a:pt x="96" y="24"/>
                    </a:lnTo>
                    <a:lnTo>
                      <a:pt x="78" y="24"/>
                    </a:lnTo>
                    <a:lnTo>
                      <a:pt x="72" y="30"/>
                    </a:lnTo>
                    <a:lnTo>
                      <a:pt x="72" y="42"/>
                    </a:lnTo>
                    <a:lnTo>
                      <a:pt x="78" y="48"/>
                    </a:lnTo>
                    <a:lnTo>
                      <a:pt x="90" y="54"/>
                    </a:lnTo>
                    <a:lnTo>
                      <a:pt x="96" y="60"/>
                    </a:lnTo>
                    <a:lnTo>
                      <a:pt x="96" y="66"/>
                    </a:lnTo>
                    <a:lnTo>
                      <a:pt x="90" y="78"/>
                    </a:lnTo>
                    <a:lnTo>
                      <a:pt x="84" y="84"/>
                    </a:lnTo>
                    <a:lnTo>
                      <a:pt x="54" y="84"/>
                    </a:lnTo>
                    <a:lnTo>
                      <a:pt x="42" y="90"/>
                    </a:lnTo>
                    <a:lnTo>
                      <a:pt x="36" y="96"/>
                    </a:lnTo>
                    <a:lnTo>
                      <a:pt x="18" y="96"/>
                    </a:lnTo>
                    <a:lnTo>
                      <a:pt x="0" y="126"/>
                    </a:lnTo>
                    <a:lnTo>
                      <a:pt x="0" y="132"/>
                    </a:lnTo>
                    <a:lnTo>
                      <a:pt x="18" y="150"/>
                    </a:lnTo>
                    <a:lnTo>
                      <a:pt x="30" y="150"/>
                    </a:lnTo>
                    <a:lnTo>
                      <a:pt x="30" y="162"/>
                    </a:lnTo>
                    <a:lnTo>
                      <a:pt x="24" y="168"/>
                    </a:lnTo>
                    <a:lnTo>
                      <a:pt x="30" y="180"/>
                    </a:lnTo>
                    <a:lnTo>
                      <a:pt x="30" y="192"/>
                    </a:lnTo>
                    <a:lnTo>
                      <a:pt x="54" y="204"/>
                    </a:lnTo>
                    <a:lnTo>
                      <a:pt x="72" y="204"/>
                    </a:lnTo>
                    <a:lnTo>
                      <a:pt x="72" y="228"/>
                    </a:lnTo>
                    <a:lnTo>
                      <a:pt x="84" y="228"/>
                    </a:lnTo>
                    <a:lnTo>
                      <a:pt x="90" y="222"/>
                    </a:lnTo>
                    <a:lnTo>
                      <a:pt x="90" y="234"/>
                    </a:lnTo>
                    <a:lnTo>
                      <a:pt x="96" y="246"/>
                    </a:lnTo>
                    <a:lnTo>
                      <a:pt x="96" y="258"/>
                    </a:lnTo>
                    <a:lnTo>
                      <a:pt x="114" y="276"/>
                    </a:lnTo>
                    <a:lnTo>
                      <a:pt x="126" y="282"/>
                    </a:lnTo>
                    <a:lnTo>
                      <a:pt x="132" y="288"/>
                    </a:lnTo>
                    <a:lnTo>
                      <a:pt x="138" y="282"/>
                    </a:lnTo>
                    <a:lnTo>
                      <a:pt x="150" y="276"/>
                    </a:lnTo>
                    <a:lnTo>
                      <a:pt x="156" y="264"/>
                    </a:lnTo>
                    <a:lnTo>
                      <a:pt x="168" y="252"/>
                    </a:lnTo>
                    <a:lnTo>
                      <a:pt x="174" y="240"/>
                    </a:lnTo>
                    <a:lnTo>
                      <a:pt x="180" y="234"/>
                    </a:lnTo>
                    <a:lnTo>
                      <a:pt x="180" y="228"/>
                    </a:lnTo>
                    <a:lnTo>
                      <a:pt x="216" y="228"/>
                    </a:lnTo>
                    <a:lnTo>
                      <a:pt x="222" y="210"/>
                    </a:lnTo>
                    <a:lnTo>
                      <a:pt x="258" y="210"/>
                    </a:lnTo>
                    <a:lnTo>
                      <a:pt x="300" y="270"/>
                    </a:lnTo>
                    <a:lnTo>
                      <a:pt x="300" y="288"/>
                    </a:lnTo>
                    <a:lnTo>
                      <a:pt x="312" y="300"/>
                    </a:lnTo>
                    <a:lnTo>
                      <a:pt x="312" y="318"/>
                    </a:lnTo>
                    <a:lnTo>
                      <a:pt x="306" y="330"/>
                    </a:lnTo>
                    <a:lnTo>
                      <a:pt x="300" y="336"/>
                    </a:lnTo>
                    <a:lnTo>
                      <a:pt x="294" y="354"/>
                    </a:lnTo>
                    <a:lnTo>
                      <a:pt x="324" y="342"/>
                    </a:lnTo>
                    <a:lnTo>
                      <a:pt x="348" y="348"/>
                    </a:lnTo>
                    <a:lnTo>
                      <a:pt x="348" y="336"/>
                    </a:lnTo>
                    <a:lnTo>
                      <a:pt x="354" y="330"/>
                    </a:lnTo>
                    <a:lnTo>
                      <a:pt x="360" y="330"/>
                    </a:lnTo>
                    <a:lnTo>
                      <a:pt x="372" y="336"/>
                    </a:lnTo>
                    <a:lnTo>
                      <a:pt x="384" y="348"/>
                    </a:lnTo>
                    <a:lnTo>
                      <a:pt x="390" y="366"/>
                    </a:lnTo>
                    <a:lnTo>
                      <a:pt x="390" y="426"/>
                    </a:lnTo>
                    <a:lnTo>
                      <a:pt x="402" y="426"/>
                    </a:lnTo>
                    <a:lnTo>
                      <a:pt x="402" y="432"/>
                    </a:lnTo>
                    <a:lnTo>
                      <a:pt x="414" y="444"/>
                    </a:lnTo>
                    <a:lnTo>
                      <a:pt x="420" y="444"/>
                    </a:lnTo>
                    <a:lnTo>
                      <a:pt x="432" y="432"/>
                    </a:lnTo>
                    <a:lnTo>
                      <a:pt x="432" y="420"/>
                    </a:lnTo>
                    <a:lnTo>
                      <a:pt x="438" y="408"/>
                    </a:lnTo>
                    <a:lnTo>
                      <a:pt x="444" y="402"/>
                    </a:lnTo>
                    <a:lnTo>
                      <a:pt x="456" y="402"/>
                    </a:lnTo>
                    <a:lnTo>
                      <a:pt x="468" y="408"/>
                    </a:lnTo>
                    <a:lnTo>
                      <a:pt x="474" y="414"/>
                    </a:lnTo>
                    <a:lnTo>
                      <a:pt x="480" y="414"/>
                    </a:lnTo>
                    <a:lnTo>
                      <a:pt x="486" y="408"/>
                    </a:lnTo>
                    <a:lnTo>
                      <a:pt x="486" y="390"/>
                    </a:lnTo>
                    <a:lnTo>
                      <a:pt x="480" y="384"/>
                    </a:lnTo>
                    <a:lnTo>
                      <a:pt x="480" y="378"/>
                    </a:lnTo>
                    <a:lnTo>
                      <a:pt x="498" y="378"/>
                    </a:lnTo>
                    <a:lnTo>
                      <a:pt x="492" y="366"/>
                    </a:lnTo>
                    <a:lnTo>
                      <a:pt x="480" y="360"/>
                    </a:lnTo>
                    <a:lnTo>
                      <a:pt x="474" y="348"/>
                    </a:lnTo>
                    <a:lnTo>
                      <a:pt x="474" y="336"/>
                    </a:lnTo>
                    <a:lnTo>
                      <a:pt x="492" y="336"/>
                    </a:lnTo>
                    <a:lnTo>
                      <a:pt x="498" y="342"/>
                    </a:lnTo>
                    <a:lnTo>
                      <a:pt x="510" y="342"/>
                    </a:lnTo>
                    <a:lnTo>
                      <a:pt x="516" y="348"/>
                    </a:lnTo>
                    <a:lnTo>
                      <a:pt x="516" y="342"/>
                    </a:lnTo>
                    <a:lnTo>
                      <a:pt x="522" y="336"/>
                    </a:lnTo>
                    <a:lnTo>
                      <a:pt x="522" y="324"/>
                    </a:lnTo>
                    <a:lnTo>
                      <a:pt x="516" y="324"/>
                    </a:lnTo>
                    <a:lnTo>
                      <a:pt x="504" y="318"/>
                    </a:lnTo>
                    <a:lnTo>
                      <a:pt x="498" y="318"/>
                    </a:lnTo>
                    <a:lnTo>
                      <a:pt x="498" y="306"/>
                    </a:lnTo>
                    <a:lnTo>
                      <a:pt x="504" y="294"/>
                    </a:lnTo>
                    <a:lnTo>
                      <a:pt x="510" y="288"/>
                    </a:lnTo>
                    <a:lnTo>
                      <a:pt x="492" y="282"/>
                    </a:lnTo>
                    <a:lnTo>
                      <a:pt x="504" y="264"/>
                    </a:lnTo>
                    <a:lnTo>
                      <a:pt x="486" y="258"/>
                    </a:lnTo>
                    <a:lnTo>
                      <a:pt x="480" y="222"/>
                    </a:lnTo>
                    <a:lnTo>
                      <a:pt x="498" y="198"/>
                    </a:lnTo>
                    <a:lnTo>
                      <a:pt x="468" y="168"/>
                    </a:lnTo>
                    <a:lnTo>
                      <a:pt x="468" y="132"/>
                    </a:lnTo>
                    <a:lnTo>
                      <a:pt x="444" y="132"/>
                    </a:lnTo>
                    <a:lnTo>
                      <a:pt x="468" y="96"/>
                    </a:lnTo>
                    <a:lnTo>
                      <a:pt x="432" y="78"/>
                    </a:lnTo>
                    <a:lnTo>
                      <a:pt x="444" y="48"/>
                    </a:lnTo>
                    <a:lnTo>
                      <a:pt x="426" y="36"/>
                    </a:lnTo>
                    <a:lnTo>
                      <a:pt x="426" y="18"/>
                    </a:lnTo>
                    <a:lnTo>
                      <a:pt x="414" y="12"/>
                    </a:lnTo>
                    <a:lnTo>
                      <a:pt x="402" y="12"/>
                    </a:lnTo>
                    <a:lnTo>
                      <a:pt x="396" y="18"/>
                    </a:lnTo>
                    <a:lnTo>
                      <a:pt x="396" y="36"/>
                    </a:lnTo>
                    <a:lnTo>
                      <a:pt x="378" y="54"/>
                    </a:lnTo>
                    <a:lnTo>
                      <a:pt x="366" y="48"/>
                    </a:lnTo>
                    <a:lnTo>
                      <a:pt x="360" y="42"/>
                    </a:lnTo>
                    <a:lnTo>
                      <a:pt x="348" y="36"/>
                    </a:lnTo>
                    <a:lnTo>
                      <a:pt x="342" y="36"/>
                    </a:lnTo>
                    <a:lnTo>
                      <a:pt x="336" y="30"/>
                    </a:lnTo>
                    <a:lnTo>
                      <a:pt x="330" y="30"/>
                    </a:lnTo>
                    <a:lnTo>
                      <a:pt x="324" y="42"/>
                    </a:lnTo>
                    <a:lnTo>
                      <a:pt x="312" y="54"/>
                    </a:lnTo>
                    <a:lnTo>
                      <a:pt x="306" y="66"/>
                    </a:lnTo>
                    <a:lnTo>
                      <a:pt x="306" y="54"/>
                    </a:lnTo>
                    <a:lnTo>
                      <a:pt x="300" y="42"/>
                    </a:lnTo>
                    <a:lnTo>
                      <a:pt x="288" y="30"/>
                    </a:lnTo>
                    <a:lnTo>
                      <a:pt x="276" y="42"/>
                    </a:lnTo>
                    <a:lnTo>
                      <a:pt x="270" y="54"/>
                    </a:lnTo>
                    <a:lnTo>
                      <a:pt x="264" y="60"/>
                    </a:lnTo>
                    <a:lnTo>
                      <a:pt x="258" y="54"/>
                    </a:lnTo>
                    <a:lnTo>
                      <a:pt x="258" y="48"/>
                    </a:lnTo>
                    <a:lnTo>
                      <a:pt x="252" y="36"/>
                    </a:lnTo>
                    <a:lnTo>
                      <a:pt x="252" y="24"/>
                    </a:lnTo>
                    <a:lnTo>
                      <a:pt x="210" y="24"/>
                    </a:lnTo>
                    <a:lnTo>
                      <a:pt x="204" y="30"/>
                    </a:lnTo>
                    <a:lnTo>
                      <a:pt x="192" y="36"/>
                    </a:lnTo>
                    <a:lnTo>
                      <a:pt x="180" y="36"/>
                    </a:lnTo>
                    <a:lnTo>
                      <a:pt x="174" y="30"/>
                    </a:lnTo>
                    <a:lnTo>
                      <a:pt x="168" y="18"/>
                    </a:lnTo>
                    <a:lnTo>
                      <a:pt x="162" y="12"/>
                    </a:lnTo>
                    <a:lnTo>
                      <a:pt x="156" y="18"/>
                    </a:lnTo>
                    <a:lnTo>
                      <a:pt x="138" y="18"/>
                    </a:lnTo>
                    <a:lnTo>
                      <a:pt x="132" y="6"/>
                    </a:lnTo>
                    <a:lnTo>
                      <a:pt x="132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1" name="Guatemala" descr="© INSCALE GmbH, 05.05.2010&#10;http://www.presentationload.com/"/>
              <p:cNvSpPr/>
              <p:nvPr/>
            </p:nvSpPr>
            <p:spPr bwMode="gray">
              <a:xfrm>
                <a:off x="4111" y="5327"/>
                <a:ext cx="221" cy="250"/>
              </a:xfrm>
              <a:custGeom>
                <a:avLst/>
                <a:gdLst>
                  <a:gd name="T0" fmla="*/ 2147483647 w 300"/>
                  <a:gd name="T1" fmla="*/ 2147483647 h 336"/>
                  <a:gd name="T2" fmla="*/ 2147483647 w 300"/>
                  <a:gd name="T3" fmla="*/ 2147483647 h 336"/>
                  <a:gd name="T4" fmla="*/ 2147483647 w 300"/>
                  <a:gd name="T5" fmla="*/ 2147483647 h 336"/>
                  <a:gd name="T6" fmla="*/ 2147483647 w 300"/>
                  <a:gd name="T7" fmla="*/ 2147483647 h 336"/>
                  <a:gd name="T8" fmla="*/ 2147483647 w 300"/>
                  <a:gd name="T9" fmla="*/ 2147483647 h 336"/>
                  <a:gd name="T10" fmla="*/ 2147483647 w 300"/>
                  <a:gd name="T11" fmla="*/ 0 h 336"/>
                  <a:gd name="T12" fmla="*/ 2147483647 w 300"/>
                  <a:gd name="T13" fmla="*/ 2147483647 h 336"/>
                  <a:gd name="T14" fmla="*/ 2147483647 w 300"/>
                  <a:gd name="T15" fmla="*/ 2147483647 h 336"/>
                  <a:gd name="T16" fmla="*/ 2147483647 w 300"/>
                  <a:gd name="T17" fmla="*/ 2147483647 h 336"/>
                  <a:gd name="T18" fmla="*/ 2147483647 w 300"/>
                  <a:gd name="T19" fmla="*/ 2147483647 h 336"/>
                  <a:gd name="T20" fmla="*/ 2147483647 w 300"/>
                  <a:gd name="T21" fmla="*/ 2147483647 h 336"/>
                  <a:gd name="T22" fmla="*/ 2147483647 w 300"/>
                  <a:gd name="T23" fmla="*/ 2147483647 h 336"/>
                  <a:gd name="T24" fmla="*/ 2147483647 w 300"/>
                  <a:gd name="T25" fmla="*/ 2147483647 h 336"/>
                  <a:gd name="T26" fmla="*/ 2147483647 w 300"/>
                  <a:gd name="T27" fmla="*/ 2147483647 h 336"/>
                  <a:gd name="T28" fmla="*/ 2147483647 w 300"/>
                  <a:gd name="T29" fmla="*/ 2147483647 h 336"/>
                  <a:gd name="T30" fmla="*/ 2147483647 w 300"/>
                  <a:gd name="T31" fmla="*/ 2147483647 h 336"/>
                  <a:gd name="T32" fmla="*/ 2147483647 w 300"/>
                  <a:gd name="T33" fmla="*/ 2147483647 h 336"/>
                  <a:gd name="T34" fmla="*/ 2147483647 w 300"/>
                  <a:gd name="T35" fmla="*/ 2147483647 h 336"/>
                  <a:gd name="T36" fmla="*/ 2147483647 w 300"/>
                  <a:gd name="T37" fmla="*/ 2147483647 h 336"/>
                  <a:gd name="T38" fmla="*/ 2147483647 w 300"/>
                  <a:gd name="T39" fmla="*/ 2147483647 h 336"/>
                  <a:gd name="T40" fmla="*/ 2147483647 w 300"/>
                  <a:gd name="T41" fmla="*/ 2147483647 h 336"/>
                  <a:gd name="T42" fmla="*/ 2147483647 w 300"/>
                  <a:gd name="T43" fmla="*/ 2147483647 h 336"/>
                  <a:gd name="T44" fmla="*/ 2147483647 w 300"/>
                  <a:gd name="T45" fmla="*/ 2147483647 h 336"/>
                  <a:gd name="T46" fmla="*/ 2147483647 w 300"/>
                  <a:gd name="T47" fmla="*/ 2147483647 h 336"/>
                  <a:gd name="T48" fmla="*/ 2147483647 w 300"/>
                  <a:gd name="T49" fmla="*/ 2147483647 h 336"/>
                  <a:gd name="T50" fmla="*/ 2147483647 w 300"/>
                  <a:gd name="T51" fmla="*/ 2147483647 h 336"/>
                  <a:gd name="T52" fmla="*/ 2147483647 w 300"/>
                  <a:gd name="T53" fmla="*/ 2147483647 h 336"/>
                  <a:gd name="T54" fmla="*/ 2147483647 w 300"/>
                  <a:gd name="T55" fmla="*/ 2147483647 h 336"/>
                  <a:gd name="T56" fmla="*/ 2147483647 w 300"/>
                  <a:gd name="T57" fmla="*/ 2147483647 h 336"/>
                  <a:gd name="T58" fmla="*/ 0 w 300"/>
                  <a:gd name="T59" fmla="*/ 2147483647 h 336"/>
                  <a:gd name="T60" fmla="*/ 2147483647 w 300"/>
                  <a:gd name="T61" fmla="*/ 2147483647 h 336"/>
                  <a:gd name="T62" fmla="*/ 2147483647 w 300"/>
                  <a:gd name="T63" fmla="*/ 2147483647 h 336"/>
                  <a:gd name="T64" fmla="*/ 2147483647 w 300"/>
                  <a:gd name="T65" fmla="*/ 2147483647 h 336"/>
                  <a:gd name="T66" fmla="*/ 2147483647 w 300"/>
                  <a:gd name="T67" fmla="*/ 2147483647 h 336"/>
                  <a:gd name="T68" fmla="*/ 2147483647 w 300"/>
                  <a:gd name="T69" fmla="*/ 2147483647 h 336"/>
                  <a:gd name="T70" fmla="*/ 2147483647 w 300"/>
                  <a:gd name="T71" fmla="*/ 2147483647 h 336"/>
                  <a:gd name="T72" fmla="*/ 2147483647 w 300"/>
                  <a:gd name="T73" fmla="*/ 2147483647 h 336"/>
                  <a:gd name="T74" fmla="*/ 2147483647 w 300"/>
                  <a:gd name="T75" fmla="*/ 2147483647 h 336"/>
                  <a:gd name="T76" fmla="*/ 2147483647 w 300"/>
                  <a:gd name="T77" fmla="*/ 2147483647 h 336"/>
                  <a:gd name="T78" fmla="*/ 2147483647 w 300"/>
                  <a:gd name="T79" fmla="*/ 2147483647 h 336"/>
                  <a:gd name="T80" fmla="*/ 2147483647 w 300"/>
                  <a:gd name="T81" fmla="*/ 2147483647 h 336"/>
                  <a:gd name="T82" fmla="*/ 2147483647 w 300"/>
                  <a:gd name="T83" fmla="*/ 2147483647 h 336"/>
                  <a:gd name="T84" fmla="*/ 2147483647 w 300"/>
                  <a:gd name="T85" fmla="*/ 2147483647 h 336"/>
                  <a:gd name="T86" fmla="*/ 2147483647 w 300"/>
                  <a:gd name="T87" fmla="*/ 2147483647 h 336"/>
                  <a:gd name="T88" fmla="*/ 2147483647 w 300"/>
                  <a:gd name="T89" fmla="*/ 2147483647 h 336"/>
                  <a:gd name="T90" fmla="*/ 2147483647 w 300"/>
                  <a:gd name="T91" fmla="*/ 2147483647 h 336"/>
                  <a:gd name="T92" fmla="*/ 2147483647 w 300"/>
                  <a:gd name="T93" fmla="*/ 2147483647 h 336"/>
                  <a:gd name="T94" fmla="*/ 2147483647 w 300"/>
                  <a:gd name="T95" fmla="*/ 2147483647 h 336"/>
                  <a:gd name="T96" fmla="*/ 2147483647 w 300"/>
                  <a:gd name="T97" fmla="*/ 2147483647 h 336"/>
                  <a:gd name="T98" fmla="*/ 2147483647 w 300"/>
                  <a:gd name="T99" fmla="*/ 2147483647 h 336"/>
                  <a:gd name="T100" fmla="*/ 2147483647 w 300"/>
                  <a:gd name="T101" fmla="*/ 2147483647 h 336"/>
                  <a:gd name="T102" fmla="*/ 2147483647 w 300"/>
                  <a:gd name="T103" fmla="*/ 2147483647 h 336"/>
                  <a:gd name="T104" fmla="*/ 2147483647 w 300"/>
                  <a:gd name="T105" fmla="*/ 2147483647 h 336"/>
                  <a:gd name="T106" fmla="*/ 2147483647 w 300"/>
                  <a:gd name="T107" fmla="*/ 2147483647 h 336"/>
                  <a:gd name="T108" fmla="*/ 2147483647 w 300"/>
                  <a:gd name="T109" fmla="*/ 2147483647 h 336"/>
                  <a:gd name="T110" fmla="*/ 2147483647 w 300"/>
                  <a:gd name="T111" fmla="*/ 2147483647 h 336"/>
                  <a:gd name="T112" fmla="*/ 2147483647 w 300"/>
                  <a:gd name="T113" fmla="*/ 2147483647 h 336"/>
                  <a:gd name="T114" fmla="*/ 2147483647 w 300"/>
                  <a:gd name="T115" fmla="*/ 2147483647 h 336"/>
                  <a:gd name="T116" fmla="*/ 2147483647 w 300"/>
                  <a:gd name="T117" fmla="*/ 2147483647 h 336"/>
                  <a:gd name="T118" fmla="*/ 2147483647 w 300"/>
                  <a:gd name="T119" fmla="*/ 2147483647 h 336"/>
                  <a:gd name="T120" fmla="*/ 2147483647 w 300"/>
                  <a:gd name="T121" fmla="*/ 2147483647 h 3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00"/>
                  <a:gd name="T184" fmla="*/ 0 h 336"/>
                  <a:gd name="T185" fmla="*/ 300 w 300"/>
                  <a:gd name="T186" fmla="*/ 336 h 3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00" h="336">
                    <a:moveTo>
                      <a:pt x="288" y="156"/>
                    </a:moveTo>
                    <a:lnTo>
                      <a:pt x="270" y="168"/>
                    </a:lnTo>
                    <a:lnTo>
                      <a:pt x="258" y="162"/>
                    </a:lnTo>
                    <a:lnTo>
                      <a:pt x="228" y="162"/>
                    </a:lnTo>
                    <a:lnTo>
                      <a:pt x="252" y="6"/>
                    </a:lnTo>
                    <a:lnTo>
                      <a:pt x="120" y="0"/>
                    </a:lnTo>
                    <a:lnTo>
                      <a:pt x="120" y="12"/>
                    </a:lnTo>
                    <a:lnTo>
                      <a:pt x="126" y="24"/>
                    </a:lnTo>
                    <a:lnTo>
                      <a:pt x="126" y="48"/>
                    </a:lnTo>
                    <a:lnTo>
                      <a:pt x="120" y="48"/>
                    </a:lnTo>
                    <a:lnTo>
                      <a:pt x="108" y="54"/>
                    </a:lnTo>
                    <a:lnTo>
                      <a:pt x="84" y="54"/>
                    </a:lnTo>
                    <a:lnTo>
                      <a:pt x="96" y="60"/>
                    </a:lnTo>
                    <a:lnTo>
                      <a:pt x="96" y="66"/>
                    </a:lnTo>
                    <a:lnTo>
                      <a:pt x="102" y="78"/>
                    </a:lnTo>
                    <a:lnTo>
                      <a:pt x="108" y="84"/>
                    </a:lnTo>
                    <a:lnTo>
                      <a:pt x="114" y="84"/>
                    </a:lnTo>
                    <a:lnTo>
                      <a:pt x="126" y="90"/>
                    </a:lnTo>
                    <a:lnTo>
                      <a:pt x="132" y="90"/>
                    </a:lnTo>
                    <a:lnTo>
                      <a:pt x="138" y="114"/>
                    </a:lnTo>
                    <a:lnTo>
                      <a:pt x="156" y="114"/>
                    </a:lnTo>
                    <a:lnTo>
                      <a:pt x="156" y="126"/>
                    </a:lnTo>
                    <a:lnTo>
                      <a:pt x="150" y="132"/>
                    </a:lnTo>
                    <a:lnTo>
                      <a:pt x="144" y="132"/>
                    </a:lnTo>
                    <a:lnTo>
                      <a:pt x="144" y="150"/>
                    </a:lnTo>
                    <a:lnTo>
                      <a:pt x="54" y="144"/>
                    </a:lnTo>
                    <a:lnTo>
                      <a:pt x="24" y="192"/>
                    </a:lnTo>
                    <a:lnTo>
                      <a:pt x="24" y="264"/>
                    </a:lnTo>
                    <a:lnTo>
                      <a:pt x="18" y="270"/>
                    </a:lnTo>
                    <a:lnTo>
                      <a:pt x="0" y="270"/>
                    </a:lnTo>
                    <a:lnTo>
                      <a:pt x="6" y="282"/>
                    </a:lnTo>
                    <a:lnTo>
                      <a:pt x="12" y="288"/>
                    </a:lnTo>
                    <a:lnTo>
                      <a:pt x="24" y="288"/>
                    </a:lnTo>
                    <a:lnTo>
                      <a:pt x="42" y="300"/>
                    </a:lnTo>
                    <a:lnTo>
                      <a:pt x="60" y="318"/>
                    </a:lnTo>
                    <a:lnTo>
                      <a:pt x="72" y="324"/>
                    </a:lnTo>
                    <a:lnTo>
                      <a:pt x="120" y="324"/>
                    </a:lnTo>
                    <a:lnTo>
                      <a:pt x="126" y="330"/>
                    </a:lnTo>
                    <a:lnTo>
                      <a:pt x="132" y="330"/>
                    </a:lnTo>
                    <a:lnTo>
                      <a:pt x="138" y="336"/>
                    </a:lnTo>
                    <a:lnTo>
                      <a:pt x="150" y="324"/>
                    </a:lnTo>
                    <a:lnTo>
                      <a:pt x="162" y="318"/>
                    </a:lnTo>
                    <a:lnTo>
                      <a:pt x="168" y="312"/>
                    </a:lnTo>
                    <a:lnTo>
                      <a:pt x="174" y="312"/>
                    </a:lnTo>
                    <a:lnTo>
                      <a:pt x="180" y="300"/>
                    </a:lnTo>
                    <a:lnTo>
                      <a:pt x="186" y="294"/>
                    </a:lnTo>
                    <a:lnTo>
                      <a:pt x="186" y="282"/>
                    </a:lnTo>
                    <a:lnTo>
                      <a:pt x="204" y="282"/>
                    </a:lnTo>
                    <a:lnTo>
                      <a:pt x="210" y="276"/>
                    </a:lnTo>
                    <a:lnTo>
                      <a:pt x="222" y="270"/>
                    </a:lnTo>
                    <a:lnTo>
                      <a:pt x="222" y="264"/>
                    </a:lnTo>
                    <a:lnTo>
                      <a:pt x="228" y="252"/>
                    </a:lnTo>
                    <a:lnTo>
                      <a:pt x="228" y="234"/>
                    </a:lnTo>
                    <a:lnTo>
                      <a:pt x="234" y="222"/>
                    </a:lnTo>
                    <a:lnTo>
                      <a:pt x="246" y="216"/>
                    </a:lnTo>
                    <a:lnTo>
                      <a:pt x="258" y="204"/>
                    </a:lnTo>
                    <a:lnTo>
                      <a:pt x="270" y="198"/>
                    </a:lnTo>
                    <a:lnTo>
                      <a:pt x="282" y="186"/>
                    </a:lnTo>
                    <a:lnTo>
                      <a:pt x="294" y="180"/>
                    </a:lnTo>
                    <a:lnTo>
                      <a:pt x="300" y="168"/>
                    </a:lnTo>
                    <a:lnTo>
                      <a:pt x="288" y="15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2" name="Greenland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6673" y="1729"/>
                <a:ext cx="2082" cy="1133"/>
              </a:xfrm>
              <a:custGeom>
                <a:avLst/>
                <a:gdLst>
                  <a:gd name="T0" fmla="*/ 2147483647 w 732"/>
                  <a:gd name="T1" fmla="*/ 2147483647 h 398"/>
                  <a:gd name="T2" fmla="*/ 2147483647 w 732"/>
                  <a:gd name="T3" fmla="*/ 2147483647 h 398"/>
                  <a:gd name="T4" fmla="*/ 2147483647 w 732"/>
                  <a:gd name="T5" fmla="*/ 2147483647 h 398"/>
                  <a:gd name="T6" fmla="*/ 2147483647 w 732"/>
                  <a:gd name="T7" fmla="*/ 2147483647 h 398"/>
                  <a:gd name="T8" fmla="*/ 2147483647 w 732"/>
                  <a:gd name="T9" fmla="*/ 2147483647 h 398"/>
                  <a:gd name="T10" fmla="*/ 2147483647 w 732"/>
                  <a:gd name="T11" fmla="*/ 2147483647 h 398"/>
                  <a:gd name="T12" fmla="*/ 2147483647 w 732"/>
                  <a:gd name="T13" fmla="*/ 2147483647 h 398"/>
                  <a:gd name="T14" fmla="*/ 2147483647 w 732"/>
                  <a:gd name="T15" fmla="*/ 2147483647 h 398"/>
                  <a:gd name="T16" fmla="*/ 2147483647 w 732"/>
                  <a:gd name="T17" fmla="*/ 2147483647 h 398"/>
                  <a:gd name="T18" fmla="*/ 2147483647 w 732"/>
                  <a:gd name="T19" fmla="*/ 2147483647 h 398"/>
                  <a:gd name="T20" fmla="*/ 2147483647 w 732"/>
                  <a:gd name="T21" fmla="*/ 2147483647 h 398"/>
                  <a:gd name="T22" fmla="*/ 2147483647 w 732"/>
                  <a:gd name="T23" fmla="*/ 2147483647 h 398"/>
                  <a:gd name="T24" fmla="*/ 2147483647 w 732"/>
                  <a:gd name="T25" fmla="*/ 2147483647 h 398"/>
                  <a:gd name="T26" fmla="*/ 2147483647 w 732"/>
                  <a:gd name="T27" fmla="*/ 2147483647 h 398"/>
                  <a:gd name="T28" fmla="*/ 2147483647 w 732"/>
                  <a:gd name="T29" fmla="*/ 2147483647 h 398"/>
                  <a:gd name="T30" fmla="*/ 2147483647 w 732"/>
                  <a:gd name="T31" fmla="*/ 2147483647 h 398"/>
                  <a:gd name="T32" fmla="*/ 2147483647 w 732"/>
                  <a:gd name="T33" fmla="*/ 2147483647 h 398"/>
                  <a:gd name="T34" fmla="*/ 2147483647 w 732"/>
                  <a:gd name="T35" fmla="*/ 2147483647 h 398"/>
                  <a:gd name="T36" fmla="*/ 2147483647 w 732"/>
                  <a:gd name="T37" fmla="*/ 2147483647 h 398"/>
                  <a:gd name="T38" fmla="*/ 2147483647 w 732"/>
                  <a:gd name="T39" fmla="*/ 2147483647 h 398"/>
                  <a:gd name="T40" fmla="*/ 2147483647 w 732"/>
                  <a:gd name="T41" fmla="*/ 2147483647 h 398"/>
                  <a:gd name="T42" fmla="*/ 2147483647 w 732"/>
                  <a:gd name="T43" fmla="*/ 2147483647 h 398"/>
                  <a:gd name="T44" fmla="*/ 2147483647 w 732"/>
                  <a:gd name="T45" fmla="*/ 2147483647 h 398"/>
                  <a:gd name="T46" fmla="*/ 2147483647 w 732"/>
                  <a:gd name="T47" fmla="*/ 2147483647 h 398"/>
                  <a:gd name="T48" fmla="*/ 2147483647 w 732"/>
                  <a:gd name="T49" fmla="*/ 2147483647 h 398"/>
                  <a:gd name="T50" fmla="*/ 2147483647 w 732"/>
                  <a:gd name="T51" fmla="*/ 2147483647 h 398"/>
                  <a:gd name="T52" fmla="*/ 2147483647 w 732"/>
                  <a:gd name="T53" fmla="*/ 2147483647 h 398"/>
                  <a:gd name="T54" fmla="*/ 2147483647 w 732"/>
                  <a:gd name="T55" fmla="*/ 2147483647 h 398"/>
                  <a:gd name="T56" fmla="*/ 2147483647 w 732"/>
                  <a:gd name="T57" fmla="*/ 2147483647 h 398"/>
                  <a:gd name="T58" fmla="*/ 2147483647 w 732"/>
                  <a:gd name="T59" fmla="*/ 2147483647 h 398"/>
                  <a:gd name="T60" fmla="*/ 2147483647 w 732"/>
                  <a:gd name="T61" fmla="*/ 2147483647 h 398"/>
                  <a:gd name="T62" fmla="*/ 2147483647 w 732"/>
                  <a:gd name="T63" fmla="*/ 2147483647 h 398"/>
                  <a:gd name="T64" fmla="*/ 2147483647 w 732"/>
                  <a:gd name="T65" fmla="*/ 2147483647 h 398"/>
                  <a:gd name="T66" fmla="*/ 2147483647 w 732"/>
                  <a:gd name="T67" fmla="*/ 2147483647 h 398"/>
                  <a:gd name="T68" fmla="*/ 2147483647 w 732"/>
                  <a:gd name="T69" fmla="*/ 2147483647 h 398"/>
                  <a:gd name="T70" fmla="*/ 2147483647 w 732"/>
                  <a:gd name="T71" fmla="*/ 2147483647 h 398"/>
                  <a:gd name="T72" fmla="*/ 2147483647 w 732"/>
                  <a:gd name="T73" fmla="*/ 2147483647 h 398"/>
                  <a:gd name="T74" fmla="*/ 2147483647 w 732"/>
                  <a:gd name="T75" fmla="*/ 2147483647 h 398"/>
                  <a:gd name="T76" fmla="*/ 2147483647 w 732"/>
                  <a:gd name="T77" fmla="*/ 2147483647 h 398"/>
                  <a:gd name="T78" fmla="*/ 2147483647 w 732"/>
                  <a:gd name="T79" fmla="*/ 2147483647 h 398"/>
                  <a:gd name="T80" fmla="*/ 2147483647 w 732"/>
                  <a:gd name="T81" fmla="*/ 2147483647 h 398"/>
                  <a:gd name="T82" fmla="*/ 2147483647 w 732"/>
                  <a:gd name="T83" fmla="*/ 2147483647 h 398"/>
                  <a:gd name="T84" fmla="*/ 2147483647 w 732"/>
                  <a:gd name="T85" fmla="*/ 2147483647 h 398"/>
                  <a:gd name="T86" fmla="*/ 2147483647 w 732"/>
                  <a:gd name="T87" fmla="*/ 2147483647 h 398"/>
                  <a:gd name="T88" fmla="*/ 2147483647 w 732"/>
                  <a:gd name="T89" fmla="*/ 2147483647 h 398"/>
                  <a:gd name="T90" fmla="*/ 2147483647 w 732"/>
                  <a:gd name="T91" fmla="*/ 2147483647 h 398"/>
                  <a:gd name="T92" fmla="*/ 2147483647 w 732"/>
                  <a:gd name="T93" fmla="*/ 2147483647 h 398"/>
                  <a:gd name="T94" fmla="*/ 2147483647 w 732"/>
                  <a:gd name="T95" fmla="*/ 2147483647 h 398"/>
                  <a:gd name="T96" fmla="*/ 2147483647 w 732"/>
                  <a:gd name="T97" fmla="*/ 2147483647 h 398"/>
                  <a:gd name="T98" fmla="*/ 2147483647 w 732"/>
                  <a:gd name="T99" fmla="*/ 2147483647 h 398"/>
                  <a:gd name="T100" fmla="*/ 2147483647 w 732"/>
                  <a:gd name="T101" fmla="*/ 2147483647 h 398"/>
                  <a:gd name="T102" fmla="*/ 2147483647 w 732"/>
                  <a:gd name="T103" fmla="*/ 2147483647 h 398"/>
                  <a:gd name="T104" fmla="*/ 2147483647 w 732"/>
                  <a:gd name="T105" fmla="*/ 2147483647 h 398"/>
                  <a:gd name="T106" fmla="*/ 2147483647 w 732"/>
                  <a:gd name="T107" fmla="*/ 2147483647 h 398"/>
                  <a:gd name="T108" fmla="*/ 2147483647 w 732"/>
                  <a:gd name="T109" fmla="*/ 2147483647 h 398"/>
                  <a:gd name="T110" fmla="*/ 2147483647 w 732"/>
                  <a:gd name="T111" fmla="*/ 2147483647 h 398"/>
                  <a:gd name="T112" fmla="*/ 2147483647 w 732"/>
                  <a:gd name="T113" fmla="*/ 2147483647 h 398"/>
                  <a:gd name="T114" fmla="*/ 2147483647 w 732"/>
                  <a:gd name="T115" fmla="*/ 2147483647 h 398"/>
                  <a:gd name="T116" fmla="*/ 2147483647 w 732"/>
                  <a:gd name="T117" fmla="*/ 2147483647 h 398"/>
                  <a:gd name="T118" fmla="*/ 2147483647 w 732"/>
                  <a:gd name="T119" fmla="*/ 2147483647 h 398"/>
                  <a:gd name="T120" fmla="*/ 2147483647 w 732"/>
                  <a:gd name="T121" fmla="*/ 2147483647 h 398"/>
                  <a:gd name="T122" fmla="*/ 2147483647 w 732"/>
                  <a:gd name="T123" fmla="*/ 2147483647 h 3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732"/>
                  <a:gd name="T187" fmla="*/ 0 h 398"/>
                  <a:gd name="T188" fmla="*/ 732 w 732"/>
                  <a:gd name="T189" fmla="*/ 398 h 39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732" h="398">
                    <a:moveTo>
                      <a:pt x="730" y="24"/>
                    </a:moveTo>
                    <a:lnTo>
                      <a:pt x="728" y="24"/>
                    </a:lnTo>
                    <a:lnTo>
                      <a:pt x="723" y="24"/>
                    </a:lnTo>
                    <a:lnTo>
                      <a:pt x="718" y="22"/>
                    </a:lnTo>
                    <a:lnTo>
                      <a:pt x="678" y="22"/>
                    </a:lnTo>
                    <a:lnTo>
                      <a:pt x="678" y="24"/>
                    </a:lnTo>
                    <a:lnTo>
                      <a:pt x="670" y="26"/>
                    </a:lnTo>
                    <a:lnTo>
                      <a:pt x="659" y="26"/>
                    </a:lnTo>
                    <a:lnTo>
                      <a:pt x="651" y="24"/>
                    </a:lnTo>
                    <a:lnTo>
                      <a:pt x="637" y="24"/>
                    </a:lnTo>
                    <a:lnTo>
                      <a:pt x="623" y="29"/>
                    </a:lnTo>
                    <a:lnTo>
                      <a:pt x="616" y="34"/>
                    </a:lnTo>
                    <a:lnTo>
                      <a:pt x="611" y="34"/>
                    </a:lnTo>
                    <a:lnTo>
                      <a:pt x="606" y="34"/>
                    </a:lnTo>
                    <a:lnTo>
                      <a:pt x="604" y="36"/>
                    </a:lnTo>
                    <a:lnTo>
                      <a:pt x="602" y="36"/>
                    </a:lnTo>
                    <a:lnTo>
                      <a:pt x="597" y="38"/>
                    </a:lnTo>
                    <a:lnTo>
                      <a:pt x="592" y="38"/>
                    </a:lnTo>
                    <a:lnTo>
                      <a:pt x="599" y="34"/>
                    </a:lnTo>
                    <a:lnTo>
                      <a:pt x="609" y="31"/>
                    </a:lnTo>
                    <a:lnTo>
                      <a:pt x="621" y="26"/>
                    </a:lnTo>
                    <a:lnTo>
                      <a:pt x="623" y="24"/>
                    </a:lnTo>
                    <a:lnTo>
                      <a:pt x="618" y="19"/>
                    </a:lnTo>
                    <a:lnTo>
                      <a:pt x="606" y="19"/>
                    </a:lnTo>
                    <a:lnTo>
                      <a:pt x="604" y="22"/>
                    </a:lnTo>
                    <a:lnTo>
                      <a:pt x="602" y="22"/>
                    </a:lnTo>
                    <a:lnTo>
                      <a:pt x="597" y="24"/>
                    </a:lnTo>
                    <a:lnTo>
                      <a:pt x="594" y="24"/>
                    </a:lnTo>
                    <a:lnTo>
                      <a:pt x="566" y="26"/>
                    </a:lnTo>
                    <a:lnTo>
                      <a:pt x="566" y="29"/>
                    </a:lnTo>
                    <a:lnTo>
                      <a:pt x="563" y="29"/>
                    </a:lnTo>
                    <a:lnTo>
                      <a:pt x="566" y="26"/>
                    </a:lnTo>
                    <a:lnTo>
                      <a:pt x="568" y="26"/>
                    </a:lnTo>
                    <a:lnTo>
                      <a:pt x="573" y="26"/>
                    </a:lnTo>
                    <a:lnTo>
                      <a:pt x="578" y="24"/>
                    </a:lnTo>
                    <a:lnTo>
                      <a:pt x="580" y="24"/>
                    </a:lnTo>
                    <a:lnTo>
                      <a:pt x="582" y="24"/>
                    </a:lnTo>
                    <a:lnTo>
                      <a:pt x="585" y="22"/>
                    </a:lnTo>
                    <a:lnTo>
                      <a:pt x="578" y="19"/>
                    </a:lnTo>
                    <a:lnTo>
                      <a:pt x="552" y="19"/>
                    </a:lnTo>
                    <a:lnTo>
                      <a:pt x="542" y="22"/>
                    </a:lnTo>
                    <a:lnTo>
                      <a:pt x="525" y="19"/>
                    </a:lnTo>
                    <a:lnTo>
                      <a:pt x="523" y="19"/>
                    </a:lnTo>
                    <a:lnTo>
                      <a:pt x="523" y="22"/>
                    </a:lnTo>
                    <a:lnTo>
                      <a:pt x="518" y="22"/>
                    </a:lnTo>
                    <a:lnTo>
                      <a:pt x="514" y="24"/>
                    </a:lnTo>
                    <a:lnTo>
                      <a:pt x="511" y="24"/>
                    </a:lnTo>
                    <a:lnTo>
                      <a:pt x="509" y="24"/>
                    </a:lnTo>
                    <a:lnTo>
                      <a:pt x="506" y="24"/>
                    </a:lnTo>
                    <a:lnTo>
                      <a:pt x="509" y="22"/>
                    </a:lnTo>
                    <a:lnTo>
                      <a:pt x="518" y="19"/>
                    </a:lnTo>
                    <a:lnTo>
                      <a:pt x="530" y="19"/>
                    </a:lnTo>
                    <a:lnTo>
                      <a:pt x="563" y="19"/>
                    </a:lnTo>
                    <a:lnTo>
                      <a:pt x="580" y="17"/>
                    </a:lnTo>
                    <a:lnTo>
                      <a:pt x="625" y="17"/>
                    </a:lnTo>
                    <a:lnTo>
                      <a:pt x="632" y="14"/>
                    </a:lnTo>
                    <a:lnTo>
                      <a:pt x="628" y="12"/>
                    </a:lnTo>
                    <a:lnTo>
                      <a:pt x="618" y="10"/>
                    </a:lnTo>
                    <a:lnTo>
                      <a:pt x="592" y="10"/>
                    </a:lnTo>
                    <a:lnTo>
                      <a:pt x="594" y="10"/>
                    </a:lnTo>
                    <a:lnTo>
                      <a:pt x="597" y="7"/>
                    </a:lnTo>
                    <a:lnTo>
                      <a:pt x="594" y="5"/>
                    </a:lnTo>
                    <a:lnTo>
                      <a:pt x="585" y="5"/>
                    </a:lnTo>
                    <a:lnTo>
                      <a:pt x="582" y="7"/>
                    </a:lnTo>
                    <a:lnTo>
                      <a:pt x="568" y="7"/>
                    </a:lnTo>
                    <a:lnTo>
                      <a:pt x="566" y="5"/>
                    </a:lnTo>
                    <a:lnTo>
                      <a:pt x="571" y="5"/>
                    </a:lnTo>
                    <a:lnTo>
                      <a:pt x="573" y="5"/>
                    </a:lnTo>
                    <a:lnTo>
                      <a:pt x="578" y="5"/>
                    </a:lnTo>
                    <a:lnTo>
                      <a:pt x="578" y="2"/>
                    </a:lnTo>
                    <a:lnTo>
                      <a:pt x="575" y="2"/>
                    </a:lnTo>
                    <a:lnTo>
                      <a:pt x="571" y="0"/>
                    </a:lnTo>
                    <a:lnTo>
                      <a:pt x="537" y="0"/>
                    </a:lnTo>
                    <a:lnTo>
                      <a:pt x="528" y="2"/>
                    </a:lnTo>
                    <a:lnTo>
                      <a:pt x="518" y="2"/>
                    </a:lnTo>
                    <a:lnTo>
                      <a:pt x="509" y="0"/>
                    </a:lnTo>
                    <a:lnTo>
                      <a:pt x="483" y="0"/>
                    </a:lnTo>
                    <a:lnTo>
                      <a:pt x="478" y="2"/>
                    </a:lnTo>
                    <a:lnTo>
                      <a:pt x="454" y="2"/>
                    </a:lnTo>
                    <a:lnTo>
                      <a:pt x="452" y="0"/>
                    </a:lnTo>
                    <a:lnTo>
                      <a:pt x="447" y="0"/>
                    </a:lnTo>
                    <a:lnTo>
                      <a:pt x="445" y="2"/>
                    </a:lnTo>
                    <a:lnTo>
                      <a:pt x="442" y="2"/>
                    </a:lnTo>
                    <a:lnTo>
                      <a:pt x="442" y="5"/>
                    </a:lnTo>
                    <a:lnTo>
                      <a:pt x="445" y="5"/>
                    </a:lnTo>
                    <a:lnTo>
                      <a:pt x="447" y="5"/>
                    </a:lnTo>
                    <a:lnTo>
                      <a:pt x="442" y="7"/>
                    </a:lnTo>
                    <a:lnTo>
                      <a:pt x="428" y="7"/>
                    </a:lnTo>
                    <a:lnTo>
                      <a:pt x="409" y="5"/>
                    </a:lnTo>
                    <a:lnTo>
                      <a:pt x="378" y="5"/>
                    </a:lnTo>
                    <a:lnTo>
                      <a:pt x="373" y="5"/>
                    </a:lnTo>
                    <a:lnTo>
                      <a:pt x="371" y="5"/>
                    </a:lnTo>
                    <a:lnTo>
                      <a:pt x="368" y="7"/>
                    </a:lnTo>
                    <a:lnTo>
                      <a:pt x="366" y="7"/>
                    </a:lnTo>
                    <a:lnTo>
                      <a:pt x="366" y="10"/>
                    </a:lnTo>
                    <a:lnTo>
                      <a:pt x="368" y="10"/>
                    </a:lnTo>
                    <a:lnTo>
                      <a:pt x="378" y="10"/>
                    </a:lnTo>
                    <a:lnTo>
                      <a:pt x="387" y="10"/>
                    </a:lnTo>
                    <a:lnTo>
                      <a:pt x="399" y="12"/>
                    </a:lnTo>
                    <a:lnTo>
                      <a:pt x="404" y="12"/>
                    </a:lnTo>
                    <a:lnTo>
                      <a:pt x="426" y="14"/>
                    </a:lnTo>
                    <a:lnTo>
                      <a:pt x="399" y="14"/>
                    </a:lnTo>
                    <a:lnTo>
                      <a:pt x="395" y="14"/>
                    </a:lnTo>
                    <a:lnTo>
                      <a:pt x="392" y="14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80" y="14"/>
                    </a:lnTo>
                    <a:lnTo>
                      <a:pt x="383" y="14"/>
                    </a:lnTo>
                    <a:lnTo>
                      <a:pt x="385" y="14"/>
                    </a:lnTo>
                    <a:lnTo>
                      <a:pt x="376" y="14"/>
                    </a:lnTo>
                    <a:lnTo>
                      <a:pt x="373" y="17"/>
                    </a:lnTo>
                    <a:lnTo>
                      <a:pt x="373" y="19"/>
                    </a:lnTo>
                    <a:lnTo>
                      <a:pt x="371" y="22"/>
                    </a:lnTo>
                    <a:lnTo>
                      <a:pt x="371" y="24"/>
                    </a:lnTo>
                    <a:lnTo>
                      <a:pt x="368" y="24"/>
                    </a:lnTo>
                    <a:lnTo>
                      <a:pt x="366" y="24"/>
                    </a:lnTo>
                    <a:lnTo>
                      <a:pt x="364" y="24"/>
                    </a:lnTo>
                    <a:lnTo>
                      <a:pt x="359" y="24"/>
                    </a:lnTo>
                    <a:lnTo>
                      <a:pt x="357" y="22"/>
                    </a:lnTo>
                    <a:lnTo>
                      <a:pt x="345" y="19"/>
                    </a:lnTo>
                    <a:lnTo>
                      <a:pt x="330" y="14"/>
                    </a:lnTo>
                    <a:lnTo>
                      <a:pt x="309" y="14"/>
                    </a:lnTo>
                    <a:lnTo>
                      <a:pt x="309" y="24"/>
                    </a:lnTo>
                    <a:lnTo>
                      <a:pt x="297" y="24"/>
                    </a:lnTo>
                    <a:lnTo>
                      <a:pt x="292" y="22"/>
                    </a:lnTo>
                    <a:lnTo>
                      <a:pt x="288" y="22"/>
                    </a:lnTo>
                    <a:lnTo>
                      <a:pt x="285" y="19"/>
                    </a:lnTo>
                    <a:lnTo>
                      <a:pt x="278" y="19"/>
                    </a:lnTo>
                    <a:lnTo>
                      <a:pt x="273" y="22"/>
                    </a:lnTo>
                    <a:lnTo>
                      <a:pt x="273" y="24"/>
                    </a:lnTo>
                    <a:lnTo>
                      <a:pt x="269" y="24"/>
                    </a:lnTo>
                    <a:lnTo>
                      <a:pt x="271" y="19"/>
                    </a:lnTo>
                    <a:lnTo>
                      <a:pt x="269" y="17"/>
                    </a:lnTo>
                    <a:lnTo>
                      <a:pt x="238" y="17"/>
                    </a:lnTo>
                    <a:lnTo>
                      <a:pt x="228" y="19"/>
                    </a:lnTo>
                    <a:lnTo>
                      <a:pt x="209" y="19"/>
                    </a:lnTo>
                    <a:lnTo>
                      <a:pt x="214" y="22"/>
                    </a:lnTo>
                    <a:lnTo>
                      <a:pt x="223" y="26"/>
                    </a:lnTo>
                    <a:lnTo>
                      <a:pt x="226" y="29"/>
                    </a:lnTo>
                    <a:lnTo>
                      <a:pt x="223" y="29"/>
                    </a:lnTo>
                    <a:lnTo>
                      <a:pt x="223" y="26"/>
                    </a:lnTo>
                    <a:lnTo>
                      <a:pt x="214" y="24"/>
                    </a:lnTo>
                    <a:lnTo>
                      <a:pt x="207" y="24"/>
                    </a:lnTo>
                    <a:lnTo>
                      <a:pt x="202" y="22"/>
                    </a:lnTo>
                    <a:lnTo>
                      <a:pt x="197" y="22"/>
                    </a:lnTo>
                    <a:lnTo>
                      <a:pt x="192" y="19"/>
                    </a:lnTo>
                    <a:lnTo>
                      <a:pt x="190" y="19"/>
                    </a:lnTo>
                    <a:lnTo>
                      <a:pt x="188" y="22"/>
                    </a:lnTo>
                    <a:lnTo>
                      <a:pt x="185" y="24"/>
                    </a:lnTo>
                    <a:lnTo>
                      <a:pt x="183" y="26"/>
                    </a:lnTo>
                    <a:lnTo>
                      <a:pt x="178" y="29"/>
                    </a:lnTo>
                    <a:lnTo>
                      <a:pt x="176" y="29"/>
                    </a:lnTo>
                    <a:lnTo>
                      <a:pt x="171" y="31"/>
                    </a:lnTo>
                    <a:lnTo>
                      <a:pt x="150" y="31"/>
                    </a:lnTo>
                    <a:lnTo>
                      <a:pt x="143" y="34"/>
                    </a:lnTo>
                    <a:lnTo>
                      <a:pt x="133" y="36"/>
                    </a:lnTo>
                    <a:lnTo>
                      <a:pt x="124" y="38"/>
                    </a:lnTo>
                    <a:lnTo>
                      <a:pt x="119" y="38"/>
                    </a:lnTo>
                    <a:lnTo>
                      <a:pt x="102" y="41"/>
                    </a:lnTo>
                    <a:lnTo>
                      <a:pt x="97" y="43"/>
                    </a:lnTo>
                    <a:lnTo>
                      <a:pt x="100" y="46"/>
                    </a:lnTo>
                    <a:lnTo>
                      <a:pt x="105" y="48"/>
                    </a:lnTo>
                    <a:lnTo>
                      <a:pt x="126" y="48"/>
                    </a:lnTo>
                    <a:lnTo>
                      <a:pt x="116" y="50"/>
                    </a:lnTo>
                    <a:lnTo>
                      <a:pt x="112" y="55"/>
                    </a:lnTo>
                    <a:lnTo>
                      <a:pt x="109" y="55"/>
                    </a:lnTo>
                    <a:lnTo>
                      <a:pt x="93" y="60"/>
                    </a:lnTo>
                    <a:lnTo>
                      <a:pt x="88" y="60"/>
                    </a:lnTo>
                    <a:lnTo>
                      <a:pt x="66" y="60"/>
                    </a:lnTo>
                    <a:lnTo>
                      <a:pt x="57" y="62"/>
                    </a:lnTo>
                    <a:lnTo>
                      <a:pt x="47" y="65"/>
                    </a:lnTo>
                    <a:lnTo>
                      <a:pt x="45" y="67"/>
                    </a:lnTo>
                    <a:lnTo>
                      <a:pt x="40" y="67"/>
                    </a:lnTo>
                    <a:lnTo>
                      <a:pt x="38" y="65"/>
                    </a:lnTo>
                    <a:lnTo>
                      <a:pt x="31" y="70"/>
                    </a:lnTo>
                    <a:lnTo>
                      <a:pt x="9" y="70"/>
                    </a:lnTo>
                    <a:lnTo>
                      <a:pt x="7" y="70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2" y="74"/>
                    </a:lnTo>
                    <a:lnTo>
                      <a:pt x="9" y="79"/>
                    </a:lnTo>
                    <a:lnTo>
                      <a:pt x="12" y="82"/>
                    </a:lnTo>
                    <a:lnTo>
                      <a:pt x="14" y="84"/>
                    </a:lnTo>
                    <a:lnTo>
                      <a:pt x="24" y="79"/>
                    </a:lnTo>
                    <a:lnTo>
                      <a:pt x="24" y="84"/>
                    </a:lnTo>
                    <a:lnTo>
                      <a:pt x="28" y="86"/>
                    </a:lnTo>
                    <a:lnTo>
                      <a:pt x="33" y="86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2"/>
                    </a:lnTo>
                    <a:lnTo>
                      <a:pt x="40" y="84"/>
                    </a:lnTo>
                    <a:lnTo>
                      <a:pt x="43" y="86"/>
                    </a:lnTo>
                    <a:lnTo>
                      <a:pt x="45" y="86"/>
                    </a:lnTo>
                    <a:lnTo>
                      <a:pt x="47" y="84"/>
                    </a:lnTo>
                    <a:lnTo>
                      <a:pt x="52" y="84"/>
                    </a:lnTo>
                    <a:lnTo>
                      <a:pt x="57" y="84"/>
                    </a:lnTo>
                    <a:lnTo>
                      <a:pt x="59" y="82"/>
                    </a:lnTo>
                    <a:lnTo>
                      <a:pt x="64" y="82"/>
                    </a:lnTo>
                    <a:lnTo>
                      <a:pt x="64" y="84"/>
                    </a:lnTo>
                    <a:lnTo>
                      <a:pt x="64" y="86"/>
                    </a:lnTo>
                    <a:lnTo>
                      <a:pt x="62" y="86"/>
                    </a:lnTo>
                    <a:lnTo>
                      <a:pt x="57" y="91"/>
                    </a:lnTo>
                    <a:lnTo>
                      <a:pt x="55" y="91"/>
                    </a:lnTo>
                    <a:lnTo>
                      <a:pt x="52" y="89"/>
                    </a:lnTo>
                    <a:lnTo>
                      <a:pt x="40" y="89"/>
                    </a:lnTo>
                    <a:lnTo>
                      <a:pt x="36" y="91"/>
                    </a:lnTo>
                    <a:lnTo>
                      <a:pt x="33" y="91"/>
                    </a:lnTo>
                    <a:lnTo>
                      <a:pt x="21" y="89"/>
                    </a:lnTo>
                    <a:lnTo>
                      <a:pt x="19" y="89"/>
                    </a:lnTo>
                    <a:lnTo>
                      <a:pt x="14" y="86"/>
                    </a:lnTo>
                    <a:lnTo>
                      <a:pt x="7" y="86"/>
                    </a:lnTo>
                    <a:lnTo>
                      <a:pt x="2" y="89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7" y="98"/>
                    </a:lnTo>
                    <a:lnTo>
                      <a:pt x="19" y="98"/>
                    </a:lnTo>
                    <a:lnTo>
                      <a:pt x="17" y="101"/>
                    </a:lnTo>
                    <a:lnTo>
                      <a:pt x="14" y="101"/>
                    </a:lnTo>
                    <a:lnTo>
                      <a:pt x="9" y="101"/>
                    </a:lnTo>
                    <a:lnTo>
                      <a:pt x="12" y="103"/>
                    </a:lnTo>
                    <a:lnTo>
                      <a:pt x="19" y="105"/>
                    </a:lnTo>
                    <a:lnTo>
                      <a:pt x="21" y="105"/>
                    </a:lnTo>
                    <a:lnTo>
                      <a:pt x="24" y="108"/>
                    </a:lnTo>
                    <a:lnTo>
                      <a:pt x="33" y="108"/>
                    </a:lnTo>
                    <a:lnTo>
                      <a:pt x="33" y="105"/>
                    </a:lnTo>
                    <a:lnTo>
                      <a:pt x="36" y="105"/>
                    </a:lnTo>
                    <a:lnTo>
                      <a:pt x="38" y="105"/>
                    </a:lnTo>
                    <a:lnTo>
                      <a:pt x="43" y="108"/>
                    </a:lnTo>
                    <a:lnTo>
                      <a:pt x="52" y="105"/>
                    </a:lnTo>
                    <a:lnTo>
                      <a:pt x="52" y="108"/>
                    </a:lnTo>
                    <a:lnTo>
                      <a:pt x="57" y="108"/>
                    </a:lnTo>
                    <a:lnTo>
                      <a:pt x="62" y="105"/>
                    </a:lnTo>
                    <a:lnTo>
                      <a:pt x="64" y="105"/>
                    </a:lnTo>
                    <a:lnTo>
                      <a:pt x="69" y="103"/>
                    </a:lnTo>
                    <a:lnTo>
                      <a:pt x="76" y="105"/>
                    </a:lnTo>
                    <a:lnTo>
                      <a:pt x="81" y="105"/>
                    </a:lnTo>
                    <a:lnTo>
                      <a:pt x="83" y="105"/>
                    </a:lnTo>
                    <a:lnTo>
                      <a:pt x="85" y="103"/>
                    </a:lnTo>
                    <a:lnTo>
                      <a:pt x="88" y="103"/>
                    </a:lnTo>
                    <a:lnTo>
                      <a:pt x="93" y="105"/>
                    </a:lnTo>
                    <a:lnTo>
                      <a:pt x="97" y="105"/>
                    </a:lnTo>
                    <a:lnTo>
                      <a:pt x="112" y="105"/>
                    </a:lnTo>
                    <a:lnTo>
                      <a:pt x="121" y="110"/>
                    </a:lnTo>
                    <a:lnTo>
                      <a:pt x="124" y="110"/>
                    </a:lnTo>
                    <a:lnTo>
                      <a:pt x="128" y="115"/>
                    </a:lnTo>
                    <a:lnTo>
                      <a:pt x="135" y="115"/>
                    </a:lnTo>
                    <a:lnTo>
                      <a:pt x="133" y="117"/>
                    </a:lnTo>
                    <a:lnTo>
                      <a:pt x="133" y="120"/>
                    </a:lnTo>
                    <a:lnTo>
                      <a:pt x="133" y="125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5" y="127"/>
                    </a:lnTo>
                    <a:lnTo>
                      <a:pt x="147" y="129"/>
                    </a:lnTo>
                    <a:lnTo>
                      <a:pt x="143" y="134"/>
                    </a:lnTo>
                    <a:lnTo>
                      <a:pt x="145" y="141"/>
                    </a:lnTo>
                    <a:lnTo>
                      <a:pt x="152" y="144"/>
                    </a:lnTo>
                    <a:lnTo>
                      <a:pt x="145" y="149"/>
                    </a:lnTo>
                    <a:lnTo>
                      <a:pt x="150" y="151"/>
                    </a:lnTo>
                    <a:lnTo>
                      <a:pt x="147" y="151"/>
                    </a:lnTo>
                    <a:lnTo>
                      <a:pt x="145" y="153"/>
                    </a:lnTo>
                    <a:lnTo>
                      <a:pt x="145" y="156"/>
                    </a:lnTo>
                    <a:lnTo>
                      <a:pt x="150" y="161"/>
                    </a:lnTo>
                    <a:lnTo>
                      <a:pt x="152" y="161"/>
                    </a:lnTo>
                    <a:lnTo>
                      <a:pt x="152" y="163"/>
                    </a:lnTo>
                    <a:lnTo>
                      <a:pt x="147" y="165"/>
                    </a:lnTo>
                    <a:lnTo>
                      <a:pt x="145" y="168"/>
                    </a:lnTo>
                    <a:lnTo>
                      <a:pt x="143" y="168"/>
                    </a:lnTo>
                    <a:lnTo>
                      <a:pt x="147" y="170"/>
                    </a:lnTo>
                    <a:lnTo>
                      <a:pt x="143" y="170"/>
                    </a:lnTo>
                    <a:lnTo>
                      <a:pt x="140" y="170"/>
                    </a:lnTo>
                    <a:lnTo>
                      <a:pt x="138" y="170"/>
                    </a:lnTo>
                    <a:lnTo>
                      <a:pt x="133" y="173"/>
                    </a:lnTo>
                    <a:lnTo>
                      <a:pt x="131" y="173"/>
                    </a:lnTo>
                    <a:lnTo>
                      <a:pt x="131" y="175"/>
                    </a:lnTo>
                    <a:lnTo>
                      <a:pt x="143" y="175"/>
                    </a:lnTo>
                    <a:lnTo>
                      <a:pt x="138" y="180"/>
                    </a:lnTo>
                    <a:lnTo>
                      <a:pt x="126" y="180"/>
                    </a:lnTo>
                    <a:lnTo>
                      <a:pt x="124" y="180"/>
                    </a:lnTo>
                    <a:lnTo>
                      <a:pt x="124" y="182"/>
                    </a:lnTo>
                    <a:lnTo>
                      <a:pt x="133" y="189"/>
                    </a:lnTo>
                    <a:lnTo>
                      <a:pt x="138" y="189"/>
                    </a:lnTo>
                    <a:lnTo>
                      <a:pt x="145" y="184"/>
                    </a:lnTo>
                    <a:lnTo>
                      <a:pt x="147" y="184"/>
                    </a:lnTo>
                    <a:lnTo>
                      <a:pt x="152" y="184"/>
                    </a:lnTo>
                    <a:lnTo>
                      <a:pt x="154" y="182"/>
                    </a:lnTo>
                    <a:lnTo>
                      <a:pt x="157" y="182"/>
                    </a:lnTo>
                    <a:lnTo>
                      <a:pt x="157" y="180"/>
                    </a:lnTo>
                    <a:lnTo>
                      <a:pt x="157" y="175"/>
                    </a:lnTo>
                    <a:lnTo>
                      <a:pt x="159" y="173"/>
                    </a:lnTo>
                    <a:lnTo>
                      <a:pt x="159" y="180"/>
                    </a:lnTo>
                    <a:lnTo>
                      <a:pt x="166" y="175"/>
                    </a:lnTo>
                    <a:lnTo>
                      <a:pt x="164" y="177"/>
                    </a:lnTo>
                    <a:lnTo>
                      <a:pt x="164" y="180"/>
                    </a:lnTo>
                    <a:lnTo>
                      <a:pt x="166" y="180"/>
                    </a:lnTo>
                    <a:lnTo>
                      <a:pt x="169" y="182"/>
                    </a:lnTo>
                    <a:lnTo>
                      <a:pt x="176" y="182"/>
                    </a:lnTo>
                    <a:lnTo>
                      <a:pt x="171" y="187"/>
                    </a:lnTo>
                    <a:lnTo>
                      <a:pt x="171" y="189"/>
                    </a:lnTo>
                    <a:lnTo>
                      <a:pt x="173" y="192"/>
                    </a:lnTo>
                    <a:lnTo>
                      <a:pt x="176" y="194"/>
                    </a:lnTo>
                    <a:lnTo>
                      <a:pt x="178" y="196"/>
                    </a:lnTo>
                    <a:lnTo>
                      <a:pt x="181" y="199"/>
                    </a:lnTo>
                    <a:lnTo>
                      <a:pt x="178" y="201"/>
                    </a:lnTo>
                    <a:lnTo>
                      <a:pt x="173" y="201"/>
                    </a:lnTo>
                    <a:lnTo>
                      <a:pt x="173" y="204"/>
                    </a:lnTo>
                    <a:lnTo>
                      <a:pt x="166" y="204"/>
                    </a:lnTo>
                    <a:lnTo>
                      <a:pt x="164" y="201"/>
                    </a:lnTo>
                    <a:lnTo>
                      <a:pt x="162" y="201"/>
                    </a:lnTo>
                    <a:lnTo>
                      <a:pt x="159" y="201"/>
                    </a:lnTo>
                    <a:lnTo>
                      <a:pt x="157" y="199"/>
                    </a:lnTo>
                    <a:lnTo>
                      <a:pt x="143" y="199"/>
                    </a:lnTo>
                    <a:lnTo>
                      <a:pt x="140" y="196"/>
                    </a:lnTo>
                    <a:lnTo>
                      <a:pt x="138" y="194"/>
                    </a:lnTo>
                    <a:lnTo>
                      <a:pt x="131" y="194"/>
                    </a:lnTo>
                    <a:lnTo>
                      <a:pt x="128" y="199"/>
                    </a:lnTo>
                    <a:lnTo>
                      <a:pt x="128" y="201"/>
                    </a:lnTo>
                    <a:lnTo>
                      <a:pt x="133" y="201"/>
                    </a:lnTo>
                    <a:lnTo>
                      <a:pt x="133" y="204"/>
                    </a:lnTo>
                    <a:lnTo>
                      <a:pt x="140" y="204"/>
                    </a:lnTo>
                    <a:lnTo>
                      <a:pt x="143" y="206"/>
                    </a:lnTo>
                    <a:lnTo>
                      <a:pt x="145" y="206"/>
                    </a:lnTo>
                    <a:lnTo>
                      <a:pt x="147" y="206"/>
                    </a:lnTo>
                    <a:lnTo>
                      <a:pt x="152" y="211"/>
                    </a:lnTo>
                    <a:lnTo>
                      <a:pt x="162" y="211"/>
                    </a:lnTo>
                    <a:lnTo>
                      <a:pt x="164" y="211"/>
                    </a:lnTo>
                    <a:lnTo>
                      <a:pt x="166" y="211"/>
                    </a:lnTo>
                    <a:lnTo>
                      <a:pt x="173" y="213"/>
                    </a:lnTo>
                    <a:lnTo>
                      <a:pt x="178" y="208"/>
                    </a:lnTo>
                    <a:lnTo>
                      <a:pt x="178" y="216"/>
                    </a:lnTo>
                    <a:lnTo>
                      <a:pt x="176" y="213"/>
                    </a:lnTo>
                    <a:lnTo>
                      <a:pt x="173" y="213"/>
                    </a:lnTo>
                    <a:lnTo>
                      <a:pt x="171" y="213"/>
                    </a:lnTo>
                    <a:lnTo>
                      <a:pt x="171" y="216"/>
                    </a:lnTo>
                    <a:lnTo>
                      <a:pt x="173" y="220"/>
                    </a:lnTo>
                    <a:lnTo>
                      <a:pt x="169" y="220"/>
                    </a:lnTo>
                    <a:lnTo>
                      <a:pt x="166" y="220"/>
                    </a:lnTo>
                    <a:lnTo>
                      <a:pt x="164" y="220"/>
                    </a:lnTo>
                    <a:lnTo>
                      <a:pt x="164" y="223"/>
                    </a:lnTo>
                    <a:lnTo>
                      <a:pt x="164" y="225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8"/>
                    </a:lnTo>
                    <a:lnTo>
                      <a:pt x="169" y="230"/>
                    </a:lnTo>
                    <a:lnTo>
                      <a:pt x="162" y="225"/>
                    </a:lnTo>
                    <a:lnTo>
                      <a:pt x="159" y="225"/>
                    </a:lnTo>
                    <a:lnTo>
                      <a:pt x="159" y="228"/>
                    </a:lnTo>
                    <a:lnTo>
                      <a:pt x="159" y="230"/>
                    </a:lnTo>
                    <a:lnTo>
                      <a:pt x="162" y="232"/>
                    </a:lnTo>
                    <a:lnTo>
                      <a:pt x="157" y="232"/>
                    </a:lnTo>
                    <a:lnTo>
                      <a:pt x="157" y="237"/>
                    </a:lnTo>
                    <a:lnTo>
                      <a:pt x="154" y="237"/>
                    </a:lnTo>
                    <a:lnTo>
                      <a:pt x="152" y="240"/>
                    </a:lnTo>
                    <a:lnTo>
                      <a:pt x="152" y="242"/>
                    </a:lnTo>
                    <a:lnTo>
                      <a:pt x="157" y="247"/>
                    </a:lnTo>
                    <a:lnTo>
                      <a:pt x="159" y="247"/>
                    </a:lnTo>
                    <a:lnTo>
                      <a:pt x="159" y="252"/>
                    </a:lnTo>
                    <a:lnTo>
                      <a:pt x="157" y="252"/>
                    </a:lnTo>
                    <a:lnTo>
                      <a:pt x="154" y="252"/>
                    </a:lnTo>
                    <a:lnTo>
                      <a:pt x="152" y="249"/>
                    </a:lnTo>
                    <a:lnTo>
                      <a:pt x="150" y="244"/>
                    </a:lnTo>
                    <a:lnTo>
                      <a:pt x="147" y="242"/>
                    </a:lnTo>
                    <a:lnTo>
                      <a:pt x="147" y="240"/>
                    </a:lnTo>
                    <a:lnTo>
                      <a:pt x="145" y="237"/>
                    </a:lnTo>
                    <a:lnTo>
                      <a:pt x="143" y="235"/>
                    </a:lnTo>
                    <a:lnTo>
                      <a:pt x="140" y="235"/>
                    </a:lnTo>
                    <a:lnTo>
                      <a:pt x="135" y="235"/>
                    </a:lnTo>
                    <a:lnTo>
                      <a:pt x="133" y="235"/>
                    </a:lnTo>
                    <a:lnTo>
                      <a:pt x="128" y="240"/>
                    </a:lnTo>
                    <a:lnTo>
                      <a:pt x="128" y="242"/>
                    </a:lnTo>
                    <a:lnTo>
                      <a:pt x="133" y="244"/>
                    </a:lnTo>
                    <a:lnTo>
                      <a:pt x="138" y="244"/>
                    </a:lnTo>
                    <a:lnTo>
                      <a:pt x="140" y="247"/>
                    </a:lnTo>
                    <a:lnTo>
                      <a:pt x="135" y="249"/>
                    </a:lnTo>
                    <a:lnTo>
                      <a:pt x="131" y="249"/>
                    </a:lnTo>
                    <a:lnTo>
                      <a:pt x="128" y="247"/>
                    </a:lnTo>
                    <a:lnTo>
                      <a:pt x="121" y="247"/>
                    </a:lnTo>
                    <a:lnTo>
                      <a:pt x="119" y="249"/>
                    </a:lnTo>
                    <a:lnTo>
                      <a:pt x="116" y="249"/>
                    </a:lnTo>
                    <a:lnTo>
                      <a:pt x="114" y="249"/>
                    </a:lnTo>
                    <a:lnTo>
                      <a:pt x="112" y="252"/>
                    </a:lnTo>
                    <a:lnTo>
                      <a:pt x="109" y="252"/>
                    </a:lnTo>
                    <a:lnTo>
                      <a:pt x="121" y="252"/>
                    </a:lnTo>
                    <a:lnTo>
                      <a:pt x="126" y="252"/>
                    </a:lnTo>
                    <a:lnTo>
                      <a:pt x="140" y="252"/>
                    </a:lnTo>
                    <a:lnTo>
                      <a:pt x="143" y="252"/>
                    </a:lnTo>
                    <a:lnTo>
                      <a:pt x="131" y="252"/>
                    </a:lnTo>
                    <a:lnTo>
                      <a:pt x="112" y="256"/>
                    </a:lnTo>
                    <a:lnTo>
                      <a:pt x="107" y="256"/>
                    </a:lnTo>
                    <a:lnTo>
                      <a:pt x="105" y="259"/>
                    </a:lnTo>
                    <a:lnTo>
                      <a:pt x="107" y="259"/>
                    </a:lnTo>
                    <a:lnTo>
                      <a:pt x="107" y="261"/>
                    </a:lnTo>
                    <a:lnTo>
                      <a:pt x="114" y="261"/>
                    </a:lnTo>
                    <a:lnTo>
                      <a:pt x="119" y="259"/>
                    </a:lnTo>
                    <a:lnTo>
                      <a:pt x="124" y="259"/>
                    </a:lnTo>
                    <a:lnTo>
                      <a:pt x="128" y="256"/>
                    </a:lnTo>
                    <a:lnTo>
                      <a:pt x="138" y="256"/>
                    </a:lnTo>
                    <a:lnTo>
                      <a:pt x="140" y="259"/>
                    </a:lnTo>
                    <a:lnTo>
                      <a:pt x="138" y="261"/>
                    </a:lnTo>
                    <a:lnTo>
                      <a:pt x="114" y="261"/>
                    </a:lnTo>
                    <a:lnTo>
                      <a:pt x="112" y="261"/>
                    </a:lnTo>
                    <a:lnTo>
                      <a:pt x="102" y="261"/>
                    </a:lnTo>
                    <a:lnTo>
                      <a:pt x="102" y="264"/>
                    </a:lnTo>
                    <a:lnTo>
                      <a:pt x="107" y="264"/>
                    </a:lnTo>
                    <a:lnTo>
                      <a:pt x="107" y="266"/>
                    </a:lnTo>
                    <a:lnTo>
                      <a:pt x="112" y="266"/>
                    </a:lnTo>
                    <a:lnTo>
                      <a:pt x="114" y="266"/>
                    </a:lnTo>
                    <a:lnTo>
                      <a:pt x="109" y="266"/>
                    </a:lnTo>
                    <a:lnTo>
                      <a:pt x="107" y="268"/>
                    </a:lnTo>
                    <a:lnTo>
                      <a:pt x="107" y="271"/>
                    </a:lnTo>
                    <a:lnTo>
                      <a:pt x="105" y="273"/>
                    </a:lnTo>
                    <a:lnTo>
                      <a:pt x="102" y="273"/>
                    </a:lnTo>
                    <a:lnTo>
                      <a:pt x="100" y="275"/>
                    </a:lnTo>
                    <a:lnTo>
                      <a:pt x="97" y="275"/>
                    </a:lnTo>
                    <a:lnTo>
                      <a:pt x="107" y="278"/>
                    </a:lnTo>
                    <a:lnTo>
                      <a:pt x="97" y="280"/>
                    </a:lnTo>
                    <a:lnTo>
                      <a:pt x="97" y="283"/>
                    </a:lnTo>
                    <a:lnTo>
                      <a:pt x="100" y="285"/>
                    </a:lnTo>
                    <a:lnTo>
                      <a:pt x="105" y="285"/>
                    </a:lnTo>
                    <a:lnTo>
                      <a:pt x="107" y="285"/>
                    </a:lnTo>
                    <a:lnTo>
                      <a:pt x="114" y="285"/>
                    </a:lnTo>
                    <a:lnTo>
                      <a:pt x="112" y="285"/>
                    </a:lnTo>
                    <a:lnTo>
                      <a:pt x="109" y="285"/>
                    </a:lnTo>
                    <a:lnTo>
                      <a:pt x="107" y="287"/>
                    </a:lnTo>
                    <a:lnTo>
                      <a:pt x="102" y="290"/>
                    </a:lnTo>
                    <a:lnTo>
                      <a:pt x="102" y="292"/>
                    </a:lnTo>
                    <a:lnTo>
                      <a:pt x="105" y="295"/>
                    </a:lnTo>
                    <a:lnTo>
                      <a:pt x="107" y="295"/>
                    </a:lnTo>
                    <a:lnTo>
                      <a:pt x="109" y="292"/>
                    </a:lnTo>
                    <a:lnTo>
                      <a:pt x="114" y="290"/>
                    </a:lnTo>
                    <a:lnTo>
                      <a:pt x="112" y="295"/>
                    </a:lnTo>
                    <a:lnTo>
                      <a:pt x="109" y="295"/>
                    </a:lnTo>
                    <a:lnTo>
                      <a:pt x="107" y="299"/>
                    </a:lnTo>
                    <a:lnTo>
                      <a:pt x="107" y="304"/>
                    </a:lnTo>
                    <a:lnTo>
                      <a:pt x="109" y="304"/>
                    </a:lnTo>
                    <a:lnTo>
                      <a:pt x="109" y="302"/>
                    </a:lnTo>
                    <a:lnTo>
                      <a:pt x="114" y="302"/>
                    </a:lnTo>
                    <a:lnTo>
                      <a:pt x="109" y="307"/>
                    </a:lnTo>
                    <a:lnTo>
                      <a:pt x="107" y="307"/>
                    </a:lnTo>
                    <a:lnTo>
                      <a:pt x="105" y="309"/>
                    </a:lnTo>
                    <a:lnTo>
                      <a:pt x="102" y="311"/>
                    </a:lnTo>
                    <a:lnTo>
                      <a:pt x="102" y="316"/>
                    </a:lnTo>
                    <a:lnTo>
                      <a:pt x="105" y="316"/>
                    </a:lnTo>
                    <a:lnTo>
                      <a:pt x="107" y="314"/>
                    </a:lnTo>
                    <a:lnTo>
                      <a:pt x="114" y="307"/>
                    </a:lnTo>
                    <a:lnTo>
                      <a:pt x="124" y="307"/>
                    </a:lnTo>
                    <a:lnTo>
                      <a:pt x="126" y="304"/>
                    </a:lnTo>
                    <a:lnTo>
                      <a:pt x="128" y="304"/>
                    </a:lnTo>
                    <a:lnTo>
                      <a:pt x="128" y="307"/>
                    </a:lnTo>
                    <a:lnTo>
                      <a:pt x="133" y="304"/>
                    </a:lnTo>
                    <a:lnTo>
                      <a:pt x="128" y="311"/>
                    </a:lnTo>
                    <a:lnTo>
                      <a:pt x="135" y="311"/>
                    </a:lnTo>
                    <a:lnTo>
                      <a:pt x="128" y="311"/>
                    </a:lnTo>
                    <a:lnTo>
                      <a:pt x="124" y="314"/>
                    </a:lnTo>
                    <a:lnTo>
                      <a:pt x="124" y="316"/>
                    </a:lnTo>
                    <a:lnTo>
                      <a:pt x="119" y="316"/>
                    </a:lnTo>
                    <a:lnTo>
                      <a:pt x="116" y="316"/>
                    </a:lnTo>
                    <a:lnTo>
                      <a:pt x="114" y="319"/>
                    </a:lnTo>
                    <a:lnTo>
                      <a:pt x="114" y="321"/>
                    </a:lnTo>
                    <a:lnTo>
                      <a:pt x="112" y="321"/>
                    </a:lnTo>
                    <a:lnTo>
                      <a:pt x="107" y="323"/>
                    </a:lnTo>
                    <a:lnTo>
                      <a:pt x="105" y="326"/>
                    </a:lnTo>
                    <a:lnTo>
                      <a:pt x="109" y="326"/>
                    </a:lnTo>
                    <a:lnTo>
                      <a:pt x="107" y="326"/>
                    </a:lnTo>
                    <a:lnTo>
                      <a:pt x="107" y="328"/>
                    </a:lnTo>
                    <a:lnTo>
                      <a:pt x="107" y="331"/>
                    </a:lnTo>
                    <a:lnTo>
                      <a:pt x="109" y="331"/>
                    </a:lnTo>
                    <a:lnTo>
                      <a:pt x="107" y="333"/>
                    </a:lnTo>
                    <a:lnTo>
                      <a:pt x="107" y="335"/>
                    </a:lnTo>
                    <a:lnTo>
                      <a:pt x="116" y="335"/>
                    </a:lnTo>
                    <a:lnTo>
                      <a:pt x="112" y="343"/>
                    </a:lnTo>
                    <a:lnTo>
                      <a:pt x="116" y="340"/>
                    </a:lnTo>
                    <a:lnTo>
                      <a:pt x="119" y="340"/>
                    </a:lnTo>
                    <a:lnTo>
                      <a:pt x="116" y="340"/>
                    </a:lnTo>
                    <a:lnTo>
                      <a:pt x="114" y="343"/>
                    </a:lnTo>
                    <a:lnTo>
                      <a:pt x="114" y="345"/>
                    </a:lnTo>
                    <a:lnTo>
                      <a:pt x="112" y="347"/>
                    </a:lnTo>
                    <a:lnTo>
                      <a:pt x="112" y="352"/>
                    </a:lnTo>
                    <a:lnTo>
                      <a:pt x="114" y="352"/>
                    </a:lnTo>
                    <a:lnTo>
                      <a:pt x="121" y="352"/>
                    </a:lnTo>
                    <a:lnTo>
                      <a:pt x="116" y="359"/>
                    </a:lnTo>
                    <a:lnTo>
                      <a:pt x="126" y="357"/>
                    </a:lnTo>
                    <a:lnTo>
                      <a:pt x="121" y="362"/>
                    </a:lnTo>
                    <a:lnTo>
                      <a:pt x="124" y="366"/>
                    </a:lnTo>
                    <a:lnTo>
                      <a:pt x="128" y="366"/>
                    </a:lnTo>
                    <a:lnTo>
                      <a:pt x="126" y="366"/>
                    </a:lnTo>
                    <a:lnTo>
                      <a:pt x="126" y="369"/>
                    </a:lnTo>
                    <a:lnTo>
                      <a:pt x="128" y="371"/>
                    </a:lnTo>
                    <a:lnTo>
                      <a:pt x="133" y="371"/>
                    </a:lnTo>
                    <a:lnTo>
                      <a:pt x="128" y="376"/>
                    </a:lnTo>
                    <a:lnTo>
                      <a:pt x="135" y="376"/>
                    </a:lnTo>
                    <a:lnTo>
                      <a:pt x="133" y="381"/>
                    </a:lnTo>
                    <a:lnTo>
                      <a:pt x="145" y="378"/>
                    </a:lnTo>
                    <a:lnTo>
                      <a:pt x="147" y="381"/>
                    </a:lnTo>
                    <a:lnTo>
                      <a:pt x="150" y="381"/>
                    </a:lnTo>
                    <a:lnTo>
                      <a:pt x="152" y="378"/>
                    </a:lnTo>
                    <a:lnTo>
                      <a:pt x="162" y="374"/>
                    </a:lnTo>
                    <a:lnTo>
                      <a:pt x="164" y="371"/>
                    </a:lnTo>
                    <a:lnTo>
                      <a:pt x="164" y="374"/>
                    </a:lnTo>
                    <a:lnTo>
                      <a:pt x="162" y="376"/>
                    </a:lnTo>
                    <a:lnTo>
                      <a:pt x="169" y="378"/>
                    </a:lnTo>
                    <a:lnTo>
                      <a:pt x="171" y="376"/>
                    </a:lnTo>
                    <a:lnTo>
                      <a:pt x="173" y="376"/>
                    </a:lnTo>
                    <a:lnTo>
                      <a:pt x="169" y="378"/>
                    </a:lnTo>
                    <a:lnTo>
                      <a:pt x="164" y="381"/>
                    </a:lnTo>
                    <a:lnTo>
                      <a:pt x="162" y="383"/>
                    </a:lnTo>
                    <a:lnTo>
                      <a:pt x="162" y="386"/>
                    </a:lnTo>
                    <a:lnTo>
                      <a:pt x="169" y="386"/>
                    </a:lnTo>
                    <a:lnTo>
                      <a:pt x="173" y="386"/>
                    </a:lnTo>
                    <a:lnTo>
                      <a:pt x="176" y="386"/>
                    </a:lnTo>
                    <a:lnTo>
                      <a:pt x="173" y="386"/>
                    </a:lnTo>
                    <a:lnTo>
                      <a:pt x="171" y="388"/>
                    </a:lnTo>
                    <a:lnTo>
                      <a:pt x="169" y="390"/>
                    </a:lnTo>
                    <a:lnTo>
                      <a:pt x="169" y="393"/>
                    </a:lnTo>
                    <a:lnTo>
                      <a:pt x="169" y="395"/>
                    </a:lnTo>
                    <a:lnTo>
                      <a:pt x="176" y="395"/>
                    </a:lnTo>
                    <a:lnTo>
                      <a:pt x="178" y="393"/>
                    </a:lnTo>
                    <a:lnTo>
                      <a:pt x="178" y="395"/>
                    </a:lnTo>
                    <a:lnTo>
                      <a:pt x="183" y="398"/>
                    </a:lnTo>
                    <a:lnTo>
                      <a:pt x="188" y="398"/>
                    </a:lnTo>
                    <a:lnTo>
                      <a:pt x="192" y="395"/>
                    </a:lnTo>
                    <a:lnTo>
                      <a:pt x="195" y="393"/>
                    </a:lnTo>
                    <a:lnTo>
                      <a:pt x="192" y="390"/>
                    </a:lnTo>
                    <a:lnTo>
                      <a:pt x="192" y="388"/>
                    </a:lnTo>
                    <a:lnTo>
                      <a:pt x="197" y="388"/>
                    </a:lnTo>
                    <a:lnTo>
                      <a:pt x="200" y="386"/>
                    </a:lnTo>
                    <a:lnTo>
                      <a:pt x="200" y="378"/>
                    </a:lnTo>
                    <a:lnTo>
                      <a:pt x="202" y="381"/>
                    </a:lnTo>
                    <a:lnTo>
                      <a:pt x="207" y="381"/>
                    </a:lnTo>
                    <a:lnTo>
                      <a:pt x="207" y="376"/>
                    </a:lnTo>
                    <a:lnTo>
                      <a:pt x="207" y="374"/>
                    </a:lnTo>
                    <a:lnTo>
                      <a:pt x="207" y="371"/>
                    </a:lnTo>
                    <a:lnTo>
                      <a:pt x="207" y="374"/>
                    </a:lnTo>
                    <a:lnTo>
                      <a:pt x="209" y="376"/>
                    </a:lnTo>
                    <a:lnTo>
                      <a:pt x="212" y="376"/>
                    </a:lnTo>
                    <a:lnTo>
                      <a:pt x="214" y="374"/>
                    </a:lnTo>
                    <a:lnTo>
                      <a:pt x="214" y="371"/>
                    </a:lnTo>
                    <a:lnTo>
                      <a:pt x="209" y="366"/>
                    </a:lnTo>
                    <a:lnTo>
                      <a:pt x="216" y="366"/>
                    </a:lnTo>
                    <a:lnTo>
                      <a:pt x="216" y="364"/>
                    </a:lnTo>
                    <a:lnTo>
                      <a:pt x="214" y="362"/>
                    </a:lnTo>
                    <a:lnTo>
                      <a:pt x="223" y="362"/>
                    </a:lnTo>
                    <a:lnTo>
                      <a:pt x="219" y="357"/>
                    </a:lnTo>
                    <a:lnTo>
                      <a:pt x="223" y="355"/>
                    </a:lnTo>
                    <a:lnTo>
                      <a:pt x="219" y="352"/>
                    </a:lnTo>
                    <a:lnTo>
                      <a:pt x="216" y="350"/>
                    </a:lnTo>
                    <a:lnTo>
                      <a:pt x="219" y="350"/>
                    </a:lnTo>
                    <a:lnTo>
                      <a:pt x="221" y="350"/>
                    </a:lnTo>
                    <a:lnTo>
                      <a:pt x="216" y="343"/>
                    </a:lnTo>
                    <a:lnTo>
                      <a:pt x="221" y="347"/>
                    </a:lnTo>
                    <a:lnTo>
                      <a:pt x="223" y="347"/>
                    </a:lnTo>
                    <a:lnTo>
                      <a:pt x="228" y="343"/>
                    </a:lnTo>
                    <a:lnTo>
                      <a:pt x="235" y="343"/>
                    </a:lnTo>
                    <a:lnTo>
                      <a:pt x="235" y="340"/>
                    </a:lnTo>
                    <a:lnTo>
                      <a:pt x="233" y="338"/>
                    </a:lnTo>
                    <a:lnTo>
                      <a:pt x="238" y="338"/>
                    </a:lnTo>
                    <a:lnTo>
                      <a:pt x="242" y="331"/>
                    </a:lnTo>
                    <a:lnTo>
                      <a:pt x="245" y="331"/>
                    </a:lnTo>
                    <a:lnTo>
                      <a:pt x="252" y="331"/>
                    </a:lnTo>
                    <a:lnTo>
                      <a:pt x="252" y="326"/>
                    </a:lnTo>
                    <a:lnTo>
                      <a:pt x="257" y="331"/>
                    </a:lnTo>
                    <a:lnTo>
                      <a:pt x="259" y="326"/>
                    </a:lnTo>
                    <a:lnTo>
                      <a:pt x="259" y="319"/>
                    </a:lnTo>
                    <a:lnTo>
                      <a:pt x="252" y="316"/>
                    </a:lnTo>
                    <a:lnTo>
                      <a:pt x="257" y="316"/>
                    </a:lnTo>
                    <a:lnTo>
                      <a:pt x="264" y="311"/>
                    </a:lnTo>
                    <a:lnTo>
                      <a:pt x="266" y="307"/>
                    </a:lnTo>
                    <a:lnTo>
                      <a:pt x="259" y="304"/>
                    </a:lnTo>
                    <a:lnTo>
                      <a:pt x="264" y="299"/>
                    </a:lnTo>
                    <a:lnTo>
                      <a:pt x="278" y="299"/>
                    </a:lnTo>
                    <a:lnTo>
                      <a:pt x="280" y="297"/>
                    </a:lnTo>
                    <a:lnTo>
                      <a:pt x="280" y="292"/>
                    </a:lnTo>
                    <a:lnTo>
                      <a:pt x="288" y="290"/>
                    </a:lnTo>
                    <a:lnTo>
                      <a:pt x="292" y="290"/>
                    </a:lnTo>
                    <a:lnTo>
                      <a:pt x="295" y="292"/>
                    </a:lnTo>
                    <a:lnTo>
                      <a:pt x="302" y="292"/>
                    </a:lnTo>
                    <a:lnTo>
                      <a:pt x="311" y="283"/>
                    </a:lnTo>
                    <a:lnTo>
                      <a:pt x="311" y="280"/>
                    </a:lnTo>
                    <a:lnTo>
                      <a:pt x="314" y="280"/>
                    </a:lnTo>
                    <a:lnTo>
                      <a:pt x="316" y="278"/>
                    </a:lnTo>
                    <a:lnTo>
                      <a:pt x="319" y="278"/>
                    </a:lnTo>
                    <a:lnTo>
                      <a:pt x="319" y="280"/>
                    </a:lnTo>
                    <a:lnTo>
                      <a:pt x="316" y="283"/>
                    </a:lnTo>
                    <a:lnTo>
                      <a:pt x="314" y="285"/>
                    </a:lnTo>
                    <a:lnTo>
                      <a:pt x="311" y="290"/>
                    </a:lnTo>
                    <a:lnTo>
                      <a:pt x="319" y="290"/>
                    </a:lnTo>
                    <a:lnTo>
                      <a:pt x="319" y="285"/>
                    </a:lnTo>
                    <a:lnTo>
                      <a:pt x="323" y="285"/>
                    </a:lnTo>
                    <a:lnTo>
                      <a:pt x="326" y="283"/>
                    </a:lnTo>
                    <a:lnTo>
                      <a:pt x="328" y="283"/>
                    </a:lnTo>
                    <a:lnTo>
                      <a:pt x="328" y="285"/>
                    </a:lnTo>
                    <a:lnTo>
                      <a:pt x="333" y="285"/>
                    </a:lnTo>
                    <a:lnTo>
                      <a:pt x="335" y="285"/>
                    </a:lnTo>
                    <a:lnTo>
                      <a:pt x="342" y="283"/>
                    </a:lnTo>
                    <a:lnTo>
                      <a:pt x="347" y="278"/>
                    </a:lnTo>
                    <a:lnTo>
                      <a:pt x="349" y="275"/>
                    </a:lnTo>
                    <a:lnTo>
                      <a:pt x="359" y="275"/>
                    </a:lnTo>
                    <a:lnTo>
                      <a:pt x="366" y="275"/>
                    </a:lnTo>
                    <a:lnTo>
                      <a:pt x="371" y="271"/>
                    </a:lnTo>
                    <a:lnTo>
                      <a:pt x="373" y="268"/>
                    </a:lnTo>
                    <a:lnTo>
                      <a:pt x="376" y="266"/>
                    </a:lnTo>
                    <a:lnTo>
                      <a:pt x="383" y="259"/>
                    </a:lnTo>
                    <a:lnTo>
                      <a:pt x="385" y="256"/>
                    </a:lnTo>
                    <a:lnTo>
                      <a:pt x="390" y="254"/>
                    </a:lnTo>
                    <a:lnTo>
                      <a:pt x="399" y="252"/>
                    </a:lnTo>
                    <a:lnTo>
                      <a:pt x="402" y="252"/>
                    </a:lnTo>
                    <a:lnTo>
                      <a:pt x="404" y="249"/>
                    </a:lnTo>
                    <a:lnTo>
                      <a:pt x="407" y="249"/>
                    </a:lnTo>
                    <a:lnTo>
                      <a:pt x="407" y="247"/>
                    </a:lnTo>
                    <a:lnTo>
                      <a:pt x="407" y="244"/>
                    </a:lnTo>
                    <a:lnTo>
                      <a:pt x="407" y="240"/>
                    </a:lnTo>
                    <a:lnTo>
                      <a:pt x="407" y="235"/>
                    </a:lnTo>
                    <a:lnTo>
                      <a:pt x="414" y="242"/>
                    </a:lnTo>
                    <a:lnTo>
                      <a:pt x="416" y="244"/>
                    </a:lnTo>
                    <a:lnTo>
                      <a:pt x="418" y="244"/>
                    </a:lnTo>
                    <a:lnTo>
                      <a:pt x="437" y="244"/>
                    </a:lnTo>
                    <a:lnTo>
                      <a:pt x="447" y="242"/>
                    </a:lnTo>
                    <a:lnTo>
                      <a:pt x="454" y="240"/>
                    </a:lnTo>
                    <a:lnTo>
                      <a:pt x="459" y="240"/>
                    </a:lnTo>
                    <a:lnTo>
                      <a:pt x="468" y="237"/>
                    </a:lnTo>
                    <a:lnTo>
                      <a:pt x="480" y="235"/>
                    </a:lnTo>
                    <a:lnTo>
                      <a:pt x="487" y="235"/>
                    </a:lnTo>
                    <a:lnTo>
                      <a:pt x="492" y="230"/>
                    </a:lnTo>
                    <a:lnTo>
                      <a:pt x="499" y="230"/>
                    </a:lnTo>
                    <a:lnTo>
                      <a:pt x="502" y="228"/>
                    </a:lnTo>
                    <a:lnTo>
                      <a:pt x="509" y="228"/>
                    </a:lnTo>
                    <a:lnTo>
                      <a:pt x="516" y="220"/>
                    </a:lnTo>
                    <a:lnTo>
                      <a:pt x="518" y="220"/>
                    </a:lnTo>
                    <a:lnTo>
                      <a:pt x="518" y="218"/>
                    </a:lnTo>
                    <a:lnTo>
                      <a:pt x="523" y="218"/>
                    </a:lnTo>
                    <a:lnTo>
                      <a:pt x="525" y="216"/>
                    </a:lnTo>
                    <a:lnTo>
                      <a:pt x="528" y="216"/>
                    </a:lnTo>
                    <a:lnTo>
                      <a:pt x="542" y="213"/>
                    </a:lnTo>
                    <a:lnTo>
                      <a:pt x="552" y="211"/>
                    </a:lnTo>
                    <a:lnTo>
                      <a:pt x="552" y="206"/>
                    </a:lnTo>
                    <a:lnTo>
                      <a:pt x="549" y="206"/>
                    </a:lnTo>
                    <a:lnTo>
                      <a:pt x="547" y="208"/>
                    </a:lnTo>
                    <a:lnTo>
                      <a:pt x="537" y="208"/>
                    </a:lnTo>
                    <a:lnTo>
                      <a:pt x="530" y="206"/>
                    </a:lnTo>
                    <a:lnTo>
                      <a:pt x="525" y="206"/>
                    </a:lnTo>
                    <a:lnTo>
                      <a:pt x="521" y="204"/>
                    </a:lnTo>
                    <a:lnTo>
                      <a:pt x="509" y="204"/>
                    </a:lnTo>
                    <a:lnTo>
                      <a:pt x="499" y="206"/>
                    </a:lnTo>
                    <a:lnTo>
                      <a:pt x="490" y="206"/>
                    </a:lnTo>
                    <a:lnTo>
                      <a:pt x="487" y="211"/>
                    </a:lnTo>
                    <a:lnTo>
                      <a:pt x="471" y="211"/>
                    </a:lnTo>
                    <a:lnTo>
                      <a:pt x="485" y="206"/>
                    </a:lnTo>
                    <a:lnTo>
                      <a:pt x="494" y="204"/>
                    </a:lnTo>
                    <a:lnTo>
                      <a:pt x="499" y="204"/>
                    </a:lnTo>
                    <a:lnTo>
                      <a:pt x="502" y="201"/>
                    </a:lnTo>
                    <a:lnTo>
                      <a:pt x="506" y="201"/>
                    </a:lnTo>
                    <a:lnTo>
                      <a:pt x="511" y="199"/>
                    </a:lnTo>
                    <a:lnTo>
                      <a:pt x="514" y="199"/>
                    </a:lnTo>
                    <a:lnTo>
                      <a:pt x="516" y="199"/>
                    </a:lnTo>
                    <a:lnTo>
                      <a:pt x="514" y="196"/>
                    </a:lnTo>
                    <a:lnTo>
                      <a:pt x="509" y="194"/>
                    </a:lnTo>
                    <a:lnTo>
                      <a:pt x="506" y="194"/>
                    </a:lnTo>
                    <a:lnTo>
                      <a:pt x="504" y="194"/>
                    </a:lnTo>
                    <a:lnTo>
                      <a:pt x="497" y="196"/>
                    </a:lnTo>
                    <a:lnTo>
                      <a:pt x="483" y="201"/>
                    </a:lnTo>
                    <a:lnTo>
                      <a:pt x="468" y="201"/>
                    </a:lnTo>
                    <a:lnTo>
                      <a:pt x="478" y="196"/>
                    </a:lnTo>
                    <a:lnTo>
                      <a:pt x="485" y="192"/>
                    </a:lnTo>
                    <a:lnTo>
                      <a:pt x="487" y="192"/>
                    </a:lnTo>
                    <a:lnTo>
                      <a:pt x="492" y="194"/>
                    </a:lnTo>
                    <a:lnTo>
                      <a:pt x="497" y="194"/>
                    </a:lnTo>
                    <a:lnTo>
                      <a:pt x="499" y="192"/>
                    </a:lnTo>
                    <a:lnTo>
                      <a:pt x="504" y="192"/>
                    </a:lnTo>
                    <a:lnTo>
                      <a:pt x="506" y="189"/>
                    </a:lnTo>
                    <a:lnTo>
                      <a:pt x="516" y="189"/>
                    </a:lnTo>
                    <a:lnTo>
                      <a:pt x="518" y="189"/>
                    </a:lnTo>
                    <a:lnTo>
                      <a:pt x="516" y="187"/>
                    </a:lnTo>
                    <a:lnTo>
                      <a:pt x="514" y="187"/>
                    </a:lnTo>
                    <a:lnTo>
                      <a:pt x="509" y="184"/>
                    </a:lnTo>
                    <a:lnTo>
                      <a:pt x="485" y="184"/>
                    </a:lnTo>
                    <a:lnTo>
                      <a:pt x="492" y="182"/>
                    </a:lnTo>
                    <a:lnTo>
                      <a:pt x="485" y="180"/>
                    </a:lnTo>
                    <a:lnTo>
                      <a:pt x="485" y="175"/>
                    </a:lnTo>
                    <a:lnTo>
                      <a:pt x="487" y="175"/>
                    </a:lnTo>
                    <a:lnTo>
                      <a:pt x="490" y="177"/>
                    </a:lnTo>
                    <a:lnTo>
                      <a:pt x="492" y="180"/>
                    </a:lnTo>
                    <a:lnTo>
                      <a:pt x="497" y="182"/>
                    </a:lnTo>
                    <a:lnTo>
                      <a:pt x="504" y="182"/>
                    </a:lnTo>
                    <a:lnTo>
                      <a:pt x="506" y="184"/>
                    </a:lnTo>
                    <a:lnTo>
                      <a:pt x="509" y="184"/>
                    </a:lnTo>
                    <a:lnTo>
                      <a:pt x="514" y="184"/>
                    </a:lnTo>
                    <a:lnTo>
                      <a:pt x="518" y="184"/>
                    </a:lnTo>
                    <a:lnTo>
                      <a:pt x="518" y="187"/>
                    </a:lnTo>
                    <a:lnTo>
                      <a:pt x="523" y="187"/>
                    </a:lnTo>
                    <a:lnTo>
                      <a:pt x="523" y="184"/>
                    </a:lnTo>
                    <a:lnTo>
                      <a:pt x="528" y="184"/>
                    </a:lnTo>
                    <a:lnTo>
                      <a:pt x="528" y="187"/>
                    </a:lnTo>
                    <a:lnTo>
                      <a:pt x="528" y="189"/>
                    </a:lnTo>
                    <a:lnTo>
                      <a:pt x="528" y="192"/>
                    </a:lnTo>
                    <a:lnTo>
                      <a:pt x="528" y="196"/>
                    </a:lnTo>
                    <a:lnTo>
                      <a:pt x="528" y="199"/>
                    </a:lnTo>
                    <a:lnTo>
                      <a:pt x="533" y="199"/>
                    </a:lnTo>
                    <a:lnTo>
                      <a:pt x="537" y="201"/>
                    </a:lnTo>
                    <a:lnTo>
                      <a:pt x="542" y="201"/>
                    </a:lnTo>
                    <a:lnTo>
                      <a:pt x="547" y="201"/>
                    </a:lnTo>
                    <a:lnTo>
                      <a:pt x="549" y="201"/>
                    </a:lnTo>
                    <a:lnTo>
                      <a:pt x="552" y="199"/>
                    </a:lnTo>
                    <a:lnTo>
                      <a:pt x="554" y="199"/>
                    </a:lnTo>
                    <a:lnTo>
                      <a:pt x="554" y="204"/>
                    </a:lnTo>
                    <a:lnTo>
                      <a:pt x="559" y="204"/>
                    </a:lnTo>
                    <a:lnTo>
                      <a:pt x="561" y="201"/>
                    </a:lnTo>
                    <a:lnTo>
                      <a:pt x="563" y="201"/>
                    </a:lnTo>
                    <a:lnTo>
                      <a:pt x="563" y="194"/>
                    </a:lnTo>
                    <a:lnTo>
                      <a:pt x="561" y="194"/>
                    </a:lnTo>
                    <a:lnTo>
                      <a:pt x="563" y="189"/>
                    </a:lnTo>
                    <a:lnTo>
                      <a:pt x="563" y="187"/>
                    </a:lnTo>
                    <a:lnTo>
                      <a:pt x="559" y="187"/>
                    </a:lnTo>
                    <a:lnTo>
                      <a:pt x="556" y="182"/>
                    </a:lnTo>
                    <a:lnTo>
                      <a:pt x="552" y="180"/>
                    </a:lnTo>
                    <a:lnTo>
                      <a:pt x="552" y="175"/>
                    </a:lnTo>
                    <a:lnTo>
                      <a:pt x="533" y="170"/>
                    </a:lnTo>
                    <a:lnTo>
                      <a:pt x="523" y="170"/>
                    </a:lnTo>
                    <a:lnTo>
                      <a:pt x="521" y="170"/>
                    </a:lnTo>
                    <a:lnTo>
                      <a:pt x="528" y="168"/>
                    </a:lnTo>
                    <a:lnTo>
                      <a:pt x="530" y="165"/>
                    </a:lnTo>
                    <a:lnTo>
                      <a:pt x="528" y="165"/>
                    </a:lnTo>
                    <a:lnTo>
                      <a:pt x="525" y="163"/>
                    </a:lnTo>
                    <a:lnTo>
                      <a:pt x="514" y="163"/>
                    </a:lnTo>
                    <a:lnTo>
                      <a:pt x="509" y="161"/>
                    </a:lnTo>
                    <a:lnTo>
                      <a:pt x="504" y="161"/>
                    </a:lnTo>
                    <a:lnTo>
                      <a:pt x="509" y="156"/>
                    </a:lnTo>
                    <a:lnTo>
                      <a:pt x="523" y="156"/>
                    </a:lnTo>
                    <a:lnTo>
                      <a:pt x="528" y="153"/>
                    </a:lnTo>
                    <a:lnTo>
                      <a:pt x="533" y="153"/>
                    </a:lnTo>
                    <a:lnTo>
                      <a:pt x="547" y="156"/>
                    </a:lnTo>
                    <a:lnTo>
                      <a:pt x="552" y="156"/>
                    </a:lnTo>
                    <a:lnTo>
                      <a:pt x="554" y="156"/>
                    </a:lnTo>
                    <a:lnTo>
                      <a:pt x="556" y="158"/>
                    </a:lnTo>
                    <a:lnTo>
                      <a:pt x="559" y="161"/>
                    </a:lnTo>
                    <a:lnTo>
                      <a:pt x="563" y="165"/>
                    </a:lnTo>
                    <a:lnTo>
                      <a:pt x="568" y="165"/>
                    </a:lnTo>
                    <a:lnTo>
                      <a:pt x="568" y="163"/>
                    </a:lnTo>
                    <a:lnTo>
                      <a:pt x="568" y="158"/>
                    </a:lnTo>
                    <a:lnTo>
                      <a:pt x="559" y="156"/>
                    </a:lnTo>
                    <a:lnTo>
                      <a:pt x="552" y="153"/>
                    </a:lnTo>
                    <a:lnTo>
                      <a:pt x="540" y="151"/>
                    </a:lnTo>
                    <a:lnTo>
                      <a:pt x="544" y="149"/>
                    </a:lnTo>
                    <a:lnTo>
                      <a:pt x="547" y="149"/>
                    </a:lnTo>
                    <a:lnTo>
                      <a:pt x="552" y="151"/>
                    </a:lnTo>
                    <a:lnTo>
                      <a:pt x="556" y="151"/>
                    </a:lnTo>
                    <a:lnTo>
                      <a:pt x="559" y="153"/>
                    </a:lnTo>
                    <a:lnTo>
                      <a:pt x="578" y="153"/>
                    </a:lnTo>
                    <a:lnTo>
                      <a:pt x="594" y="151"/>
                    </a:lnTo>
                    <a:lnTo>
                      <a:pt x="594" y="144"/>
                    </a:lnTo>
                    <a:lnTo>
                      <a:pt x="582" y="141"/>
                    </a:lnTo>
                    <a:lnTo>
                      <a:pt x="578" y="146"/>
                    </a:lnTo>
                    <a:lnTo>
                      <a:pt x="573" y="141"/>
                    </a:lnTo>
                    <a:lnTo>
                      <a:pt x="573" y="139"/>
                    </a:lnTo>
                    <a:lnTo>
                      <a:pt x="587" y="139"/>
                    </a:lnTo>
                    <a:lnTo>
                      <a:pt x="599" y="137"/>
                    </a:lnTo>
                    <a:lnTo>
                      <a:pt x="602" y="139"/>
                    </a:lnTo>
                    <a:lnTo>
                      <a:pt x="609" y="139"/>
                    </a:lnTo>
                    <a:lnTo>
                      <a:pt x="616" y="134"/>
                    </a:lnTo>
                    <a:lnTo>
                      <a:pt x="618" y="134"/>
                    </a:lnTo>
                    <a:lnTo>
                      <a:pt x="618" y="132"/>
                    </a:lnTo>
                    <a:lnTo>
                      <a:pt x="599" y="132"/>
                    </a:lnTo>
                    <a:lnTo>
                      <a:pt x="599" y="129"/>
                    </a:lnTo>
                    <a:lnTo>
                      <a:pt x="597" y="129"/>
                    </a:lnTo>
                    <a:lnTo>
                      <a:pt x="597" y="127"/>
                    </a:lnTo>
                    <a:lnTo>
                      <a:pt x="592" y="127"/>
                    </a:lnTo>
                    <a:lnTo>
                      <a:pt x="587" y="125"/>
                    </a:lnTo>
                    <a:lnTo>
                      <a:pt x="592" y="125"/>
                    </a:lnTo>
                    <a:lnTo>
                      <a:pt x="594" y="125"/>
                    </a:lnTo>
                    <a:lnTo>
                      <a:pt x="594" y="122"/>
                    </a:lnTo>
                    <a:lnTo>
                      <a:pt x="592" y="120"/>
                    </a:lnTo>
                    <a:lnTo>
                      <a:pt x="590" y="120"/>
                    </a:lnTo>
                    <a:lnTo>
                      <a:pt x="582" y="117"/>
                    </a:lnTo>
                    <a:lnTo>
                      <a:pt x="592" y="117"/>
                    </a:lnTo>
                    <a:lnTo>
                      <a:pt x="594" y="120"/>
                    </a:lnTo>
                    <a:lnTo>
                      <a:pt x="597" y="120"/>
                    </a:lnTo>
                    <a:lnTo>
                      <a:pt x="602" y="120"/>
                    </a:lnTo>
                    <a:lnTo>
                      <a:pt x="606" y="120"/>
                    </a:lnTo>
                    <a:lnTo>
                      <a:pt x="609" y="125"/>
                    </a:lnTo>
                    <a:lnTo>
                      <a:pt x="613" y="125"/>
                    </a:lnTo>
                    <a:lnTo>
                      <a:pt x="618" y="120"/>
                    </a:lnTo>
                    <a:lnTo>
                      <a:pt x="618" y="113"/>
                    </a:lnTo>
                    <a:lnTo>
                      <a:pt x="616" y="110"/>
                    </a:lnTo>
                    <a:lnTo>
                      <a:pt x="613" y="110"/>
                    </a:lnTo>
                    <a:lnTo>
                      <a:pt x="611" y="108"/>
                    </a:lnTo>
                    <a:lnTo>
                      <a:pt x="609" y="105"/>
                    </a:lnTo>
                    <a:lnTo>
                      <a:pt x="592" y="103"/>
                    </a:lnTo>
                    <a:lnTo>
                      <a:pt x="587" y="101"/>
                    </a:lnTo>
                    <a:lnTo>
                      <a:pt x="587" y="98"/>
                    </a:lnTo>
                    <a:lnTo>
                      <a:pt x="590" y="98"/>
                    </a:lnTo>
                    <a:lnTo>
                      <a:pt x="599" y="98"/>
                    </a:lnTo>
                    <a:lnTo>
                      <a:pt x="611" y="96"/>
                    </a:lnTo>
                    <a:lnTo>
                      <a:pt x="618" y="96"/>
                    </a:lnTo>
                    <a:lnTo>
                      <a:pt x="623" y="98"/>
                    </a:lnTo>
                    <a:lnTo>
                      <a:pt x="632" y="98"/>
                    </a:lnTo>
                    <a:lnTo>
                      <a:pt x="637" y="96"/>
                    </a:lnTo>
                    <a:lnTo>
                      <a:pt x="642" y="93"/>
                    </a:lnTo>
                    <a:lnTo>
                      <a:pt x="642" y="91"/>
                    </a:lnTo>
                    <a:lnTo>
                      <a:pt x="642" y="89"/>
                    </a:lnTo>
                    <a:lnTo>
                      <a:pt x="632" y="89"/>
                    </a:lnTo>
                    <a:lnTo>
                      <a:pt x="625" y="86"/>
                    </a:lnTo>
                    <a:lnTo>
                      <a:pt x="616" y="86"/>
                    </a:lnTo>
                    <a:lnTo>
                      <a:pt x="613" y="84"/>
                    </a:lnTo>
                    <a:lnTo>
                      <a:pt x="623" y="84"/>
                    </a:lnTo>
                    <a:lnTo>
                      <a:pt x="621" y="82"/>
                    </a:lnTo>
                    <a:lnTo>
                      <a:pt x="618" y="79"/>
                    </a:lnTo>
                    <a:lnTo>
                      <a:pt x="618" y="77"/>
                    </a:lnTo>
                    <a:lnTo>
                      <a:pt x="613" y="77"/>
                    </a:lnTo>
                    <a:lnTo>
                      <a:pt x="611" y="79"/>
                    </a:lnTo>
                    <a:lnTo>
                      <a:pt x="611" y="84"/>
                    </a:lnTo>
                    <a:lnTo>
                      <a:pt x="606" y="84"/>
                    </a:lnTo>
                    <a:lnTo>
                      <a:pt x="604" y="84"/>
                    </a:lnTo>
                    <a:lnTo>
                      <a:pt x="602" y="82"/>
                    </a:lnTo>
                    <a:lnTo>
                      <a:pt x="599" y="79"/>
                    </a:lnTo>
                    <a:lnTo>
                      <a:pt x="602" y="79"/>
                    </a:lnTo>
                    <a:lnTo>
                      <a:pt x="606" y="77"/>
                    </a:lnTo>
                    <a:lnTo>
                      <a:pt x="609" y="74"/>
                    </a:lnTo>
                    <a:lnTo>
                      <a:pt x="613" y="70"/>
                    </a:lnTo>
                    <a:lnTo>
                      <a:pt x="616" y="67"/>
                    </a:lnTo>
                    <a:lnTo>
                      <a:pt x="618" y="65"/>
                    </a:lnTo>
                    <a:lnTo>
                      <a:pt x="621" y="65"/>
                    </a:lnTo>
                    <a:lnTo>
                      <a:pt x="623" y="65"/>
                    </a:lnTo>
                    <a:lnTo>
                      <a:pt x="628" y="65"/>
                    </a:lnTo>
                    <a:lnTo>
                      <a:pt x="630" y="65"/>
                    </a:lnTo>
                    <a:lnTo>
                      <a:pt x="632" y="62"/>
                    </a:lnTo>
                    <a:lnTo>
                      <a:pt x="637" y="60"/>
                    </a:lnTo>
                    <a:lnTo>
                      <a:pt x="635" y="55"/>
                    </a:lnTo>
                    <a:lnTo>
                      <a:pt x="637" y="53"/>
                    </a:lnTo>
                    <a:lnTo>
                      <a:pt x="640" y="50"/>
                    </a:lnTo>
                    <a:lnTo>
                      <a:pt x="642" y="50"/>
                    </a:lnTo>
                    <a:lnTo>
                      <a:pt x="647" y="50"/>
                    </a:lnTo>
                    <a:lnTo>
                      <a:pt x="649" y="50"/>
                    </a:lnTo>
                    <a:lnTo>
                      <a:pt x="651" y="53"/>
                    </a:lnTo>
                    <a:lnTo>
                      <a:pt x="656" y="53"/>
                    </a:lnTo>
                    <a:lnTo>
                      <a:pt x="659" y="50"/>
                    </a:lnTo>
                    <a:lnTo>
                      <a:pt x="661" y="50"/>
                    </a:lnTo>
                    <a:lnTo>
                      <a:pt x="663" y="48"/>
                    </a:lnTo>
                    <a:lnTo>
                      <a:pt x="644" y="48"/>
                    </a:lnTo>
                    <a:lnTo>
                      <a:pt x="642" y="48"/>
                    </a:lnTo>
                    <a:lnTo>
                      <a:pt x="637" y="48"/>
                    </a:lnTo>
                    <a:lnTo>
                      <a:pt x="635" y="50"/>
                    </a:lnTo>
                    <a:lnTo>
                      <a:pt x="630" y="50"/>
                    </a:lnTo>
                    <a:lnTo>
                      <a:pt x="630" y="48"/>
                    </a:lnTo>
                    <a:lnTo>
                      <a:pt x="640" y="43"/>
                    </a:lnTo>
                    <a:lnTo>
                      <a:pt x="670" y="43"/>
                    </a:lnTo>
                    <a:lnTo>
                      <a:pt x="675" y="43"/>
                    </a:lnTo>
                    <a:lnTo>
                      <a:pt x="678" y="43"/>
                    </a:lnTo>
                    <a:lnTo>
                      <a:pt x="682" y="41"/>
                    </a:lnTo>
                    <a:lnTo>
                      <a:pt x="678" y="41"/>
                    </a:lnTo>
                    <a:lnTo>
                      <a:pt x="673" y="38"/>
                    </a:lnTo>
                    <a:lnTo>
                      <a:pt x="656" y="38"/>
                    </a:lnTo>
                    <a:lnTo>
                      <a:pt x="651" y="41"/>
                    </a:lnTo>
                    <a:lnTo>
                      <a:pt x="635" y="41"/>
                    </a:lnTo>
                    <a:lnTo>
                      <a:pt x="635" y="38"/>
                    </a:lnTo>
                    <a:lnTo>
                      <a:pt x="637" y="38"/>
                    </a:lnTo>
                    <a:lnTo>
                      <a:pt x="642" y="38"/>
                    </a:lnTo>
                    <a:lnTo>
                      <a:pt x="687" y="38"/>
                    </a:lnTo>
                    <a:lnTo>
                      <a:pt x="692" y="36"/>
                    </a:lnTo>
                    <a:lnTo>
                      <a:pt x="699" y="34"/>
                    </a:lnTo>
                    <a:lnTo>
                      <a:pt x="701" y="31"/>
                    </a:lnTo>
                    <a:lnTo>
                      <a:pt x="718" y="31"/>
                    </a:lnTo>
                    <a:lnTo>
                      <a:pt x="723" y="29"/>
                    </a:lnTo>
                    <a:lnTo>
                      <a:pt x="725" y="29"/>
                    </a:lnTo>
                    <a:lnTo>
                      <a:pt x="730" y="29"/>
                    </a:lnTo>
                    <a:lnTo>
                      <a:pt x="732" y="26"/>
                    </a:lnTo>
                    <a:lnTo>
                      <a:pt x="730" y="24"/>
                    </a:lnTo>
                    <a:close/>
                    <a:moveTo>
                      <a:pt x="119" y="268"/>
                    </a:moveTo>
                    <a:lnTo>
                      <a:pt x="116" y="266"/>
                    </a:lnTo>
                    <a:lnTo>
                      <a:pt x="119" y="268"/>
                    </a:lnTo>
                    <a:close/>
                    <a:moveTo>
                      <a:pt x="128" y="223"/>
                    </a:moveTo>
                    <a:lnTo>
                      <a:pt x="135" y="223"/>
                    </a:lnTo>
                    <a:lnTo>
                      <a:pt x="138" y="220"/>
                    </a:lnTo>
                    <a:lnTo>
                      <a:pt x="145" y="220"/>
                    </a:lnTo>
                    <a:lnTo>
                      <a:pt x="147" y="220"/>
                    </a:lnTo>
                    <a:lnTo>
                      <a:pt x="147" y="216"/>
                    </a:lnTo>
                    <a:lnTo>
                      <a:pt x="150" y="216"/>
                    </a:lnTo>
                    <a:lnTo>
                      <a:pt x="147" y="213"/>
                    </a:lnTo>
                    <a:lnTo>
                      <a:pt x="145" y="211"/>
                    </a:lnTo>
                    <a:lnTo>
                      <a:pt x="143" y="211"/>
                    </a:lnTo>
                    <a:lnTo>
                      <a:pt x="138" y="211"/>
                    </a:lnTo>
                    <a:lnTo>
                      <a:pt x="135" y="206"/>
                    </a:lnTo>
                    <a:lnTo>
                      <a:pt x="119" y="206"/>
                    </a:lnTo>
                    <a:lnTo>
                      <a:pt x="119" y="213"/>
                    </a:lnTo>
                    <a:lnTo>
                      <a:pt x="116" y="216"/>
                    </a:lnTo>
                    <a:lnTo>
                      <a:pt x="114" y="216"/>
                    </a:lnTo>
                    <a:lnTo>
                      <a:pt x="114" y="218"/>
                    </a:lnTo>
                    <a:lnTo>
                      <a:pt x="116" y="220"/>
                    </a:lnTo>
                    <a:lnTo>
                      <a:pt x="119" y="220"/>
                    </a:lnTo>
                    <a:lnTo>
                      <a:pt x="119" y="225"/>
                    </a:lnTo>
                    <a:lnTo>
                      <a:pt x="128" y="223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3" name="Greece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9975" y="3901"/>
                <a:ext cx="395" cy="409"/>
              </a:xfrm>
              <a:custGeom>
                <a:avLst/>
                <a:gdLst>
                  <a:gd name="T0" fmla="*/ 0 w 534"/>
                  <a:gd name="T1" fmla="*/ 2147483647 h 552"/>
                  <a:gd name="T2" fmla="*/ 2147483647 w 534"/>
                  <a:gd name="T3" fmla="*/ 2147483647 h 552"/>
                  <a:gd name="T4" fmla="*/ 2147483647 w 534"/>
                  <a:gd name="T5" fmla="*/ 2147483647 h 552"/>
                  <a:gd name="T6" fmla="*/ 2147483647 w 534"/>
                  <a:gd name="T7" fmla="*/ 2147483647 h 552"/>
                  <a:gd name="T8" fmla="*/ 2147483647 w 534"/>
                  <a:gd name="T9" fmla="*/ 2147483647 h 552"/>
                  <a:gd name="T10" fmla="*/ 2147483647 w 534"/>
                  <a:gd name="T11" fmla="*/ 2147483647 h 552"/>
                  <a:gd name="T12" fmla="*/ 2147483647 w 534"/>
                  <a:gd name="T13" fmla="*/ 2147483647 h 552"/>
                  <a:gd name="T14" fmla="*/ 2147483647 w 534"/>
                  <a:gd name="T15" fmla="*/ 2147483647 h 552"/>
                  <a:gd name="T16" fmla="*/ 2147483647 w 534"/>
                  <a:gd name="T17" fmla="*/ 2147483647 h 552"/>
                  <a:gd name="T18" fmla="*/ 2147483647 w 534"/>
                  <a:gd name="T19" fmla="*/ 2147483647 h 552"/>
                  <a:gd name="T20" fmla="*/ 2147483647 w 534"/>
                  <a:gd name="T21" fmla="*/ 2147483647 h 552"/>
                  <a:gd name="T22" fmla="*/ 2147483647 w 534"/>
                  <a:gd name="T23" fmla="*/ 2147483647 h 552"/>
                  <a:gd name="T24" fmla="*/ 2147483647 w 534"/>
                  <a:gd name="T25" fmla="*/ 2147483647 h 552"/>
                  <a:gd name="T26" fmla="*/ 2147483647 w 534"/>
                  <a:gd name="T27" fmla="*/ 2147483647 h 552"/>
                  <a:gd name="T28" fmla="*/ 2147483647 w 534"/>
                  <a:gd name="T29" fmla="*/ 2147483647 h 552"/>
                  <a:gd name="T30" fmla="*/ 2147483647 w 534"/>
                  <a:gd name="T31" fmla="*/ 2147483647 h 552"/>
                  <a:gd name="T32" fmla="*/ 2147483647 w 534"/>
                  <a:gd name="T33" fmla="*/ 2147483647 h 552"/>
                  <a:gd name="T34" fmla="*/ 2147483647 w 534"/>
                  <a:gd name="T35" fmla="*/ 2147483647 h 552"/>
                  <a:gd name="T36" fmla="*/ 2147483647 w 534"/>
                  <a:gd name="T37" fmla="*/ 2147483647 h 552"/>
                  <a:gd name="T38" fmla="*/ 2147483647 w 534"/>
                  <a:gd name="T39" fmla="*/ 2147483647 h 552"/>
                  <a:gd name="T40" fmla="*/ 2147483647 w 534"/>
                  <a:gd name="T41" fmla="*/ 2147483647 h 552"/>
                  <a:gd name="T42" fmla="*/ 2147483647 w 534"/>
                  <a:gd name="T43" fmla="*/ 2147483647 h 552"/>
                  <a:gd name="T44" fmla="*/ 2147483647 w 534"/>
                  <a:gd name="T45" fmla="*/ 2147483647 h 552"/>
                  <a:gd name="T46" fmla="*/ 2147483647 w 534"/>
                  <a:gd name="T47" fmla="*/ 2147483647 h 552"/>
                  <a:gd name="T48" fmla="*/ 2147483647 w 534"/>
                  <a:gd name="T49" fmla="*/ 2147483647 h 552"/>
                  <a:gd name="T50" fmla="*/ 2147483647 w 534"/>
                  <a:gd name="T51" fmla="*/ 2147483647 h 552"/>
                  <a:gd name="T52" fmla="*/ 2147483647 w 534"/>
                  <a:gd name="T53" fmla="*/ 2147483647 h 552"/>
                  <a:gd name="T54" fmla="*/ 2147483647 w 534"/>
                  <a:gd name="T55" fmla="*/ 2147483647 h 552"/>
                  <a:gd name="T56" fmla="*/ 2147483647 w 534"/>
                  <a:gd name="T57" fmla="*/ 2147483647 h 552"/>
                  <a:gd name="T58" fmla="*/ 2147483647 w 534"/>
                  <a:gd name="T59" fmla="*/ 2147483647 h 552"/>
                  <a:gd name="T60" fmla="*/ 2147483647 w 534"/>
                  <a:gd name="T61" fmla="*/ 2147483647 h 552"/>
                  <a:gd name="T62" fmla="*/ 2147483647 w 534"/>
                  <a:gd name="T63" fmla="*/ 2147483647 h 552"/>
                  <a:gd name="T64" fmla="*/ 2147483647 w 534"/>
                  <a:gd name="T65" fmla="*/ 2147483647 h 552"/>
                  <a:gd name="T66" fmla="*/ 2147483647 w 534"/>
                  <a:gd name="T67" fmla="*/ 2147483647 h 552"/>
                  <a:gd name="T68" fmla="*/ 2147483647 w 534"/>
                  <a:gd name="T69" fmla="*/ 2147483647 h 552"/>
                  <a:gd name="T70" fmla="*/ 2147483647 w 534"/>
                  <a:gd name="T71" fmla="*/ 2147483647 h 552"/>
                  <a:gd name="T72" fmla="*/ 2147483647 w 534"/>
                  <a:gd name="T73" fmla="*/ 2147483647 h 552"/>
                  <a:gd name="T74" fmla="*/ 2147483647 w 534"/>
                  <a:gd name="T75" fmla="*/ 2147483647 h 552"/>
                  <a:gd name="T76" fmla="*/ 2147483647 w 534"/>
                  <a:gd name="T77" fmla="*/ 2147483647 h 552"/>
                  <a:gd name="T78" fmla="*/ 2147483647 w 534"/>
                  <a:gd name="T79" fmla="*/ 2147483647 h 552"/>
                  <a:gd name="T80" fmla="*/ 2147483647 w 534"/>
                  <a:gd name="T81" fmla="*/ 2147483647 h 552"/>
                  <a:gd name="T82" fmla="*/ 2147483647 w 534"/>
                  <a:gd name="T83" fmla="*/ 2147483647 h 552"/>
                  <a:gd name="T84" fmla="*/ 2147483647 w 534"/>
                  <a:gd name="T85" fmla="*/ 2147483647 h 552"/>
                  <a:gd name="T86" fmla="*/ 2147483647 w 534"/>
                  <a:gd name="T87" fmla="*/ 2147483647 h 552"/>
                  <a:gd name="T88" fmla="*/ 2147483647 w 534"/>
                  <a:gd name="T89" fmla="*/ 2147483647 h 552"/>
                  <a:gd name="T90" fmla="*/ 2147483647 w 534"/>
                  <a:gd name="T91" fmla="*/ 2147483647 h 552"/>
                  <a:gd name="T92" fmla="*/ 2147483647 w 534"/>
                  <a:gd name="T93" fmla="*/ 2147483647 h 552"/>
                  <a:gd name="T94" fmla="*/ 2147483647 w 534"/>
                  <a:gd name="T95" fmla="*/ 2147483647 h 552"/>
                  <a:gd name="T96" fmla="*/ 2147483647 w 534"/>
                  <a:gd name="T97" fmla="*/ 2147483647 h 552"/>
                  <a:gd name="T98" fmla="*/ 2147483647 w 534"/>
                  <a:gd name="T99" fmla="*/ 2147483647 h 552"/>
                  <a:gd name="T100" fmla="*/ 2147483647 w 534"/>
                  <a:gd name="T101" fmla="*/ 2147483647 h 552"/>
                  <a:gd name="T102" fmla="*/ 2147483647 w 534"/>
                  <a:gd name="T103" fmla="*/ 2147483647 h 552"/>
                  <a:gd name="T104" fmla="*/ 2147483647 w 534"/>
                  <a:gd name="T105" fmla="*/ 2147483647 h 552"/>
                  <a:gd name="T106" fmla="*/ 2147483647 w 534"/>
                  <a:gd name="T107" fmla="*/ 2147483647 h 55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34"/>
                  <a:gd name="T163" fmla="*/ 0 h 552"/>
                  <a:gd name="T164" fmla="*/ 534 w 534"/>
                  <a:gd name="T165" fmla="*/ 552 h 55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34" h="552">
                    <a:moveTo>
                      <a:pt x="240" y="108"/>
                    </a:moveTo>
                    <a:lnTo>
                      <a:pt x="270" y="126"/>
                    </a:lnTo>
                    <a:lnTo>
                      <a:pt x="282" y="120"/>
                    </a:lnTo>
                    <a:lnTo>
                      <a:pt x="240" y="108"/>
                    </a:lnTo>
                    <a:close/>
                    <a:moveTo>
                      <a:pt x="24" y="258"/>
                    </a:moveTo>
                    <a:lnTo>
                      <a:pt x="0" y="282"/>
                    </a:lnTo>
                    <a:lnTo>
                      <a:pt x="42" y="294"/>
                    </a:lnTo>
                    <a:lnTo>
                      <a:pt x="24" y="258"/>
                    </a:lnTo>
                    <a:close/>
                    <a:moveTo>
                      <a:pt x="312" y="414"/>
                    </a:moveTo>
                    <a:lnTo>
                      <a:pt x="312" y="420"/>
                    </a:lnTo>
                    <a:lnTo>
                      <a:pt x="324" y="420"/>
                    </a:lnTo>
                    <a:lnTo>
                      <a:pt x="324" y="414"/>
                    </a:lnTo>
                    <a:lnTo>
                      <a:pt x="318" y="408"/>
                    </a:lnTo>
                    <a:lnTo>
                      <a:pt x="312" y="408"/>
                    </a:lnTo>
                    <a:lnTo>
                      <a:pt x="312" y="414"/>
                    </a:lnTo>
                    <a:close/>
                    <a:moveTo>
                      <a:pt x="306" y="390"/>
                    </a:moveTo>
                    <a:lnTo>
                      <a:pt x="300" y="378"/>
                    </a:lnTo>
                    <a:lnTo>
                      <a:pt x="294" y="390"/>
                    </a:lnTo>
                    <a:lnTo>
                      <a:pt x="306" y="390"/>
                    </a:lnTo>
                    <a:close/>
                    <a:moveTo>
                      <a:pt x="294" y="294"/>
                    </a:moveTo>
                    <a:lnTo>
                      <a:pt x="318" y="336"/>
                    </a:lnTo>
                    <a:lnTo>
                      <a:pt x="330" y="318"/>
                    </a:lnTo>
                    <a:lnTo>
                      <a:pt x="294" y="294"/>
                    </a:lnTo>
                    <a:close/>
                    <a:moveTo>
                      <a:pt x="108" y="264"/>
                    </a:moveTo>
                    <a:lnTo>
                      <a:pt x="138" y="264"/>
                    </a:lnTo>
                    <a:lnTo>
                      <a:pt x="144" y="270"/>
                    </a:lnTo>
                    <a:lnTo>
                      <a:pt x="156" y="270"/>
                    </a:lnTo>
                    <a:lnTo>
                      <a:pt x="180" y="282"/>
                    </a:lnTo>
                    <a:lnTo>
                      <a:pt x="192" y="282"/>
                    </a:lnTo>
                    <a:lnTo>
                      <a:pt x="198" y="288"/>
                    </a:lnTo>
                    <a:lnTo>
                      <a:pt x="204" y="288"/>
                    </a:lnTo>
                    <a:lnTo>
                      <a:pt x="216" y="300"/>
                    </a:lnTo>
                    <a:lnTo>
                      <a:pt x="228" y="306"/>
                    </a:lnTo>
                    <a:lnTo>
                      <a:pt x="234" y="312"/>
                    </a:lnTo>
                    <a:lnTo>
                      <a:pt x="246" y="312"/>
                    </a:lnTo>
                    <a:lnTo>
                      <a:pt x="252" y="306"/>
                    </a:lnTo>
                    <a:lnTo>
                      <a:pt x="252" y="288"/>
                    </a:lnTo>
                    <a:lnTo>
                      <a:pt x="228" y="264"/>
                    </a:lnTo>
                    <a:lnTo>
                      <a:pt x="216" y="258"/>
                    </a:lnTo>
                    <a:lnTo>
                      <a:pt x="210" y="252"/>
                    </a:lnTo>
                    <a:lnTo>
                      <a:pt x="204" y="252"/>
                    </a:lnTo>
                    <a:lnTo>
                      <a:pt x="198" y="246"/>
                    </a:lnTo>
                    <a:lnTo>
                      <a:pt x="186" y="246"/>
                    </a:lnTo>
                    <a:lnTo>
                      <a:pt x="174" y="234"/>
                    </a:lnTo>
                    <a:lnTo>
                      <a:pt x="168" y="234"/>
                    </a:lnTo>
                    <a:lnTo>
                      <a:pt x="174" y="228"/>
                    </a:lnTo>
                    <a:lnTo>
                      <a:pt x="192" y="228"/>
                    </a:lnTo>
                    <a:lnTo>
                      <a:pt x="198" y="240"/>
                    </a:lnTo>
                    <a:lnTo>
                      <a:pt x="222" y="252"/>
                    </a:lnTo>
                    <a:lnTo>
                      <a:pt x="234" y="264"/>
                    </a:lnTo>
                    <a:lnTo>
                      <a:pt x="258" y="264"/>
                    </a:lnTo>
                    <a:lnTo>
                      <a:pt x="270" y="252"/>
                    </a:lnTo>
                    <a:lnTo>
                      <a:pt x="258" y="240"/>
                    </a:lnTo>
                    <a:lnTo>
                      <a:pt x="246" y="240"/>
                    </a:lnTo>
                    <a:lnTo>
                      <a:pt x="234" y="234"/>
                    </a:lnTo>
                    <a:lnTo>
                      <a:pt x="222" y="234"/>
                    </a:lnTo>
                    <a:lnTo>
                      <a:pt x="210" y="228"/>
                    </a:lnTo>
                    <a:lnTo>
                      <a:pt x="204" y="216"/>
                    </a:lnTo>
                    <a:lnTo>
                      <a:pt x="198" y="210"/>
                    </a:lnTo>
                    <a:lnTo>
                      <a:pt x="198" y="204"/>
                    </a:lnTo>
                    <a:lnTo>
                      <a:pt x="192" y="192"/>
                    </a:lnTo>
                    <a:lnTo>
                      <a:pt x="186" y="186"/>
                    </a:lnTo>
                    <a:lnTo>
                      <a:pt x="174" y="162"/>
                    </a:lnTo>
                    <a:lnTo>
                      <a:pt x="168" y="156"/>
                    </a:lnTo>
                    <a:lnTo>
                      <a:pt x="162" y="144"/>
                    </a:lnTo>
                    <a:lnTo>
                      <a:pt x="150" y="132"/>
                    </a:lnTo>
                    <a:lnTo>
                      <a:pt x="150" y="120"/>
                    </a:lnTo>
                    <a:lnTo>
                      <a:pt x="144" y="114"/>
                    </a:lnTo>
                    <a:lnTo>
                      <a:pt x="144" y="102"/>
                    </a:lnTo>
                    <a:lnTo>
                      <a:pt x="150" y="96"/>
                    </a:lnTo>
                    <a:lnTo>
                      <a:pt x="156" y="96"/>
                    </a:lnTo>
                    <a:lnTo>
                      <a:pt x="162" y="102"/>
                    </a:lnTo>
                    <a:lnTo>
                      <a:pt x="162" y="108"/>
                    </a:lnTo>
                    <a:lnTo>
                      <a:pt x="168" y="114"/>
                    </a:lnTo>
                    <a:lnTo>
                      <a:pt x="180" y="114"/>
                    </a:lnTo>
                    <a:lnTo>
                      <a:pt x="180" y="120"/>
                    </a:lnTo>
                    <a:lnTo>
                      <a:pt x="186" y="120"/>
                    </a:lnTo>
                    <a:lnTo>
                      <a:pt x="198" y="132"/>
                    </a:lnTo>
                    <a:lnTo>
                      <a:pt x="198" y="144"/>
                    </a:lnTo>
                    <a:lnTo>
                      <a:pt x="204" y="144"/>
                    </a:lnTo>
                    <a:lnTo>
                      <a:pt x="210" y="138"/>
                    </a:lnTo>
                    <a:lnTo>
                      <a:pt x="216" y="138"/>
                    </a:lnTo>
                    <a:lnTo>
                      <a:pt x="204" y="120"/>
                    </a:lnTo>
                    <a:lnTo>
                      <a:pt x="210" y="120"/>
                    </a:lnTo>
                    <a:lnTo>
                      <a:pt x="234" y="132"/>
                    </a:lnTo>
                    <a:lnTo>
                      <a:pt x="222" y="114"/>
                    </a:lnTo>
                    <a:lnTo>
                      <a:pt x="228" y="108"/>
                    </a:lnTo>
                    <a:lnTo>
                      <a:pt x="228" y="84"/>
                    </a:lnTo>
                    <a:lnTo>
                      <a:pt x="240" y="72"/>
                    </a:lnTo>
                    <a:lnTo>
                      <a:pt x="270" y="72"/>
                    </a:lnTo>
                    <a:lnTo>
                      <a:pt x="276" y="78"/>
                    </a:lnTo>
                    <a:lnTo>
                      <a:pt x="276" y="90"/>
                    </a:lnTo>
                    <a:lnTo>
                      <a:pt x="288" y="90"/>
                    </a:lnTo>
                    <a:lnTo>
                      <a:pt x="294" y="84"/>
                    </a:lnTo>
                    <a:lnTo>
                      <a:pt x="300" y="72"/>
                    </a:lnTo>
                    <a:lnTo>
                      <a:pt x="306" y="66"/>
                    </a:lnTo>
                    <a:lnTo>
                      <a:pt x="342" y="66"/>
                    </a:lnTo>
                    <a:lnTo>
                      <a:pt x="360" y="72"/>
                    </a:lnTo>
                    <a:lnTo>
                      <a:pt x="372" y="72"/>
                    </a:lnTo>
                    <a:lnTo>
                      <a:pt x="378" y="78"/>
                    </a:lnTo>
                    <a:lnTo>
                      <a:pt x="384" y="78"/>
                    </a:lnTo>
                    <a:lnTo>
                      <a:pt x="384" y="72"/>
                    </a:lnTo>
                    <a:lnTo>
                      <a:pt x="390" y="60"/>
                    </a:lnTo>
                    <a:lnTo>
                      <a:pt x="390" y="48"/>
                    </a:lnTo>
                    <a:lnTo>
                      <a:pt x="384" y="42"/>
                    </a:lnTo>
                    <a:lnTo>
                      <a:pt x="384" y="36"/>
                    </a:lnTo>
                    <a:lnTo>
                      <a:pt x="390" y="30"/>
                    </a:lnTo>
                    <a:lnTo>
                      <a:pt x="408" y="30"/>
                    </a:lnTo>
                    <a:lnTo>
                      <a:pt x="408" y="18"/>
                    </a:lnTo>
                    <a:lnTo>
                      <a:pt x="402" y="12"/>
                    </a:lnTo>
                    <a:lnTo>
                      <a:pt x="402" y="6"/>
                    </a:lnTo>
                    <a:lnTo>
                      <a:pt x="390" y="6"/>
                    </a:lnTo>
                    <a:lnTo>
                      <a:pt x="384" y="0"/>
                    </a:lnTo>
                    <a:lnTo>
                      <a:pt x="366" y="6"/>
                    </a:lnTo>
                    <a:lnTo>
                      <a:pt x="372" y="12"/>
                    </a:lnTo>
                    <a:lnTo>
                      <a:pt x="372" y="30"/>
                    </a:lnTo>
                    <a:lnTo>
                      <a:pt x="366" y="36"/>
                    </a:lnTo>
                    <a:lnTo>
                      <a:pt x="348" y="36"/>
                    </a:lnTo>
                    <a:lnTo>
                      <a:pt x="336" y="24"/>
                    </a:lnTo>
                    <a:lnTo>
                      <a:pt x="324" y="36"/>
                    </a:lnTo>
                    <a:lnTo>
                      <a:pt x="312" y="36"/>
                    </a:lnTo>
                    <a:lnTo>
                      <a:pt x="300" y="24"/>
                    </a:lnTo>
                    <a:lnTo>
                      <a:pt x="294" y="30"/>
                    </a:lnTo>
                    <a:lnTo>
                      <a:pt x="282" y="30"/>
                    </a:lnTo>
                    <a:lnTo>
                      <a:pt x="264" y="12"/>
                    </a:lnTo>
                    <a:lnTo>
                      <a:pt x="264" y="6"/>
                    </a:lnTo>
                    <a:lnTo>
                      <a:pt x="234" y="12"/>
                    </a:lnTo>
                    <a:lnTo>
                      <a:pt x="228" y="30"/>
                    </a:lnTo>
                    <a:lnTo>
                      <a:pt x="204" y="24"/>
                    </a:lnTo>
                    <a:lnTo>
                      <a:pt x="198" y="30"/>
                    </a:lnTo>
                    <a:lnTo>
                      <a:pt x="186" y="36"/>
                    </a:lnTo>
                    <a:lnTo>
                      <a:pt x="174" y="36"/>
                    </a:lnTo>
                    <a:lnTo>
                      <a:pt x="168" y="30"/>
                    </a:lnTo>
                    <a:lnTo>
                      <a:pt x="162" y="30"/>
                    </a:lnTo>
                    <a:lnTo>
                      <a:pt x="150" y="36"/>
                    </a:lnTo>
                    <a:lnTo>
                      <a:pt x="138" y="48"/>
                    </a:lnTo>
                    <a:lnTo>
                      <a:pt x="126" y="54"/>
                    </a:lnTo>
                    <a:lnTo>
                      <a:pt x="102" y="54"/>
                    </a:lnTo>
                    <a:lnTo>
                      <a:pt x="102" y="60"/>
                    </a:lnTo>
                    <a:lnTo>
                      <a:pt x="96" y="72"/>
                    </a:lnTo>
                    <a:lnTo>
                      <a:pt x="72" y="72"/>
                    </a:lnTo>
                    <a:lnTo>
                      <a:pt x="66" y="66"/>
                    </a:lnTo>
                    <a:lnTo>
                      <a:pt x="60" y="66"/>
                    </a:lnTo>
                    <a:lnTo>
                      <a:pt x="48" y="72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42" y="102"/>
                    </a:lnTo>
                    <a:lnTo>
                      <a:pt x="24" y="102"/>
                    </a:lnTo>
                    <a:lnTo>
                      <a:pt x="24" y="126"/>
                    </a:lnTo>
                    <a:lnTo>
                      <a:pt x="12" y="132"/>
                    </a:lnTo>
                    <a:lnTo>
                      <a:pt x="0" y="132"/>
                    </a:lnTo>
                    <a:lnTo>
                      <a:pt x="0" y="198"/>
                    </a:lnTo>
                    <a:lnTo>
                      <a:pt x="6" y="204"/>
                    </a:lnTo>
                    <a:lnTo>
                      <a:pt x="18" y="210"/>
                    </a:lnTo>
                    <a:lnTo>
                      <a:pt x="24" y="216"/>
                    </a:lnTo>
                    <a:lnTo>
                      <a:pt x="30" y="228"/>
                    </a:lnTo>
                    <a:lnTo>
                      <a:pt x="36" y="234"/>
                    </a:lnTo>
                    <a:lnTo>
                      <a:pt x="42" y="246"/>
                    </a:lnTo>
                    <a:lnTo>
                      <a:pt x="54" y="258"/>
                    </a:lnTo>
                    <a:lnTo>
                      <a:pt x="60" y="270"/>
                    </a:lnTo>
                    <a:lnTo>
                      <a:pt x="84" y="270"/>
                    </a:lnTo>
                    <a:lnTo>
                      <a:pt x="96" y="264"/>
                    </a:lnTo>
                    <a:lnTo>
                      <a:pt x="108" y="264"/>
                    </a:lnTo>
                    <a:close/>
                    <a:moveTo>
                      <a:pt x="396" y="252"/>
                    </a:moveTo>
                    <a:lnTo>
                      <a:pt x="372" y="252"/>
                    </a:lnTo>
                    <a:lnTo>
                      <a:pt x="372" y="270"/>
                    </a:lnTo>
                    <a:lnTo>
                      <a:pt x="384" y="294"/>
                    </a:lnTo>
                    <a:lnTo>
                      <a:pt x="396" y="252"/>
                    </a:lnTo>
                    <a:close/>
                    <a:moveTo>
                      <a:pt x="24" y="312"/>
                    </a:moveTo>
                    <a:lnTo>
                      <a:pt x="18" y="318"/>
                    </a:lnTo>
                    <a:lnTo>
                      <a:pt x="24" y="324"/>
                    </a:lnTo>
                    <a:lnTo>
                      <a:pt x="30" y="324"/>
                    </a:lnTo>
                    <a:lnTo>
                      <a:pt x="36" y="330"/>
                    </a:lnTo>
                    <a:lnTo>
                      <a:pt x="42" y="324"/>
                    </a:lnTo>
                    <a:lnTo>
                      <a:pt x="42" y="318"/>
                    </a:lnTo>
                    <a:lnTo>
                      <a:pt x="30" y="306"/>
                    </a:lnTo>
                    <a:lnTo>
                      <a:pt x="24" y="312"/>
                    </a:lnTo>
                    <a:close/>
                    <a:moveTo>
                      <a:pt x="378" y="390"/>
                    </a:moveTo>
                    <a:lnTo>
                      <a:pt x="378" y="408"/>
                    </a:lnTo>
                    <a:lnTo>
                      <a:pt x="390" y="390"/>
                    </a:lnTo>
                    <a:lnTo>
                      <a:pt x="378" y="390"/>
                    </a:lnTo>
                    <a:close/>
                    <a:moveTo>
                      <a:pt x="408" y="330"/>
                    </a:moveTo>
                    <a:lnTo>
                      <a:pt x="396" y="330"/>
                    </a:lnTo>
                    <a:lnTo>
                      <a:pt x="384" y="336"/>
                    </a:lnTo>
                    <a:lnTo>
                      <a:pt x="384" y="342"/>
                    </a:lnTo>
                    <a:lnTo>
                      <a:pt x="396" y="342"/>
                    </a:lnTo>
                    <a:lnTo>
                      <a:pt x="402" y="336"/>
                    </a:lnTo>
                    <a:lnTo>
                      <a:pt x="408" y="336"/>
                    </a:lnTo>
                    <a:lnTo>
                      <a:pt x="408" y="330"/>
                    </a:lnTo>
                    <a:close/>
                    <a:moveTo>
                      <a:pt x="396" y="192"/>
                    </a:moveTo>
                    <a:lnTo>
                      <a:pt x="372" y="198"/>
                    </a:lnTo>
                    <a:lnTo>
                      <a:pt x="372" y="210"/>
                    </a:lnTo>
                    <a:lnTo>
                      <a:pt x="390" y="210"/>
                    </a:lnTo>
                    <a:lnTo>
                      <a:pt x="396" y="216"/>
                    </a:lnTo>
                    <a:lnTo>
                      <a:pt x="396" y="222"/>
                    </a:lnTo>
                    <a:lnTo>
                      <a:pt x="414" y="222"/>
                    </a:lnTo>
                    <a:lnTo>
                      <a:pt x="414" y="210"/>
                    </a:lnTo>
                    <a:lnTo>
                      <a:pt x="396" y="192"/>
                    </a:lnTo>
                    <a:close/>
                    <a:moveTo>
                      <a:pt x="342" y="372"/>
                    </a:moveTo>
                    <a:lnTo>
                      <a:pt x="342" y="378"/>
                    </a:lnTo>
                    <a:lnTo>
                      <a:pt x="348" y="384"/>
                    </a:lnTo>
                    <a:lnTo>
                      <a:pt x="360" y="384"/>
                    </a:lnTo>
                    <a:lnTo>
                      <a:pt x="366" y="378"/>
                    </a:lnTo>
                    <a:lnTo>
                      <a:pt x="366" y="372"/>
                    </a:lnTo>
                    <a:lnTo>
                      <a:pt x="360" y="366"/>
                    </a:lnTo>
                    <a:lnTo>
                      <a:pt x="342" y="366"/>
                    </a:lnTo>
                    <a:lnTo>
                      <a:pt x="342" y="372"/>
                    </a:lnTo>
                    <a:close/>
                    <a:moveTo>
                      <a:pt x="444" y="312"/>
                    </a:moveTo>
                    <a:lnTo>
                      <a:pt x="432" y="312"/>
                    </a:lnTo>
                    <a:lnTo>
                      <a:pt x="432" y="330"/>
                    </a:lnTo>
                    <a:lnTo>
                      <a:pt x="444" y="336"/>
                    </a:lnTo>
                    <a:lnTo>
                      <a:pt x="450" y="330"/>
                    </a:lnTo>
                    <a:lnTo>
                      <a:pt x="450" y="318"/>
                    </a:lnTo>
                    <a:lnTo>
                      <a:pt x="444" y="312"/>
                    </a:lnTo>
                    <a:close/>
                    <a:moveTo>
                      <a:pt x="444" y="372"/>
                    </a:moveTo>
                    <a:lnTo>
                      <a:pt x="456" y="354"/>
                    </a:lnTo>
                    <a:lnTo>
                      <a:pt x="438" y="354"/>
                    </a:lnTo>
                    <a:lnTo>
                      <a:pt x="444" y="372"/>
                    </a:lnTo>
                    <a:close/>
                    <a:moveTo>
                      <a:pt x="276" y="222"/>
                    </a:moveTo>
                    <a:lnTo>
                      <a:pt x="276" y="240"/>
                    </a:lnTo>
                    <a:lnTo>
                      <a:pt x="288" y="240"/>
                    </a:lnTo>
                    <a:lnTo>
                      <a:pt x="276" y="222"/>
                    </a:lnTo>
                    <a:close/>
                    <a:moveTo>
                      <a:pt x="534" y="420"/>
                    </a:moveTo>
                    <a:lnTo>
                      <a:pt x="522" y="420"/>
                    </a:lnTo>
                    <a:lnTo>
                      <a:pt x="516" y="426"/>
                    </a:lnTo>
                    <a:lnTo>
                      <a:pt x="510" y="438"/>
                    </a:lnTo>
                    <a:lnTo>
                      <a:pt x="510" y="468"/>
                    </a:lnTo>
                    <a:lnTo>
                      <a:pt x="516" y="468"/>
                    </a:lnTo>
                    <a:lnTo>
                      <a:pt x="522" y="456"/>
                    </a:lnTo>
                    <a:lnTo>
                      <a:pt x="528" y="450"/>
                    </a:lnTo>
                    <a:lnTo>
                      <a:pt x="534" y="438"/>
                    </a:lnTo>
                    <a:lnTo>
                      <a:pt x="534" y="420"/>
                    </a:lnTo>
                    <a:close/>
                    <a:moveTo>
                      <a:pt x="462" y="384"/>
                    </a:moveTo>
                    <a:lnTo>
                      <a:pt x="456" y="408"/>
                    </a:lnTo>
                    <a:lnTo>
                      <a:pt x="498" y="378"/>
                    </a:lnTo>
                    <a:lnTo>
                      <a:pt x="486" y="372"/>
                    </a:lnTo>
                    <a:lnTo>
                      <a:pt x="462" y="384"/>
                    </a:lnTo>
                    <a:close/>
                    <a:moveTo>
                      <a:pt x="462" y="510"/>
                    </a:moveTo>
                    <a:lnTo>
                      <a:pt x="480" y="510"/>
                    </a:lnTo>
                    <a:lnTo>
                      <a:pt x="468" y="468"/>
                    </a:lnTo>
                    <a:lnTo>
                      <a:pt x="462" y="510"/>
                    </a:lnTo>
                    <a:close/>
                    <a:moveTo>
                      <a:pt x="276" y="330"/>
                    </a:moveTo>
                    <a:lnTo>
                      <a:pt x="270" y="336"/>
                    </a:lnTo>
                    <a:lnTo>
                      <a:pt x="270" y="348"/>
                    </a:lnTo>
                    <a:lnTo>
                      <a:pt x="276" y="348"/>
                    </a:lnTo>
                    <a:lnTo>
                      <a:pt x="288" y="336"/>
                    </a:lnTo>
                    <a:lnTo>
                      <a:pt x="282" y="330"/>
                    </a:lnTo>
                    <a:lnTo>
                      <a:pt x="276" y="330"/>
                    </a:lnTo>
                    <a:close/>
                    <a:moveTo>
                      <a:pt x="186" y="432"/>
                    </a:moveTo>
                    <a:lnTo>
                      <a:pt x="180" y="438"/>
                    </a:lnTo>
                    <a:lnTo>
                      <a:pt x="180" y="450"/>
                    </a:lnTo>
                    <a:lnTo>
                      <a:pt x="186" y="456"/>
                    </a:lnTo>
                    <a:lnTo>
                      <a:pt x="198" y="444"/>
                    </a:lnTo>
                    <a:lnTo>
                      <a:pt x="198" y="438"/>
                    </a:lnTo>
                    <a:lnTo>
                      <a:pt x="192" y="432"/>
                    </a:lnTo>
                    <a:lnTo>
                      <a:pt x="186" y="432"/>
                    </a:lnTo>
                    <a:close/>
                    <a:moveTo>
                      <a:pt x="384" y="528"/>
                    </a:moveTo>
                    <a:lnTo>
                      <a:pt x="378" y="528"/>
                    </a:lnTo>
                    <a:lnTo>
                      <a:pt x="378" y="516"/>
                    </a:lnTo>
                    <a:lnTo>
                      <a:pt x="372" y="510"/>
                    </a:lnTo>
                    <a:lnTo>
                      <a:pt x="342" y="510"/>
                    </a:lnTo>
                    <a:lnTo>
                      <a:pt x="306" y="504"/>
                    </a:lnTo>
                    <a:lnTo>
                      <a:pt x="276" y="504"/>
                    </a:lnTo>
                    <a:lnTo>
                      <a:pt x="246" y="486"/>
                    </a:lnTo>
                    <a:lnTo>
                      <a:pt x="228" y="504"/>
                    </a:lnTo>
                    <a:lnTo>
                      <a:pt x="234" y="510"/>
                    </a:lnTo>
                    <a:lnTo>
                      <a:pt x="246" y="516"/>
                    </a:lnTo>
                    <a:lnTo>
                      <a:pt x="252" y="522"/>
                    </a:lnTo>
                    <a:lnTo>
                      <a:pt x="258" y="516"/>
                    </a:lnTo>
                    <a:lnTo>
                      <a:pt x="264" y="528"/>
                    </a:lnTo>
                    <a:lnTo>
                      <a:pt x="300" y="528"/>
                    </a:lnTo>
                    <a:lnTo>
                      <a:pt x="312" y="552"/>
                    </a:lnTo>
                    <a:lnTo>
                      <a:pt x="354" y="546"/>
                    </a:lnTo>
                    <a:lnTo>
                      <a:pt x="354" y="540"/>
                    </a:lnTo>
                    <a:lnTo>
                      <a:pt x="402" y="540"/>
                    </a:lnTo>
                    <a:lnTo>
                      <a:pt x="414" y="528"/>
                    </a:lnTo>
                    <a:lnTo>
                      <a:pt x="414" y="522"/>
                    </a:lnTo>
                    <a:lnTo>
                      <a:pt x="408" y="516"/>
                    </a:lnTo>
                    <a:lnTo>
                      <a:pt x="402" y="516"/>
                    </a:lnTo>
                    <a:lnTo>
                      <a:pt x="396" y="522"/>
                    </a:lnTo>
                    <a:lnTo>
                      <a:pt x="390" y="522"/>
                    </a:lnTo>
                    <a:lnTo>
                      <a:pt x="384" y="528"/>
                    </a:lnTo>
                    <a:close/>
                    <a:moveTo>
                      <a:pt x="420" y="408"/>
                    </a:moveTo>
                    <a:lnTo>
                      <a:pt x="408" y="408"/>
                    </a:lnTo>
                    <a:lnTo>
                      <a:pt x="408" y="420"/>
                    </a:lnTo>
                    <a:lnTo>
                      <a:pt x="420" y="420"/>
                    </a:lnTo>
                    <a:lnTo>
                      <a:pt x="426" y="414"/>
                    </a:lnTo>
                    <a:lnTo>
                      <a:pt x="420" y="408"/>
                    </a:lnTo>
                    <a:close/>
                    <a:moveTo>
                      <a:pt x="114" y="276"/>
                    </a:moveTo>
                    <a:lnTo>
                      <a:pt x="90" y="288"/>
                    </a:lnTo>
                    <a:lnTo>
                      <a:pt x="84" y="288"/>
                    </a:lnTo>
                    <a:lnTo>
                      <a:pt x="66" y="312"/>
                    </a:lnTo>
                    <a:lnTo>
                      <a:pt x="96" y="336"/>
                    </a:lnTo>
                    <a:lnTo>
                      <a:pt x="96" y="348"/>
                    </a:lnTo>
                    <a:lnTo>
                      <a:pt x="90" y="366"/>
                    </a:lnTo>
                    <a:lnTo>
                      <a:pt x="90" y="384"/>
                    </a:lnTo>
                    <a:lnTo>
                      <a:pt x="96" y="390"/>
                    </a:lnTo>
                    <a:lnTo>
                      <a:pt x="108" y="396"/>
                    </a:lnTo>
                    <a:lnTo>
                      <a:pt x="114" y="396"/>
                    </a:lnTo>
                    <a:lnTo>
                      <a:pt x="114" y="390"/>
                    </a:lnTo>
                    <a:lnTo>
                      <a:pt x="126" y="378"/>
                    </a:lnTo>
                    <a:lnTo>
                      <a:pt x="132" y="378"/>
                    </a:lnTo>
                    <a:lnTo>
                      <a:pt x="156" y="420"/>
                    </a:lnTo>
                    <a:lnTo>
                      <a:pt x="162" y="390"/>
                    </a:lnTo>
                    <a:lnTo>
                      <a:pt x="180" y="414"/>
                    </a:lnTo>
                    <a:lnTo>
                      <a:pt x="204" y="420"/>
                    </a:lnTo>
                    <a:lnTo>
                      <a:pt x="186" y="402"/>
                    </a:lnTo>
                    <a:lnTo>
                      <a:pt x="192" y="396"/>
                    </a:lnTo>
                    <a:lnTo>
                      <a:pt x="192" y="372"/>
                    </a:lnTo>
                    <a:lnTo>
                      <a:pt x="186" y="366"/>
                    </a:lnTo>
                    <a:lnTo>
                      <a:pt x="180" y="354"/>
                    </a:lnTo>
                    <a:lnTo>
                      <a:pt x="174" y="348"/>
                    </a:lnTo>
                    <a:lnTo>
                      <a:pt x="168" y="336"/>
                    </a:lnTo>
                    <a:lnTo>
                      <a:pt x="168" y="330"/>
                    </a:lnTo>
                    <a:lnTo>
                      <a:pt x="186" y="330"/>
                    </a:lnTo>
                    <a:lnTo>
                      <a:pt x="198" y="336"/>
                    </a:lnTo>
                    <a:lnTo>
                      <a:pt x="210" y="348"/>
                    </a:lnTo>
                    <a:lnTo>
                      <a:pt x="222" y="342"/>
                    </a:lnTo>
                    <a:lnTo>
                      <a:pt x="210" y="336"/>
                    </a:lnTo>
                    <a:lnTo>
                      <a:pt x="204" y="324"/>
                    </a:lnTo>
                    <a:lnTo>
                      <a:pt x="192" y="318"/>
                    </a:lnTo>
                    <a:lnTo>
                      <a:pt x="186" y="312"/>
                    </a:lnTo>
                    <a:lnTo>
                      <a:pt x="174" y="306"/>
                    </a:lnTo>
                    <a:lnTo>
                      <a:pt x="156" y="294"/>
                    </a:lnTo>
                    <a:lnTo>
                      <a:pt x="138" y="288"/>
                    </a:lnTo>
                    <a:lnTo>
                      <a:pt x="126" y="282"/>
                    </a:lnTo>
                    <a:lnTo>
                      <a:pt x="120" y="276"/>
                    </a:lnTo>
                    <a:lnTo>
                      <a:pt x="114" y="27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4" name="Ghana" descr="© INSCALE GmbH, 05.05.2010&#10;http://www.presentationload.com/"/>
              <p:cNvSpPr/>
              <p:nvPr/>
            </p:nvSpPr>
            <p:spPr bwMode="gray">
              <a:xfrm>
                <a:off x="8767" y="5734"/>
                <a:ext cx="241" cy="383"/>
              </a:xfrm>
              <a:custGeom>
                <a:avLst/>
                <a:gdLst>
                  <a:gd name="T0" fmla="*/ 2147483647 w 324"/>
                  <a:gd name="T1" fmla="*/ 2147483647 h 516"/>
                  <a:gd name="T2" fmla="*/ 2147483647 w 324"/>
                  <a:gd name="T3" fmla="*/ 2147483647 h 516"/>
                  <a:gd name="T4" fmla="*/ 2147483647 w 324"/>
                  <a:gd name="T5" fmla="*/ 2147483647 h 516"/>
                  <a:gd name="T6" fmla="*/ 2147483647 w 324"/>
                  <a:gd name="T7" fmla="*/ 2147483647 h 516"/>
                  <a:gd name="T8" fmla="*/ 2147483647 w 324"/>
                  <a:gd name="T9" fmla="*/ 2147483647 h 516"/>
                  <a:gd name="T10" fmla="*/ 2147483647 w 324"/>
                  <a:gd name="T11" fmla="*/ 2147483647 h 516"/>
                  <a:gd name="T12" fmla="*/ 2147483647 w 324"/>
                  <a:gd name="T13" fmla="*/ 2147483647 h 516"/>
                  <a:gd name="T14" fmla="*/ 2147483647 w 324"/>
                  <a:gd name="T15" fmla="*/ 2147483647 h 516"/>
                  <a:gd name="T16" fmla="*/ 2147483647 w 324"/>
                  <a:gd name="T17" fmla="*/ 2147483647 h 516"/>
                  <a:gd name="T18" fmla="*/ 2147483647 w 324"/>
                  <a:gd name="T19" fmla="*/ 2147483647 h 516"/>
                  <a:gd name="T20" fmla="*/ 2147483647 w 324"/>
                  <a:gd name="T21" fmla="*/ 2147483647 h 516"/>
                  <a:gd name="T22" fmla="*/ 2147483647 w 324"/>
                  <a:gd name="T23" fmla="*/ 2147483647 h 516"/>
                  <a:gd name="T24" fmla="*/ 2147483647 w 324"/>
                  <a:gd name="T25" fmla="*/ 2147483647 h 516"/>
                  <a:gd name="T26" fmla="*/ 2147483647 w 324"/>
                  <a:gd name="T27" fmla="*/ 0 h 516"/>
                  <a:gd name="T28" fmla="*/ 2147483647 w 324"/>
                  <a:gd name="T29" fmla="*/ 2147483647 h 516"/>
                  <a:gd name="T30" fmla="*/ 2147483647 w 324"/>
                  <a:gd name="T31" fmla="*/ 2147483647 h 516"/>
                  <a:gd name="T32" fmla="*/ 2147483647 w 324"/>
                  <a:gd name="T33" fmla="*/ 2147483647 h 516"/>
                  <a:gd name="T34" fmla="*/ 2147483647 w 324"/>
                  <a:gd name="T35" fmla="*/ 2147483647 h 516"/>
                  <a:gd name="T36" fmla="*/ 2147483647 w 324"/>
                  <a:gd name="T37" fmla="*/ 2147483647 h 516"/>
                  <a:gd name="T38" fmla="*/ 2147483647 w 324"/>
                  <a:gd name="T39" fmla="*/ 2147483647 h 516"/>
                  <a:gd name="T40" fmla="*/ 2147483647 w 324"/>
                  <a:gd name="T41" fmla="*/ 2147483647 h 516"/>
                  <a:gd name="T42" fmla="*/ 2147483647 w 324"/>
                  <a:gd name="T43" fmla="*/ 2147483647 h 516"/>
                  <a:gd name="T44" fmla="*/ 2147483647 w 324"/>
                  <a:gd name="T45" fmla="*/ 2147483647 h 516"/>
                  <a:gd name="T46" fmla="*/ 2147483647 w 324"/>
                  <a:gd name="T47" fmla="*/ 2147483647 h 516"/>
                  <a:gd name="T48" fmla="*/ 2147483647 w 324"/>
                  <a:gd name="T49" fmla="*/ 2147483647 h 516"/>
                  <a:gd name="T50" fmla="*/ 2147483647 w 324"/>
                  <a:gd name="T51" fmla="*/ 2147483647 h 516"/>
                  <a:gd name="T52" fmla="*/ 2147483647 w 324"/>
                  <a:gd name="T53" fmla="*/ 2147483647 h 516"/>
                  <a:gd name="T54" fmla="*/ 0 w 324"/>
                  <a:gd name="T55" fmla="*/ 2147483647 h 516"/>
                  <a:gd name="T56" fmla="*/ 2147483647 w 324"/>
                  <a:gd name="T57" fmla="*/ 2147483647 h 516"/>
                  <a:gd name="T58" fmla="*/ 2147483647 w 324"/>
                  <a:gd name="T59" fmla="*/ 2147483647 h 516"/>
                  <a:gd name="T60" fmla="*/ 2147483647 w 324"/>
                  <a:gd name="T61" fmla="*/ 2147483647 h 516"/>
                  <a:gd name="T62" fmla="*/ 2147483647 w 324"/>
                  <a:gd name="T63" fmla="*/ 2147483647 h 516"/>
                  <a:gd name="T64" fmla="*/ 2147483647 w 324"/>
                  <a:gd name="T65" fmla="*/ 2147483647 h 516"/>
                  <a:gd name="T66" fmla="*/ 2147483647 w 324"/>
                  <a:gd name="T67" fmla="*/ 2147483647 h 516"/>
                  <a:gd name="T68" fmla="*/ 2147483647 w 324"/>
                  <a:gd name="T69" fmla="*/ 2147483647 h 516"/>
                  <a:gd name="T70" fmla="*/ 2147483647 w 324"/>
                  <a:gd name="T71" fmla="*/ 2147483647 h 516"/>
                  <a:gd name="T72" fmla="*/ 2147483647 w 324"/>
                  <a:gd name="T73" fmla="*/ 2147483647 h 516"/>
                  <a:gd name="T74" fmla="*/ 2147483647 w 324"/>
                  <a:gd name="T75" fmla="*/ 2147483647 h 516"/>
                  <a:gd name="T76" fmla="*/ 2147483647 w 324"/>
                  <a:gd name="T77" fmla="*/ 2147483647 h 516"/>
                  <a:gd name="T78" fmla="*/ 2147483647 w 324"/>
                  <a:gd name="T79" fmla="*/ 2147483647 h 516"/>
                  <a:gd name="T80" fmla="*/ 2147483647 w 324"/>
                  <a:gd name="T81" fmla="*/ 2147483647 h 516"/>
                  <a:gd name="T82" fmla="*/ 2147483647 w 324"/>
                  <a:gd name="T83" fmla="*/ 2147483647 h 516"/>
                  <a:gd name="T84" fmla="*/ 2147483647 w 324"/>
                  <a:gd name="T85" fmla="*/ 2147483647 h 516"/>
                  <a:gd name="T86" fmla="*/ 2147483647 w 324"/>
                  <a:gd name="T87" fmla="*/ 2147483647 h 51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4"/>
                  <a:gd name="T133" fmla="*/ 0 h 516"/>
                  <a:gd name="T134" fmla="*/ 324 w 324"/>
                  <a:gd name="T135" fmla="*/ 516 h 51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4" h="516">
                    <a:moveTo>
                      <a:pt x="282" y="342"/>
                    </a:moveTo>
                    <a:lnTo>
                      <a:pt x="282" y="330"/>
                    </a:lnTo>
                    <a:lnTo>
                      <a:pt x="288" y="318"/>
                    </a:lnTo>
                    <a:lnTo>
                      <a:pt x="288" y="306"/>
                    </a:lnTo>
                    <a:lnTo>
                      <a:pt x="282" y="300"/>
                    </a:lnTo>
                    <a:lnTo>
                      <a:pt x="276" y="300"/>
                    </a:lnTo>
                    <a:lnTo>
                      <a:pt x="276" y="282"/>
                    </a:lnTo>
                    <a:lnTo>
                      <a:pt x="282" y="276"/>
                    </a:lnTo>
                    <a:lnTo>
                      <a:pt x="282" y="234"/>
                    </a:lnTo>
                    <a:lnTo>
                      <a:pt x="288" y="228"/>
                    </a:lnTo>
                    <a:lnTo>
                      <a:pt x="288" y="216"/>
                    </a:lnTo>
                    <a:lnTo>
                      <a:pt x="282" y="210"/>
                    </a:lnTo>
                    <a:lnTo>
                      <a:pt x="270" y="204"/>
                    </a:lnTo>
                    <a:lnTo>
                      <a:pt x="264" y="198"/>
                    </a:lnTo>
                    <a:lnTo>
                      <a:pt x="276" y="186"/>
                    </a:lnTo>
                    <a:lnTo>
                      <a:pt x="282" y="186"/>
                    </a:lnTo>
                    <a:lnTo>
                      <a:pt x="282" y="180"/>
                    </a:lnTo>
                    <a:lnTo>
                      <a:pt x="270" y="168"/>
                    </a:lnTo>
                    <a:lnTo>
                      <a:pt x="276" y="156"/>
                    </a:lnTo>
                    <a:lnTo>
                      <a:pt x="276" y="132"/>
                    </a:lnTo>
                    <a:lnTo>
                      <a:pt x="270" y="126"/>
                    </a:lnTo>
                    <a:lnTo>
                      <a:pt x="264" y="126"/>
                    </a:lnTo>
                    <a:lnTo>
                      <a:pt x="252" y="138"/>
                    </a:lnTo>
                    <a:lnTo>
                      <a:pt x="264" y="60"/>
                    </a:lnTo>
                    <a:lnTo>
                      <a:pt x="228" y="36"/>
                    </a:lnTo>
                    <a:lnTo>
                      <a:pt x="240" y="24"/>
                    </a:lnTo>
                    <a:lnTo>
                      <a:pt x="240" y="6"/>
                    </a:lnTo>
                    <a:lnTo>
                      <a:pt x="222" y="0"/>
                    </a:lnTo>
                    <a:lnTo>
                      <a:pt x="198" y="12"/>
                    </a:lnTo>
                    <a:lnTo>
                      <a:pt x="42" y="12"/>
                    </a:lnTo>
                    <a:lnTo>
                      <a:pt x="36" y="18"/>
                    </a:lnTo>
                    <a:lnTo>
                      <a:pt x="30" y="30"/>
                    </a:lnTo>
                    <a:lnTo>
                      <a:pt x="30" y="48"/>
                    </a:lnTo>
                    <a:lnTo>
                      <a:pt x="36" y="48"/>
                    </a:lnTo>
                    <a:lnTo>
                      <a:pt x="42" y="78"/>
                    </a:lnTo>
                    <a:lnTo>
                      <a:pt x="42" y="132"/>
                    </a:lnTo>
                    <a:lnTo>
                      <a:pt x="48" y="126"/>
                    </a:lnTo>
                    <a:lnTo>
                      <a:pt x="54" y="156"/>
                    </a:lnTo>
                    <a:lnTo>
                      <a:pt x="42" y="156"/>
                    </a:lnTo>
                    <a:lnTo>
                      <a:pt x="42" y="162"/>
                    </a:lnTo>
                    <a:lnTo>
                      <a:pt x="48" y="168"/>
                    </a:lnTo>
                    <a:lnTo>
                      <a:pt x="48" y="180"/>
                    </a:lnTo>
                    <a:lnTo>
                      <a:pt x="54" y="192"/>
                    </a:lnTo>
                    <a:lnTo>
                      <a:pt x="54" y="204"/>
                    </a:lnTo>
                    <a:lnTo>
                      <a:pt x="60" y="216"/>
                    </a:lnTo>
                    <a:lnTo>
                      <a:pt x="60" y="228"/>
                    </a:lnTo>
                    <a:lnTo>
                      <a:pt x="48" y="252"/>
                    </a:lnTo>
                    <a:lnTo>
                      <a:pt x="42" y="258"/>
                    </a:lnTo>
                    <a:lnTo>
                      <a:pt x="36" y="270"/>
                    </a:lnTo>
                    <a:lnTo>
                      <a:pt x="36" y="288"/>
                    </a:lnTo>
                    <a:lnTo>
                      <a:pt x="30" y="300"/>
                    </a:lnTo>
                    <a:lnTo>
                      <a:pt x="30" y="312"/>
                    </a:lnTo>
                    <a:lnTo>
                      <a:pt x="12" y="330"/>
                    </a:lnTo>
                    <a:lnTo>
                      <a:pt x="6" y="342"/>
                    </a:lnTo>
                    <a:lnTo>
                      <a:pt x="0" y="348"/>
                    </a:lnTo>
                    <a:lnTo>
                      <a:pt x="0" y="372"/>
                    </a:lnTo>
                    <a:lnTo>
                      <a:pt x="6" y="384"/>
                    </a:lnTo>
                    <a:lnTo>
                      <a:pt x="12" y="402"/>
                    </a:lnTo>
                    <a:lnTo>
                      <a:pt x="12" y="414"/>
                    </a:lnTo>
                    <a:lnTo>
                      <a:pt x="18" y="426"/>
                    </a:lnTo>
                    <a:lnTo>
                      <a:pt x="24" y="432"/>
                    </a:lnTo>
                    <a:lnTo>
                      <a:pt x="24" y="438"/>
                    </a:lnTo>
                    <a:lnTo>
                      <a:pt x="48" y="444"/>
                    </a:lnTo>
                    <a:lnTo>
                      <a:pt x="48" y="498"/>
                    </a:lnTo>
                    <a:lnTo>
                      <a:pt x="72" y="498"/>
                    </a:lnTo>
                    <a:lnTo>
                      <a:pt x="78" y="504"/>
                    </a:lnTo>
                    <a:lnTo>
                      <a:pt x="78" y="510"/>
                    </a:lnTo>
                    <a:lnTo>
                      <a:pt x="84" y="516"/>
                    </a:lnTo>
                    <a:lnTo>
                      <a:pt x="96" y="516"/>
                    </a:lnTo>
                    <a:lnTo>
                      <a:pt x="108" y="510"/>
                    </a:lnTo>
                    <a:lnTo>
                      <a:pt x="114" y="504"/>
                    </a:lnTo>
                    <a:lnTo>
                      <a:pt x="132" y="492"/>
                    </a:lnTo>
                    <a:lnTo>
                      <a:pt x="138" y="486"/>
                    </a:lnTo>
                    <a:lnTo>
                      <a:pt x="150" y="480"/>
                    </a:lnTo>
                    <a:lnTo>
                      <a:pt x="180" y="480"/>
                    </a:lnTo>
                    <a:lnTo>
                      <a:pt x="186" y="474"/>
                    </a:lnTo>
                    <a:lnTo>
                      <a:pt x="198" y="468"/>
                    </a:lnTo>
                    <a:lnTo>
                      <a:pt x="216" y="450"/>
                    </a:lnTo>
                    <a:lnTo>
                      <a:pt x="228" y="450"/>
                    </a:lnTo>
                    <a:lnTo>
                      <a:pt x="234" y="444"/>
                    </a:lnTo>
                    <a:lnTo>
                      <a:pt x="240" y="444"/>
                    </a:lnTo>
                    <a:lnTo>
                      <a:pt x="258" y="426"/>
                    </a:lnTo>
                    <a:lnTo>
                      <a:pt x="270" y="426"/>
                    </a:lnTo>
                    <a:lnTo>
                      <a:pt x="276" y="432"/>
                    </a:lnTo>
                    <a:lnTo>
                      <a:pt x="294" y="432"/>
                    </a:lnTo>
                    <a:lnTo>
                      <a:pt x="306" y="426"/>
                    </a:lnTo>
                    <a:lnTo>
                      <a:pt x="324" y="408"/>
                    </a:lnTo>
                    <a:lnTo>
                      <a:pt x="294" y="384"/>
                    </a:lnTo>
                    <a:lnTo>
                      <a:pt x="282" y="34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6" name="Georgia" descr="© INSCALE GmbH, 05.05.2010&#10;http://www.presentationload.com/"/>
              <p:cNvSpPr/>
              <p:nvPr/>
            </p:nvSpPr>
            <p:spPr bwMode="gray">
              <a:xfrm>
                <a:off x="10907" y="3791"/>
                <a:ext cx="343" cy="157"/>
              </a:xfrm>
              <a:custGeom>
                <a:avLst/>
                <a:gdLst>
                  <a:gd name="T0" fmla="*/ 2147483647 w 462"/>
                  <a:gd name="T1" fmla="*/ 2147483647 h 210"/>
                  <a:gd name="T2" fmla="*/ 2147483647 w 462"/>
                  <a:gd name="T3" fmla="*/ 2147483647 h 210"/>
                  <a:gd name="T4" fmla="*/ 2147483647 w 462"/>
                  <a:gd name="T5" fmla="*/ 2147483647 h 210"/>
                  <a:gd name="T6" fmla="*/ 2147483647 w 462"/>
                  <a:gd name="T7" fmla="*/ 2147483647 h 210"/>
                  <a:gd name="T8" fmla="*/ 2147483647 w 462"/>
                  <a:gd name="T9" fmla="*/ 2147483647 h 210"/>
                  <a:gd name="T10" fmla="*/ 2147483647 w 462"/>
                  <a:gd name="T11" fmla="*/ 2147483647 h 210"/>
                  <a:gd name="T12" fmla="*/ 2147483647 w 462"/>
                  <a:gd name="T13" fmla="*/ 2147483647 h 210"/>
                  <a:gd name="T14" fmla="*/ 2147483647 w 462"/>
                  <a:gd name="T15" fmla="*/ 2147483647 h 210"/>
                  <a:gd name="T16" fmla="*/ 2147483647 w 462"/>
                  <a:gd name="T17" fmla="*/ 2147483647 h 210"/>
                  <a:gd name="T18" fmla="*/ 2147483647 w 462"/>
                  <a:gd name="T19" fmla="*/ 2147483647 h 210"/>
                  <a:gd name="T20" fmla="*/ 2147483647 w 462"/>
                  <a:gd name="T21" fmla="*/ 2147483647 h 210"/>
                  <a:gd name="T22" fmla="*/ 2147483647 w 462"/>
                  <a:gd name="T23" fmla="*/ 2147483647 h 210"/>
                  <a:gd name="T24" fmla="*/ 2147483647 w 462"/>
                  <a:gd name="T25" fmla="*/ 2147483647 h 210"/>
                  <a:gd name="T26" fmla="*/ 2147483647 w 462"/>
                  <a:gd name="T27" fmla="*/ 2147483647 h 210"/>
                  <a:gd name="T28" fmla="*/ 2147483647 w 462"/>
                  <a:gd name="T29" fmla="*/ 2147483647 h 210"/>
                  <a:gd name="T30" fmla="*/ 2147483647 w 462"/>
                  <a:gd name="T31" fmla="*/ 2147483647 h 210"/>
                  <a:gd name="T32" fmla="*/ 2147483647 w 462"/>
                  <a:gd name="T33" fmla="*/ 2147483647 h 210"/>
                  <a:gd name="T34" fmla="*/ 2147483647 w 462"/>
                  <a:gd name="T35" fmla="*/ 2147483647 h 210"/>
                  <a:gd name="T36" fmla="*/ 2147483647 w 462"/>
                  <a:gd name="T37" fmla="*/ 2147483647 h 210"/>
                  <a:gd name="T38" fmla="*/ 2147483647 w 462"/>
                  <a:gd name="T39" fmla="*/ 2147483647 h 210"/>
                  <a:gd name="T40" fmla="*/ 2147483647 w 462"/>
                  <a:gd name="T41" fmla="*/ 2147483647 h 210"/>
                  <a:gd name="T42" fmla="*/ 2147483647 w 462"/>
                  <a:gd name="T43" fmla="*/ 2147483647 h 210"/>
                  <a:gd name="T44" fmla="*/ 2147483647 w 462"/>
                  <a:gd name="T45" fmla="*/ 2147483647 h 210"/>
                  <a:gd name="T46" fmla="*/ 2147483647 w 462"/>
                  <a:gd name="T47" fmla="*/ 2147483647 h 210"/>
                  <a:gd name="T48" fmla="*/ 2147483647 w 462"/>
                  <a:gd name="T49" fmla="*/ 2147483647 h 210"/>
                  <a:gd name="T50" fmla="*/ 2147483647 w 462"/>
                  <a:gd name="T51" fmla="*/ 2147483647 h 210"/>
                  <a:gd name="T52" fmla="*/ 2147483647 w 462"/>
                  <a:gd name="T53" fmla="*/ 2147483647 h 210"/>
                  <a:gd name="T54" fmla="*/ 2147483647 w 462"/>
                  <a:gd name="T55" fmla="*/ 2147483647 h 210"/>
                  <a:gd name="T56" fmla="*/ 2147483647 w 462"/>
                  <a:gd name="T57" fmla="*/ 2147483647 h 210"/>
                  <a:gd name="T58" fmla="*/ 2147483647 w 462"/>
                  <a:gd name="T59" fmla="*/ 2147483647 h 210"/>
                  <a:gd name="T60" fmla="*/ 2147483647 w 462"/>
                  <a:gd name="T61" fmla="*/ 2147483647 h 210"/>
                  <a:gd name="T62" fmla="*/ 2147483647 w 462"/>
                  <a:gd name="T63" fmla="*/ 2147483647 h 210"/>
                  <a:gd name="T64" fmla="*/ 2147483647 w 462"/>
                  <a:gd name="T65" fmla="*/ 2147483647 h 210"/>
                  <a:gd name="T66" fmla="*/ 2147483647 w 462"/>
                  <a:gd name="T67" fmla="*/ 2147483647 h 210"/>
                  <a:gd name="T68" fmla="*/ 2147483647 w 462"/>
                  <a:gd name="T69" fmla="*/ 2147483647 h 210"/>
                  <a:gd name="T70" fmla="*/ 2147483647 w 462"/>
                  <a:gd name="T71" fmla="*/ 2147483647 h 210"/>
                  <a:gd name="T72" fmla="*/ 2147483647 w 462"/>
                  <a:gd name="T73" fmla="*/ 2147483647 h 210"/>
                  <a:gd name="T74" fmla="*/ 2147483647 w 462"/>
                  <a:gd name="T75" fmla="*/ 2147483647 h 210"/>
                  <a:gd name="T76" fmla="*/ 2147483647 w 462"/>
                  <a:gd name="T77" fmla="*/ 2147483647 h 210"/>
                  <a:gd name="T78" fmla="*/ 2147483647 w 462"/>
                  <a:gd name="T79" fmla="*/ 2147483647 h 210"/>
                  <a:gd name="T80" fmla="*/ 2147483647 w 462"/>
                  <a:gd name="T81" fmla="*/ 0 h 210"/>
                  <a:gd name="T82" fmla="*/ 0 w 462"/>
                  <a:gd name="T83" fmla="*/ 2147483647 h 2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2"/>
                  <a:gd name="T127" fmla="*/ 0 h 210"/>
                  <a:gd name="T128" fmla="*/ 462 w 462"/>
                  <a:gd name="T129" fmla="*/ 210 h 2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2" h="210">
                    <a:moveTo>
                      <a:pt x="6" y="18"/>
                    </a:moveTo>
                    <a:lnTo>
                      <a:pt x="12" y="18"/>
                    </a:lnTo>
                    <a:lnTo>
                      <a:pt x="18" y="24"/>
                    </a:lnTo>
                    <a:lnTo>
                      <a:pt x="30" y="30"/>
                    </a:lnTo>
                    <a:lnTo>
                      <a:pt x="42" y="42"/>
                    </a:lnTo>
                    <a:lnTo>
                      <a:pt x="60" y="48"/>
                    </a:lnTo>
                    <a:lnTo>
                      <a:pt x="72" y="54"/>
                    </a:lnTo>
                    <a:lnTo>
                      <a:pt x="78" y="54"/>
                    </a:lnTo>
                    <a:lnTo>
                      <a:pt x="84" y="60"/>
                    </a:lnTo>
                    <a:lnTo>
                      <a:pt x="96" y="66"/>
                    </a:lnTo>
                    <a:lnTo>
                      <a:pt x="102" y="78"/>
                    </a:lnTo>
                    <a:lnTo>
                      <a:pt x="114" y="84"/>
                    </a:lnTo>
                    <a:lnTo>
                      <a:pt x="114" y="96"/>
                    </a:lnTo>
                    <a:lnTo>
                      <a:pt x="120" y="114"/>
                    </a:lnTo>
                    <a:lnTo>
                      <a:pt x="120" y="132"/>
                    </a:lnTo>
                    <a:lnTo>
                      <a:pt x="126" y="138"/>
                    </a:lnTo>
                    <a:lnTo>
                      <a:pt x="132" y="150"/>
                    </a:lnTo>
                    <a:lnTo>
                      <a:pt x="138" y="156"/>
                    </a:lnTo>
                    <a:lnTo>
                      <a:pt x="138" y="162"/>
                    </a:lnTo>
                    <a:lnTo>
                      <a:pt x="132" y="168"/>
                    </a:lnTo>
                    <a:lnTo>
                      <a:pt x="168" y="174"/>
                    </a:lnTo>
                    <a:lnTo>
                      <a:pt x="174" y="168"/>
                    </a:lnTo>
                    <a:lnTo>
                      <a:pt x="186" y="162"/>
                    </a:lnTo>
                    <a:lnTo>
                      <a:pt x="198" y="162"/>
                    </a:lnTo>
                    <a:lnTo>
                      <a:pt x="210" y="168"/>
                    </a:lnTo>
                    <a:lnTo>
                      <a:pt x="216" y="174"/>
                    </a:lnTo>
                    <a:lnTo>
                      <a:pt x="222" y="186"/>
                    </a:lnTo>
                    <a:lnTo>
                      <a:pt x="222" y="192"/>
                    </a:lnTo>
                    <a:lnTo>
                      <a:pt x="246" y="192"/>
                    </a:lnTo>
                    <a:lnTo>
                      <a:pt x="246" y="198"/>
                    </a:lnTo>
                    <a:lnTo>
                      <a:pt x="252" y="204"/>
                    </a:lnTo>
                    <a:lnTo>
                      <a:pt x="276" y="198"/>
                    </a:lnTo>
                    <a:lnTo>
                      <a:pt x="282" y="192"/>
                    </a:lnTo>
                    <a:lnTo>
                      <a:pt x="336" y="198"/>
                    </a:lnTo>
                    <a:lnTo>
                      <a:pt x="336" y="180"/>
                    </a:lnTo>
                    <a:lnTo>
                      <a:pt x="342" y="180"/>
                    </a:lnTo>
                    <a:lnTo>
                      <a:pt x="348" y="186"/>
                    </a:lnTo>
                    <a:lnTo>
                      <a:pt x="354" y="186"/>
                    </a:lnTo>
                    <a:lnTo>
                      <a:pt x="354" y="180"/>
                    </a:lnTo>
                    <a:lnTo>
                      <a:pt x="366" y="168"/>
                    </a:lnTo>
                    <a:lnTo>
                      <a:pt x="390" y="168"/>
                    </a:lnTo>
                    <a:lnTo>
                      <a:pt x="396" y="174"/>
                    </a:lnTo>
                    <a:lnTo>
                      <a:pt x="396" y="180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38" y="192"/>
                    </a:lnTo>
                    <a:lnTo>
                      <a:pt x="456" y="210"/>
                    </a:lnTo>
                    <a:lnTo>
                      <a:pt x="462" y="204"/>
                    </a:lnTo>
                    <a:lnTo>
                      <a:pt x="456" y="192"/>
                    </a:lnTo>
                    <a:lnTo>
                      <a:pt x="450" y="186"/>
                    </a:lnTo>
                    <a:lnTo>
                      <a:pt x="444" y="174"/>
                    </a:lnTo>
                    <a:lnTo>
                      <a:pt x="438" y="168"/>
                    </a:lnTo>
                    <a:lnTo>
                      <a:pt x="432" y="168"/>
                    </a:lnTo>
                    <a:lnTo>
                      <a:pt x="414" y="150"/>
                    </a:lnTo>
                    <a:lnTo>
                      <a:pt x="420" y="144"/>
                    </a:lnTo>
                    <a:lnTo>
                      <a:pt x="432" y="144"/>
                    </a:lnTo>
                    <a:lnTo>
                      <a:pt x="420" y="132"/>
                    </a:lnTo>
                    <a:lnTo>
                      <a:pt x="408" y="126"/>
                    </a:lnTo>
                    <a:lnTo>
                      <a:pt x="396" y="114"/>
                    </a:lnTo>
                    <a:lnTo>
                      <a:pt x="378" y="114"/>
                    </a:lnTo>
                    <a:lnTo>
                      <a:pt x="378" y="108"/>
                    </a:lnTo>
                    <a:lnTo>
                      <a:pt x="384" y="102"/>
                    </a:lnTo>
                    <a:lnTo>
                      <a:pt x="384" y="90"/>
                    </a:lnTo>
                    <a:lnTo>
                      <a:pt x="354" y="84"/>
                    </a:lnTo>
                    <a:lnTo>
                      <a:pt x="342" y="72"/>
                    </a:lnTo>
                    <a:lnTo>
                      <a:pt x="330" y="66"/>
                    </a:lnTo>
                    <a:lnTo>
                      <a:pt x="300" y="66"/>
                    </a:lnTo>
                    <a:lnTo>
                      <a:pt x="300" y="72"/>
                    </a:lnTo>
                    <a:lnTo>
                      <a:pt x="288" y="72"/>
                    </a:lnTo>
                    <a:lnTo>
                      <a:pt x="282" y="78"/>
                    </a:lnTo>
                    <a:lnTo>
                      <a:pt x="258" y="78"/>
                    </a:lnTo>
                    <a:lnTo>
                      <a:pt x="246" y="72"/>
                    </a:lnTo>
                    <a:lnTo>
                      <a:pt x="240" y="72"/>
                    </a:lnTo>
                    <a:lnTo>
                      <a:pt x="240" y="66"/>
                    </a:lnTo>
                    <a:lnTo>
                      <a:pt x="192" y="36"/>
                    </a:lnTo>
                    <a:lnTo>
                      <a:pt x="186" y="36"/>
                    </a:lnTo>
                    <a:lnTo>
                      <a:pt x="180" y="30"/>
                    </a:lnTo>
                    <a:lnTo>
                      <a:pt x="144" y="30"/>
                    </a:lnTo>
                    <a:lnTo>
                      <a:pt x="84" y="18"/>
                    </a:lnTo>
                    <a:lnTo>
                      <a:pt x="66" y="12"/>
                    </a:lnTo>
                    <a:lnTo>
                      <a:pt x="54" y="6"/>
                    </a:lnTo>
                    <a:lnTo>
                      <a:pt x="36" y="0"/>
                    </a:lnTo>
                    <a:lnTo>
                      <a:pt x="24" y="0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7" name="The Gambia" descr="© INSCALE GmbH, 05.05.2010&#10;http://www.presentationload.com/"/>
              <p:cNvSpPr/>
              <p:nvPr/>
            </p:nvSpPr>
            <p:spPr bwMode="gray">
              <a:xfrm>
                <a:off x="8064" y="5574"/>
                <a:ext cx="160" cy="38"/>
              </a:xfrm>
              <a:custGeom>
                <a:avLst/>
                <a:gdLst>
                  <a:gd name="T0" fmla="*/ 2147483647 w 216"/>
                  <a:gd name="T1" fmla="*/ 2147483647 h 54"/>
                  <a:gd name="T2" fmla="*/ 2147483647 w 216"/>
                  <a:gd name="T3" fmla="*/ 2147483647 h 54"/>
                  <a:gd name="T4" fmla="*/ 2147483647 w 216"/>
                  <a:gd name="T5" fmla="*/ 2147483647 h 54"/>
                  <a:gd name="T6" fmla="*/ 2147483647 w 216"/>
                  <a:gd name="T7" fmla="*/ 2147483647 h 54"/>
                  <a:gd name="T8" fmla="*/ 0 w 216"/>
                  <a:gd name="T9" fmla="*/ 2147483647 h 54"/>
                  <a:gd name="T10" fmla="*/ 0 w 216"/>
                  <a:gd name="T11" fmla="*/ 2147483647 h 54"/>
                  <a:gd name="T12" fmla="*/ 2147483647 w 216"/>
                  <a:gd name="T13" fmla="*/ 2147483647 h 54"/>
                  <a:gd name="T14" fmla="*/ 2147483647 w 216"/>
                  <a:gd name="T15" fmla="*/ 2147483647 h 54"/>
                  <a:gd name="T16" fmla="*/ 2147483647 w 216"/>
                  <a:gd name="T17" fmla="*/ 2147483647 h 54"/>
                  <a:gd name="T18" fmla="*/ 2147483647 w 216"/>
                  <a:gd name="T19" fmla="*/ 2147483647 h 54"/>
                  <a:gd name="T20" fmla="*/ 2147483647 w 216"/>
                  <a:gd name="T21" fmla="*/ 2147483647 h 54"/>
                  <a:gd name="T22" fmla="*/ 2147483647 w 216"/>
                  <a:gd name="T23" fmla="*/ 2147483647 h 54"/>
                  <a:gd name="T24" fmla="*/ 2147483647 w 216"/>
                  <a:gd name="T25" fmla="*/ 2147483647 h 54"/>
                  <a:gd name="T26" fmla="*/ 2147483647 w 216"/>
                  <a:gd name="T27" fmla="*/ 2147483647 h 54"/>
                  <a:gd name="T28" fmla="*/ 2147483647 w 216"/>
                  <a:gd name="T29" fmla="*/ 2147483647 h 54"/>
                  <a:gd name="T30" fmla="*/ 2147483647 w 216"/>
                  <a:gd name="T31" fmla="*/ 2147483647 h 54"/>
                  <a:gd name="T32" fmla="*/ 2147483647 w 216"/>
                  <a:gd name="T33" fmla="*/ 2147483647 h 54"/>
                  <a:gd name="T34" fmla="*/ 2147483647 w 216"/>
                  <a:gd name="T35" fmla="*/ 2147483647 h 54"/>
                  <a:gd name="T36" fmla="*/ 2147483647 w 216"/>
                  <a:gd name="T37" fmla="*/ 2147483647 h 54"/>
                  <a:gd name="T38" fmla="*/ 2147483647 w 216"/>
                  <a:gd name="T39" fmla="*/ 2147483647 h 54"/>
                  <a:gd name="T40" fmla="*/ 2147483647 w 216"/>
                  <a:gd name="T41" fmla="*/ 2147483647 h 54"/>
                  <a:gd name="T42" fmla="*/ 2147483647 w 216"/>
                  <a:gd name="T43" fmla="*/ 2147483647 h 54"/>
                  <a:gd name="T44" fmla="*/ 2147483647 w 216"/>
                  <a:gd name="T45" fmla="*/ 2147483647 h 54"/>
                  <a:gd name="T46" fmla="*/ 2147483647 w 216"/>
                  <a:gd name="T47" fmla="*/ 2147483647 h 54"/>
                  <a:gd name="T48" fmla="*/ 2147483647 w 216"/>
                  <a:gd name="T49" fmla="*/ 2147483647 h 54"/>
                  <a:gd name="T50" fmla="*/ 2147483647 w 216"/>
                  <a:gd name="T51" fmla="*/ 2147483647 h 54"/>
                  <a:gd name="T52" fmla="*/ 2147483647 w 216"/>
                  <a:gd name="T53" fmla="*/ 2147483647 h 54"/>
                  <a:gd name="T54" fmla="*/ 2147483647 w 216"/>
                  <a:gd name="T55" fmla="*/ 2147483647 h 54"/>
                  <a:gd name="T56" fmla="*/ 2147483647 w 216"/>
                  <a:gd name="T57" fmla="*/ 2147483647 h 54"/>
                  <a:gd name="T58" fmla="*/ 2147483647 w 216"/>
                  <a:gd name="T59" fmla="*/ 0 h 54"/>
                  <a:gd name="T60" fmla="*/ 2147483647 w 216"/>
                  <a:gd name="T61" fmla="*/ 0 h 54"/>
                  <a:gd name="T62" fmla="*/ 2147483647 w 216"/>
                  <a:gd name="T63" fmla="*/ 2147483647 h 54"/>
                  <a:gd name="T64" fmla="*/ 2147483647 w 216"/>
                  <a:gd name="T65" fmla="*/ 2147483647 h 54"/>
                  <a:gd name="T66" fmla="*/ 2147483647 w 216"/>
                  <a:gd name="T67" fmla="*/ 2147483647 h 5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6"/>
                  <a:gd name="T103" fmla="*/ 0 h 54"/>
                  <a:gd name="T104" fmla="*/ 216 w 216"/>
                  <a:gd name="T105" fmla="*/ 54 h 5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6" h="54">
                    <a:moveTo>
                      <a:pt x="18" y="18"/>
                    </a:moveTo>
                    <a:lnTo>
                      <a:pt x="12" y="24"/>
                    </a:lnTo>
                    <a:lnTo>
                      <a:pt x="6" y="36"/>
                    </a:lnTo>
                    <a:lnTo>
                      <a:pt x="6" y="42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72" y="54"/>
                    </a:lnTo>
                    <a:lnTo>
                      <a:pt x="72" y="42"/>
                    </a:lnTo>
                    <a:lnTo>
                      <a:pt x="84" y="42"/>
                    </a:lnTo>
                    <a:lnTo>
                      <a:pt x="90" y="36"/>
                    </a:lnTo>
                    <a:lnTo>
                      <a:pt x="114" y="36"/>
                    </a:lnTo>
                    <a:lnTo>
                      <a:pt x="120" y="24"/>
                    </a:lnTo>
                    <a:lnTo>
                      <a:pt x="126" y="18"/>
                    </a:lnTo>
                    <a:lnTo>
                      <a:pt x="132" y="24"/>
                    </a:lnTo>
                    <a:lnTo>
                      <a:pt x="144" y="30"/>
                    </a:lnTo>
                    <a:lnTo>
                      <a:pt x="150" y="42"/>
                    </a:lnTo>
                    <a:lnTo>
                      <a:pt x="168" y="48"/>
                    </a:lnTo>
                    <a:lnTo>
                      <a:pt x="192" y="48"/>
                    </a:lnTo>
                    <a:lnTo>
                      <a:pt x="198" y="42"/>
                    </a:lnTo>
                    <a:lnTo>
                      <a:pt x="210" y="36"/>
                    </a:lnTo>
                    <a:lnTo>
                      <a:pt x="216" y="30"/>
                    </a:lnTo>
                    <a:lnTo>
                      <a:pt x="216" y="24"/>
                    </a:lnTo>
                    <a:lnTo>
                      <a:pt x="210" y="18"/>
                    </a:lnTo>
                    <a:lnTo>
                      <a:pt x="186" y="18"/>
                    </a:lnTo>
                    <a:lnTo>
                      <a:pt x="180" y="24"/>
                    </a:lnTo>
                    <a:lnTo>
                      <a:pt x="168" y="24"/>
                    </a:lnTo>
                    <a:lnTo>
                      <a:pt x="162" y="12"/>
                    </a:lnTo>
                    <a:lnTo>
                      <a:pt x="156" y="6"/>
                    </a:lnTo>
                    <a:lnTo>
                      <a:pt x="144" y="12"/>
                    </a:lnTo>
                    <a:lnTo>
                      <a:pt x="144" y="0"/>
                    </a:lnTo>
                    <a:lnTo>
                      <a:pt x="90" y="0"/>
                    </a:lnTo>
                    <a:lnTo>
                      <a:pt x="90" y="12"/>
                    </a:lnTo>
                    <a:lnTo>
                      <a:pt x="18" y="12"/>
                    </a:ln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8" name="Gabon" descr="© INSCALE GmbH, 05.05.2010&#10;http://www.presentationload.com/"/>
              <p:cNvSpPr/>
              <p:nvPr/>
            </p:nvSpPr>
            <p:spPr bwMode="gray">
              <a:xfrm>
                <a:off x="9400" y="6254"/>
                <a:ext cx="311" cy="380"/>
              </a:xfrm>
              <a:custGeom>
                <a:avLst/>
                <a:gdLst>
                  <a:gd name="T0" fmla="*/ 2147483647 w 420"/>
                  <a:gd name="T1" fmla="*/ 2147483647 h 510"/>
                  <a:gd name="T2" fmla="*/ 2147483647 w 420"/>
                  <a:gd name="T3" fmla="*/ 2147483647 h 510"/>
                  <a:gd name="T4" fmla="*/ 2147483647 w 420"/>
                  <a:gd name="T5" fmla="*/ 2147483647 h 510"/>
                  <a:gd name="T6" fmla="*/ 2147483647 w 420"/>
                  <a:gd name="T7" fmla="*/ 2147483647 h 510"/>
                  <a:gd name="T8" fmla="*/ 2147483647 w 420"/>
                  <a:gd name="T9" fmla="*/ 2147483647 h 510"/>
                  <a:gd name="T10" fmla="*/ 2147483647 w 420"/>
                  <a:gd name="T11" fmla="*/ 2147483647 h 510"/>
                  <a:gd name="T12" fmla="*/ 2147483647 w 420"/>
                  <a:gd name="T13" fmla="*/ 2147483647 h 510"/>
                  <a:gd name="T14" fmla="*/ 2147483647 w 420"/>
                  <a:gd name="T15" fmla="*/ 2147483647 h 510"/>
                  <a:gd name="T16" fmla="*/ 2147483647 w 420"/>
                  <a:gd name="T17" fmla="*/ 2147483647 h 510"/>
                  <a:gd name="T18" fmla="*/ 2147483647 w 420"/>
                  <a:gd name="T19" fmla="*/ 2147483647 h 510"/>
                  <a:gd name="T20" fmla="*/ 2147483647 w 420"/>
                  <a:gd name="T21" fmla="*/ 2147483647 h 510"/>
                  <a:gd name="T22" fmla="*/ 2147483647 w 420"/>
                  <a:gd name="T23" fmla="*/ 2147483647 h 510"/>
                  <a:gd name="T24" fmla="*/ 2147483647 w 420"/>
                  <a:gd name="T25" fmla="*/ 2147483647 h 510"/>
                  <a:gd name="T26" fmla="*/ 2147483647 w 420"/>
                  <a:gd name="T27" fmla="*/ 2147483647 h 510"/>
                  <a:gd name="T28" fmla="*/ 2147483647 w 420"/>
                  <a:gd name="T29" fmla="*/ 2147483647 h 510"/>
                  <a:gd name="T30" fmla="*/ 2147483647 w 420"/>
                  <a:gd name="T31" fmla="*/ 2147483647 h 510"/>
                  <a:gd name="T32" fmla="*/ 2147483647 w 420"/>
                  <a:gd name="T33" fmla="*/ 2147483647 h 510"/>
                  <a:gd name="T34" fmla="*/ 2147483647 w 420"/>
                  <a:gd name="T35" fmla="*/ 2147483647 h 510"/>
                  <a:gd name="T36" fmla="*/ 2147483647 w 420"/>
                  <a:gd name="T37" fmla="*/ 2147483647 h 510"/>
                  <a:gd name="T38" fmla="*/ 2147483647 w 420"/>
                  <a:gd name="T39" fmla="*/ 2147483647 h 510"/>
                  <a:gd name="T40" fmla="*/ 2147483647 w 420"/>
                  <a:gd name="T41" fmla="*/ 2147483647 h 510"/>
                  <a:gd name="T42" fmla="*/ 2147483647 w 420"/>
                  <a:gd name="T43" fmla="*/ 2147483647 h 510"/>
                  <a:gd name="T44" fmla="*/ 2147483647 w 420"/>
                  <a:gd name="T45" fmla="*/ 2147483647 h 510"/>
                  <a:gd name="T46" fmla="*/ 2147483647 w 420"/>
                  <a:gd name="T47" fmla="*/ 2147483647 h 510"/>
                  <a:gd name="T48" fmla="*/ 2147483647 w 420"/>
                  <a:gd name="T49" fmla="*/ 2147483647 h 510"/>
                  <a:gd name="T50" fmla="*/ 2147483647 w 420"/>
                  <a:gd name="T51" fmla="*/ 2147483647 h 510"/>
                  <a:gd name="T52" fmla="*/ 2147483647 w 420"/>
                  <a:gd name="T53" fmla="*/ 2147483647 h 510"/>
                  <a:gd name="T54" fmla="*/ 2147483647 w 420"/>
                  <a:gd name="T55" fmla="*/ 2147483647 h 510"/>
                  <a:gd name="T56" fmla="*/ 2147483647 w 420"/>
                  <a:gd name="T57" fmla="*/ 2147483647 h 510"/>
                  <a:gd name="T58" fmla="*/ 2147483647 w 420"/>
                  <a:gd name="T59" fmla="*/ 2147483647 h 510"/>
                  <a:gd name="T60" fmla="*/ 2147483647 w 420"/>
                  <a:gd name="T61" fmla="*/ 2147483647 h 510"/>
                  <a:gd name="T62" fmla="*/ 2147483647 w 420"/>
                  <a:gd name="T63" fmla="*/ 2147483647 h 510"/>
                  <a:gd name="T64" fmla="*/ 2147483647 w 420"/>
                  <a:gd name="T65" fmla="*/ 2147483647 h 510"/>
                  <a:gd name="T66" fmla="*/ 2147483647 w 420"/>
                  <a:gd name="T67" fmla="*/ 2147483647 h 510"/>
                  <a:gd name="T68" fmla="*/ 2147483647 w 420"/>
                  <a:gd name="T69" fmla="*/ 2147483647 h 510"/>
                  <a:gd name="T70" fmla="*/ 2147483647 w 420"/>
                  <a:gd name="T71" fmla="*/ 2147483647 h 510"/>
                  <a:gd name="T72" fmla="*/ 2147483647 w 420"/>
                  <a:gd name="T73" fmla="*/ 2147483647 h 510"/>
                  <a:gd name="T74" fmla="*/ 2147483647 w 420"/>
                  <a:gd name="T75" fmla="*/ 2147483647 h 510"/>
                  <a:gd name="T76" fmla="*/ 2147483647 w 420"/>
                  <a:gd name="T77" fmla="*/ 2147483647 h 510"/>
                  <a:gd name="T78" fmla="*/ 2147483647 w 420"/>
                  <a:gd name="T79" fmla="*/ 2147483647 h 510"/>
                  <a:gd name="T80" fmla="*/ 2147483647 w 420"/>
                  <a:gd name="T81" fmla="*/ 2147483647 h 510"/>
                  <a:gd name="T82" fmla="*/ 2147483647 w 420"/>
                  <a:gd name="T83" fmla="*/ 2147483647 h 510"/>
                  <a:gd name="T84" fmla="*/ 2147483647 w 420"/>
                  <a:gd name="T85" fmla="*/ 2147483647 h 510"/>
                  <a:gd name="T86" fmla="*/ 2147483647 w 420"/>
                  <a:gd name="T87" fmla="*/ 2147483647 h 510"/>
                  <a:gd name="T88" fmla="*/ 2147483647 w 420"/>
                  <a:gd name="T89" fmla="*/ 2147483647 h 510"/>
                  <a:gd name="T90" fmla="*/ 2147483647 w 420"/>
                  <a:gd name="T91" fmla="*/ 2147483647 h 510"/>
                  <a:gd name="T92" fmla="*/ 2147483647 w 420"/>
                  <a:gd name="T93" fmla="*/ 2147483647 h 510"/>
                  <a:gd name="T94" fmla="*/ 2147483647 w 420"/>
                  <a:gd name="T95" fmla="*/ 2147483647 h 510"/>
                  <a:gd name="T96" fmla="*/ 2147483647 w 420"/>
                  <a:gd name="T97" fmla="*/ 2147483647 h 510"/>
                  <a:gd name="T98" fmla="*/ 2147483647 w 420"/>
                  <a:gd name="T99" fmla="*/ 2147483647 h 510"/>
                  <a:gd name="T100" fmla="*/ 2147483647 w 420"/>
                  <a:gd name="T101" fmla="*/ 2147483647 h 510"/>
                  <a:gd name="T102" fmla="*/ 2147483647 w 420"/>
                  <a:gd name="T103" fmla="*/ 2147483647 h 510"/>
                  <a:gd name="T104" fmla="*/ 2147483647 w 420"/>
                  <a:gd name="T105" fmla="*/ 2147483647 h 510"/>
                  <a:gd name="T106" fmla="*/ 2147483647 w 420"/>
                  <a:gd name="T107" fmla="*/ 2147483647 h 510"/>
                  <a:gd name="T108" fmla="*/ 2147483647 w 420"/>
                  <a:gd name="T109" fmla="*/ 2147483647 h 510"/>
                  <a:gd name="T110" fmla="*/ 2147483647 w 420"/>
                  <a:gd name="T111" fmla="*/ 2147483647 h 51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20"/>
                  <a:gd name="T169" fmla="*/ 0 h 510"/>
                  <a:gd name="T170" fmla="*/ 420 w 420"/>
                  <a:gd name="T171" fmla="*/ 510 h 51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20" h="510">
                    <a:moveTo>
                      <a:pt x="420" y="240"/>
                    </a:moveTo>
                    <a:lnTo>
                      <a:pt x="414" y="234"/>
                    </a:lnTo>
                    <a:lnTo>
                      <a:pt x="396" y="234"/>
                    </a:lnTo>
                    <a:lnTo>
                      <a:pt x="390" y="216"/>
                    </a:lnTo>
                    <a:lnTo>
                      <a:pt x="372" y="210"/>
                    </a:lnTo>
                    <a:lnTo>
                      <a:pt x="372" y="174"/>
                    </a:lnTo>
                    <a:lnTo>
                      <a:pt x="384" y="150"/>
                    </a:lnTo>
                    <a:lnTo>
                      <a:pt x="396" y="150"/>
                    </a:lnTo>
                    <a:lnTo>
                      <a:pt x="402" y="144"/>
                    </a:lnTo>
                    <a:lnTo>
                      <a:pt x="408" y="132"/>
                    </a:lnTo>
                    <a:lnTo>
                      <a:pt x="414" y="126"/>
                    </a:lnTo>
                    <a:lnTo>
                      <a:pt x="414" y="114"/>
                    </a:lnTo>
                    <a:lnTo>
                      <a:pt x="402" y="108"/>
                    </a:lnTo>
                    <a:lnTo>
                      <a:pt x="402" y="90"/>
                    </a:lnTo>
                    <a:lnTo>
                      <a:pt x="396" y="84"/>
                    </a:lnTo>
                    <a:lnTo>
                      <a:pt x="396" y="78"/>
                    </a:lnTo>
                    <a:lnTo>
                      <a:pt x="384" y="78"/>
                    </a:lnTo>
                    <a:lnTo>
                      <a:pt x="378" y="72"/>
                    </a:lnTo>
                    <a:lnTo>
                      <a:pt x="360" y="72"/>
                    </a:lnTo>
                    <a:lnTo>
                      <a:pt x="360" y="90"/>
                    </a:lnTo>
                    <a:lnTo>
                      <a:pt x="354" y="96"/>
                    </a:lnTo>
                    <a:lnTo>
                      <a:pt x="330" y="96"/>
                    </a:lnTo>
                    <a:lnTo>
                      <a:pt x="324" y="90"/>
                    </a:lnTo>
                    <a:lnTo>
                      <a:pt x="318" y="54"/>
                    </a:lnTo>
                    <a:lnTo>
                      <a:pt x="336" y="24"/>
                    </a:lnTo>
                    <a:lnTo>
                      <a:pt x="336" y="6"/>
                    </a:lnTo>
                    <a:lnTo>
                      <a:pt x="288" y="12"/>
                    </a:lnTo>
                    <a:lnTo>
                      <a:pt x="282" y="12"/>
                    </a:lnTo>
                    <a:lnTo>
                      <a:pt x="270" y="6"/>
                    </a:lnTo>
                    <a:lnTo>
                      <a:pt x="264" y="6"/>
                    </a:lnTo>
                    <a:lnTo>
                      <a:pt x="252" y="18"/>
                    </a:lnTo>
                    <a:lnTo>
                      <a:pt x="222" y="18"/>
                    </a:lnTo>
                    <a:lnTo>
                      <a:pt x="210" y="0"/>
                    </a:lnTo>
                    <a:lnTo>
                      <a:pt x="192" y="18"/>
                    </a:lnTo>
                    <a:lnTo>
                      <a:pt x="186" y="54"/>
                    </a:lnTo>
                    <a:lnTo>
                      <a:pt x="192" y="60"/>
                    </a:lnTo>
                    <a:lnTo>
                      <a:pt x="192" y="90"/>
                    </a:lnTo>
                    <a:lnTo>
                      <a:pt x="186" y="108"/>
                    </a:lnTo>
                    <a:lnTo>
                      <a:pt x="186" y="114"/>
                    </a:lnTo>
                    <a:lnTo>
                      <a:pt x="84" y="114"/>
                    </a:lnTo>
                    <a:lnTo>
                      <a:pt x="84" y="108"/>
                    </a:lnTo>
                    <a:lnTo>
                      <a:pt x="72" y="108"/>
                    </a:lnTo>
                    <a:lnTo>
                      <a:pt x="60" y="120"/>
                    </a:lnTo>
                    <a:lnTo>
                      <a:pt x="60" y="126"/>
                    </a:lnTo>
                    <a:lnTo>
                      <a:pt x="66" y="132"/>
                    </a:lnTo>
                    <a:lnTo>
                      <a:pt x="66" y="144"/>
                    </a:lnTo>
                    <a:lnTo>
                      <a:pt x="72" y="150"/>
                    </a:lnTo>
                    <a:lnTo>
                      <a:pt x="72" y="162"/>
                    </a:lnTo>
                    <a:lnTo>
                      <a:pt x="48" y="162"/>
                    </a:lnTo>
                    <a:lnTo>
                      <a:pt x="48" y="210"/>
                    </a:lnTo>
                    <a:lnTo>
                      <a:pt x="42" y="228"/>
                    </a:lnTo>
                    <a:lnTo>
                      <a:pt x="36" y="240"/>
                    </a:lnTo>
                    <a:lnTo>
                      <a:pt x="30" y="246"/>
                    </a:lnTo>
                    <a:lnTo>
                      <a:pt x="18" y="252"/>
                    </a:lnTo>
                    <a:lnTo>
                      <a:pt x="0" y="252"/>
                    </a:lnTo>
                    <a:lnTo>
                      <a:pt x="30" y="306"/>
                    </a:lnTo>
                    <a:lnTo>
                      <a:pt x="42" y="294"/>
                    </a:lnTo>
                    <a:lnTo>
                      <a:pt x="54" y="312"/>
                    </a:lnTo>
                    <a:lnTo>
                      <a:pt x="48" y="318"/>
                    </a:lnTo>
                    <a:lnTo>
                      <a:pt x="48" y="330"/>
                    </a:lnTo>
                    <a:lnTo>
                      <a:pt x="42" y="336"/>
                    </a:lnTo>
                    <a:lnTo>
                      <a:pt x="42" y="342"/>
                    </a:lnTo>
                    <a:lnTo>
                      <a:pt x="48" y="348"/>
                    </a:lnTo>
                    <a:lnTo>
                      <a:pt x="66" y="348"/>
                    </a:lnTo>
                    <a:lnTo>
                      <a:pt x="72" y="390"/>
                    </a:lnTo>
                    <a:lnTo>
                      <a:pt x="102" y="396"/>
                    </a:lnTo>
                    <a:lnTo>
                      <a:pt x="96" y="408"/>
                    </a:lnTo>
                    <a:lnTo>
                      <a:pt x="144" y="462"/>
                    </a:lnTo>
                    <a:lnTo>
                      <a:pt x="138" y="468"/>
                    </a:lnTo>
                    <a:lnTo>
                      <a:pt x="174" y="510"/>
                    </a:lnTo>
                    <a:lnTo>
                      <a:pt x="180" y="492"/>
                    </a:lnTo>
                    <a:lnTo>
                      <a:pt x="204" y="480"/>
                    </a:lnTo>
                    <a:lnTo>
                      <a:pt x="222" y="498"/>
                    </a:lnTo>
                    <a:lnTo>
                      <a:pt x="228" y="492"/>
                    </a:lnTo>
                    <a:lnTo>
                      <a:pt x="228" y="456"/>
                    </a:lnTo>
                    <a:lnTo>
                      <a:pt x="210" y="444"/>
                    </a:lnTo>
                    <a:lnTo>
                      <a:pt x="228" y="432"/>
                    </a:lnTo>
                    <a:lnTo>
                      <a:pt x="198" y="414"/>
                    </a:lnTo>
                    <a:lnTo>
                      <a:pt x="210" y="414"/>
                    </a:lnTo>
                    <a:lnTo>
                      <a:pt x="210" y="402"/>
                    </a:lnTo>
                    <a:lnTo>
                      <a:pt x="204" y="396"/>
                    </a:lnTo>
                    <a:lnTo>
                      <a:pt x="204" y="378"/>
                    </a:lnTo>
                    <a:lnTo>
                      <a:pt x="210" y="378"/>
                    </a:lnTo>
                    <a:lnTo>
                      <a:pt x="216" y="384"/>
                    </a:lnTo>
                    <a:lnTo>
                      <a:pt x="228" y="384"/>
                    </a:lnTo>
                    <a:lnTo>
                      <a:pt x="240" y="390"/>
                    </a:lnTo>
                    <a:lnTo>
                      <a:pt x="258" y="390"/>
                    </a:lnTo>
                    <a:lnTo>
                      <a:pt x="264" y="384"/>
                    </a:lnTo>
                    <a:lnTo>
                      <a:pt x="270" y="372"/>
                    </a:lnTo>
                    <a:lnTo>
                      <a:pt x="282" y="366"/>
                    </a:lnTo>
                    <a:lnTo>
                      <a:pt x="264" y="348"/>
                    </a:lnTo>
                    <a:lnTo>
                      <a:pt x="264" y="342"/>
                    </a:lnTo>
                    <a:lnTo>
                      <a:pt x="294" y="342"/>
                    </a:lnTo>
                    <a:lnTo>
                      <a:pt x="312" y="384"/>
                    </a:lnTo>
                    <a:lnTo>
                      <a:pt x="342" y="384"/>
                    </a:lnTo>
                    <a:lnTo>
                      <a:pt x="348" y="378"/>
                    </a:lnTo>
                    <a:lnTo>
                      <a:pt x="354" y="366"/>
                    </a:lnTo>
                    <a:lnTo>
                      <a:pt x="360" y="360"/>
                    </a:lnTo>
                    <a:lnTo>
                      <a:pt x="366" y="360"/>
                    </a:lnTo>
                    <a:lnTo>
                      <a:pt x="366" y="390"/>
                    </a:lnTo>
                    <a:lnTo>
                      <a:pt x="372" y="396"/>
                    </a:lnTo>
                    <a:lnTo>
                      <a:pt x="384" y="396"/>
                    </a:lnTo>
                    <a:lnTo>
                      <a:pt x="390" y="390"/>
                    </a:lnTo>
                    <a:lnTo>
                      <a:pt x="396" y="378"/>
                    </a:lnTo>
                    <a:lnTo>
                      <a:pt x="396" y="354"/>
                    </a:lnTo>
                    <a:lnTo>
                      <a:pt x="408" y="348"/>
                    </a:lnTo>
                    <a:lnTo>
                      <a:pt x="414" y="342"/>
                    </a:lnTo>
                    <a:lnTo>
                      <a:pt x="408" y="318"/>
                    </a:lnTo>
                    <a:lnTo>
                      <a:pt x="414" y="306"/>
                    </a:lnTo>
                    <a:lnTo>
                      <a:pt x="414" y="258"/>
                    </a:lnTo>
                    <a:lnTo>
                      <a:pt x="420" y="252"/>
                    </a:lnTo>
                    <a:lnTo>
                      <a:pt x="420" y="24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1" name="Ethiopia" descr="© INSCALE GmbH, 05.05.2010&#10;http://www.presentationload.com/"/>
              <p:cNvSpPr/>
              <p:nvPr/>
            </p:nvSpPr>
            <p:spPr bwMode="gray">
              <a:xfrm>
                <a:off x="10686" y="5507"/>
                <a:ext cx="784" cy="685"/>
              </a:xfrm>
              <a:custGeom>
                <a:avLst/>
                <a:gdLst>
                  <a:gd name="T0" fmla="*/ 2147483647 w 1056"/>
                  <a:gd name="T1" fmla="*/ 2147483647 h 924"/>
                  <a:gd name="T2" fmla="*/ 2147483647 w 1056"/>
                  <a:gd name="T3" fmla="*/ 2147483647 h 924"/>
                  <a:gd name="T4" fmla="*/ 2147483647 w 1056"/>
                  <a:gd name="T5" fmla="*/ 2147483647 h 924"/>
                  <a:gd name="T6" fmla="*/ 2147483647 w 1056"/>
                  <a:gd name="T7" fmla="*/ 2147483647 h 924"/>
                  <a:gd name="T8" fmla="*/ 2147483647 w 1056"/>
                  <a:gd name="T9" fmla="*/ 2147483647 h 924"/>
                  <a:gd name="T10" fmla="*/ 2147483647 w 1056"/>
                  <a:gd name="T11" fmla="*/ 2147483647 h 924"/>
                  <a:gd name="T12" fmla="*/ 2147483647 w 1056"/>
                  <a:gd name="T13" fmla="*/ 2147483647 h 924"/>
                  <a:gd name="T14" fmla="*/ 2147483647 w 1056"/>
                  <a:gd name="T15" fmla="*/ 2147483647 h 924"/>
                  <a:gd name="T16" fmla="*/ 2147483647 w 1056"/>
                  <a:gd name="T17" fmla="*/ 2147483647 h 924"/>
                  <a:gd name="T18" fmla="*/ 2147483647 w 1056"/>
                  <a:gd name="T19" fmla="*/ 2147483647 h 924"/>
                  <a:gd name="T20" fmla="*/ 2147483647 w 1056"/>
                  <a:gd name="T21" fmla="*/ 2147483647 h 924"/>
                  <a:gd name="T22" fmla="*/ 2147483647 w 1056"/>
                  <a:gd name="T23" fmla="*/ 2147483647 h 924"/>
                  <a:gd name="T24" fmla="*/ 2147483647 w 1056"/>
                  <a:gd name="T25" fmla="*/ 2147483647 h 924"/>
                  <a:gd name="T26" fmla="*/ 2147483647 w 1056"/>
                  <a:gd name="T27" fmla="*/ 2147483647 h 924"/>
                  <a:gd name="T28" fmla="*/ 2147483647 w 1056"/>
                  <a:gd name="T29" fmla="*/ 2147483647 h 924"/>
                  <a:gd name="T30" fmla="*/ 2147483647 w 1056"/>
                  <a:gd name="T31" fmla="*/ 2147483647 h 924"/>
                  <a:gd name="T32" fmla="*/ 2147483647 w 1056"/>
                  <a:gd name="T33" fmla="*/ 2147483647 h 924"/>
                  <a:gd name="T34" fmla="*/ 2147483647 w 1056"/>
                  <a:gd name="T35" fmla="*/ 2147483647 h 924"/>
                  <a:gd name="T36" fmla="*/ 2147483647 w 1056"/>
                  <a:gd name="T37" fmla="*/ 2147483647 h 924"/>
                  <a:gd name="T38" fmla="*/ 2147483647 w 1056"/>
                  <a:gd name="T39" fmla="*/ 2147483647 h 924"/>
                  <a:gd name="T40" fmla="*/ 2147483647 w 1056"/>
                  <a:gd name="T41" fmla="*/ 2147483647 h 924"/>
                  <a:gd name="T42" fmla="*/ 2147483647 w 1056"/>
                  <a:gd name="T43" fmla="*/ 2147483647 h 924"/>
                  <a:gd name="T44" fmla="*/ 2147483647 w 1056"/>
                  <a:gd name="T45" fmla="*/ 2147483647 h 924"/>
                  <a:gd name="T46" fmla="*/ 2147483647 w 1056"/>
                  <a:gd name="T47" fmla="*/ 2147483647 h 924"/>
                  <a:gd name="T48" fmla="*/ 2147483647 w 1056"/>
                  <a:gd name="T49" fmla="*/ 2147483647 h 924"/>
                  <a:gd name="T50" fmla="*/ 2147483647 w 1056"/>
                  <a:gd name="T51" fmla="*/ 2147483647 h 924"/>
                  <a:gd name="T52" fmla="*/ 2147483647 w 1056"/>
                  <a:gd name="T53" fmla="*/ 2147483647 h 924"/>
                  <a:gd name="T54" fmla="*/ 2147483647 w 1056"/>
                  <a:gd name="T55" fmla="*/ 2147483647 h 924"/>
                  <a:gd name="T56" fmla="*/ 2147483647 w 1056"/>
                  <a:gd name="T57" fmla="*/ 2147483647 h 924"/>
                  <a:gd name="T58" fmla="*/ 2147483647 w 1056"/>
                  <a:gd name="T59" fmla="*/ 2147483647 h 924"/>
                  <a:gd name="T60" fmla="*/ 2147483647 w 1056"/>
                  <a:gd name="T61" fmla="*/ 2147483647 h 924"/>
                  <a:gd name="T62" fmla="*/ 2147483647 w 1056"/>
                  <a:gd name="T63" fmla="*/ 2147483647 h 924"/>
                  <a:gd name="T64" fmla="*/ 2147483647 w 1056"/>
                  <a:gd name="T65" fmla="*/ 2147483647 h 924"/>
                  <a:gd name="T66" fmla="*/ 2147483647 w 1056"/>
                  <a:gd name="T67" fmla="*/ 2147483647 h 924"/>
                  <a:gd name="T68" fmla="*/ 2147483647 w 1056"/>
                  <a:gd name="T69" fmla="*/ 2147483647 h 924"/>
                  <a:gd name="T70" fmla="*/ 2147483647 w 1056"/>
                  <a:gd name="T71" fmla="*/ 2147483647 h 924"/>
                  <a:gd name="T72" fmla="*/ 2147483647 w 1056"/>
                  <a:gd name="T73" fmla="*/ 0 h 924"/>
                  <a:gd name="T74" fmla="*/ 2147483647 w 1056"/>
                  <a:gd name="T75" fmla="*/ 2147483647 h 924"/>
                  <a:gd name="T76" fmla="*/ 2147483647 w 1056"/>
                  <a:gd name="T77" fmla="*/ 2147483647 h 924"/>
                  <a:gd name="T78" fmla="*/ 2147483647 w 1056"/>
                  <a:gd name="T79" fmla="*/ 2147483647 h 924"/>
                  <a:gd name="T80" fmla="*/ 2147483647 w 1056"/>
                  <a:gd name="T81" fmla="*/ 2147483647 h 924"/>
                  <a:gd name="T82" fmla="*/ 2147483647 w 1056"/>
                  <a:gd name="T83" fmla="*/ 2147483647 h 924"/>
                  <a:gd name="T84" fmla="*/ 2147483647 w 1056"/>
                  <a:gd name="T85" fmla="*/ 2147483647 h 924"/>
                  <a:gd name="T86" fmla="*/ 2147483647 w 1056"/>
                  <a:gd name="T87" fmla="*/ 2147483647 h 924"/>
                  <a:gd name="T88" fmla="*/ 2147483647 w 1056"/>
                  <a:gd name="T89" fmla="*/ 2147483647 h 924"/>
                  <a:gd name="T90" fmla="*/ 2147483647 w 1056"/>
                  <a:gd name="T91" fmla="*/ 2147483647 h 924"/>
                  <a:gd name="T92" fmla="*/ 2147483647 w 1056"/>
                  <a:gd name="T93" fmla="*/ 2147483647 h 924"/>
                  <a:gd name="T94" fmla="*/ 2147483647 w 1056"/>
                  <a:gd name="T95" fmla="*/ 2147483647 h 924"/>
                  <a:gd name="T96" fmla="*/ 2147483647 w 1056"/>
                  <a:gd name="T97" fmla="*/ 2147483647 h 924"/>
                  <a:gd name="T98" fmla="*/ 2147483647 w 1056"/>
                  <a:gd name="T99" fmla="*/ 2147483647 h 924"/>
                  <a:gd name="T100" fmla="*/ 2147483647 w 1056"/>
                  <a:gd name="T101" fmla="*/ 2147483647 h 924"/>
                  <a:gd name="T102" fmla="*/ 2147483647 w 1056"/>
                  <a:gd name="T103" fmla="*/ 2147483647 h 924"/>
                  <a:gd name="T104" fmla="*/ 2147483647 w 1056"/>
                  <a:gd name="T105" fmla="*/ 2147483647 h 924"/>
                  <a:gd name="T106" fmla="*/ 2147483647 w 1056"/>
                  <a:gd name="T107" fmla="*/ 2147483647 h 924"/>
                  <a:gd name="T108" fmla="*/ 2147483647 w 1056"/>
                  <a:gd name="T109" fmla="*/ 2147483647 h 924"/>
                  <a:gd name="T110" fmla="*/ 2147483647 w 1056"/>
                  <a:gd name="T111" fmla="*/ 2147483647 h 924"/>
                  <a:gd name="T112" fmla="*/ 2147483647 w 1056"/>
                  <a:gd name="T113" fmla="*/ 2147483647 h 924"/>
                  <a:gd name="T114" fmla="*/ 2147483647 w 1056"/>
                  <a:gd name="T115" fmla="*/ 2147483647 h 924"/>
                  <a:gd name="T116" fmla="*/ 2147483647 w 1056"/>
                  <a:gd name="T117" fmla="*/ 2147483647 h 92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56"/>
                  <a:gd name="T178" fmla="*/ 0 h 924"/>
                  <a:gd name="T179" fmla="*/ 1056 w 1056"/>
                  <a:gd name="T180" fmla="*/ 924 h 92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56" h="924">
                    <a:moveTo>
                      <a:pt x="84" y="642"/>
                    </a:moveTo>
                    <a:lnTo>
                      <a:pt x="108" y="642"/>
                    </a:lnTo>
                    <a:lnTo>
                      <a:pt x="114" y="666"/>
                    </a:lnTo>
                    <a:lnTo>
                      <a:pt x="126" y="666"/>
                    </a:lnTo>
                    <a:lnTo>
                      <a:pt x="126" y="702"/>
                    </a:lnTo>
                    <a:lnTo>
                      <a:pt x="138" y="708"/>
                    </a:lnTo>
                    <a:lnTo>
                      <a:pt x="138" y="726"/>
                    </a:lnTo>
                    <a:lnTo>
                      <a:pt x="156" y="762"/>
                    </a:lnTo>
                    <a:lnTo>
                      <a:pt x="168" y="768"/>
                    </a:lnTo>
                    <a:lnTo>
                      <a:pt x="186" y="768"/>
                    </a:lnTo>
                    <a:lnTo>
                      <a:pt x="192" y="774"/>
                    </a:lnTo>
                    <a:lnTo>
                      <a:pt x="198" y="786"/>
                    </a:lnTo>
                    <a:lnTo>
                      <a:pt x="198" y="804"/>
                    </a:lnTo>
                    <a:lnTo>
                      <a:pt x="210" y="840"/>
                    </a:lnTo>
                    <a:lnTo>
                      <a:pt x="282" y="846"/>
                    </a:lnTo>
                    <a:lnTo>
                      <a:pt x="360" y="906"/>
                    </a:lnTo>
                    <a:lnTo>
                      <a:pt x="390" y="906"/>
                    </a:lnTo>
                    <a:lnTo>
                      <a:pt x="402" y="912"/>
                    </a:lnTo>
                    <a:lnTo>
                      <a:pt x="432" y="912"/>
                    </a:lnTo>
                    <a:lnTo>
                      <a:pt x="444" y="918"/>
                    </a:lnTo>
                    <a:lnTo>
                      <a:pt x="450" y="918"/>
                    </a:lnTo>
                    <a:lnTo>
                      <a:pt x="462" y="924"/>
                    </a:lnTo>
                    <a:lnTo>
                      <a:pt x="486" y="906"/>
                    </a:lnTo>
                    <a:lnTo>
                      <a:pt x="486" y="894"/>
                    </a:lnTo>
                    <a:lnTo>
                      <a:pt x="498" y="882"/>
                    </a:lnTo>
                    <a:lnTo>
                      <a:pt x="510" y="882"/>
                    </a:lnTo>
                    <a:lnTo>
                      <a:pt x="522" y="876"/>
                    </a:lnTo>
                    <a:lnTo>
                      <a:pt x="528" y="870"/>
                    </a:lnTo>
                    <a:lnTo>
                      <a:pt x="534" y="870"/>
                    </a:lnTo>
                    <a:lnTo>
                      <a:pt x="552" y="852"/>
                    </a:lnTo>
                    <a:lnTo>
                      <a:pt x="576" y="882"/>
                    </a:lnTo>
                    <a:lnTo>
                      <a:pt x="606" y="882"/>
                    </a:lnTo>
                    <a:lnTo>
                      <a:pt x="612" y="876"/>
                    </a:lnTo>
                    <a:lnTo>
                      <a:pt x="636" y="882"/>
                    </a:lnTo>
                    <a:lnTo>
                      <a:pt x="636" y="876"/>
                    </a:lnTo>
                    <a:lnTo>
                      <a:pt x="648" y="864"/>
                    </a:lnTo>
                    <a:lnTo>
                      <a:pt x="660" y="864"/>
                    </a:lnTo>
                    <a:lnTo>
                      <a:pt x="672" y="858"/>
                    </a:lnTo>
                    <a:lnTo>
                      <a:pt x="696" y="858"/>
                    </a:lnTo>
                    <a:lnTo>
                      <a:pt x="714" y="840"/>
                    </a:lnTo>
                    <a:lnTo>
                      <a:pt x="714" y="828"/>
                    </a:lnTo>
                    <a:lnTo>
                      <a:pt x="726" y="822"/>
                    </a:lnTo>
                    <a:lnTo>
                      <a:pt x="732" y="816"/>
                    </a:lnTo>
                    <a:lnTo>
                      <a:pt x="744" y="810"/>
                    </a:lnTo>
                    <a:lnTo>
                      <a:pt x="756" y="810"/>
                    </a:lnTo>
                    <a:lnTo>
                      <a:pt x="762" y="804"/>
                    </a:lnTo>
                    <a:lnTo>
                      <a:pt x="846" y="804"/>
                    </a:lnTo>
                    <a:lnTo>
                      <a:pt x="1056" y="558"/>
                    </a:lnTo>
                    <a:lnTo>
                      <a:pt x="984" y="564"/>
                    </a:lnTo>
                    <a:lnTo>
                      <a:pt x="948" y="546"/>
                    </a:lnTo>
                    <a:lnTo>
                      <a:pt x="936" y="534"/>
                    </a:lnTo>
                    <a:lnTo>
                      <a:pt x="918" y="528"/>
                    </a:lnTo>
                    <a:lnTo>
                      <a:pt x="906" y="522"/>
                    </a:lnTo>
                    <a:lnTo>
                      <a:pt x="882" y="516"/>
                    </a:lnTo>
                    <a:lnTo>
                      <a:pt x="810" y="492"/>
                    </a:lnTo>
                    <a:lnTo>
                      <a:pt x="774" y="474"/>
                    </a:lnTo>
                    <a:lnTo>
                      <a:pt x="768" y="462"/>
                    </a:lnTo>
                    <a:lnTo>
                      <a:pt x="762" y="456"/>
                    </a:lnTo>
                    <a:lnTo>
                      <a:pt x="756" y="444"/>
                    </a:lnTo>
                    <a:lnTo>
                      <a:pt x="732" y="444"/>
                    </a:lnTo>
                    <a:lnTo>
                      <a:pt x="732" y="438"/>
                    </a:lnTo>
                    <a:lnTo>
                      <a:pt x="726" y="432"/>
                    </a:lnTo>
                    <a:lnTo>
                      <a:pt x="714" y="408"/>
                    </a:lnTo>
                    <a:lnTo>
                      <a:pt x="708" y="402"/>
                    </a:lnTo>
                    <a:lnTo>
                      <a:pt x="702" y="390"/>
                    </a:lnTo>
                    <a:lnTo>
                      <a:pt x="696" y="384"/>
                    </a:lnTo>
                    <a:lnTo>
                      <a:pt x="690" y="372"/>
                    </a:lnTo>
                    <a:lnTo>
                      <a:pt x="690" y="360"/>
                    </a:lnTo>
                    <a:lnTo>
                      <a:pt x="678" y="348"/>
                    </a:lnTo>
                    <a:lnTo>
                      <a:pt x="696" y="318"/>
                    </a:lnTo>
                    <a:lnTo>
                      <a:pt x="690" y="312"/>
                    </a:lnTo>
                    <a:lnTo>
                      <a:pt x="678" y="306"/>
                    </a:lnTo>
                    <a:lnTo>
                      <a:pt x="666" y="306"/>
                    </a:lnTo>
                    <a:lnTo>
                      <a:pt x="660" y="312"/>
                    </a:lnTo>
                    <a:lnTo>
                      <a:pt x="654" y="312"/>
                    </a:lnTo>
                    <a:lnTo>
                      <a:pt x="648" y="318"/>
                    </a:lnTo>
                    <a:lnTo>
                      <a:pt x="624" y="318"/>
                    </a:lnTo>
                    <a:lnTo>
                      <a:pt x="612" y="306"/>
                    </a:lnTo>
                    <a:lnTo>
                      <a:pt x="612" y="294"/>
                    </a:lnTo>
                    <a:lnTo>
                      <a:pt x="606" y="276"/>
                    </a:lnTo>
                    <a:lnTo>
                      <a:pt x="606" y="264"/>
                    </a:lnTo>
                    <a:lnTo>
                      <a:pt x="624" y="246"/>
                    </a:lnTo>
                    <a:lnTo>
                      <a:pt x="654" y="192"/>
                    </a:lnTo>
                    <a:lnTo>
                      <a:pt x="642" y="174"/>
                    </a:lnTo>
                    <a:lnTo>
                      <a:pt x="630" y="174"/>
                    </a:lnTo>
                    <a:lnTo>
                      <a:pt x="618" y="168"/>
                    </a:lnTo>
                    <a:lnTo>
                      <a:pt x="612" y="162"/>
                    </a:lnTo>
                    <a:lnTo>
                      <a:pt x="612" y="138"/>
                    </a:lnTo>
                    <a:lnTo>
                      <a:pt x="600" y="126"/>
                    </a:lnTo>
                    <a:lnTo>
                      <a:pt x="576" y="114"/>
                    </a:lnTo>
                    <a:lnTo>
                      <a:pt x="570" y="108"/>
                    </a:lnTo>
                    <a:lnTo>
                      <a:pt x="546" y="72"/>
                    </a:lnTo>
                    <a:lnTo>
                      <a:pt x="534" y="66"/>
                    </a:lnTo>
                    <a:lnTo>
                      <a:pt x="528" y="60"/>
                    </a:lnTo>
                    <a:lnTo>
                      <a:pt x="516" y="60"/>
                    </a:lnTo>
                    <a:lnTo>
                      <a:pt x="498" y="36"/>
                    </a:lnTo>
                    <a:lnTo>
                      <a:pt x="468" y="36"/>
                    </a:lnTo>
                    <a:lnTo>
                      <a:pt x="462" y="30"/>
                    </a:lnTo>
                    <a:lnTo>
                      <a:pt x="444" y="30"/>
                    </a:lnTo>
                    <a:lnTo>
                      <a:pt x="432" y="36"/>
                    </a:lnTo>
                    <a:lnTo>
                      <a:pt x="420" y="36"/>
                    </a:lnTo>
                    <a:lnTo>
                      <a:pt x="420" y="24"/>
                    </a:lnTo>
                    <a:lnTo>
                      <a:pt x="414" y="18"/>
                    </a:lnTo>
                    <a:lnTo>
                      <a:pt x="408" y="24"/>
                    </a:lnTo>
                    <a:lnTo>
                      <a:pt x="402" y="36"/>
                    </a:lnTo>
                    <a:lnTo>
                      <a:pt x="372" y="36"/>
                    </a:lnTo>
                    <a:lnTo>
                      <a:pt x="366" y="24"/>
                    </a:lnTo>
                    <a:lnTo>
                      <a:pt x="360" y="18"/>
                    </a:lnTo>
                    <a:lnTo>
                      <a:pt x="354" y="18"/>
                    </a:lnTo>
                    <a:lnTo>
                      <a:pt x="342" y="6"/>
                    </a:lnTo>
                    <a:lnTo>
                      <a:pt x="330" y="0"/>
                    </a:lnTo>
                    <a:lnTo>
                      <a:pt x="330" y="12"/>
                    </a:lnTo>
                    <a:lnTo>
                      <a:pt x="324" y="24"/>
                    </a:lnTo>
                    <a:lnTo>
                      <a:pt x="318" y="42"/>
                    </a:lnTo>
                    <a:lnTo>
                      <a:pt x="318" y="54"/>
                    </a:lnTo>
                    <a:lnTo>
                      <a:pt x="306" y="66"/>
                    </a:lnTo>
                    <a:lnTo>
                      <a:pt x="288" y="48"/>
                    </a:lnTo>
                    <a:lnTo>
                      <a:pt x="288" y="42"/>
                    </a:lnTo>
                    <a:lnTo>
                      <a:pt x="282" y="36"/>
                    </a:lnTo>
                    <a:lnTo>
                      <a:pt x="276" y="36"/>
                    </a:lnTo>
                    <a:lnTo>
                      <a:pt x="276" y="42"/>
                    </a:lnTo>
                    <a:lnTo>
                      <a:pt x="270" y="48"/>
                    </a:lnTo>
                    <a:lnTo>
                      <a:pt x="234" y="48"/>
                    </a:lnTo>
                    <a:lnTo>
                      <a:pt x="234" y="90"/>
                    </a:lnTo>
                    <a:lnTo>
                      <a:pt x="228" y="96"/>
                    </a:lnTo>
                    <a:lnTo>
                      <a:pt x="222" y="108"/>
                    </a:lnTo>
                    <a:lnTo>
                      <a:pt x="216" y="114"/>
                    </a:lnTo>
                    <a:lnTo>
                      <a:pt x="210" y="126"/>
                    </a:lnTo>
                    <a:lnTo>
                      <a:pt x="210" y="174"/>
                    </a:lnTo>
                    <a:lnTo>
                      <a:pt x="180" y="174"/>
                    </a:lnTo>
                    <a:lnTo>
                      <a:pt x="174" y="180"/>
                    </a:lnTo>
                    <a:lnTo>
                      <a:pt x="168" y="192"/>
                    </a:lnTo>
                    <a:lnTo>
                      <a:pt x="162" y="198"/>
                    </a:lnTo>
                    <a:lnTo>
                      <a:pt x="162" y="234"/>
                    </a:lnTo>
                    <a:lnTo>
                      <a:pt x="156" y="240"/>
                    </a:lnTo>
                    <a:lnTo>
                      <a:pt x="144" y="240"/>
                    </a:lnTo>
                    <a:lnTo>
                      <a:pt x="138" y="246"/>
                    </a:lnTo>
                    <a:lnTo>
                      <a:pt x="138" y="270"/>
                    </a:lnTo>
                    <a:lnTo>
                      <a:pt x="126" y="288"/>
                    </a:lnTo>
                    <a:lnTo>
                      <a:pt x="126" y="294"/>
                    </a:lnTo>
                    <a:lnTo>
                      <a:pt x="132" y="300"/>
                    </a:lnTo>
                    <a:lnTo>
                      <a:pt x="132" y="336"/>
                    </a:lnTo>
                    <a:lnTo>
                      <a:pt x="126" y="342"/>
                    </a:lnTo>
                    <a:lnTo>
                      <a:pt x="114" y="342"/>
                    </a:lnTo>
                    <a:lnTo>
                      <a:pt x="108" y="336"/>
                    </a:lnTo>
                    <a:lnTo>
                      <a:pt x="108" y="324"/>
                    </a:lnTo>
                    <a:lnTo>
                      <a:pt x="102" y="324"/>
                    </a:lnTo>
                    <a:lnTo>
                      <a:pt x="84" y="342"/>
                    </a:lnTo>
                    <a:lnTo>
                      <a:pt x="84" y="360"/>
                    </a:lnTo>
                    <a:lnTo>
                      <a:pt x="90" y="372"/>
                    </a:lnTo>
                    <a:lnTo>
                      <a:pt x="90" y="390"/>
                    </a:lnTo>
                    <a:lnTo>
                      <a:pt x="84" y="396"/>
                    </a:lnTo>
                    <a:lnTo>
                      <a:pt x="72" y="402"/>
                    </a:lnTo>
                    <a:lnTo>
                      <a:pt x="66" y="414"/>
                    </a:lnTo>
                    <a:lnTo>
                      <a:pt x="66" y="426"/>
                    </a:lnTo>
                    <a:lnTo>
                      <a:pt x="72" y="438"/>
                    </a:lnTo>
                    <a:lnTo>
                      <a:pt x="72" y="450"/>
                    </a:lnTo>
                    <a:lnTo>
                      <a:pt x="78" y="456"/>
                    </a:lnTo>
                    <a:lnTo>
                      <a:pt x="78" y="492"/>
                    </a:lnTo>
                    <a:lnTo>
                      <a:pt x="72" y="504"/>
                    </a:lnTo>
                    <a:lnTo>
                      <a:pt x="72" y="516"/>
                    </a:lnTo>
                    <a:lnTo>
                      <a:pt x="66" y="522"/>
                    </a:lnTo>
                    <a:lnTo>
                      <a:pt x="54" y="522"/>
                    </a:lnTo>
                    <a:lnTo>
                      <a:pt x="48" y="528"/>
                    </a:lnTo>
                    <a:lnTo>
                      <a:pt x="42" y="522"/>
                    </a:lnTo>
                    <a:lnTo>
                      <a:pt x="6" y="522"/>
                    </a:lnTo>
                    <a:lnTo>
                      <a:pt x="12" y="546"/>
                    </a:lnTo>
                    <a:lnTo>
                      <a:pt x="6" y="552"/>
                    </a:lnTo>
                    <a:lnTo>
                      <a:pt x="0" y="564"/>
                    </a:lnTo>
                    <a:lnTo>
                      <a:pt x="0" y="576"/>
                    </a:lnTo>
                    <a:lnTo>
                      <a:pt x="6" y="576"/>
                    </a:lnTo>
                    <a:lnTo>
                      <a:pt x="18" y="582"/>
                    </a:lnTo>
                    <a:lnTo>
                      <a:pt x="42" y="582"/>
                    </a:lnTo>
                    <a:lnTo>
                      <a:pt x="48" y="588"/>
                    </a:lnTo>
                    <a:lnTo>
                      <a:pt x="60" y="594"/>
                    </a:lnTo>
                    <a:lnTo>
                      <a:pt x="66" y="606"/>
                    </a:lnTo>
                    <a:lnTo>
                      <a:pt x="78" y="612"/>
                    </a:lnTo>
                    <a:lnTo>
                      <a:pt x="78" y="630"/>
                    </a:lnTo>
                    <a:lnTo>
                      <a:pt x="84" y="64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3" name="Eritrea" descr="© INSCALE GmbH, 05.05.2010&#10;http://www.presentationload.com/"/>
              <p:cNvSpPr/>
              <p:nvPr/>
            </p:nvSpPr>
            <p:spPr bwMode="gray">
              <a:xfrm>
                <a:off x="10852" y="5319"/>
                <a:ext cx="357" cy="340"/>
              </a:xfrm>
              <a:custGeom>
                <a:avLst/>
                <a:gdLst>
                  <a:gd name="T0" fmla="*/ 2147483647 w 480"/>
                  <a:gd name="T1" fmla="*/ 2147483647 h 456"/>
                  <a:gd name="T2" fmla="*/ 2147483647 w 480"/>
                  <a:gd name="T3" fmla="*/ 2147483647 h 456"/>
                  <a:gd name="T4" fmla="*/ 2147483647 w 480"/>
                  <a:gd name="T5" fmla="*/ 2147483647 h 456"/>
                  <a:gd name="T6" fmla="*/ 2147483647 w 480"/>
                  <a:gd name="T7" fmla="*/ 2147483647 h 456"/>
                  <a:gd name="T8" fmla="*/ 2147483647 w 480"/>
                  <a:gd name="T9" fmla="*/ 2147483647 h 456"/>
                  <a:gd name="T10" fmla="*/ 2147483647 w 480"/>
                  <a:gd name="T11" fmla="*/ 2147483647 h 456"/>
                  <a:gd name="T12" fmla="*/ 2147483647 w 480"/>
                  <a:gd name="T13" fmla="*/ 2147483647 h 456"/>
                  <a:gd name="T14" fmla="*/ 2147483647 w 480"/>
                  <a:gd name="T15" fmla="*/ 2147483647 h 456"/>
                  <a:gd name="T16" fmla="*/ 0 w 480"/>
                  <a:gd name="T17" fmla="*/ 2147483647 h 456"/>
                  <a:gd name="T18" fmla="*/ 2147483647 w 480"/>
                  <a:gd name="T19" fmla="*/ 2147483647 h 456"/>
                  <a:gd name="T20" fmla="*/ 2147483647 w 480"/>
                  <a:gd name="T21" fmla="*/ 2147483647 h 456"/>
                  <a:gd name="T22" fmla="*/ 2147483647 w 480"/>
                  <a:gd name="T23" fmla="*/ 2147483647 h 456"/>
                  <a:gd name="T24" fmla="*/ 2147483647 w 480"/>
                  <a:gd name="T25" fmla="*/ 2147483647 h 456"/>
                  <a:gd name="T26" fmla="*/ 2147483647 w 480"/>
                  <a:gd name="T27" fmla="*/ 2147483647 h 456"/>
                  <a:gd name="T28" fmla="*/ 2147483647 w 480"/>
                  <a:gd name="T29" fmla="*/ 2147483647 h 456"/>
                  <a:gd name="T30" fmla="*/ 2147483647 w 480"/>
                  <a:gd name="T31" fmla="*/ 2147483647 h 456"/>
                  <a:gd name="T32" fmla="*/ 2147483647 w 480"/>
                  <a:gd name="T33" fmla="*/ 2147483647 h 456"/>
                  <a:gd name="T34" fmla="*/ 2147483647 w 480"/>
                  <a:gd name="T35" fmla="*/ 2147483647 h 456"/>
                  <a:gd name="T36" fmla="*/ 2147483647 w 480"/>
                  <a:gd name="T37" fmla="*/ 2147483647 h 456"/>
                  <a:gd name="T38" fmla="*/ 2147483647 w 480"/>
                  <a:gd name="T39" fmla="*/ 2147483647 h 456"/>
                  <a:gd name="T40" fmla="*/ 2147483647 w 480"/>
                  <a:gd name="T41" fmla="*/ 2147483647 h 456"/>
                  <a:gd name="T42" fmla="*/ 2147483647 w 480"/>
                  <a:gd name="T43" fmla="*/ 2147483647 h 456"/>
                  <a:gd name="T44" fmla="*/ 2147483647 w 480"/>
                  <a:gd name="T45" fmla="*/ 2147483647 h 456"/>
                  <a:gd name="T46" fmla="*/ 2147483647 w 480"/>
                  <a:gd name="T47" fmla="*/ 2147483647 h 456"/>
                  <a:gd name="T48" fmla="*/ 2147483647 w 480"/>
                  <a:gd name="T49" fmla="*/ 2147483647 h 456"/>
                  <a:gd name="T50" fmla="*/ 2147483647 w 480"/>
                  <a:gd name="T51" fmla="*/ 2147483647 h 456"/>
                  <a:gd name="T52" fmla="*/ 2147483647 w 480"/>
                  <a:gd name="T53" fmla="*/ 2147483647 h 456"/>
                  <a:gd name="T54" fmla="*/ 2147483647 w 480"/>
                  <a:gd name="T55" fmla="*/ 2147483647 h 456"/>
                  <a:gd name="T56" fmla="*/ 2147483647 w 480"/>
                  <a:gd name="T57" fmla="*/ 2147483647 h 456"/>
                  <a:gd name="T58" fmla="*/ 2147483647 w 480"/>
                  <a:gd name="T59" fmla="*/ 2147483647 h 456"/>
                  <a:gd name="T60" fmla="*/ 2147483647 w 480"/>
                  <a:gd name="T61" fmla="*/ 2147483647 h 456"/>
                  <a:gd name="T62" fmla="*/ 2147483647 w 480"/>
                  <a:gd name="T63" fmla="*/ 2147483647 h 456"/>
                  <a:gd name="T64" fmla="*/ 2147483647 w 480"/>
                  <a:gd name="T65" fmla="*/ 2147483647 h 456"/>
                  <a:gd name="T66" fmla="*/ 2147483647 w 480"/>
                  <a:gd name="T67" fmla="*/ 2147483647 h 456"/>
                  <a:gd name="T68" fmla="*/ 2147483647 w 480"/>
                  <a:gd name="T69" fmla="*/ 2147483647 h 456"/>
                  <a:gd name="T70" fmla="*/ 2147483647 w 480"/>
                  <a:gd name="T71" fmla="*/ 2147483647 h 456"/>
                  <a:gd name="T72" fmla="*/ 2147483647 w 480"/>
                  <a:gd name="T73" fmla="*/ 2147483647 h 456"/>
                  <a:gd name="T74" fmla="*/ 2147483647 w 480"/>
                  <a:gd name="T75" fmla="*/ 2147483647 h 456"/>
                  <a:gd name="T76" fmla="*/ 2147483647 w 480"/>
                  <a:gd name="T77" fmla="*/ 2147483647 h 456"/>
                  <a:gd name="T78" fmla="*/ 2147483647 w 480"/>
                  <a:gd name="T79" fmla="*/ 2147483647 h 456"/>
                  <a:gd name="T80" fmla="*/ 2147483647 w 480"/>
                  <a:gd name="T81" fmla="*/ 2147483647 h 456"/>
                  <a:gd name="T82" fmla="*/ 2147483647 w 480"/>
                  <a:gd name="T83" fmla="*/ 2147483647 h 456"/>
                  <a:gd name="T84" fmla="*/ 2147483647 w 480"/>
                  <a:gd name="T85" fmla="*/ 2147483647 h 456"/>
                  <a:gd name="T86" fmla="*/ 2147483647 w 480"/>
                  <a:gd name="T87" fmla="*/ 2147483647 h 456"/>
                  <a:gd name="T88" fmla="*/ 2147483647 w 480"/>
                  <a:gd name="T89" fmla="*/ 2147483647 h 456"/>
                  <a:gd name="T90" fmla="*/ 2147483647 w 480"/>
                  <a:gd name="T91" fmla="*/ 2147483647 h 456"/>
                  <a:gd name="T92" fmla="*/ 2147483647 w 480"/>
                  <a:gd name="T93" fmla="*/ 2147483647 h 456"/>
                  <a:gd name="T94" fmla="*/ 2147483647 w 480"/>
                  <a:gd name="T95" fmla="*/ 2147483647 h 456"/>
                  <a:gd name="T96" fmla="*/ 2147483647 w 480"/>
                  <a:gd name="T97" fmla="*/ 0 h 456"/>
                  <a:gd name="T98" fmla="*/ 2147483647 w 480"/>
                  <a:gd name="T99" fmla="*/ 2147483647 h 456"/>
                  <a:gd name="T100" fmla="*/ 2147483647 w 480"/>
                  <a:gd name="T101" fmla="*/ 2147483647 h 456"/>
                  <a:gd name="T102" fmla="*/ 2147483647 w 480"/>
                  <a:gd name="T103" fmla="*/ 2147483647 h 45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80"/>
                  <a:gd name="T157" fmla="*/ 0 h 456"/>
                  <a:gd name="T158" fmla="*/ 480 w 480"/>
                  <a:gd name="T159" fmla="*/ 456 h 45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80" h="456">
                    <a:moveTo>
                      <a:pt x="78" y="54"/>
                    </a:moveTo>
                    <a:lnTo>
                      <a:pt x="78" y="66"/>
                    </a:lnTo>
                    <a:lnTo>
                      <a:pt x="72" y="72"/>
                    </a:lnTo>
                    <a:lnTo>
                      <a:pt x="72" y="78"/>
                    </a:lnTo>
                    <a:lnTo>
                      <a:pt x="66" y="84"/>
                    </a:lnTo>
                    <a:lnTo>
                      <a:pt x="48" y="84"/>
                    </a:lnTo>
                    <a:lnTo>
                      <a:pt x="48" y="102"/>
                    </a:lnTo>
                    <a:lnTo>
                      <a:pt x="42" y="108"/>
                    </a:lnTo>
                    <a:lnTo>
                      <a:pt x="30" y="108"/>
                    </a:lnTo>
                    <a:lnTo>
                      <a:pt x="30" y="120"/>
                    </a:lnTo>
                    <a:lnTo>
                      <a:pt x="36" y="126"/>
                    </a:lnTo>
                    <a:lnTo>
                      <a:pt x="36" y="168"/>
                    </a:lnTo>
                    <a:lnTo>
                      <a:pt x="30" y="180"/>
                    </a:lnTo>
                    <a:lnTo>
                      <a:pt x="24" y="186"/>
                    </a:lnTo>
                    <a:lnTo>
                      <a:pt x="18" y="186"/>
                    </a:lnTo>
                    <a:lnTo>
                      <a:pt x="18" y="222"/>
                    </a:lnTo>
                    <a:lnTo>
                      <a:pt x="12" y="222"/>
                    </a:lnTo>
                    <a:lnTo>
                      <a:pt x="0" y="228"/>
                    </a:lnTo>
                    <a:lnTo>
                      <a:pt x="0" y="246"/>
                    </a:lnTo>
                    <a:lnTo>
                      <a:pt x="6" y="252"/>
                    </a:lnTo>
                    <a:lnTo>
                      <a:pt x="12" y="300"/>
                    </a:lnTo>
                    <a:lnTo>
                      <a:pt x="48" y="300"/>
                    </a:lnTo>
                    <a:lnTo>
                      <a:pt x="54" y="294"/>
                    </a:lnTo>
                    <a:lnTo>
                      <a:pt x="54" y="288"/>
                    </a:lnTo>
                    <a:lnTo>
                      <a:pt x="60" y="288"/>
                    </a:lnTo>
                    <a:lnTo>
                      <a:pt x="66" y="294"/>
                    </a:lnTo>
                    <a:lnTo>
                      <a:pt x="66" y="300"/>
                    </a:lnTo>
                    <a:lnTo>
                      <a:pt x="84" y="318"/>
                    </a:lnTo>
                    <a:lnTo>
                      <a:pt x="96" y="306"/>
                    </a:lnTo>
                    <a:lnTo>
                      <a:pt x="96" y="294"/>
                    </a:lnTo>
                    <a:lnTo>
                      <a:pt x="102" y="276"/>
                    </a:lnTo>
                    <a:lnTo>
                      <a:pt x="108" y="264"/>
                    </a:lnTo>
                    <a:lnTo>
                      <a:pt x="108" y="252"/>
                    </a:lnTo>
                    <a:lnTo>
                      <a:pt x="120" y="258"/>
                    </a:lnTo>
                    <a:lnTo>
                      <a:pt x="132" y="270"/>
                    </a:lnTo>
                    <a:lnTo>
                      <a:pt x="138" y="270"/>
                    </a:lnTo>
                    <a:lnTo>
                      <a:pt x="144" y="276"/>
                    </a:lnTo>
                    <a:lnTo>
                      <a:pt x="150" y="288"/>
                    </a:lnTo>
                    <a:lnTo>
                      <a:pt x="180" y="288"/>
                    </a:lnTo>
                    <a:lnTo>
                      <a:pt x="186" y="276"/>
                    </a:lnTo>
                    <a:lnTo>
                      <a:pt x="192" y="270"/>
                    </a:lnTo>
                    <a:lnTo>
                      <a:pt x="198" y="276"/>
                    </a:lnTo>
                    <a:lnTo>
                      <a:pt x="198" y="288"/>
                    </a:lnTo>
                    <a:lnTo>
                      <a:pt x="210" y="288"/>
                    </a:lnTo>
                    <a:lnTo>
                      <a:pt x="222" y="282"/>
                    </a:lnTo>
                    <a:lnTo>
                      <a:pt x="240" y="282"/>
                    </a:lnTo>
                    <a:lnTo>
                      <a:pt x="246" y="288"/>
                    </a:lnTo>
                    <a:lnTo>
                      <a:pt x="276" y="288"/>
                    </a:lnTo>
                    <a:lnTo>
                      <a:pt x="294" y="312"/>
                    </a:lnTo>
                    <a:lnTo>
                      <a:pt x="306" y="312"/>
                    </a:lnTo>
                    <a:lnTo>
                      <a:pt x="312" y="318"/>
                    </a:lnTo>
                    <a:lnTo>
                      <a:pt x="324" y="324"/>
                    </a:lnTo>
                    <a:lnTo>
                      <a:pt x="348" y="360"/>
                    </a:lnTo>
                    <a:lnTo>
                      <a:pt x="354" y="366"/>
                    </a:lnTo>
                    <a:lnTo>
                      <a:pt x="378" y="378"/>
                    </a:lnTo>
                    <a:lnTo>
                      <a:pt x="390" y="390"/>
                    </a:lnTo>
                    <a:lnTo>
                      <a:pt x="390" y="414"/>
                    </a:lnTo>
                    <a:lnTo>
                      <a:pt x="396" y="420"/>
                    </a:lnTo>
                    <a:lnTo>
                      <a:pt x="408" y="426"/>
                    </a:lnTo>
                    <a:lnTo>
                      <a:pt x="420" y="426"/>
                    </a:lnTo>
                    <a:lnTo>
                      <a:pt x="432" y="444"/>
                    </a:lnTo>
                    <a:lnTo>
                      <a:pt x="456" y="456"/>
                    </a:lnTo>
                    <a:lnTo>
                      <a:pt x="468" y="438"/>
                    </a:lnTo>
                    <a:lnTo>
                      <a:pt x="480" y="432"/>
                    </a:lnTo>
                    <a:lnTo>
                      <a:pt x="474" y="420"/>
                    </a:lnTo>
                    <a:lnTo>
                      <a:pt x="456" y="402"/>
                    </a:lnTo>
                    <a:lnTo>
                      <a:pt x="432" y="402"/>
                    </a:lnTo>
                    <a:lnTo>
                      <a:pt x="426" y="396"/>
                    </a:lnTo>
                    <a:lnTo>
                      <a:pt x="426" y="360"/>
                    </a:lnTo>
                    <a:lnTo>
                      <a:pt x="420" y="360"/>
                    </a:lnTo>
                    <a:lnTo>
                      <a:pt x="414" y="354"/>
                    </a:lnTo>
                    <a:lnTo>
                      <a:pt x="366" y="330"/>
                    </a:lnTo>
                    <a:lnTo>
                      <a:pt x="360" y="324"/>
                    </a:lnTo>
                    <a:lnTo>
                      <a:pt x="360" y="312"/>
                    </a:lnTo>
                    <a:lnTo>
                      <a:pt x="354" y="300"/>
                    </a:lnTo>
                    <a:lnTo>
                      <a:pt x="354" y="288"/>
                    </a:lnTo>
                    <a:lnTo>
                      <a:pt x="348" y="276"/>
                    </a:lnTo>
                    <a:lnTo>
                      <a:pt x="348" y="270"/>
                    </a:lnTo>
                    <a:lnTo>
                      <a:pt x="336" y="270"/>
                    </a:lnTo>
                    <a:lnTo>
                      <a:pt x="324" y="264"/>
                    </a:lnTo>
                    <a:lnTo>
                      <a:pt x="306" y="264"/>
                    </a:lnTo>
                    <a:lnTo>
                      <a:pt x="282" y="240"/>
                    </a:lnTo>
                    <a:lnTo>
                      <a:pt x="264" y="246"/>
                    </a:lnTo>
                    <a:lnTo>
                      <a:pt x="252" y="228"/>
                    </a:lnTo>
                    <a:lnTo>
                      <a:pt x="234" y="222"/>
                    </a:lnTo>
                    <a:lnTo>
                      <a:pt x="216" y="204"/>
                    </a:lnTo>
                    <a:lnTo>
                      <a:pt x="210" y="192"/>
                    </a:lnTo>
                    <a:lnTo>
                      <a:pt x="204" y="186"/>
                    </a:lnTo>
                    <a:lnTo>
                      <a:pt x="198" y="174"/>
                    </a:lnTo>
                    <a:lnTo>
                      <a:pt x="198" y="114"/>
                    </a:lnTo>
                    <a:lnTo>
                      <a:pt x="192" y="90"/>
                    </a:lnTo>
                    <a:lnTo>
                      <a:pt x="186" y="78"/>
                    </a:lnTo>
                    <a:lnTo>
                      <a:pt x="180" y="60"/>
                    </a:lnTo>
                    <a:lnTo>
                      <a:pt x="168" y="42"/>
                    </a:lnTo>
                    <a:lnTo>
                      <a:pt x="162" y="24"/>
                    </a:lnTo>
                    <a:lnTo>
                      <a:pt x="156" y="12"/>
                    </a:lnTo>
                    <a:lnTo>
                      <a:pt x="150" y="6"/>
                    </a:lnTo>
                    <a:lnTo>
                      <a:pt x="150" y="0"/>
                    </a:lnTo>
                    <a:lnTo>
                      <a:pt x="144" y="0"/>
                    </a:lnTo>
                    <a:lnTo>
                      <a:pt x="144" y="12"/>
                    </a:lnTo>
                    <a:lnTo>
                      <a:pt x="132" y="36"/>
                    </a:lnTo>
                    <a:lnTo>
                      <a:pt x="108" y="48"/>
                    </a:lnTo>
                    <a:lnTo>
                      <a:pt x="90" y="54"/>
                    </a:lnTo>
                    <a:lnTo>
                      <a:pt x="78" y="5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4" name="Equatorial Guinea" descr="© INSCALE GmbH, 05.05.2010&#10;http://www.presentationload.com/"/>
              <p:cNvSpPr/>
              <p:nvPr/>
            </p:nvSpPr>
            <p:spPr bwMode="gray">
              <a:xfrm>
                <a:off x="9434" y="6259"/>
                <a:ext cx="107" cy="81"/>
              </a:xfrm>
              <a:custGeom>
                <a:avLst/>
                <a:gdLst>
                  <a:gd name="T0" fmla="*/ 2147483647 w 144"/>
                  <a:gd name="T1" fmla="*/ 2147483647 h 108"/>
                  <a:gd name="T2" fmla="*/ 2147483647 w 144"/>
                  <a:gd name="T3" fmla="*/ 2147483647 h 108"/>
                  <a:gd name="T4" fmla="*/ 2147483647 w 144"/>
                  <a:gd name="T5" fmla="*/ 2147483647 h 108"/>
                  <a:gd name="T6" fmla="*/ 2147483647 w 144"/>
                  <a:gd name="T7" fmla="*/ 0 h 108"/>
                  <a:gd name="T8" fmla="*/ 2147483647 w 144"/>
                  <a:gd name="T9" fmla="*/ 2147483647 h 108"/>
                  <a:gd name="T10" fmla="*/ 2147483647 w 144"/>
                  <a:gd name="T11" fmla="*/ 2147483647 h 108"/>
                  <a:gd name="T12" fmla="*/ 2147483647 w 144"/>
                  <a:gd name="T13" fmla="*/ 2147483647 h 108"/>
                  <a:gd name="T14" fmla="*/ 2147483647 w 144"/>
                  <a:gd name="T15" fmla="*/ 2147483647 h 108"/>
                  <a:gd name="T16" fmla="*/ 2147483647 w 144"/>
                  <a:gd name="T17" fmla="*/ 2147483647 h 108"/>
                  <a:gd name="T18" fmla="*/ 0 w 144"/>
                  <a:gd name="T19" fmla="*/ 2147483647 h 108"/>
                  <a:gd name="T20" fmla="*/ 0 w 144"/>
                  <a:gd name="T21" fmla="*/ 2147483647 h 108"/>
                  <a:gd name="T22" fmla="*/ 2147483647 w 144"/>
                  <a:gd name="T23" fmla="*/ 2147483647 h 108"/>
                  <a:gd name="T24" fmla="*/ 2147483647 w 144"/>
                  <a:gd name="T25" fmla="*/ 2147483647 h 108"/>
                  <a:gd name="T26" fmla="*/ 2147483647 w 144"/>
                  <a:gd name="T27" fmla="*/ 2147483647 h 108"/>
                  <a:gd name="T28" fmla="*/ 2147483647 w 144"/>
                  <a:gd name="T29" fmla="*/ 2147483647 h 108"/>
                  <a:gd name="T30" fmla="*/ 2147483647 w 144"/>
                  <a:gd name="T31" fmla="*/ 2147483647 h 108"/>
                  <a:gd name="T32" fmla="*/ 2147483647 w 144"/>
                  <a:gd name="T33" fmla="*/ 2147483647 h 108"/>
                  <a:gd name="T34" fmla="*/ 2147483647 w 144"/>
                  <a:gd name="T35" fmla="*/ 2147483647 h 108"/>
                  <a:gd name="T36" fmla="*/ 2147483647 w 144"/>
                  <a:gd name="T37" fmla="*/ 2147483647 h 108"/>
                  <a:gd name="T38" fmla="*/ 2147483647 w 144"/>
                  <a:gd name="T39" fmla="*/ 2147483647 h 10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4"/>
                  <a:gd name="T61" fmla="*/ 0 h 108"/>
                  <a:gd name="T62" fmla="*/ 144 w 144"/>
                  <a:gd name="T63" fmla="*/ 108 h 10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4" h="108">
                    <a:moveTo>
                      <a:pt x="138" y="48"/>
                    </a:moveTo>
                    <a:lnTo>
                      <a:pt x="144" y="12"/>
                    </a:lnTo>
                    <a:lnTo>
                      <a:pt x="48" y="12"/>
                    </a:lnTo>
                    <a:lnTo>
                      <a:pt x="36" y="0"/>
                    </a:lnTo>
                    <a:lnTo>
                      <a:pt x="30" y="6"/>
                    </a:lnTo>
                    <a:lnTo>
                      <a:pt x="30" y="42"/>
                    </a:lnTo>
                    <a:lnTo>
                      <a:pt x="18" y="54"/>
                    </a:lnTo>
                    <a:lnTo>
                      <a:pt x="12" y="66"/>
                    </a:lnTo>
                    <a:lnTo>
                      <a:pt x="6" y="72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6" y="96"/>
                    </a:lnTo>
                    <a:lnTo>
                      <a:pt x="18" y="102"/>
                    </a:lnTo>
                    <a:lnTo>
                      <a:pt x="36" y="102"/>
                    </a:lnTo>
                    <a:lnTo>
                      <a:pt x="36" y="108"/>
                    </a:lnTo>
                    <a:lnTo>
                      <a:pt x="138" y="108"/>
                    </a:lnTo>
                    <a:lnTo>
                      <a:pt x="138" y="102"/>
                    </a:lnTo>
                    <a:lnTo>
                      <a:pt x="144" y="84"/>
                    </a:lnTo>
                    <a:lnTo>
                      <a:pt x="144" y="54"/>
                    </a:lnTo>
                    <a:lnTo>
                      <a:pt x="138" y="4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5" name="El Salvador" descr="© INSCALE GmbH, 05.05.2010&#10;http://www.presentationload.com/"/>
              <p:cNvSpPr/>
              <p:nvPr/>
            </p:nvSpPr>
            <p:spPr bwMode="gray">
              <a:xfrm>
                <a:off x="4213" y="5533"/>
                <a:ext cx="128" cy="84"/>
              </a:xfrm>
              <a:custGeom>
                <a:avLst/>
                <a:gdLst>
                  <a:gd name="T0" fmla="*/ 2147483647 w 174"/>
                  <a:gd name="T1" fmla="*/ 2147483647 h 114"/>
                  <a:gd name="T2" fmla="*/ 2147483647 w 174"/>
                  <a:gd name="T3" fmla="*/ 2147483647 h 114"/>
                  <a:gd name="T4" fmla="*/ 2147483647 w 174"/>
                  <a:gd name="T5" fmla="*/ 2147483647 h 114"/>
                  <a:gd name="T6" fmla="*/ 2147483647 w 174"/>
                  <a:gd name="T7" fmla="*/ 2147483647 h 114"/>
                  <a:gd name="T8" fmla="*/ 2147483647 w 174"/>
                  <a:gd name="T9" fmla="*/ 2147483647 h 114"/>
                  <a:gd name="T10" fmla="*/ 2147483647 w 174"/>
                  <a:gd name="T11" fmla="*/ 2147483647 h 114"/>
                  <a:gd name="T12" fmla="*/ 2147483647 w 174"/>
                  <a:gd name="T13" fmla="*/ 2147483647 h 114"/>
                  <a:gd name="T14" fmla="*/ 2147483647 w 174"/>
                  <a:gd name="T15" fmla="*/ 2147483647 h 114"/>
                  <a:gd name="T16" fmla="*/ 2147483647 w 174"/>
                  <a:gd name="T17" fmla="*/ 2147483647 h 114"/>
                  <a:gd name="T18" fmla="*/ 2147483647 w 174"/>
                  <a:gd name="T19" fmla="*/ 0 h 114"/>
                  <a:gd name="T20" fmla="*/ 2147483647 w 174"/>
                  <a:gd name="T21" fmla="*/ 2147483647 h 114"/>
                  <a:gd name="T22" fmla="*/ 2147483647 w 174"/>
                  <a:gd name="T23" fmla="*/ 2147483647 h 114"/>
                  <a:gd name="T24" fmla="*/ 2147483647 w 174"/>
                  <a:gd name="T25" fmla="*/ 2147483647 h 114"/>
                  <a:gd name="T26" fmla="*/ 2147483647 w 174"/>
                  <a:gd name="T27" fmla="*/ 2147483647 h 114"/>
                  <a:gd name="T28" fmla="*/ 2147483647 w 174"/>
                  <a:gd name="T29" fmla="*/ 2147483647 h 114"/>
                  <a:gd name="T30" fmla="*/ 2147483647 w 174"/>
                  <a:gd name="T31" fmla="*/ 2147483647 h 114"/>
                  <a:gd name="T32" fmla="*/ 2147483647 w 174"/>
                  <a:gd name="T33" fmla="*/ 2147483647 h 114"/>
                  <a:gd name="T34" fmla="*/ 2147483647 w 174"/>
                  <a:gd name="T35" fmla="*/ 2147483647 h 114"/>
                  <a:gd name="T36" fmla="*/ 0 w 174"/>
                  <a:gd name="T37" fmla="*/ 2147483647 h 114"/>
                  <a:gd name="T38" fmla="*/ 2147483647 w 174"/>
                  <a:gd name="T39" fmla="*/ 2147483647 h 114"/>
                  <a:gd name="T40" fmla="*/ 2147483647 w 174"/>
                  <a:gd name="T41" fmla="*/ 2147483647 h 114"/>
                  <a:gd name="T42" fmla="*/ 2147483647 w 174"/>
                  <a:gd name="T43" fmla="*/ 2147483647 h 114"/>
                  <a:gd name="T44" fmla="*/ 2147483647 w 174"/>
                  <a:gd name="T45" fmla="*/ 2147483647 h 114"/>
                  <a:gd name="T46" fmla="*/ 2147483647 w 174"/>
                  <a:gd name="T47" fmla="*/ 2147483647 h 114"/>
                  <a:gd name="T48" fmla="*/ 2147483647 w 174"/>
                  <a:gd name="T49" fmla="*/ 2147483647 h 114"/>
                  <a:gd name="T50" fmla="*/ 2147483647 w 174"/>
                  <a:gd name="T51" fmla="*/ 2147483647 h 114"/>
                  <a:gd name="T52" fmla="*/ 2147483647 w 174"/>
                  <a:gd name="T53" fmla="*/ 2147483647 h 114"/>
                  <a:gd name="T54" fmla="*/ 2147483647 w 174"/>
                  <a:gd name="T55" fmla="*/ 2147483647 h 114"/>
                  <a:gd name="T56" fmla="*/ 2147483647 w 174"/>
                  <a:gd name="T57" fmla="*/ 2147483647 h 11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74"/>
                  <a:gd name="T88" fmla="*/ 0 h 114"/>
                  <a:gd name="T89" fmla="*/ 174 w 174"/>
                  <a:gd name="T90" fmla="*/ 114 h 11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74" h="114">
                    <a:moveTo>
                      <a:pt x="174" y="84"/>
                    </a:moveTo>
                    <a:lnTo>
                      <a:pt x="174" y="42"/>
                    </a:lnTo>
                    <a:lnTo>
                      <a:pt x="138" y="42"/>
                    </a:lnTo>
                    <a:lnTo>
                      <a:pt x="132" y="48"/>
                    </a:lnTo>
                    <a:lnTo>
                      <a:pt x="120" y="48"/>
                    </a:lnTo>
                    <a:lnTo>
                      <a:pt x="114" y="42"/>
                    </a:lnTo>
                    <a:lnTo>
                      <a:pt x="114" y="24"/>
                    </a:lnTo>
                    <a:lnTo>
                      <a:pt x="90" y="24"/>
                    </a:lnTo>
                    <a:lnTo>
                      <a:pt x="78" y="12"/>
                    </a:lnTo>
                    <a:lnTo>
                      <a:pt x="7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8" y="18"/>
                    </a:lnTo>
                    <a:lnTo>
                      <a:pt x="42" y="24"/>
                    </a:lnTo>
                    <a:lnTo>
                      <a:pt x="36" y="36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2" y="48"/>
                    </a:lnTo>
                    <a:lnTo>
                      <a:pt x="0" y="60"/>
                    </a:lnTo>
                    <a:lnTo>
                      <a:pt x="6" y="6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72" y="78"/>
                    </a:lnTo>
                    <a:lnTo>
                      <a:pt x="96" y="102"/>
                    </a:lnTo>
                    <a:lnTo>
                      <a:pt x="132" y="96"/>
                    </a:lnTo>
                    <a:lnTo>
                      <a:pt x="150" y="114"/>
                    </a:lnTo>
                    <a:lnTo>
                      <a:pt x="168" y="84"/>
                    </a:lnTo>
                    <a:lnTo>
                      <a:pt x="174" y="90"/>
                    </a:lnTo>
                    <a:lnTo>
                      <a:pt x="174" y="8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6" name="Egypt" descr="© INSCALE GmbH, 05.05.2010&#10;http://www.presentationload.com/"/>
              <p:cNvSpPr/>
              <p:nvPr/>
            </p:nvSpPr>
            <p:spPr bwMode="gray">
              <a:xfrm>
                <a:off x="10216" y="4503"/>
                <a:ext cx="587" cy="598"/>
              </a:xfrm>
              <a:custGeom>
                <a:avLst/>
                <a:gdLst>
                  <a:gd name="T0" fmla="*/ 2147483647 w 792"/>
                  <a:gd name="T1" fmla="*/ 2147483647 h 804"/>
                  <a:gd name="T2" fmla="*/ 2147483647 w 792"/>
                  <a:gd name="T3" fmla="*/ 2147483647 h 804"/>
                  <a:gd name="T4" fmla="*/ 2147483647 w 792"/>
                  <a:gd name="T5" fmla="*/ 2147483647 h 804"/>
                  <a:gd name="T6" fmla="*/ 2147483647 w 792"/>
                  <a:gd name="T7" fmla="*/ 2147483647 h 804"/>
                  <a:gd name="T8" fmla="*/ 2147483647 w 792"/>
                  <a:gd name="T9" fmla="*/ 2147483647 h 804"/>
                  <a:gd name="T10" fmla="*/ 2147483647 w 792"/>
                  <a:gd name="T11" fmla="*/ 2147483647 h 804"/>
                  <a:gd name="T12" fmla="*/ 2147483647 w 792"/>
                  <a:gd name="T13" fmla="*/ 2147483647 h 804"/>
                  <a:gd name="T14" fmla="*/ 2147483647 w 792"/>
                  <a:gd name="T15" fmla="*/ 2147483647 h 804"/>
                  <a:gd name="T16" fmla="*/ 2147483647 w 792"/>
                  <a:gd name="T17" fmla="*/ 2147483647 h 804"/>
                  <a:gd name="T18" fmla="*/ 2147483647 w 792"/>
                  <a:gd name="T19" fmla="*/ 2147483647 h 804"/>
                  <a:gd name="T20" fmla="*/ 2147483647 w 792"/>
                  <a:gd name="T21" fmla="*/ 2147483647 h 804"/>
                  <a:gd name="T22" fmla="*/ 2147483647 w 792"/>
                  <a:gd name="T23" fmla="*/ 2147483647 h 804"/>
                  <a:gd name="T24" fmla="*/ 2147483647 w 792"/>
                  <a:gd name="T25" fmla="*/ 2147483647 h 804"/>
                  <a:gd name="T26" fmla="*/ 2147483647 w 792"/>
                  <a:gd name="T27" fmla="*/ 2147483647 h 804"/>
                  <a:gd name="T28" fmla="*/ 2147483647 w 792"/>
                  <a:gd name="T29" fmla="*/ 2147483647 h 804"/>
                  <a:gd name="T30" fmla="*/ 2147483647 w 792"/>
                  <a:gd name="T31" fmla="*/ 2147483647 h 804"/>
                  <a:gd name="T32" fmla="*/ 2147483647 w 792"/>
                  <a:gd name="T33" fmla="*/ 2147483647 h 804"/>
                  <a:gd name="T34" fmla="*/ 2147483647 w 792"/>
                  <a:gd name="T35" fmla="*/ 2147483647 h 804"/>
                  <a:gd name="T36" fmla="*/ 2147483647 w 792"/>
                  <a:gd name="T37" fmla="*/ 2147483647 h 804"/>
                  <a:gd name="T38" fmla="*/ 2147483647 w 792"/>
                  <a:gd name="T39" fmla="*/ 2147483647 h 804"/>
                  <a:gd name="T40" fmla="*/ 2147483647 w 792"/>
                  <a:gd name="T41" fmla="*/ 2147483647 h 804"/>
                  <a:gd name="T42" fmla="*/ 2147483647 w 792"/>
                  <a:gd name="T43" fmla="*/ 2147483647 h 804"/>
                  <a:gd name="T44" fmla="*/ 2147483647 w 792"/>
                  <a:gd name="T45" fmla="*/ 2147483647 h 804"/>
                  <a:gd name="T46" fmla="*/ 2147483647 w 792"/>
                  <a:gd name="T47" fmla="*/ 2147483647 h 804"/>
                  <a:gd name="T48" fmla="*/ 2147483647 w 792"/>
                  <a:gd name="T49" fmla="*/ 2147483647 h 804"/>
                  <a:gd name="T50" fmla="*/ 2147483647 w 792"/>
                  <a:gd name="T51" fmla="*/ 2147483647 h 804"/>
                  <a:gd name="T52" fmla="*/ 2147483647 w 792"/>
                  <a:gd name="T53" fmla="*/ 2147483647 h 804"/>
                  <a:gd name="T54" fmla="*/ 2147483647 w 792"/>
                  <a:gd name="T55" fmla="*/ 2147483647 h 804"/>
                  <a:gd name="T56" fmla="*/ 2147483647 w 792"/>
                  <a:gd name="T57" fmla="*/ 2147483647 h 804"/>
                  <a:gd name="T58" fmla="*/ 2147483647 w 792"/>
                  <a:gd name="T59" fmla="*/ 2147483647 h 804"/>
                  <a:gd name="T60" fmla="*/ 2147483647 w 792"/>
                  <a:gd name="T61" fmla="*/ 2147483647 h 804"/>
                  <a:gd name="T62" fmla="*/ 2147483647 w 792"/>
                  <a:gd name="T63" fmla="*/ 2147483647 h 804"/>
                  <a:gd name="T64" fmla="*/ 2147483647 w 792"/>
                  <a:gd name="T65" fmla="*/ 2147483647 h 804"/>
                  <a:gd name="T66" fmla="*/ 2147483647 w 792"/>
                  <a:gd name="T67" fmla="*/ 2147483647 h 804"/>
                  <a:gd name="T68" fmla="*/ 2147483647 w 792"/>
                  <a:gd name="T69" fmla="*/ 2147483647 h 804"/>
                  <a:gd name="T70" fmla="*/ 2147483647 w 792"/>
                  <a:gd name="T71" fmla="*/ 2147483647 h 804"/>
                  <a:gd name="T72" fmla="*/ 2147483647 w 792"/>
                  <a:gd name="T73" fmla="*/ 2147483647 h 804"/>
                  <a:gd name="T74" fmla="*/ 2147483647 w 792"/>
                  <a:gd name="T75" fmla="*/ 2147483647 h 804"/>
                  <a:gd name="T76" fmla="*/ 2147483647 w 792"/>
                  <a:gd name="T77" fmla="*/ 2147483647 h 804"/>
                  <a:gd name="T78" fmla="*/ 2147483647 w 792"/>
                  <a:gd name="T79" fmla="*/ 2147483647 h 804"/>
                  <a:gd name="T80" fmla="*/ 2147483647 w 792"/>
                  <a:gd name="T81" fmla="*/ 2147483647 h 804"/>
                  <a:gd name="T82" fmla="*/ 2147483647 w 792"/>
                  <a:gd name="T83" fmla="*/ 2147483647 h 804"/>
                  <a:gd name="T84" fmla="*/ 2147483647 w 792"/>
                  <a:gd name="T85" fmla="*/ 2147483647 h 804"/>
                  <a:gd name="T86" fmla="*/ 2147483647 w 792"/>
                  <a:gd name="T87" fmla="*/ 2147483647 h 804"/>
                  <a:gd name="T88" fmla="*/ 2147483647 w 792"/>
                  <a:gd name="T89" fmla="*/ 2147483647 h 804"/>
                  <a:gd name="T90" fmla="*/ 2147483647 w 792"/>
                  <a:gd name="T91" fmla="*/ 0 h 804"/>
                  <a:gd name="T92" fmla="*/ 2147483647 w 792"/>
                  <a:gd name="T93" fmla="*/ 2147483647 h 804"/>
                  <a:gd name="T94" fmla="*/ 2147483647 w 792"/>
                  <a:gd name="T95" fmla="*/ 0 h 80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92"/>
                  <a:gd name="T145" fmla="*/ 0 h 804"/>
                  <a:gd name="T146" fmla="*/ 792 w 792"/>
                  <a:gd name="T147" fmla="*/ 804 h 80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92" h="804">
                    <a:moveTo>
                      <a:pt x="12" y="18"/>
                    </a:moveTo>
                    <a:lnTo>
                      <a:pt x="6" y="24"/>
                    </a:lnTo>
                    <a:lnTo>
                      <a:pt x="6" y="54"/>
                    </a:lnTo>
                    <a:lnTo>
                      <a:pt x="18" y="60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18" y="84"/>
                    </a:lnTo>
                    <a:lnTo>
                      <a:pt x="12" y="96"/>
                    </a:lnTo>
                    <a:lnTo>
                      <a:pt x="6" y="102"/>
                    </a:lnTo>
                    <a:lnTo>
                      <a:pt x="0" y="114"/>
                    </a:lnTo>
                    <a:lnTo>
                      <a:pt x="0" y="120"/>
                    </a:lnTo>
                    <a:lnTo>
                      <a:pt x="6" y="132"/>
                    </a:lnTo>
                    <a:lnTo>
                      <a:pt x="18" y="144"/>
                    </a:lnTo>
                    <a:lnTo>
                      <a:pt x="30" y="180"/>
                    </a:lnTo>
                    <a:lnTo>
                      <a:pt x="30" y="264"/>
                    </a:lnTo>
                    <a:lnTo>
                      <a:pt x="36" y="342"/>
                    </a:lnTo>
                    <a:lnTo>
                      <a:pt x="36" y="438"/>
                    </a:lnTo>
                    <a:lnTo>
                      <a:pt x="42" y="534"/>
                    </a:lnTo>
                    <a:lnTo>
                      <a:pt x="42" y="624"/>
                    </a:lnTo>
                    <a:lnTo>
                      <a:pt x="48" y="702"/>
                    </a:lnTo>
                    <a:lnTo>
                      <a:pt x="48" y="774"/>
                    </a:lnTo>
                    <a:lnTo>
                      <a:pt x="474" y="780"/>
                    </a:lnTo>
                    <a:lnTo>
                      <a:pt x="492" y="762"/>
                    </a:lnTo>
                    <a:lnTo>
                      <a:pt x="498" y="762"/>
                    </a:lnTo>
                    <a:lnTo>
                      <a:pt x="498" y="774"/>
                    </a:lnTo>
                    <a:lnTo>
                      <a:pt x="618" y="780"/>
                    </a:lnTo>
                    <a:lnTo>
                      <a:pt x="624" y="786"/>
                    </a:lnTo>
                    <a:lnTo>
                      <a:pt x="630" y="798"/>
                    </a:lnTo>
                    <a:lnTo>
                      <a:pt x="636" y="804"/>
                    </a:lnTo>
                    <a:lnTo>
                      <a:pt x="654" y="804"/>
                    </a:lnTo>
                    <a:lnTo>
                      <a:pt x="660" y="798"/>
                    </a:lnTo>
                    <a:lnTo>
                      <a:pt x="672" y="774"/>
                    </a:lnTo>
                    <a:lnTo>
                      <a:pt x="684" y="762"/>
                    </a:lnTo>
                    <a:lnTo>
                      <a:pt x="696" y="762"/>
                    </a:lnTo>
                    <a:lnTo>
                      <a:pt x="702" y="756"/>
                    </a:lnTo>
                    <a:lnTo>
                      <a:pt x="720" y="756"/>
                    </a:lnTo>
                    <a:lnTo>
                      <a:pt x="726" y="750"/>
                    </a:lnTo>
                    <a:lnTo>
                      <a:pt x="732" y="738"/>
                    </a:lnTo>
                    <a:lnTo>
                      <a:pt x="732" y="714"/>
                    </a:lnTo>
                    <a:lnTo>
                      <a:pt x="762" y="714"/>
                    </a:lnTo>
                    <a:lnTo>
                      <a:pt x="786" y="690"/>
                    </a:lnTo>
                    <a:lnTo>
                      <a:pt x="780" y="684"/>
                    </a:lnTo>
                    <a:lnTo>
                      <a:pt x="774" y="672"/>
                    </a:lnTo>
                    <a:lnTo>
                      <a:pt x="774" y="624"/>
                    </a:lnTo>
                    <a:lnTo>
                      <a:pt x="792" y="618"/>
                    </a:lnTo>
                    <a:lnTo>
                      <a:pt x="786" y="618"/>
                    </a:lnTo>
                    <a:lnTo>
                      <a:pt x="756" y="588"/>
                    </a:lnTo>
                    <a:lnTo>
                      <a:pt x="732" y="552"/>
                    </a:lnTo>
                    <a:lnTo>
                      <a:pt x="726" y="528"/>
                    </a:lnTo>
                    <a:lnTo>
                      <a:pt x="714" y="492"/>
                    </a:lnTo>
                    <a:lnTo>
                      <a:pt x="702" y="468"/>
                    </a:lnTo>
                    <a:lnTo>
                      <a:pt x="690" y="462"/>
                    </a:lnTo>
                    <a:lnTo>
                      <a:pt x="684" y="450"/>
                    </a:lnTo>
                    <a:lnTo>
                      <a:pt x="672" y="444"/>
                    </a:lnTo>
                    <a:lnTo>
                      <a:pt x="666" y="432"/>
                    </a:lnTo>
                    <a:lnTo>
                      <a:pt x="654" y="396"/>
                    </a:lnTo>
                    <a:lnTo>
                      <a:pt x="654" y="378"/>
                    </a:lnTo>
                    <a:lnTo>
                      <a:pt x="618" y="336"/>
                    </a:lnTo>
                    <a:lnTo>
                      <a:pt x="618" y="318"/>
                    </a:lnTo>
                    <a:lnTo>
                      <a:pt x="606" y="294"/>
                    </a:lnTo>
                    <a:lnTo>
                      <a:pt x="594" y="282"/>
                    </a:lnTo>
                    <a:lnTo>
                      <a:pt x="588" y="270"/>
                    </a:lnTo>
                    <a:lnTo>
                      <a:pt x="576" y="258"/>
                    </a:lnTo>
                    <a:lnTo>
                      <a:pt x="570" y="246"/>
                    </a:lnTo>
                    <a:lnTo>
                      <a:pt x="558" y="234"/>
                    </a:lnTo>
                    <a:lnTo>
                      <a:pt x="552" y="222"/>
                    </a:lnTo>
                    <a:lnTo>
                      <a:pt x="546" y="216"/>
                    </a:lnTo>
                    <a:lnTo>
                      <a:pt x="552" y="210"/>
                    </a:lnTo>
                    <a:lnTo>
                      <a:pt x="552" y="198"/>
                    </a:lnTo>
                    <a:lnTo>
                      <a:pt x="540" y="174"/>
                    </a:lnTo>
                    <a:lnTo>
                      <a:pt x="528" y="168"/>
                    </a:lnTo>
                    <a:lnTo>
                      <a:pt x="522" y="168"/>
                    </a:lnTo>
                    <a:lnTo>
                      <a:pt x="540" y="144"/>
                    </a:lnTo>
                    <a:lnTo>
                      <a:pt x="558" y="156"/>
                    </a:lnTo>
                    <a:lnTo>
                      <a:pt x="558" y="174"/>
                    </a:lnTo>
                    <a:lnTo>
                      <a:pt x="564" y="186"/>
                    </a:lnTo>
                    <a:lnTo>
                      <a:pt x="576" y="198"/>
                    </a:lnTo>
                    <a:lnTo>
                      <a:pt x="582" y="210"/>
                    </a:lnTo>
                    <a:lnTo>
                      <a:pt x="588" y="216"/>
                    </a:lnTo>
                    <a:lnTo>
                      <a:pt x="588" y="246"/>
                    </a:lnTo>
                    <a:lnTo>
                      <a:pt x="606" y="264"/>
                    </a:lnTo>
                    <a:lnTo>
                      <a:pt x="612" y="276"/>
                    </a:lnTo>
                    <a:lnTo>
                      <a:pt x="636" y="300"/>
                    </a:lnTo>
                    <a:lnTo>
                      <a:pt x="648" y="306"/>
                    </a:lnTo>
                    <a:lnTo>
                      <a:pt x="654" y="306"/>
                    </a:lnTo>
                    <a:lnTo>
                      <a:pt x="666" y="300"/>
                    </a:lnTo>
                    <a:lnTo>
                      <a:pt x="678" y="288"/>
                    </a:lnTo>
                    <a:lnTo>
                      <a:pt x="672" y="270"/>
                    </a:lnTo>
                    <a:lnTo>
                      <a:pt x="684" y="246"/>
                    </a:lnTo>
                    <a:lnTo>
                      <a:pt x="684" y="234"/>
                    </a:lnTo>
                    <a:lnTo>
                      <a:pt x="690" y="222"/>
                    </a:lnTo>
                    <a:lnTo>
                      <a:pt x="690" y="198"/>
                    </a:lnTo>
                    <a:lnTo>
                      <a:pt x="696" y="186"/>
                    </a:lnTo>
                    <a:lnTo>
                      <a:pt x="696" y="180"/>
                    </a:lnTo>
                    <a:lnTo>
                      <a:pt x="702" y="168"/>
                    </a:lnTo>
                    <a:lnTo>
                      <a:pt x="648" y="24"/>
                    </a:lnTo>
                    <a:lnTo>
                      <a:pt x="642" y="24"/>
                    </a:lnTo>
                    <a:lnTo>
                      <a:pt x="636" y="30"/>
                    </a:lnTo>
                    <a:lnTo>
                      <a:pt x="624" y="30"/>
                    </a:lnTo>
                    <a:lnTo>
                      <a:pt x="600" y="42"/>
                    </a:lnTo>
                    <a:lnTo>
                      <a:pt x="576" y="42"/>
                    </a:lnTo>
                    <a:lnTo>
                      <a:pt x="564" y="36"/>
                    </a:lnTo>
                    <a:lnTo>
                      <a:pt x="558" y="30"/>
                    </a:lnTo>
                    <a:lnTo>
                      <a:pt x="552" y="36"/>
                    </a:lnTo>
                    <a:lnTo>
                      <a:pt x="540" y="42"/>
                    </a:lnTo>
                    <a:lnTo>
                      <a:pt x="534" y="42"/>
                    </a:lnTo>
                    <a:lnTo>
                      <a:pt x="510" y="30"/>
                    </a:lnTo>
                    <a:lnTo>
                      <a:pt x="504" y="24"/>
                    </a:lnTo>
                    <a:lnTo>
                      <a:pt x="504" y="18"/>
                    </a:lnTo>
                    <a:lnTo>
                      <a:pt x="498" y="12"/>
                    </a:lnTo>
                    <a:lnTo>
                      <a:pt x="486" y="6"/>
                    </a:lnTo>
                    <a:lnTo>
                      <a:pt x="468" y="6"/>
                    </a:lnTo>
                    <a:lnTo>
                      <a:pt x="456" y="12"/>
                    </a:lnTo>
                    <a:lnTo>
                      <a:pt x="438" y="12"/>
                    </a:lnTo>
                    <a:lnTo>
                      <a:pt x="432" y="18"/>
                    </a:lnTo>
                    <a:lnTo>
                      <a:pt x="420" y="18"/>
                    </a:lnTo>
                    <a:lnTo>
                      <a:pt x="414" y="12"/>
                    </a:lnTo>
                    <a:lnTo>
                      <a:pt x="390" y="12"/>
                    </a:lnTo>
                    <a:lnTo>
                      <a:pt x="378" y="18"/>
                    </a:lnTo>
                    <a:lnTo>
                      <a:pt x="372" y="24"/>
                    </a:lnTo>
                    <a:lnTo>
                      <a:pt x="366" y="36"/>
                    </a:lnTo>
                    <a:lnTo>
                      <a:pt x="360" y="42"/>
                    </a:lnTo>
                    <a:lnTo>
                      <a:pt x="336" y="42"/>
                    </a:lnTo>
                    <a:lnTo>
                      <a:pt x="324" y="54"/>
                    </a:lnTo>
                    <a:lnTo>
                      <a:pt x="312" y="60"/>
                    </a:lnTo>
                    <a:lnTo>
                      <a:pt x="306" y="60"/>
                    </a:lnTo>
                    <a:lnTo>
                      <a:pt x="300" y="54"/>
                    </a:lnTo>
                    <a:lnTo>
                      <a:pt x="288" y="54"/>
                    </a:lnTo>
                    <a:lnTo>
                      <a:pt x="276" y="48"/>
                    </a:lnTo>
                    <a:lnTo>
                      <a:pt x="264" y="48"/>
                    </a:lnTo>
                    <a:lnTo>
                      <a:pt x="258" y="42"/>
                    </a:lnTo>
                    <a:lnTo>
                      <a:pt x="204" y="42"/>
                    </a:lnTo>
                    <a:lnTo>
                      <a:pt x="198" y="36"/>
                    </a:lnTo>
                    <a:lnTo>
                      <a:pt x="186" y="30"/>
                    </a:lnTo>
                    <a:lnTo>
                      <a:pt x="174" y="18"/>
                    </a:lnTo>
                    <a:lnTo>
                      <a:pt x="126" y="18"/>
                    </a:lnTo>
                    <a:lnTo>
                      <a:pt x="120" y="12"/>
                    </a:lnTo>
                    <a:lnTo>
                      <a:pt x="96" y="0"/>
                    </a:lnTo>
                    <a:lnTo>
                      <a:pt x="78" y="0"/>
                    </a:lnTo>
                    <a:lnTo>
                      <a:pt x="66" y="12"/>
                    </a:lnTo>
                    <a:lnTo>
                      <a:pt x="54" y="12"/>
                    </a:lnTo>
                    <a:lnTo>
                      <a:pt x="42" y="6"/>
                    </a:lnTo>
                    <a:lnTo>
                      <a:pt x="36" y="6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7" name="Ecuador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4654" y="6303"/>
                <a:ext cx="308" cy="392"/>
              </a:xfrm>
              <a:custGeom>
                <a:avLst/>
                <a:gdLst>
                  <a:gd name="T0" fmla="*/ 2147483647 w 414"/>
                  <a:gd name="T1" fmla="*/ 2147483647 h 528"/>
                  <a:gd name="T2" fmla="*/ 2147483647 w 414"/>
                  <a:gd name="T3" fmla="*/ 2147483647 h 528"/>
                  <a:gd name="T4" fmla="*/ 2147483647 w 414"/>
                  <a:gd name="T5" fmla="*/ 2147483647 h 528"/>
                  <a:gd name="T6" fmla="*/ 2147483647 w 414"/>
                  <a:gd name="T7" fmla="*/ 2147483647 h 528"/>
                  <a:gd name="T8" fmla="*/ 2147483647 w 414"/>
                  <a:gd name="T9" fmla="*/ 2147483647 h 528"/>
                  <a:gd name="T10" fmla="*/ 2147483647 w 414"/>
                  <a:gd name="T11" fmla="*/ 2147483647 h 528"/>
                  <a:gd name="T12" fmla="*/ 2147483647 w 414"/>
                  <a:gd name="T13" fmla="*/ 2147483647 h 528"/>
                  <a:gd name="T14" fmla="*/ 2147483647 w 414"/>
                  <a:gd name="T15" fmla="*/ 2147483647 h 528"/>
                  <a:gd name="T16" fmla="*/ 2147483647 w 414"/>
                  <a:gd name="T17" fmla="*/ 2147483647 h 528"/>
                  <a:gd name="T18" fmla="*/ 2147483647 w 414"/>
                  <a:gd name="T19" fmla="*/ 2147483647 h 528"/>
                  <a:gd name="T20" fmla="*/ 2147483647 w 414"/>
                  <a:gd name="T21" fmla="*/ 2147483647 h 528"/>
                  <a:gd name="T22" fmla="*/ 2147483647 w 414"/>
                  <a:gd name="T23" fmla="*/ 2147483647 h 528"/>
                  <a:gd name="T24" fmla="*/ 2147483647 w 414"/>
                  <a:gd name="T25" fmla="*/ 2147483647 h 528"/>
                  <a:gd name="T26" fmla="*/ 2147483647 w 414"/>
                  <a:gd name="T27" fmla="*/ 2147483647 h 528"/>
                  <a:gd name="T28" fmla="*/ 2147483647 w 414"/>
                  <a:gd name="T29" fmla="*/ 2147483647 h 528"/>
                  <a:gd name="T30" fmla="*/ 2147483647 w 414"/>
                  <a:gd name="T31" fmla="*/ 2147483647 h 528"/>
                  <a:gd name="T32" fmla="*/ 2147483647 w 414"/>
                  <a:gd name="T33" fmla="*/ 2147483647 h 528"/>
                  <a:gd name="T34" fmla="*/ 2147483647 w 414"/>
                  <a:gd name="T35" fmla="*/ 2147483647 h 528"/>
                  <a:gd name="T36" fmla="*/ 2147483647 w 414"/>
                  <a:gd name="T37" fmla="*/ 2147483647 h 528"/>
                  <a:gd name="T38" fmla="*/ 2147483647 w 414"/>
                  <a:gd name="T39" fmla="*/ 2147483647 h 528"/>
                  <a:gd name="T40" fmla="*/ 2147483647 w 414"/>
                  <a:gd name="T41" fmla="*/ 2147483647 h 528"/>
                  <a:gd name="T42" fmla="*/ 2147483647 w 414"/>
                  <a:gd name="T43" fmla="*/ 2147483647 h 528"/>
                  <a:gd name="T44" fmla="*/ 2147483647 w 414"/>
                  <a:gd name="T45" fmla="*/ 2147483647 h 528"/>
                  <a:gd name="T46" fmla="*/ 2147483647 w 414"/>
                  <a:gd name="T47" fmla="*/ 2147483647 h 528"/>
                  <a:gd name="T48" fmla="*/ 2147483647 w 414"/>
                  <a:gd name="T49" fmla="*/ 2147483647 h 528"/>
                  <a:gd name="T50" fmla="*/ 2147483647 w 414"/>
                  <a:gd name="T51" fmla="*/ 2147483647 h 528"/>
                  <a:gd name="T52" fmla="*/ 2147483647 w 414"/>
                  <a:gd name="T53" fmla="*/ 2147483647 h 528"/>
                  <a:gd name="T54" fmla="*/ 2147483647 w 414"/>
                  <a:gd name="T55" fmla="*/ 2147483647 h 528"/>
                  <a:gd name="T56" fmla="*/ 2147483647 w 414"/>
                  <a:gd name="T57" fmla="*/ 2147483647 h 528"/>
                  <a:gd name="T58" fmla="*/ 2147483647 w 414"/>
                  <a:gd name="T59" fmla="*/ 2147483647 h 528"/>
                  <a:gd name="T60" fmla="*/ 2147483647 w 414"/>
                  <a:gd name="T61" fmla="*/ 2147483647 h 528"/>
                  <a:gd name="T62" fmla="*/ 2147483647 w 414"/>
                  <a:gd name="T63" fmla="*/ 2147483647 h 528"/>
                  <a:gd name="T64" fmla="*/ 2147483647 w 414"/>
                  <a:gd name="T65" fmla="*/ 2147483647 h 528"/>
                  <a:gd name="T66" fmla="*/ 2147483647 w 414"/>
                  <a:gd name="T67" fmla="*/ 2147483647 h 528"/>
                  <a:gd name="T68" fmla="*/ 2147483647 w 414"/>
                  <a:gd name="T69" fmla="*/ 2147483647 h 528"/>
                  <a:gd name="T70" fmla="*/ 2147483647 w 414"/>
                  <a:gd name="T71" fmla="*/ 2147483647 h 528"/>
                  <a:gd name="T72" fmla="*/ 2147483647 w 414"/>
                  <a:gd name="T73" fmla="*/ 2147483647 h 528"/>
                  <a:gd name="T74" fmla="*/ 2147483647 w 414"/>
                  <a:gd name="T75" fmla="*/ 2147483647 h 528"/>
                  <a:gd name="T76" fmla="*/ 2147483647 w 414"/>
                  <a:gd name="T77" fmla="*/ 2147483647 h 528"/>
                  <a:gd name="T78" fmla="*/ 2147483647 w 414"/>
                  <a:gd name="T79" fmla="*/ 2147483647 h 528"/>
                  <a:gd name="T80" fmla="*/ 2147483647 w 414"/>
                  <a:gd name="T81" fmla="*/ 2147483647 h 528"/>
                  <a:gd name="T82" fmla="*/ 2147483647 w 414"/>
                  <a:gd name="T83" fmla="*/ 2147483647 h 528"/>
                  <a:gd name="T84" fmla="*/ 2147483647 w 414"/>
                  <a:gd name="T85" fmla="*/ 2147483647 h 528"/>
                  <a:gd name="T86" fmla="*/ 2147483647 w 414"/>
                  <a:gd name="T87" fmla="*/ 2147483647 h 528"/>
                  <a:gd name="T88" fmla="*/ 2147483647 w 414"/>
                  <a:gd name="T89" fmla="*/ 2147483647 h 52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14"/>
                  <a:gd name="T136" fmla="*/ 0 h 528"/>
                  <a:gd name="T137" fmla="*/ 414 w 414"/>
                  <a:gd name="T138" fmla="*/ 528 h 52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14" h="528">
                    <a:moveTo>
                      <a:pt x="60" y="372"/>
                    </a:moveTo>
                    <a:lnTo>
                      <a:pt x="72" y="366"/>
                    </a:lnTo>
                    <a:lnTo>
                      <a:pt x="78" y="360"/>
                    </a:lnTo>
                    <a:lnTo>
                      <a:pt x="78" y="342"/>
                    </a:lnTo>
                    <a:lnTo>
                      <a:pt x="72" y="342"/>
                    </a:lnTo>
                    <a:lnTo>
                      <a:pt x="54" y="360"/>
                    </a:lnTo>
                    <a:lnTo>
                      <a:pt x="54" y="372"/>
                    </a:lnTo>
                    <a:lnTo>
                      <a:pt x="60" y="372"/>
                    </a:lnTo>
                    <a:close/>
                    <a:moveTo>
                      <a:pt x="414" y="174"/>
                    </a:moveTo>
                    <a:lnTo>
                      <a:pt x="390" y="156"/>
                    </a:lnTo>
                    <a:lnTo>
                      <a:pt x="396" y="156"/>
                    </a:lnTo>
                    <a:lnTo>
                      <a:pt x="396" y="150"/>
                    </a:lnTo>
                    <a:lnTo>
                      <a:pt x="402" y="150"/>
                    </a:lnTo>
                    <a:lnTo>
                      <a:pt x="402" y="126"/>
                    </a:lnTo>
                    <a:lnTo>
                      <a:pt x="372" y="126"/>
                    </a:lnTo>
                    <a:lnTo>
                      <a:pt x="360" y="114"/>
                    </a:lnTo>
                    <a:lnTo>
                      <a:pt x="360" y="108"/>
                    </a:lnTo>
                    <a:lnTo>
                      <a:pt x="354" y="102"/>
                    </a:lnTo>
                    <a:lnTo>
                      <a:pt x="354" y="96"/>
                    </a:lnTo>
                    <a:lnTo>
                      <a:pt x="342" y="90"/>
                    </a:lnTo>
                    <a:lnTo>
                      <a:pt x="336" y="90"/>
                    </a:lnTo>
                    <a:lnTo>
                      <a:pt x="330" y="96"/>
                    </a:lnTo>
                    <a:lnTo>
                      <a:pt x="330" y="108"/>
                    </a:lnTo>
                    <a:lnTo>
                      <a:pt x="306" y="108"/>
                    </a:lnTo>
                    <a:lnTo>
                      <a:pt x="300" y="102"/>
                    </a:lnTo>
                    <a:lnTo>
                      <a:pt x="288" y="96"/>
                    </a:lnTo>
                    <a:lnTo>
                      <a:pt x="282" y="102"/>
                    </a:lnTo>
                    <a:lnTo>
                      <a:pt x="270" y="102"/>
                    </a:lnTo>
                    <a:lnTo>
                      <a:pt x="258" y="96"/>
                    </a:lnTo>
                    <a:lnTo>
                      <a:pt x="252" y="90"/>
                    </a:lnTo>
                    <a:lnTo>
                      <a:pt x="252" y="84"/>
                    </a:lnTo>
                    <a:lnTo>
                      <a:pt x="246" y="72"/>
                    </a:lnTo>
                    <a:lnTo>
                      <a:pt x="240" y="66"/>
                    </a:lnTo>
                    <a:lnTo>
                      <a:pt x="228" y="60"/>
                    </a:lnTo>
                    <a:lnTo>
                      <a:pt x="210" y="60"/>
                    </a:lnTo>
                    <a:lnTo>
                      <a:pt x="204" y="48"/>
                    </a:lnTo>
                    <a:lnTo>
                      <a:pt x="168" y="30"/>
                    </a:lnTo>
                    <a:lnTo>
                      <a:pt x="162" y="18"/>
                    </a:lnTo>
                    <a:lnTo>
                      <a:pt x="150" y="12"/>
                    </a:lnTo>
                    <a:lnTo>
                      <a:pt x="144" y="0"/>
                    </a:lnTo>
                    <a:lnTo>
                      <a:pt x="144" y="12"/>
                    </a:lnTo>
                    <a:lnTo>
                      <a:pt x="150" y="18"/>
                    </a:lnTo>
                    <a:lnTo>
                      <a:pt x="150" y="36"/>
                    </a:lnTo>
                    <a:lnTo>
                      <a:pt x="144" y="42"/>
                    </a:lnTo>
                    <a:lnTo>
                      <a:pt x="120" y="54"/>
                    </a:lnTo>
                    <a:lnTo>
                      <a:pt x="102" y="54"/>
                    </a:lnTo>
                    <a:lnTo>
                      <a:pt x="96" y="42"/>
                    </a:lnTo>
                    <a:lnTo>
                      <a:pt x="90" y="42"/>
                    </a:lnTo>
                    <a:lnTo>
                      <a:pt x="78" y="54"/>
                    </a:lnTo>
                    <a:lnTo>
                      <a:pt x="66" y="60"/>
                    </a:lnTo>
                    <a:lnTo>
                      <a:pt x="60" y="72"/>
                    </a:lnTo>
                    <a:lnTo>
                      <a:pt x="60" y="84"/>
                    </a:lnTo>
                    <a:lnTo>
                      <a:pt x="66" y="90"/>
                    </a:lnTo>
                    <a:lnTo>
                      <a:pt x="72" y="102"/>
                    </a:lnTo>
                    <a:lnTo>
                      <a:pt x="72" y="120"/>
                    </a:lnTo>
                    <a:lnTo>
                      <a:pt x="66" y="126"/>
                    </a:lnTo>
                    <a:lnTo>
                      <a:pt x="54" y="132"/>
                    </a:lnTo>
                    <a:lnTo>
                      <a:pt x="42" y="144"/>
                    </a:lnTo>
                    <a:lnTo>
                      <a:pt x="42" y="162"/>
                    </a:lnTo>
                    <a:lnTo>
                      <a:pt x="48" y="168"/>
                    </a:lnTo>
                    <a:lnTo>
                      <a:pt x="54" y="180"/>
                    </a:lnTo>
                    <a:lnTo>
                      <a:pt x="36" y="180"/>
                    </a:lnTo>
                    <a:lnTo>
                      <a:pt x="36" y="198"/>
                    </a:lnTo>
                    <a:lnTo>
                      <a:pt x="0" y="216"/>
                    </a:lnTo>
                    <a:lnTo>
                      <a:pt x="24" y="228"/>
                    </a:lnTo>
                    <a:lnTo>
                      <a:pt x="12" y="258"/>
                    </a:lnTo>
                    <a:lnTo>
                      <a:pt x="24" y="270"/>
                    </a:lnTo>
                    <a:lnTo>
                      <a:pt x="24" y="282"/>
                    </a:lnTo>
                    <a:lnTo>
                      <a:pt x="6" y="300"/>
                    </a:lnTo>
                    <a:lnTo>
                      <a:pt x="0" y="300"/>
                    </a:lnTo>
                    <a:lnTo>
                      <a:pt x="12" y="312"/>
                    </a:lnTo>
                    <a:lnTo>
                      <a:pt x="6" y="318"/>
                    </a:lnTo>
                    <a:lnTo>
                      <a:pt x="6" y="324"/>
                    </a:lnTo>
                    <a:lnTo>
                      <a:pt x="18" y="336"/>
                    </a:lnTo>
                    <a:lnTo>
                      <a:pt x="30" y="342"/>
                    </a:lnTo>
                    <a:lnTo>
                      <a:pt x="60" y="342"/>
                    </a:lnTo>
                    <a:lnTo>
                      <a:pt x="72" y="330"/>
                    </a:lnTo>
                    <a:lnTo>
                      <a:pt x="72" y="324"/>
                    </a:lnTo>
                    <a:lnTo>
                      <a:pt x="96" y="330"/>
                    </a:lnTo>
                    <a:lnTo>
                      <a:pt x="102" y="342"/>
                    </a:lnTo>
                    <a:lnTo>
                      <a:pt x="102" y="348"/>
                    </a:lnTo>
                    <a:lnTo>
                      <a:pt x="96" y="366"/>
                    </a:lnTo>
                    <a:lnTo>
                      <a:pt x="90" y="372"/>
                    </a:lnTo>
                    <a:lnTo>
                      <a:pt x="90" y="384"/>
                    </a:lnTo>
                    <a:lnTo>
                      <a:pt x="84" y="396"/>
                    </a:lnTo>
                    <a:lnTo>
                      <a:pt x="72" y="402"/>
                    </a:lnTo>
                    <a:lnTo>
                      <a:pt x="66" y="402"/>
                    </a:lnTo>
                    <a:lnTo>
                      <a:pt x="60" y="408"/>
                    </a:lnTo>
                    <a:lnTo>
                      <a:pt x="54" y="408"/>
                    </a:lnTo>
                    <a:lnTo>
                      <a:pt x="60" y="408"/>
                    </a:lnTo>
                    <a:lnTo>
                      <a:pt x="72" y="414"/>
                    </a:lnTo>
                    <a:lnTo>
                      <a:pt x="78" y="414"/>
                    </a:lnTo>
                    <a:lnTo>
                      <a:pt x="78" y="420"/>
                    </a:lnTo>
                    <a:lnTo>
                      <a:pt x="72" y="426"/>
                    </a:lnTo>
                    <a:lnTo>
                      <a:pt x="66" y="438"/>
                    </a:lnTo>
                    <a:lnTo>
                      <a:pt x="54" y="444"/>
                    </a:lnTo>
                    <a:lnTo>
                      <a:pt x="48" y="456"/>
                    </a:lnTo>
                    <a:lnTo>
                      <a:pt x="42" y="462"/>
                    </a:lnTo>
                    <a:lnTo>
                      <a:pt x="54" y="474"/>
                    </a:lnTo>
                    <a:lnTo>
                      <a:pt x="42" y="486"/>
                    </a:lnTo>
                    <a:lnTo>
                      <a:pt x="48" y="492"/>
                    </a:lnTo>
                    <a:lnTo>
                      <a:pt x="54" y="492"/>
                    </a:lnTo>
                    <a:lnTo>
                      <a:pt x="66" y="486"/>
                    </a:lnTo>
                    <a:lnTo>
                      <a:pt x="78" y="474"/>
                    </a:lnTo>
                    <a:lnTo>
                      <a:pt x="90" y="486"/>
                    </a:lnTo>
                    <a:lnTo>
                      <a:pt x="120" y="486"/>
                    </a:lnTo>
                    <a:lnTo>
                      <a:pt x="120" y="492"/>
                    </a:lnTo>
                    <a:lnTo>
                      <a:pt x="126" y="498"/>
                    </a:lnTo>
                    <a:lnTo>
                      <a:pt x="126" y="516"/>
                    </a:lnTo>
                    <a:lnTo>
                      <a:pt x="132" y="528"/>
                    </a:lnTo>
                    <a:lnTo>
                      <a:pt x="150" y="528"/>
                    </a:lnTo>
                    <a:lnTo>
                      <a:pt x="150" y="522"/>
                    </a:lnTo>
                    <a:lnTo>
                      <a:pt x="156" y="516"/>
                    </a:lnTo>
                    <a:lnTo>
                      <a:pt x="156" y="510"/>
                    </a:lnTo>
                    <a:lnTo>
                      <a:pt x="162" y="504"/>
                    </a:lnTo>
                    <a:lnTo>
                      <a:pt x="180" y="504"/>
                    </a:lnTo>
                    <a:lnTo>
                      <a:pt x="180" y="474"/>
                    </a:lnTo>
                    <a:lnTo>
                      <a:pt x="186" y="462"/>
                    </a:lnTo>
                    <a:lnTo>
                      <a:pt x="186" y="438"/>
                    </a:lnTo>
                    <a:lnTo>
                      <a:pt x="198" y="426"/>
                    </a:lnTo>
                    <a:lnTo>
                      <a:pt x="198" y="408"/>
                    </a:lnTo>
                    <a:lnTo>
                      <a:pt x="210" y="402"/>
                    </a:lnTo>
                    <a:lnTo>
                      <a:pt x="210" y="396"/>
                    </a:lnTo>
                    <a:lnTo>
                      <a:pt x="228" y="378"/>
                    </a:lnTo>
                    <a:lnTo>
                      <a:pt x="246" y="366"/>
                    </a:lnTo>
                    <a:lnTo>
                      <a:pt x="264" y="360"/>
                    </a:lnTo>
                    <a:lnTo>
                      <a:pt x="324" y="330"/>
                    </a:lnTo>
                    <a:lnTo>
                      <a:pt x="342" y="318"/>
                    </a:lnTo>
                    <a:lnTo>
                      <a:pt x="354" y="300"/>
                    </a:lnTo>
                    <a:lnTo>
                      <a:pt x="366" y="288"/>
                    </a:lnTo>
                    <a:lnTo>
                      <a:pt x="372" y="276"/>
                    </a:lnTo>
                    <a:lnTo>
                      <a:pt x="384" y="264"/>
                    </a:lnTo>
                    <a:lnTo>
                      <a:pt x="390" y="252"/>
                    </a:lnTo>
                    <a:lnTo>
                      <a:pt x="402" y="210"/>
                    </a:lnTo>
                    <a:lnTo>
                      <a:pt x="414" y="204"/>
                    </a:lnTo>
                    <a:lnTo>
                      <a:pt x="414" y="174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8" name="East Timor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5478" y="6893"/>
                <a:ext cx="186" cy="87"/>
              </a:xfrm>
              <a:custGeom>
                <a:avLst/>
                <a:gdLst>
                  <a:gd name="T0" fmla="*/ 2147483647 w 252"/>
                  <a:gd name="T1" fmla="*/ 0 h 120"/>
                  <a:gd name="T2" fmla="*/ 2147483647 w 252"/>
                  <a:gd name="T3" fmla="*/ 2147483647 h 120"/>
                  <a:gd name="T4" fmla="*/ 2147483647 w 252"/>
                  <a:gd name="T5" fmla="*/ 2147483647 h 120"/>
                  <a:gd name="T6" fmla="*/ 2147483647 w 252"/>
                  <a:gd name="T7" fmla="*/ 2147483647 h 120"/>
                  <a:gd name="T8" fmla="*/ 2147483647 w 252"/>
                  <a:gd name="T9" fmla="*/ 2147483647 h 120"/>
                  <a:gd name="T10" fmla="*/ 2147483647 w 252"/>
                  <a:gd name="T11" fmla="*/ 2147483647 h 120"/>
                  <a:gd name="T12" fmla="*/ 2147483647 w 252"/>
                  <a:gd name="T13" fmla="*/ 2147483647 h 120"/>
                  <a:gd name="T14" fmla="*/ 2147483647 w 252"/>
                  <a:gd name="T15" fmla="*/ 2147483647 h 120"/>
                  <a:gd name="T16" fmla="*/ 2147483647 w 252"/>
                  <a:gd name="T17" fmla="*/ 2147483647 h 120"/>
                  <a:gd name="T18" fmla="*/ 2147483647 w 252"/>
                  <a:gd name="T19" fmla="*/ 2147483647 h 120"/>
                  <a:gd name="T20" fmla="*/ 2147483647 w 252"/>
                  <a:gd name="T21" fmla="*/ 2147483647 h 120"/>
                  <a:gd name="T22" fmla="*/ 2147483647 w 252"/>
                  <a:gd name="T23" fmla="*/ 2147483647 h 120"/>
                  <a:gd name="T24" fmla="*/ 2147483647 w 252"/>
                  <a:gd name="T25" fmla="*/ 2147483647 h 120"/>
                  <a:gd name="T26" fmla="*/ 2147483647 w 252"/>
                  <a:gd name="T27" fmla="*/ 2147483647 h 120"/>
                  <a:gd name="T28" fmla="*/ 2147483647 w 252"/>
                  <a:gd name="T29" fmla="*/ 2147483647 h 120"/>
                  <a:gd name="T30" fmla="*/ 2147483647 w 252"/>
                  <a:gd name="T31" fmla="*/ 2147483647 h 120"/>
                  <a:gd name="T32" fmla="*/ 2147483647 w 252"/>
                  <a:gd name="T33" fmla="*/ 2147483647 h 120"/>
                  <a:gd name="T34" fmla="*/ 2147483647 w 252"/>
                  <a:gd name="T35" fmla="*/ 2147483647 h 120"/>
                  <a:gd name="T36" fmla="*/ 2147483647 w 252"/>
                  <a:gd name="T37" fmla="*/ 2147483647 h 120"/>
                  <a:gd name="T38" fmla="*/ 2147483647 w 252"/>
                  <a:gd name="T39" fmla="*/ 2147483647 h 120"/>
                  <a:gd name="T40" fmla="*/ 2147483647 w 252"/>
                  <a:gd name="T41" fmla="*/ 2147483647 h 120"/>
                  <a:gd name="T42" fmla="*/ 2147483647 w 252"/>
                  <a:gd name="T43" fmla="*/ 2147483647 h 120"/>
                  <a:gd name="T44" fmla="*/ 2147483647 w 252"/>
                  <a:gd name="T45" fmla="*/ 2147483647 h 120"/>
                  <a:gd name="T46" fmla="*/ 2147483647 w 252"/>
                  <a:gd name="T47" fmla="*/ 0 h 120"/>
                  <a:gd name="T48" fmla="*/ 0 w 252"/>
                  <a:gd name="T49" fmla="*/ 2147483647 h 120"/>
                  <a:gd name="T50" fmla="*/ 2147483647 w 252"/>
                  <a:gd name="T51" fmla="*/ 2147483647 h 120"/>
                  <a:gd name="T52" fmla="*/ 2147483647 w 252"/>
                  <a:gd name="T53" fmla="*/ 2147483647 h 120"/>
                  <a:gd name="T54" fmla="*/ 2147483647 w 252"/>
                  <a:gd name="T55" fmla="*/ 2147483647 h 120"/>
                  <a:gd name="T56" fmla="*/ 2147483647 w 252"/>
                  <a:gd name="T57" fmla="*/ 2147483647 h 120"/>
                  <a:gd name="T58" fmla="*/ 2147483647 w 252"/>
                  <a:gd name="T59" fmla="*/ 2147483647 h 120"/>
                  <a:gd name="T60" fmla="*/ 2147483647 w 252"/>
                  <a:gd name="T61" fmla="*/ 2147483647 h 120"/>
                  <a:gd name="T62" fmla="*/ 2147483647 w 252"/>
                  <a:gd name="T63" fmla="*/ 2147483647 h 120"/>
                  <a:gd name="T64" fmla="*/ 0 w 252"/>
                  <a:gd name="T65" fmla="*/ 2147483647 h 1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2"/>
                  <a:gd name="T100" fmla="*/ 0 h 120"/>
                  <a:gd name="T101" fmla="*/ 252 w 252"/>
                  <a:gd name="T102" fmla="*/ 120 h 1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2" h="120">
                    <a:moveTo>
                      <a:pt x="228" y="0"/>
                    </a:moveTo>
                    <a:lnTo>
                      <a:pt x="204" y="24"/>
                    </a:lnTo>
                    <a:lnTo>
                      <a:pt x="114" y="24"/>
                    </a:lnTo>
                    <a:lnTo>
                      <a:pt x="108" y="30"/>
                    </a:lnTo>
                    <a:lnTo>
                      <a:pt x="102" y="42"/>
                    </a:lnTo>
                    <a:lnTo>
                      <a:pt x="96" y="48"/>
                    </a:lnTo>
                    <a:lnTo>
                      <a:pt x="90" y="48"/>
                    </a:lnTo>
                    <a:lnTo>
                      <a:pt x="78" y="54"/>
                    </a:lnTo>
                    <a:lnTo>
                      <a:pt x="90" y="72"/>
                    </a:lnTo>
                    <a:lnTo>
                      <a:pt x="84" y="78"/>
                    </a:lnTo>
                    <a:lnTo>
                      <a:pt x="72" y="102"/>
                    </a:lnTo>
                    <a:lnTo>
                      <a:pt x="72" y="114"/>
                    </a:lnTo>
                    <a:lnTo>
                      <a:pt x="78" y="120"/>
                    </a:lnTo>
                    <a:lnTo>
                      <a:pt x="78" y="114"/>
                    </a:lnTo>
                    <a:lnTo>
                      <a:pt x="84" y="108"/>
                    </a:lnTo>
                    <a:lnTo>
                      <a:pt x="96" y="108"/>
                    </a:lnTo>
                    <a:lnTo>
                      <a:pt x="132" y="84"/>
                    </a:lnTo>
                    <a:lnTo>
                      <a:pt x="138" y="90"/>
                    </a:lnTo>
                    <a:lnTo>
                      <a:pt x="162" y="90"/>
                    </a:lnTo>
                    <a:lnTo>
                      <a:pt x="186" y="78"/>
                    </a:lnTo>
                    <a:lnTo>
                      <a:pt x="198" y="66"/>
                    </a:lnTo>
                    <a:lnTo>
                      <a:pt x="210" y="60"/>
                    </a:lnTo>
                    <a:lnTo>
                      <a:pt x="252" y="18"/>
                    </a:lnTo>
                    <a:lnTo>
                      <a:pt x="228" y="0"/>
                    </a:lnTo>
                    <a:close/>
                    <a:moveTo>
                      <a:pt x="0" y="90"/>
                    </a:moveTo>
                    <a:lnTo>
                      <a:pt x="6" y="102"/>
                    </a:lnTo>
                    <a:lnTo>
                      <a:pt x="18" y="96"/>
                    </a:lnTo>
                    <a:lnTo>
                      <a:pt x="24" y="90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42" y="72"/>
                    </a:lnTo>
                    <a:lnTo>
                      <a:pt x="18" y="7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9" name="Dominican Republic" descr="© INSCALE GmbH, 05.05.2010&#10;http://www.presentationload.com/"/>
              <p:cNvSpPr/>
              <p:nvPr/>
            </p:nvSpPr>
            <p:spPr bwMode="gray">
              <a:xfrm>
                <a:off x="5203" y="5208"/>
                <a:ext cx="186" cy="125"/>
              </a:xfrm>
              <a:custGeom>
                <a:avLst/>
                <a:gdLst>
                  <a:gd name="T0" fmla="*/ 2147483647 w 252"/>
                  <a:gd name="T1" fmla="*/ 2147483647 h 168"/>
                  <a:gd name="T2" fmla="*/ 2147483647 w 252"/>
                  <a:gd name="T3" fmla="*/ 2147483647 h 168"/>
                  <a:gd name="T4" fmla="*/ 2147483647 w 252"/>
                  <a:gd name="T5" fmla="*/ 2147483647 h 168"/>
                  <a:gd name="T6" fmla="*/ 2147483647 w 252"/>
                  <a:gd name="T7" fmla="*/ 2147483647 h 168"/>
                  <a:gd name="T8" fmla="*/ 2147483647 w 252"/>
                  <a:gd name="T9" fmla="*/ 2147483647 h 168"/>
                  <a:gd name="T10" fmla="*/ 2147483647 w 252"/>
                  <a:gd name="T11" fmla="*/ 2147483647 h 168"/>
                  <a:gd name="T12" fmla="*/ 2147483647 w 252"/>
                  <a:gd name="T13" fmla="*/ 2147483647 h 168"/>
                  <a:gd name="T14" fmla="*/ 2147483647 w 252"/>
                  <a:gd name="T15" fmla="*/ 2147483647 h 168"/>
                  <a:gd name="T16" fmla="*/ 2147483647 w 252"/>
                  <a:gd name="T17" fmla="*/ 2147483647 h 168"/>
                  <a:gd name="T18" fmla="*/ 2147483647 w 252"/>
                  <a:gd name="T19" fmla="*/ 2147483647 h 168"/>
                  <a:gd name="T20" fmla="*/ 2147483647 w 252"/>
                  <a:gd name="T21" fmla="*/ 0 h 168"/>
                  <a:gd name="T22" fmla="*/ 2147483647 w 252"/>
                  <a:gd name="T23" fmla="*/ 0 h 168"/>
                  <a:gd name="T24" fmla="*/ 2147483647 w 252"/>
                  <a:gd name="T25" fmla="*/ 2147483647 h 168"/>
                  <a:gd name="T26" fmla="*/ 2147483647 w 252"/>
                  <a:gd name="T27" fmla="*/ 2147483647 h 168"/>
                  <a:gd name="T28" fmla="*/ 2147483647 w 252"/>
                  <a:gd name="T29" fmla="*/ 2147483647 h 168"/>
                  <a:gd name="T30" fmla="*/ 2147483647 w 252"/>
                  <a:gd name="T31" fmla="*/ 2147483647 h 168"/>
                  <a:gd name="T32" fmla="*/ 2147483647 w 252"/>
                  <a:gd name="T33" fmla="*/ 2147483647 h 168"/>
                  <a:gd name="T34" fmla="*/ 2147483647 w 252"/>
                  <a:gd name="T35" fmla="*/ 2147483647 h 168"/>
                  <a:gd name="T36" fmla="*/ 2147483647 w 252"/>
                  <a:gd name="T37" fmla="*/ 2147483647 h 168"/>
                  <a:gd name="T38" fmla="*/ 2147483647 w 252"/>
                  <a:gd name="T39" fmla="*/ 2147483647 h 168"/>
                  <a:gd name="T40" fmla="*/ 2147483647 w 252"/>
                  <a:gd name="T41" fmla="*/ 2147483647 h 168"/>
                  <a:gd name="T42" fmla="*/ 0 w 252"/>
                  <a:gd name="T43" fmla="*/ 2147483647 h 168"/>
                  <a:gd name="T44" fmla="*/ 0 w 252"/>
                  <a:gd name="T45" fmla="*/ 2147483647 h 168"/>
                  <a:gd name="T46" fmla="*/ 2147483647 w 252"/>
                  <a:gd name="T47" fmla="*/ 2147483647 h 168"/>
                  <a:gd name="T48" fmla="*/ 0 w 252"/>
                  <a:gd name="T49" fmla="*/ 2147483647 h 168"/>
                  <a:gd name="T50" fmla="*/ 2147483647 w 252"/>
                  <a:gd name="T51" fmla="*/ 2147483647 h 168"/>
                  <a:gd name="T52" fmla="*/ 2147483647 w 252"/>
                  <a:gd name="T53" fmla="*/ 2147483647 h 168"/>
                  <a:gd name="T54" fmla="*/ 2147483647 w 252"/>
                  <a:gd name="T55" fmla="*/ 2147483647 h 168"/>
                  <a:gd name="T56" fmla="*/ 2147483647 w 252"/>
                  <a:gd name="T57" fmla="*/ 2147483647 h 168"/>
                  <a:gd name="T58" fmla="*/ 2147483647 w 252"/>
                  <a:gd name="T59" fmla="*/ 2147483647 h 168"/>
                  <a:gd name="T60" fmla="*/ 2147483647 w 252"/>
                  <a:gd name="T61" fmla="*/ 2147483647 h 168"/>
                  <a:gd name="T62" fmla="*/ 2147483647 w 252"/>
                  <a:gd name="T63" fmla="*/ 2147483647 h 168"/>
                  <a:gd name="T64" fmla="*/ 2147483647 w 252"/>
                  <a:gd name="T65" fmla="*/ 2147483647 h 168"/>
                  <a:gd name="T66" fmla="*/ 2147483647 w 252"/>
                  <a:gd name="T67" fmla="*/ 2147483647 h 16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52"/>
                  <a:gd name="T103" fmla="*/ 0 h 168"/>
                  <a:gd name="T104" fmla="*/ 252 w 252"/>
                  <a:gd name="T105" fmla="*/ 168 h 16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52" h="168">
                    <a:moveTo>
                      <a:pt x="246" y="102"/>
                    </a:moveTo>
                    <a:lnTo>
                      <a:pt x="234" y="96"/>
                    </a:lnTo>
                    <a:lnTo>
                      <a:pt x="216" y="78"/>
                    </a:lnTo>
                    <a:lnTo>
                      <a:pt x="192" y="66"/>
                    </a:lnTo>
                    <a:lnTo>
                      <a:pt x="156" y="54"/>
                    </a:lnTo>
                    <a:lnTo>
                      <a:pt x="132" y="42"/>
                    </a:lnTo>
                    <a:lnTo>
                      <a:pt x="126" y="30"/>
                    </a:lnTo>
                    <a:lnTo>
                      <a:pt x="108" y="12"/>
                    </a:lnTo>
                    <a:lnTo>
                      <a:pt x="96" y="6"/>
                    </a:lnTo>
                    <a:lnTo>
                      <a:pt x="84" y="6"/>
                    </a:lnTo>
                    <a:lnTo>
                      <a:pt x="60" y="0"/>
                    </a:lnTo>
                    <a:lnTo>
                      <a:pt x="30" y="0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30" y="42"/>
                    </a:lnTo>
                    <a:lnTo>
                      <a:pt x="30" y="54"/>
                    </a:lnTo>
                    <a:lnTo>
                      <a:pt x="24" y="60"/>
                    </a:lnTo>
                    <a:lnTo>
                      <a:pt x="18" y="72"/>
                    </a:lnTo>
                    <a:lnTo>
                      <a:pt x="12" y="78"/>
                    </a:lnTo>
                    <a:lnTo>
                      <a:pt x="12" y="90"/>
                    </a:lnTo>
                    <a:lnTo>
                      <a:pt x="6" y="102"/>
                    </a:lnTo>
                    <a:lnTo>
                      <a:pt x="0" y="108"/>
                    </a:lnTo>
                    <a:lnTo>
                      <a:pt x="0" y="114"/>
                    </a:lnTo>
                    <a:lnTo>
                      <a:pt x="12" y="144"/>
                    </a:lnTo>
                    <a:lnTo>
                      <a:pt x="0" y="126"/>
                    </a:lnTo>
                    <a:lnTo>
                      <a:pt x="30" y="168"/>
                    </a:lnTo>
                    <a:lnTo>
                      <a:pt x="78" y="132"/>
                    </a:lnTo>
                    <a:lnTo>
                      <a:pt x="174" y="132"/>
                    </a:lnTo>
                    <a:lnTo>
                      <a:pt x="186" y="138"/>
                    </a:lnTo>
                    <a:lnTo>
                      <a:pt x="240" y="138"/>
                    </a:lnTo>
                    <a:lnTo>
                      <a:pt x="246" y="132"/>
                    </a:lnTo>
                    <a:lnTo>
                      <a:pt x="252" y="120"/>
                    </a:lnTo>
                    <a:lnTo>
                      <a:pt x="252" y="114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40" name="Djibouti" descr="© INSCALE GmbH, 05.05.2010&#10;http://www.presentationload.com/"/>
              <p:cNvSpPr/>
              <p:nvPr/>
            </p:nvSpPr>
            <p:spPr bwMode="gray">
              <a:xfrm>
                <a:off x="11136" y="5641"/>
                <a:ext cx="87" cy="102"/>
              </a:xfrm>
              <a:custGeom>
                <a:avLst/>
                <a:gdLst>
                  <a:gd name="T0" fmla="*/ 2147483647 w 114"/>
                  <a:gd name="T1" fmla="*/ 2147483647 h 138"/>
                  <a:gd name="T2" fmla="*/ 2147483647 w 114"/>
                  <a:gd name="T3" fmla="*/ 2147483647 h 138"/>
                  <a:gd name="T4" fmla="*/ 2147483647 w 114"/>
                  <a:gd name="T5" fmla="*/ 2147483647 h 138"/>
                  <a:gd name="T6" fmla="*/ 0 w 114"/>
                  <a:gd name="T7" fmla="*/ 2147483647 h 138"/>
                  <a:gd name="T8" fmla="*/ 0 w 114"/>
                  <a:gd name="T9" fmla="*/ 2147483647 h 138"/>
                  <a:gd name="T10" fmla="*/ 2147483647 w 114"/>
                  <a:gd name="T11" fmla="*/ 2147483647 h 138"/>
                  <a:gd name="T12" fmla="*/ 2147483647 w 114"/>
                  <a:gd name="T13" fmla="*/ 2147483647 h 138"/>
                  <a:gd name="T14" fmla="*/ 2147483647 w 114"/>
                  <a:gd name="T15" fmla="*/ 2147483647 h 138"/>
                  <a:gd name="T16" fmla="*/ 2147483647 w 114"/>
                  <a:gd name="T17" fmla="*/ 2147483647 h 138"/>
                  <a:gd name="T18" fmla="*/ 2147483647 w 114"/>
                  <a:gd name="T19" fmla="*/ 2147483647 h 138"/>
                  <a:gd name="T20" fmla="*/ 2147483647 w 114"/>
                  <a:gd name="T21" fmla="*/ 2147483647 h 138"/>
                  <a:gd name="T22" fmla="*/ 2147483647 w 114"/>
                  <a:gd name="T23" fmla="*/ 2147483647 h 138"/>
                  <a:gd name="T24" fmla="*/ 2147483647 w 114"/>
                  <a:gd name="T25" fmla="*/ 2147483647 h 138"/>
                  <a:gd name="T26" fmla="*/ 2147483647 w 114"/>
                  <a:gd name="T27" fmla="*/ 2147483647 h 138"/>
                  <a:gd name="T28" fmla="*/ 2147483647 w 114"/>
                  <a:gd name="T29" fmla="*/ 2147483647 h 138"/>
                  <a:gd name="T30" fmla="*/ 2147483647 w 114"/>
                  <a:gd name="T31" fmla="*/ 2147483647 h 138"/>
                  <a:gd name="T32" fmla="*/ 2147483647 w 114"/>
                  <a:gd name="T33" fmla="*/ 2147483647 h 138"/>
                  <a:gd name="T34" fmla="*/ 2147483647 w 114"/>
                  <a:gd name="T35" fmla="*/ 2147483647 h 138"/>
                  <a:gd name="T36" fmla="*/ 2147483647 w 114"/>
                  <a:gd name="T37" fmla="*/ 2147483647 h 138"/>
                  <a:gd name="T38" fmla="*/ 2147483647 w 114"/>
                  <a:gd name="T39" fmla="*/ 2147483647 h 138"/>
                  <a:gd name="T40" fmla="*/ 2147483647 w 114"/>
                  <a:gd name="T41" fmla="*/ 2147483647 h 138"/>
                  <a:gd name="T42" fmla="*/ 2147483647 w 114"/>
                  <a:gd name="T43" fmla="*/ 2147483647 h 138"/>
                  <a:gd name="T44" fmla="*/ 2147483647 w 114"/>
                  <a:gd name="T45" fmla="*/ 2147483647 h 138"/>
                  <a:gd name="T46" fmla="*/ 2147483647 w 114"/>
                  <a:gd name="T47" fmla="*/ 2147483647 h 138"/>
                  <a:gd name="T48" fmla="*/ 2147483647 w 114"/>
                  <a:gd name="T49" fmla="*/ 2147483647 h 138"/>
                  <a:gd name="T50" fmla="*/ 2147483647 w 114"/>
                  <a:gd name="T51" fmla="*/ 2147483647 h 138"/>
                  <a:gd name="T52" fmla="*/ 2147483647 w 114"/>
                  <a:gd name="T53" fmla="*/ 2147483647 h 138"/>
                  <a:gd name="T54" fmla="*/ 2147483647 w 114"/>
                  <a:gd name="T55" fmla="*/ 0 h 138"/>
                  <a:gd name="T56" fmla="*/ 2147483647 w 114"/>
                  <a:gd name="T57" fmla="*/ 2147483647 h 138"/>
                  <a:gd name="T58" fmla="*/ 2147483647 w 114"/>
                  <a:gd name="T59" fmla="*/ 2147483647 h 1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4"/>
                  <a:gd name="T91" fmla="*/ 0 h 138"/>
                  <a:gd name="T92" fmla="*/ 114 w 114"/>
                  <a:gd name="T93" fmla="*/ 138 h 13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4" h="138">
                    <a:moveTo>
                      <a:pt x="72" y="24"/>
                    </a:moveTo>
                    <a:lnTo>
                      <a:pt x="48" y="12"/>
                    </a:lnTo>
                    <a:lnTo>
                      <a:pt x="18" y="66"/>
                    </a:lnTo>
                    <a:lnTo>
                      <a:pt x="0" y="84"/>
                    </a:lnTo>
                    <a:lnTo>
                      <a:pt x="0" y="96"/>
                    </a:lnTo>
                    <a:lnTo>
                      <a:pt x="6" y="114"/>
                    </a:lnTo>
                    <a:lnTo>
                      <a:pt x="6" y="126"/>
                    </a:lnTo>
                    <a:lnTo>
                      <a:pt x="18" y="138"/>
                    </a:lnTo>
                    <a:lnTo>
                      <a:pt x="42" y="138"/>
                    </a:lnTo>
                    <a:lnTo>
                      <a:pt x="48" y="132"/>
                    </a:lnTo>
                    <a:lnTo>
                      <a:pt x="54" y="132"/>
                    </a:lnTo>
                    <a:lnTo>
                      <a:pt x="60" y="126"/>
                    </a:lnTo>
                    <a:lnTo>
                      <a:pt x="72" y="126"/>
                    </a:lnTo>
                    <a:lnTo>
                      <a:pt x="84" y="132"/>
                    </a:lnTo>
                    <a:lnTo>
                      <a:pt x="90" y="138"/>
                    </a:lnTo>
                    <a:lnTo>
                      <a:pt x="90" y="132"/>
                    </a:lnTo>
                    <a:lnTo>
                      <a:pt x="114" y="108"/>
                    </a:lnTo>
                    <a:lnTo>
                      <a:pt x="114" y="102"/>
                    </a:lnTo>
                    <a:lnTo>
                      <a:pt x="102" y="90"/>
                    </a:lnTo>
                    <a:lnTo>
                      <a:pt x="66" y="90"/>
                    </a:lnTo>
                    <a:lnTo>
                      <a:pt x="78" y="84"/>
                    </a:lnTo>
                    <a:lnTo>
                      <a:pt x="84" y="72"/>
                    </a:lnTo>
                    <a:lnTo>
                      <a:pt x="96" y="66"/>
                    </a:lnTo>
                    <a:lnTo>
                      <a:pt x="102" y="54"/>
                    </a:lnTo>
                    <a:lnTo>
                      <a:pt x="114" y="42"/>
                    </a:lnTo>
                    <a:lnTo>
                      <a:pt x="114" y="24"/>
                    </a:lnTo>
                    <a:lnTo>
                      <a:pt x="108" y="12"/>
                    </a:lnTo>
                    <a:lnTo>
                      <a:pt x="96" y="0"/>
                    </a:lnTo>
                    <a:lnTo>
                      <a:pt x="84" y="6"/>
                    </a:lnTo>
                    <a:lnTo>
                      <a:pt x="72" y="2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Cyprus" descr="© INSCALE GmbH, 05.05.2010&#10;http://www.presentationload.com/"/>
              <p:cNvSpPr/>
              <p:nvPr/>
            </p:nvSpPr>
            <p:spPr bwMode="gray">
              <a:xfrm>
                <a:off x="10576" y="4267"/>
                <a:ext cx="110" cy="64"/>
              </a:xfrm>
              <a:custGeom>
                <a:avLst/>
                <a:gdLst>
                  <a:gd name="T0" fmla="*/ 0 w 150"/>
                  <a:gd name="T1" fmla="*/ 2147483647 h 84"/>
                  <a:gd name="T2" fmla="*/ 2147483647 w 150"/>
                  <a:gd name="T3" fmla="*/ 2147483647 h 84"/>
                  <a:gd name="T4" fmla="*/ 2147483647 w 150"/>
                  <a:gd name="T5" fmla="*/ 2147483647 h 84"/>
                  <a:gd name="T6" fmla="*/ 2147483647 w 150"/>
                  <a:gd name="T7" fmla="*/ 2147483647 h 84"/>
                  <a:gd name="T8" fmla="*/ 2147483647 w 150"/>
                  <a:gd name="T9" fmla="*/ 2147483647 h 84"/>
                  <a:gd name="T10" fmla="*/ 2147483647 w 150"/>
                  <a:gd name="T11" fmla="*/ 2147483647 h 84"/>
                  <a:gd name="T12" fmla="*/ 2147483647 w 150"/>
                  <a:gd name="T13" fmla="*/ 2147483647 h 84"/>
                  <a:gd name="T14" fmla="*/ 2147483647 w 150"/>
                  <a:gd name="T15" fmla="*/ 2147483647 h 84"/>
                  <a:gd name="T16" fmla="*/ 2147483647 w 150"/>
                  <a:gd name="T17" fmla="*/ 2147483647 h 84"/>
                  <a:gd name="T18" fmla="*/ 2147483647 w 150"/>
                  <a:gd name="T19" fmla="*/ 2147483647 h 84"/>
                  <a:gd name="T20" fmla="*/ 2147483647 w 150"/>
                  <a:gd name="T21" fmla="*/ 2147483647 h 84"/>
                  <a:gd name="T22" fmla="*/ 2147483647 w 150"/>
                  <a:gd name="T23" fmla="*/ 2147483647 h 84"/>
                  <a:gd name="T24" fmla="*/ 2147483647 w 150"/>
                  <a:gd name="T25" fmla="*/ 2147483647 h 84"/>
                  <a:gd name="T26" fmla="*/ 2147483647 w 150"/>
                  <a:gd name="T27" fmla="*/ 0 h 84"/>
                  <a:gd name="T28" fmla="*/ 2147483647 w 150"/>
                  <a:gd name="T29" fmla="*/ 2147483647 h 84"/>
                  <a:gd name="T30" fmla="*/ 2147483647 w 150"/>
                  <a:gd name="T31" fmla="*/ 2147483647 h 84"/>
                  <a:gd name="T32" fmla="*/ 2147483647 w 150"/>
                  <a:gd name="T33" fmla="*/ 2147483647 h 84"/>
                  <a:gd name="T34" fmla="*/ 2147483647 w 150"/>
                  <a:gd name="T35" fmla="*/ 2147483647 h 84"/>
                  <a:gd name="T36" fmla="*/ 2147483647 w 150"/>
                  <a:gd name="T37" fmla="*/ 2147483647 h 84"/>
                  <a:gd name="T38" fmla="*/ 0 w 150"/>
                  <a:gd name="T39" fmla="*/ 2147483647 h 84"/>
                  <a:gd name="T40" fmla="*/ 0 w 150"/>
                  <a:gd name="T41" fmla="*/ 2147483647 h 8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0"/>
                  <a:gd name="T64" fmla="*/ 0 h 84"/>
                  <a:gd name="T65" fmla="*/ 150 w 150"/>
                  <a:gd name="T66" fmla="*/ 84 h 8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0" h="84">
                    <a:moveTo>
                      <a:pt x="0" y="48"/>
                    </a:moveTo>
                    <a:lnTo>
                      <a:pt x="6" y="60"/>
                    </a:lnTo>
                    <a:lnTo>
                      <a:pt x="30" y="72"/>
                    </a:lnTo>
                    <a:lnTo>
                      <a:pt x="36" y="84"/>
                    </a:lnTo>
                    <a:lnTo>
                      <a:pt x="54" y="84"/>
                    </a:lnTo>
                    <a:lnTo>
                      <a:pt x="60" y="78"/>
                    </a:lnTo>
                    <a:lnTo>
                      <a:pt x="72" y="72"/>
                    </a:lnTo>
                    <a:lnTo>
                      <a:pt x="78" y="66"/>
                    </a:lnTo>
                    <a:lnTo>
                      <a:pt x="90" y="60"/>
                    </a:lnTo>
                    <a:lnTo>
                      <a:pt x="96" y="54"/>
                    </a:lnTo>
                    <a:lnTo>
                      <a:pt x="102" y="60"/>
                    </a:lnTo>
                    <a:lnTo>
                      <a:pt x="120" y="60"/>
                    </a:lnTo>
                    <a:lnTo>
                      <a:pt x="120" y="36"/>
                    </a:lnTo>
                    <a:lnTo>
                      <a:pt x="150" y="0"/>
                    </a:lnTo>
                    <a:lnTo>
                      <a:pt x="108" y="24"/>
                    </a:lnTo>
                    <a:lnTo>
                      <a:pt x="54" y="24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12" y="36"/>
                    </a:lnTo>
                    <a:lnTo>
                      <a:pt x="0" y="4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44" name="Cub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4556" y="5008"/>
                <a:ext cx="549" cy="200"/>
              </a:xfrm>
              <a:custGeom>
                <a:avLst/>
                <a:gdLst>
                  <a:gd name="T0" fmla="*/ 2147483647 w 738"/>
                  <a:gd name="T1" fmla="*/ 2147483647 h 270"/>
                  <a:gd name="T2" fmla="*/ 2147483647 w 738"/>
                  <a:gd name="T3" fmla="*/ 2147483647 h 270"/>
                  <a:gd name="T4" fmla="*/ 2147483647 w 738"/>
                  <a:gd name="T5" fmla="*/ 2147483647 h 270"/>
                  <a:gd name="T6" fmla="*/ 2147483647 w 738"/>
                  <a:gd name="T7" fmla="*/ 2147483647 h 270"/>
                  <a:gd name="T8" fmla="*/ 2147483647 w 738"/>
                  <a:gd name="T9" fmla="*/ 2147483647 h 270"/>
                  <a:gd name="T10" fmla="*/ 2147483647 w 738"/>
                  <a:gd name="T11" fmla="*/ 2147483647 h 270"/>
                  <a:gd name="T12" fmla="*/ 2147483647 w 738"/>
                  <a:gd name="T13" fmla="*/ 2147483647 h 270"/>
                  <a:gd name="T14" fmla="*/ 2147483647 w 738"/>
                  <a:gd name="T15" fmla="*/ 2147483647 h 270"/>
                  <a:gd name="T16" fmla="*/ 2147483647 w 738"/>
                  <a:gd name="T17" fmla="*/ 2147483647 h 270"/>
                  <a:gd name="T18" fmla="*/ 2147483647 w 738"/>
                  <a:gd name="T19" fmla="*/ 2147483647 h 270"/>
                  <a:gd name="T20" fmla="*/ 2147483647 w 738"/>
                  <a:gd name="T21" fmla="*/ 2147483647 h 270"/>
                  <a:gd name="T22" fmla="*/ 2147483647 w 738"/>
                  <a:gd name="T23" fmla="*/ 2147483647 h 270"/>
                  <a:gd name="T24" fmla="*/ 2147483647 w 738"/>
                  <a:gd name="T25" fmla="*/ 2147483647 h 270"/>
                  <a:gd name="T26" fmla="*/ 2147483647 w 738"/>
                  <a:gd name="T27" fmla="*/ 2147483647 h 270"/>
                  <a:gd name="T28" fmla="*/ 2147483647 w 738"/>
                  <a:gd name="T29" fmla="*/ 2147483647 h 270"/>
                  <a:gd name="T30" fmla="*/ 2147483647 w 738"/>
                  <a:gd name="T31" fmla="*/ 2147483647 h 270"/>
                  <a:gd name="T32" fmla="*/ 2147483647 w 738"/>
                  <a:gd name="T33" fmla="*/ 2147483647 h 270"/>
                  <a:gd name="T34" fmla="*/ 2147483647 w 738"/>
                  <a:gd name="T35" fmla="*/ 2147483647 h 270"/>
                  <a:gd name="T36" fmla="*/ 2147483647 w 738"/>
                  <a:gd name="T37" fmla="*/ 0 h 270"/>
                  <a:gd name="T38" fmla="*/ 2147483647 w 738"/>
                  <a:gd name="T39" fmla="*/ 2147483647 h 270"/>
                  <a:gd name="T40" fmla="*/ 2147483647 w 738"/>
                  <a:gd name="T41" fmla="*/ 2147483647 h 270"/>
                  <a:gd name="T42" fmla="*/ 2147483647 w 738"/>
                  <a:gd name="T43" fmla="*/ 2147483647 h 270"/>
                  <a:gd name="T44" fmla="*/ 2147483647 w 738"/>
                  <a:gd name="T45" fmla="*/ 2147483647 h 270"/>
                  <a:gd name="T46" fmla="*/ 2147483647 w 738"/>
                  <a:gd name="T47" fmla="*/ 2147483647 h 270"/>
                  <a:gd name="T48" fmla="*/ 2147483647 w 738"/>
                  <a:gd name="T49" fmla="*/ 2147483647 h 270"/>
                  <a:gd name="T50" fmla="*/ 2147483647 w 738"/>
                  <a:gd name="T51" fmla="*/ 2147483647 h 270"/>
                  <a:gd name="T52" fmla="*/ 2147483647 w 738"/>
                  <a:gd name="T53" fmla="*/ 2147483647 h 270"/>
                  <a:gd name="T54" fmla="*/ 2147483647 w 738"/>
                  <a:gd name="T55" fmla="*/ 2147483647 h 270"/>
                  <a:gd name="T56" fmla="*/ 2147483647 w 738"/>
                  <a:gd name="T57" fmla="*/ 2147483647 h 270"/>
                  <a:gd name="T58" fmla="*/ 2147483647 w 738"/>
                  <a:gd name="T59" fmla="*/ 2147483647 h 270"/>
                  <a:gd name="T60" fmla="*/ 2147483647 w 738"/>
                  <a:gd name="T61" fmla="*/ 2147483647 h 270"/>
                  <a:gd name="T62" fmla="*/ 2147483647 w 738"/>
                  <a:gd name="T63" fmla="*/ 2147483647 h 270"/>
                  <a:gd name="T64" fmla="*/ 2147483647 w 738"/>
                  <a:gd name="T65" fmla="*/ 2147483647 h 270"/>
                  <a:gd name="T66" fmla="*/ 2147483647 w 738"/>
                  <a:gd name="T67" fmla="*/ 2147483647 h 270"/>
                  <a:gd name="T68" fmla="*/ 2147483647 w 738"/>
                  <a:gd name="T69" fmla="*/ 2147483647 h 270"/>
                  <a:gd name="T70" fmla="*/ 2147483647 w 738"/>
                  <a:gd name="T71" fmla="*/ 2147483647 h 270"/>
                  <a:gd name="T72" fmla="*/ 2147483647 w 738"/>
                  <a:gd name="T73" fmla="*/ 2147483647 h 270"/>
                  <a:gd name="T74" fmla="*/ 2147483647 w 738"/>
                  <a:gd name="T75" fmla="*/ 2147483647 h 270"/>
                  <a:gd name="T76" fmla="*/ 2147483647 w 738"/>
                  <a:gd name="T77" fmla="*/ 2147483647 h 270"/>
                  <a:gd name="T78" fmla="*/ 2147483647 w 738"/>
                  <a:gd name="T79" fmla="*/ 2147483647 h 270"/>
                  <a:gd name="T80" fmla="*/ 2147483647 w 738"/>
                  <a:gd name="T81" fmla="*/ 2147483647 h 270"/>
                  <a:gd name="T82" fmla="*/ 2147483647 w 738"/>
                  <a:gd name="T83" fmla="*/ 2147483647 h 270"/>
                  <a:gd name="T84" fmla="*/ 2147483647 w 738"/>
                  <a:gd name="T85" fmla="*/ 2147483647 h 270"/>
                  <a:gd name="T86" fmla="*/ 2147483647 w 738"/>
                  <a:gd name="T87" fmla="*/ 2147483647 h 270"/>
                  <a:gd name="T88" fmla="*/ 2147483647 w 738"/>
                  <a:gd name="T89" fmla="*/ 2147483647 h 270"/>
                  <a:gd name="T90" fmla="*/ 2147483647 w 738"/>
                  <a:gd name="T91" fmla="*/ 2147483647 h 270"/>
                  <a:gd name="T92" fmla="*/ 2147483647 w 738"/>
                  <a:gd name="T93" fmla="*/ 2147483647 h 270"/>
                  <a:gd name="T94" fmla="*/ 2147483647 w 738"/>
                  <a:gd name="T95" fmla="*/ 2147483647 h 270"/>
                  <a:gd name="T96" fmla="*/ 2147483647 w 738"/>
                  <a:gd name="T97" fmla="*/ 2147483647 h 270"/>
                  <a:gd name="T98" fmla="*/ 2147483647 w 738"/>
                  <a:gd name="T99" fmla="*/ 2147483647 h 270"/>
                  <a:gd name="T100" fmla="*/ 2147483647 w 738"/>
                  <a:gd name="T101" fmla="*/ 2147483647 h 270"/>
                  <a:gd name="T102" fmla="*/ 2147483647 w 738"/>
                  <a:gd name="T103" fmla="*/ 2147483647 h 270"/>
                  <a:gd name="T104" fmla="*/ 2147483647 w 738"/>
                  <a:gd name="T105" fmla="*/ 2147483647 h 270"/>
                  <a:gd name="T106" fmla="*/ 2147483647 w 738"/>
                  <a:gd name="T107" fmla="*/ 2147483647 h 270"/>
                  <a:gd name="T108" fmla="*/ 2147483647 w 738"/>
                  <a:gd name="T109" fmla="*/ 2147483647 h 270"/>
                  <a:gd name="T110" fmla="*/ 2147483647 w 738"/>
                  <a:gd name="T111" fmla="*/ 2147483647 h 270"/>
                  <a:gd name="T112" fmla="*/ 2147483647 w 738"/>
                  <a:gd name="T113" fmla="*/ 2147483647 h 270"/>
                  <a:gd name="T114" fmla="*/ 2147483647 w 738"/>
                  <a:gd name="T115" fmla="*/ 2147483647 h 27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38"/>
                  <a:gd name="T175" fmla="*/ 0 h 270"/>
                  <a:gd name="T176" fmla="*/ 738 w 738"/>
                  <a:gd name="T177" fmla="*/ 270 h 27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38" h="270">
                    <a:moveTo>
                      <a:pt x="708" y="228"/>
                    </a:moveTo>
                    <a:lnTo>
                      <a:pt x="690" y="222"/>
                    </a:lnTo>
                    <a:lnTo>
                      <a:pt x="666" y="222"/>
                    </a:lnTo>
                    <a:lnTo>
                      <a:pt x="666" y="204"/>
                    </a:lnTo>
                    <a:lnTo>
                      <a:pt x="660" y="198"/>
                    </a:lnTo>
                    <a:lnTo>
                      <a:pt x="648" y="192"/>
                    </a:lnTo>
                    <a:lnTo>
                      <a:pt x="600" y="192"/>
                    </a:lnTo>
                    <a:lnTo>
                      <a:pt x="624" y="168"/>
                    </a:lnTo>
                    <a:lnTo>
                      <a:pt x="612" y="168"/>
                    </a:lnTo>
                    <a:lnTo>
                      <a:pt x="600" y="162"/>
                    </a:lnTo>
                    <a:lnTo>
                      <a:pt x="558" y="162"/>
                    </a:lnTo>
                    <a:lnTo>
                      <a:pt x="534" y="150"/>
                    </a:lnTo>
                    <a:lnTo>
                      <a:pt x="528" y="144"/>
                    </a:lnTo>
                    <a:lnTo>
                      <a:pt x="522" y="144"/>
                    </a:lnTo>
                    <a:lnTo>
                      <a:pt x="528" y="138"/>
                    </a:lnTo>
                    <a:lnTo>
                      <a:pt x="528" y="132"/>
                    </a:lnTo>
                    <a:lnTo>
                      <a:pt x="534" y="126"/>
                    </a:lnTo>
                    <a:lnTo>
                      <a:pt x="534" y="120"/>
                    </a:lnTo>
                    <a:lnTo>
                      <a:pt x="522" y="120"/>
                    </a:lnTo>
                    <a:lnTo>
                      <a:pt x="510" y="114"/>
                    </a:lnTo>
                    <a:lnTo>
                      <a:pt x="504" y="114"/>
                    </a:lnTo>
                    <a:lnTo>
                      <a:pt x="474" y="84"/>
                    </a:lnTo>
                    <a:lnTo>
                      <a:pt x="462" y="78"/>
                    </a:lnTo>
                    <a:lnTo>
                      <a:pt x="450" y="66"/>
                    </a:lnTo>
                    <a:lnTo>
                      <a:pt x="432" y="66"/>
                    </a:lnTo>
                    <a:lnTo>
                      <a:pt x="432" y="84"/>
                    </a:lnTo>
                    <a:lnTo>
                      <a:pt x="444" y="96"/>
                    </a:lnTo>
                    <a:lnTo>
                      <a:pt x="450" y="96"/>
                    </a:lnTo>
                    <a:lnTo>
                      <a:pt x="378" y="60"/>
                    </a:lnTo>
                    <a:lnTo>
                      <a:pt x="372" y="54"/>
                    </a:lnTo>
                    <a:lnTo>
                      <a:pt x="360" y="48"/>
                    </a:lnTo>
                    <a:lnTo>
                      <a:pt x="354" y="36"/>
                    </a:lnTo>
                    <a:lnTo>
                      <a:pt x="342" y="30"/>
                    </a:lnTo>
                    <a:lnTo>
                      <a:pt x="330" y="18"/>
                    </a:lnTo>
                    <a:lnTo>
                      <a:pt x="270" y="18"/>
                    </a:lnTo>
                    <a:lnTo>
                      <a:pt x="258" y="12"/>
                    </a:lnTo>
                    <a:lnTo>
                      <a:pt x="228" y="6"/>
                    </a:lnTo>
                    <a:lnTo>
                      <a:pt x="174" y="0"/>
                    </a:lnTo>
                    <a:lnTo>
                      <a:pt x="126" y="6"/>
                    </a:lnTo>
                    <a:lnTo>
                      <a:pt x="96" y="18"/>
                    </a:lnTo>
                    <a:lnTo>
                      <a:pt x="72" y="42"/>
                    </a:lnTo>
                    <a:lnTo>
                      <a:pt x="60" y="48"/>
                    </a:lnTo>
                    <a:lnTo>
                      <a:pt x="42" y="60"/>
                    </a:lnTo>
                    <a:lnTo>
                      <a:pt x="24" y="66"/>
                    </a:lnTo>
                    <a:lnTo>
                      <a:pt x="12" y="72"/>
                    </a:lnTo>
                    <a:lnTo>
                      <a:pt x="6" y="78"/>
                    </a:lnTo>
                    <a:lnTo>
                      <a:pt x="0" y="78"/>
                    </a:lnTo>
                    <a:lnTo>
                      <a:pt x="72" y="72"/>
                    </a:lnTo>
                    <a:lnTo>
                      <a:pt x="72" y="60"/>
                    </a:lnTo>
                    <a:lnTo>
                      <a:pt x="150" y="54"/>
                    </a:lnTo>
                    <a:lnTo>
                      <a:pt x="174" y="42"/>
                    </a:lnTo>
                    <a:lnTo>
                      <a:pt x="198" y="42"/>
                    </a:lnTo>
                    <a:lnTo>
                      <a:pt x="222" y="54"/>
                    </a:lnTo>
                    <a:lnTo>
                      <a:pt x="222" y="60"/>
                    </a:lnTo>
                    <a:lnTo>
                      <a:pt x="216" y="60"/>
                    </a:lnTo>
                    <a:lnTo>
                      <a:pt x="210" y="66"/>
                    </a:lnTo>
                    <a:lnTo>
                      <a:pt x="198" y="66"/>
                    </a:lnTo>
                    <a:lnTo>
                      <a:pt x="192" y="72"/>
                    </a:lnTo>
                    <a:lnTo>
                      <a:pt x="186" y="72"/>
                    </a:lnTo>
                    <a:lnTo>
                      <a:pt x="204" y="78"/>
                    </a:lnTo>
                    <a:lnTo>
                      <a:pt x="210" y="78"/>
                    </a:lnTo>
                    <a:lnTo>
                      <a:pt x="216" y="84"/>
                    </a:lnTo>
                    <a:lnTo>
                      <a:pt x="228" y="90"/>
                    </a:lnTo>
                    <a:lnTo>
                      <a:pt x="246" y="96"/>
                    </a:lnTo>
                    <a:lnTo>
                      <a:pt x="258" y="102"/>
                    </a:lnTo>
                    <a:lnTo>
                      <a:pt x="276" y="102"/>
                    </a:lnTo>
                    <a:lnTo>
                      <a:pt x="282" y="96"/>
                    </a:lnTo>
                    <a:lnTo>
                      <a:pt x="282" y="90"/>
                    </a:lnTo>
                    <a:lnTo>
                      <a:pt x="294" y="96"/>
                    </a:lnTo>
                    <a:lnTo>
                      <a:pt x="300" y="102"/>
                    </a:lnTo>
                    <a:lnTo>
                      <a:pt x="318" y="114"/>
                    </a:lnTo>
                    <a:lnTo>
                      <a:pt x="342" y="126"/>
                    </a:lnTo>
                    <a:lnTo>
                      <a:pt x="372" y="126"/>
                    </a:lnTo>
                    <a:lnTo>
                      <a:pt x="390" y="120"/>
                    </a:lnTo>
                    <a:lnTo>
                      <a:pt x="402" y="120"/>
                    </a:lnTo>
                    <a:lnTo>
                      <a:pt x="390" y="144"/>
                    </a:lnTo>
                    <a:lnTo>
                      <a:pt x="450" y="168"/>
                    </a:lnTo>
                    <a:lnTo>
                      <a:pt x="474" y="204"/>
                    </a:lnTo>
                    <a:lnTo>
                      <a:pt x="480" y="210"/>
                    </a:lnTo>
                    <a:lnTo>
                      <a:pt x="492" y="216"/>
                    </a:lnTo>
                    <a:lnTo>
                      <a:pt x="498" y="222"/>
                    </a:lnTo>
                    <a:lnTo>
                      <a:pt x="498" y="228"/>
                    </a:lnTo>
                    <a:lnTo>
                      <a:pt x="474" y="252"/>
                    </a:lnTo>
                    <a:lnTo>
                      <a:pt x="474" y="258"/>
                    </a:lnTo>
                    <a:lnTo>
                      <a:pt x="480" y="264"/>
                    </a:lnTo>
                    <a:lnTo>
                      <a:pt x="492" y="258"/>
                    </a:lnTo>
                    <a:lnTo>
                      <a:pt x="504" y="258"/>
                    </a:lnTo>
                    <a:lnTo>
                      <a:pt x="528" y="246"/>
                    </a:lnTo>
                    <a:lnTo>
                      <a:pt x="558" y="246"/>
                    </a:lnTo>
                    <a:lnTo>
                      <a:pt x="558" y="252"/>
                    </a:lnTo>
                    <a:lnTo>
                      <a:pt x="552" y="252"/>
                    </a:lnTo>
                    <a:lnTo>
                      <a:pt x="546" y="258"/>
                    </a:lnTo>
                    <a:lnTo>
                      <a:pt x="546" y="264"/>
                    </a:lnTo>
                    <a:lnTo>
                      <a:pt x="558" y="264"/>
                    </a:lnTo>
                    <a:lnTo>
                      <a:pt x="564" y="270"/>
                    </a:lnTo>
                    <a:lnTo>
                      <a:pt x="612" y="270"/>
                    </a:lnTo>
                    <a:lnTo>
                      <a:pt x="636" y="264"/>
                    </a:lnTo>
                    <a:lnTo>
                      <a:pt x="684" y="258"/>
                    </a:lnTo>
                    <a:lnTo>
                      <a:pt x="720" y="252"/>
                    </a:lnTo>
                    <a:lnTo>
                      <a:pt x="738" y="246"/>
                    </a:lnTo>
                    <a:lnTo>
                      <a:pt x="738" y="240"/>
                    </a:lnTo>
                    <a:lnTo>
                      <a:pt x="732" y="234"/>
                    </a:lnTo>
                    <a:lnTo>
                      <a:pt x="720" y="228"/>
                    </a:lnTo>
                    <a:lnTo>
                      <a:pt x="708" y="228"/>
                    </a:lnTo>
                    <a:close/>
                    <a:moveTo>
                      <a:pt x="114" y="126"/>
                    </a:moveTo>
                    <a:lnTo>
                      <a:pt x="114" y="132"/>
                    </a:lnTo>
                    <a:lnTo>
                      <a:pt x="120" y="138"/>
                    </a:lnTo>
                    <a:lnTo>
                      <a:pt x="132" y="144"/>
                    </a:lnTo>
                    <a:lnTo>
                      <a:pt x="144" y="138"/>
                    </a:lnTo>
                    <a:lnTo>
                      <a:pt x="150" y="138"/>
                    </a:lnTo>
                    <a:lnTo>
                      <a:pt x="156" y="126"/>
                    </a:lnTo>
                    <a:lnTo>
                      <a:pt x="156" y="120"/>
                    </a:lnTo>
                    <a:lnTo>
                      <a:pt x="150" y="114"/>
                    </a:lnTo>
                    <a:lnTo>
                      <a:pt x="138" y="114"/>
                    </a:lnTo>
                    <a:lnTo>
                      <a:pt x="126" y="120"/>
                    </a:lnTo>
                    <a:lnTo>
                      <a:pt x="120" y="120"/>
                    </a:lnTo>
                    <a:lnTo>
                      <a:pt x="114" y="12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45" name="Croatia" descr="© INSCALE GmbH, 05.05.2010&#10;http://www.presentationload.com/"/>
              <p:cNvSpPr/>
              <p:nvPr/>
            </p:nvSpPr>
            <p:spPr bwMode="gray">
              <a:xfrm>
                <a:off x="9644" y="3623"/>
                <a:ext cx="273" cy="203"/>
              </a:xfrm>
              <a:custGeom>
                <a:avLst/>
                <a:gdLst>
                  <a:gd name="T0" fmla="*/ 2147483647 w 366"/>
                  <a:gd name="T1" fmla="*/ 2147483647 h 276"/>
                  <a:gd name="T2" fmla="*/ 2147483647 w 366"/>
                  <a:gd name="T3" fmla="*/ 2147483647 h 276"/>
                  <a:gd name="T4" fmla="*/ 2147483647 w 366"/>
                  <a:gd name="T5" fmla="*/ 2147483647 h 276"/>
                  <a:gd name="T6" fmla="*/ 2147483647 w 366"/>
                  <a:gd name="T7" fmla="*/ 2147483647 h 276"/>
                  <a:gd name="T8" fmla="*/ 2147483647 w 366"/>
                  <a:gd name="T9" fmla="*/ 2147483647 h 276"/>
                  <a:gd name="T10" fmla="*/ 2147483647 w 366"/>
                  <a:gd name="T11" fmla="*/ 2147483647 h 276"/>
                  <a:gd name="T12" fmla="*/ 2147483647 w 366"/>
                  <a:gd name="T13" fmla="*/ 2147483647 h 276"/>
                  <a:gd name="T14" fmla="*/ 2147483647 w 366"/>
                  <a:gd name="T15" fmla="*/ 2147483647 h 276"/>
                  <a:gd name="T16" fmla="*/ 2147483647 w 366"/>
                  <a:gd name="T17" fmla="*/ 2147483647 h 276"/>
                  <a:gd name="T18" fmla="*/ 2147483647 w 366"/>
                  <a:gd name="T19" fmla="*/ 2147483647 h 276"/>
                  <a:gd name="T20" fmla="*/ 2147483647 w 366"/>
                  <a:gd name="T21" fmla="*/ 2147483647 h 276"/>
                  <a:gd name="T22" fmla="*/ 2147483647 w 366"/>
                  <a:gd name="T23" fmla="*/ 0 h 276"/>
                  <a:gd name="T24" fmla="*/ 2147483647 w 366"/>
                  <a:gd name="T25" fmla="*/ 2147483647 h 276"/>
                  <a:gd name="T26" fmla="*/ 2147483647 w 366"/>
                  <a:gd name="T27" fmla="*/ 2147483647 h 276"/>
                  <a:gd name="T28" fmla="*/ 2147483647 w 366"/>
                  <a:gd name="T29" fmla="*/ 2147483647 h 276"/>
                  <a:gd name="T30" fmla="*/ 2147483647 w 366"/>
                  <a:gd name="T31" fmla="*/ 2147483647 h 276"/>
                  <a:gd name="T32" fmla="*/ 2147483647 w 366"/>
                  <a:gd name="T33" fmla="*/ 2147483647 h 276"/>
                  <a:gd name="T34" fmla="*/ 2147483647 w 366"/>
                  <a:gd name="T35" fmla="*/ 2147483647 h 276"/>
                  <a:gd name="T36" fmla="*/ 2147483647 w 366"/>
                  <a:gd name="T37" fmla="*/ 2147483647 h 276"/>
                  <a:gd name="T38" fmla="*/ 2147483647 w 366"/>
                  <a:gd name="T39" fmla="*/ 2147483647 h 276"/>
                  <a:gd name="T40" fmla="*/ 0 w 366"/>
                  <a:gd name="T41" fmla="*/ 2147483647 h 276"/>
                  <a:gd name="T42" fmla="*/ 2147483647 w 366"/>
                  <a:gd name="T43" fmla="*/ 2147483647 h 276"/>
                  <a:gd name="T44" fmla="*/ 2147483647 w 366"/>
                  <a:gd name="T45" fmla="*/ 2147483647 h 276"/>
                  <a:gd name="T46" fmla="*/ 2147483647 w 366"/>
                  <a:gd name="T47" fmla="*/ 2147483647 h 276"/>
                  <a:gd name="T48" fmla="*/ 2147483647 w 366"/>
                  <a:gd name="T49" fmla="*/ 2147483647 h 276"/>
                  <a:gd name="T50" fmla="*/ 2147483647 w 366"/>
                  <a:gd name="T51" fmla="*/ 2147483647 h 276"/>
                  <a:gd name="T52" fmla="*/ 2147483647 w 366"/>
                  <a:gd name="T53" fmla="*/ 2147483647 h 276"/>
                  <a:gd name="T54" fmla="*/ 2147483647 w 366"/>
                  <a:gd name="T55" fmla="*/ 2147483647 h 276"/>
                  <a:gd name="T56" fmla="*/ 2147483647 w 366"/>
                  <a:gd name="T57" fmla="*/ 2147483647 h 276"/>
                  <a:gd name="T58" fmla="*/ 2147483647 w 366"/>
                  <a:gd name="T59" fmla="*/ 2147483647 h 276"/>
                  <a:gd name="T60" fmla="*/ 2147483647 w 366"/>
                  <a:gd name="T61" fmla="*/ 2147483647 h 276"/>
                  <a:gd name="T62" fmla="*/ 2147483647 w 366"/>
                  <a:gd name="T63" fmla="*/ 2147483647 h 276"/>
                  <a:gd name="T64" fmla="*/ 2147483647 w 366"/>
                  <a:gd name="T65" fmla="*/ 2147483647 h 276"/>
                  <a:gd name="T66" fmla="*/ 2147483647 w 366"/>
                  <a:gd name="T67" fmla="*/ 2147483647 h 276"/>
                  <a:gd name="T68" fmla="*/ 2147483647 w 366"/>
                  <a:gd name="T69" fmla="*/ 2147483647 h 276"/>
                  <a:gd name="T70" fmla="*/ 2147483647 w 366"/>
                  <a:gd name="T71" fmla="*/ 2147483647 h 276"/>
                  <a:gd name="T72" fmla="*/ 2147483647 w 366"/>
                  <a:gd name="T73" fmla="*/ 2147483647 h 276"/>
                  <a:gd name="T74" fmla="*/ 2147483647 w 366"/>
                  <a:gd name="T75" fmla="*/ 2147483647 h 276"/>
                  <a:gd name="T76" fmla="*/ 2147483647 w 366"/>
                  <a:gd name="T77" fmla="*/ 2147483647 h 276"/>
                  <a:gd name="T78" fmla="*/ 2147483647 w 366"/>
                  <a:gd name="T79" fmla="*/ 2147483647 h 276"/>
                  <a:gd name="T80" fmla="*/ 2147483647 w 366"/>
                  <a:gd name="T81" fmla="*/ 2147483647 h 276"/>
                  <a:gd name="T82" fmla="*/ 2147483647 w 366"/>
                  <a:gd name="T83" fmla="*/ 2147483647 h 276"/>
                  <a:gd name="T84" fmla="*/ 2147483647 w 366"/>
                  <a:gd name="T85" fmla="*/ 2147483647 h 276"/>
                  <a:gd name="T86" fmla="*/ 2147483647 w 366"/>
                  <a:gd name="T87" fmla="*/ 2147483647 h 276"/>
                  <a:gd name="T88" fmla="*/ 2147483647 w 366"/>
                  <a:gd name="T89" fmla="*/ 2147483647 h 276"/>
                  <a:gd name="T90" fmla="*/ 2147483647 w 366"/>
                  <a:gd name="T91" fmla="*/ 2147483647 h 27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6"/>
                  <a:gd name="T139" fmla="*/ 0 h 276"/>
                  <a:gd name="T140" fmla="*/ 366 w 366"/>
                  <a:gd name="T141" fmla="*/ 276 h 27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6" h="276">
                    <a:moveTo>
                      <a:pt x="342" y="126"/>
                    </a:moveTo>
                    <a:lnTo>
                      <a:pt x="342" y="114"/>
                    </a:lnTo>
                    <a:lnTo>
                      <a:pt x="348" y="114"/>
                    </a:lnTo>
                    <a:lnTo>
                      <a:pt x="354" y="108"/>
                    </a:lnTo>
                    <a:lnTo>
                      <a:pt x="360" y="108"/>
                    </a:lnTo>
                    <a:lnTo>
                      <a:pt x="366" y="102"/>
                    </a:lnTo>
                    <a:lnTo>
                      <a:pt x="360" y="102"/>
                    </a:lnTo>
                    <a:lnTo>
                      <a:pt x="348" y="96"/>
                    </a:lnTo>
                    <a:lnTo>
                      <a:pt x="336" y="96"/>
                    </a:lnTo>
                    <a:lnTo>
                      <a:pt x="342" y="78"/>
                    </a:lnTo>
                    <a:lnTo>
                      <a:pt x="336" y="78"/>
                    </a:lnTo>
                    <a:lnTo>
                      <a:pt x="330" y="48"/>
                    </a:lnTo>
                    <a:lnTo>
                      <a:pt x="324" y="48"/>
                    </a:lnTo>
                    <a:lnTo>
                      <a:pt x="312" y="54"/>
                    </a:lnTo>
                    <a:lnTo>
                      <a:pt x="270" y="60"/>
                    </a:lnTo>
                    <a:lnTo>
                      <a:pt x="264" y="48"/>
                    </a:lnTo>
                    <a:lnTo>
                      <a:pt x="246" y="48"/>
                    </a:lnTo>
                    <a:lnTo>
                      <a:pt x="234" y="42"/>
                    </a:lnTo>
                    <a:lnTo>
                      <a:pt x="228" y="36"/>
                    </a:lnTo>
                    <a:lnTo>
                      <a:pt x="216" y="30"/>
                    </a:lnTo>
                    <a:lnTo>
                      <a:pt x="204" y="18"/>
                    </a:lnTo>
                    <a:lnTo>
                      <a:pt x="204" y="12"/>
                    </a:lnTo>
                    <a:lnTo>
                      <a:pt x="198" y="6"/>
                    </a:lnTo>
                    <a:lnTo>
                      <a:pt x="186" y="0"/>
                    </a:lnTo>
                    <a:lnTo>
                      <a:pt x="162" y="0"/>
                    </a:lnTo>
                    <a:lnTo>
                      <a:pt x="162" y="12"/>
                    </a:lnTo>
                    <a:lnTo>
                      <a:pt x="150" y="18"/>
                    </a:lnTo>
                    <a:lnTo>
                      <a:pt x="120" y="18"/>
                    </a:lnTo>
                    <a:lnTo>
                      <a:pt x="120" y="30"/>
                    </a:lnTo>
                    <a:lnTo>
                      <a:pt x="126" y="36"/>
                    </a:lnTo>
                    <a:lnTo>
                      <a:pt x="126" y="42"/>
                    </a:lnTo>
                    <a:lnTo>
                      <a:pt x="114" y="54"/>
                    </a:lnTo>
                    <a:lnTo>
                      <a:pt x="102" y="60"/>
                    </a:lnTo>
                    <a:lnTo>
                      <a:pt x="102" y="78"/>
                    </a:lnTo>
                    <a:lnTo>
                      <a:pt x="60" y="78"/>
                    </a:lnTo>
                    <a:lnTo>
                      <a:pt x="54" y="72"/>
                    </a:lnTo>
                    <a:lnTo>
                      <a:pt x="54" y="66"/>
                    </a:lnTo>
                    <a:lnTo>
                      <a:pt x="48" y="78"/>
                    </a:lnTo>
                    <a:lnTo>
                      <a:pt x="30" y="78"/>
                    </a:lnTo>
                    <a:lnTo>
                      <a:pt x="18" y="72"/>
                    </a:lnTo>
                    <a:lnTo>
                      <a:pt x="18" y="84"/>
                    </a:lnTo>
                    <a:lnTo>
                      <a:pt x="0" y="84"/>
                    </a:lnTo>
                    <a:lnTo>
                      <a:pt x="0" y="132"/>
                    </a:lnTo>
                    <a:lnTo>
                      <a:pt x="6" y="132"/>
                    </a:lnTo>
                    <a:lnTo>
                      <a:pt x="12" y="120"/>
                    </a:lnTo>
                    <a:lnTo>
                      <a:pt x="24" y="114"/>
                    </a:lnTo>
                    <a:lnTo>
                      <a:pt x="30" y="102"/>
                    </a:lnTo>
                    <a:lnTo>
                      <a:pt x="42" y="102"/>
                    </a:lnTo>
                    <a:lnTo>
                      <a:pt x="48" y="114"/>
                    </a:lnTo>
                    <a:lnTo>
                      <a:pt x="48" y="132"/>
                    </a:lnTo>
                    <a:lnTo>
                      <a:pt x="78" y="126"/>
                    </a:lnTo>
                    <a:lnTo>
                      <a:pt x="78" y="132"/>
                    </a:lnTo>
                    <a:lnTo>
                      <a:pt x="72" y="144"/>
                    </a:lnTo>
                    <a:lnTo>
                      <a:pt x="72" y="150"/>
                    </a:lnTo>
                    <a:lnTo>
                      <a:pt x="84" y="162"/>
                    </a:lnTo>
                    <a:lnTo>
                      <a:pt x="96" y="168"/>
                    </a:lnTo>
                    <a:lnTo>
                      <a:pt x="96" y="180"/>
                    </a:lnTo>
                    <a:lnTo>
                      <a:pt x="144" y="216"/>
                    </a:lnTo>
                    <a:lnTo>
                      <a:pt x="144" y="240"/>
                    </a:lnTo>
                    <a:lnTo>
                      <a:pt x="198" y="240"/>
                    </a:lnTo>
                    <a:lnTo>
                      <a:pt x="210" y="246"/>
                    </a:lnTo>
                    <a:lnTo>
                      <a:pt x="216" y="252"/>
                    </a:lnTo>
                    <a:lnTo>
                      <a:pt x="216" y="276"/>
                    </a:lnTo>
                    <a:lnTo>
                      <a:pt x="246" y="276"/>
                    </a:lnTo>
                    <a:lnTo>
                      <a:pt x="252" y="270"/>
                    </a:lnTo>
                    <a:lnTo>
                      <a:pt x="252" y="264"/>
                    </a:lnTo>
                    <a:lnTo>
                      <a:pt x="246" y="252"/>
                    </a:lnTo>
                    <a:lnTo>
                      <a:pt x="234" y="246"/>
                    </a:lnTo>
                    <a:lnTo>
                      <a:pt x="216" y="234"/>
                    </a:lnTo>
                    <a:lnTo>
                      <a:pt x="204" y="228"/>
                    </a:lnTo>
                    <a:lnTo>
                      <a:pt x="192" y="216"/>
                    </a:lnTo>
                    <a:lnTo>
                      <a:pt x="180" y="186"/>
                    </a:lnTo>
                    <a:lnTo>
                      <a:pt x="162" y="180"/>
                    </a:lnTo>
                    <a:lnTo>
                      <a:pt x="162" y="162"/>
                    </a:lnTo>
                    <a:lnTo>
                      <a:pt x="156" y="156"/>
                    </a:lnTo>
                    <a:lnTo>
                      <a:pt x="150" y="156"/>
                    </a:lnTo>
                    <a:lnTo>
                      <a:pt x="150" y="144"/>
                    </a:lnTo>
                    <a:lnTo>
                      <a:pt x="132" y="138"/>
                    </a:lnTo>
                    <a:lnTo>
                      <a:pt x="120" y="126"/>
                    </a:lnTo>
                    <a:lnTo>
                      <a:pt x="138" y="120"/>
                    </a:lnTo>
                    <a:lnTo>
                      <a:pt x="138" y="96"/>
                    </a:lnTo>
                    <a:lnTo>
                      <a:pt x="144" y="96"/>
                    </a:lnTo>
                    <a:lnTo>
                      <a:pt x="150" y="102"/>
                    </a:lnTo>
                    <a:lnTo>
                      <a:pt x="162" y="108"/>
                    </a:lnTo>
                    <a:lnTo>
                      <a:pt x="186" y="102"/>
                    </a:lnTo>
                    <a:lnTo>
                      <a:pt x="210" y="102"/>
                    </a:lnTo>
                    <a:lnTo>
                      <a:pt x="228" y="108"/>
                    </a:lnTo>
                    <a:lnTo>
                      <a:pt x="240" y="102"/>
                    </a:lnTo>
                    <a:lnTo>
                      <a:pt x="252" y="102"/>
                    </a:lnTo>
                    <a:lnTo>
                      <a:pt x="258" y="108"/>
                    </a:lnTo>
                    <a:lnTo>
                      <a:pt x="312" y="108"/>
                    </a:lnTo>
                    <a:lnTo>
                      <a:pt x="324" y="126"/>
                    </a:lnTo>
                    <a:lnTo>
                      <a:pt x="342" y="12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46" name="Côte d'Ivoire" descr="© INSCALE GmbH, 05.05.2010&#10;http://www.presentationload.com/"/>
              <p:cNvSpPr/>
              <p:nvPr/>
            </p:nvSpPr>
            <p:spPr bwMode="gray">
              <a:xfrm>
                <a:off x="8485" y="5757"/>
                <a:ext cx="325" cy="383"/>
              </a:xfrm>
              <a:custGeom>
                <a:avLst/>
                <a:gdLst>
                  <a:gd name="T0" fmla="*/ 2147483647 w 438"/>
                  <a:gd name="T1" fmla="*/ 2147483647 h 516"/>
                  <a:gd name="T2" fmla="*/ 2147483647 w 438"/>
                  <a:gd name="T3" fmla="*/ 2147483647 h 516"/>
                  <a:gd name="T4" fmla="*/ 2147483647 w 438"/>
                  <a:gd name="T5" fmla="*/ 2147483647 h 516"/>
                  <a:gd name="T6" fmla="*/ 2147483647 w 438"/>
                  <a:gd name="T7" fmla="*/ 2147483647 h 516"/>
                  <a:gd name="T8" fmla="*/ 2147483647 w 438"/>
                  <a:gd name="T9" fmla="*/ 2147483647 h 516"/>
                  <a:gd name="T10" fmla="*/ 2147483647 w 438"/>
                  <a:gd name="T11" fmla="*/ 2147483647 h 516"/>
                  <a:gd name="T12" fmla="*/ 2147483647 w 438"/>
                  <a:gd name="T13" fmla="*/ 2147483647 h 516"/>
                  <a:gd name="T14" fmla="*/ 2147483647 w 438"/>
                  <a:gd name="T15" fmla="*/ 2147483647 h 516"/>
                  <a:gd name="T16" fmla="*/ 2147483647 w 438"/>
                  <a:gd name="T17" fmla="*/ 2147483647 h 516"/>
                  <a:gd name="T18" fmla="*/ 2147483647 w 438"/>
                  <a:gd name="T19" fmla="*/ 2147483647 h 516"/>
                  <a:gd name="T20" fmla="*/ 2147483647 w 438"/>
                  <a:gd name="T21" fmla="*/ 2147483647 h 516"/>
                  <a:gd name="T22" fmla="*/ 2147483647 w 438"/>
                  <a:gd name="T23" fmla="*/ 2147483647 h 516"/>
                  <a:gd name="T24" fmla="*/ 2147483647 w 438"/>
                  <a:gd name="T25" fmla="*/ 2147483647 h 516"/>
                  <a:gd name="T26" fmla="*/ 2147483647 w 438"/>
                  <a:gd name="T27" fmla="*/ 2147483647 h 516"/>
                  <a:gd name="T28" fmla="*/ 2147483647 w 438"/>
                  <a:gd name="T29" fmla="*/ 2147483647 h 516"/>
                  <a:gd name="T30" fmla="*/ 2147483647 w 438"/>
                  <a:gd name="T31" fmla="*/ 2147483647 h 516"/>
                  <a:gd name="T32" fmla="*/ 2147483647 w 438"/>
                  <a:gd name="T33" fmla="*/ 0 h 516"/>
                  <a:gd name="T34" fmla="*/ 2147483647 w 438"/>
                  <a:gd name="T35" fmla="*/ 2147483647 h 516"/>
                  <a:gd name="T36" fmla="*/ 2147483647 w 438"/>
                  <a:gd name="T37" fmla="*/ 2147483647 h 516"/>
                  <a:gd name="T38" fmla="*/ 2147483647 w 438"/>
                  <a:gd name="T39" fmla="*/ 2147483647 h 516"/>
                  <a:gd name="T40" fmla="*/ 2147483647 w 438"/>
                  <a:gd name="T41" fmla="*/ 2147483647 h 516"/>
                  <a:gd name="T42" fmla="*/ 2147483647 w 438"/>
                  <a:gd name="T43" fmla="*/ 2147483647 h 516"/>
                  <a:gd name="T44" fmla="*/ 2147483647 w 438"/>
                  <a:gd name="T45" fmla="*/ 2147483647 h 516"/>
                  <a:gd name="T46" fmla="*/ 2147483647 w 438"/>
                  <a:gd name="T47" fmla="*/ 2147483647 h 516"/>
                  <a:gd name="T48" fmla="*/ 2147483647 w 438"/>
                  <a:gd name="T49" fmla="*/ 2147483647 h 516"/>
                  <a:gd name="T50" fmla="*/ 2147483647 w 438"/>
                  <a:gd name="T51" fmla="*/ 2147483647 h 516"/>
                  <a:gd name="T52" fmla="*/ 2147483647 w 438"/>
                  <a:gd name="T53" fmla="*/ 2147483647 h 516"/>
                  <a:gd name="T54" fmla="*/ 2147483647 w 438"/>
                  <a:gd name="T55" fmla="*/ 2147483647 h 516"/>
                  <a:gd name="T56" fmla="*/ 2147483647 w 438"/>
                  <a:gd name="T57" fmla="*/ 2147483647 h 516"/>
                  <a:gd name="T58" fmla="*/ 2147483647 w 438"/>
                  <a:gd name="T59" fmla="*/ 2147483647 h 516"/>
                  <a:gd name="T60" fmla="*/ 2147483647 w 438"/>
                  <a:gd name="T61" fmla="*/ 2147483647 h 516"/>
                  <a:gd name="T62" fmla="*/ 2147483647 w 438"/>
                  <a:gd name="T63" fmla="*/ 2147483647 h 516"/>
                  <a:gd name="T64" fmla="*/ 2147483647 w 438"/>
                  <a:gd name="T65" fmla="*/ 2147483647 h 516"/>
                  <a:gd name="T66" fmla="*/ 2147483647 w 438"/>
                  <a:gd name="T67" fmla="*/ 2147483647 h 516"/>
                  <a:gd name="T68" fmla="*/ 2147483647 w 438"/>
                  <a:gd name="T69" fmla="*/ 2147483647 h 516"/>
                  <a:gd name="T70" fmla="*/ 2147483647 w 438"/>
                  <a:gd name="T71" fmla="*/ 2147483647 h 516"/>
                  <a:gd name="T72" fmla="*/ 2147483647 w 438"/>
                  <a:gd name="T73" fmla="*/ 2147483647 h 516"/>
                  <a:gd name="T74" fmla="*/ 2147483647 w 438"/>
                  <a:gd name="T75" fmla="*/ 2147483647 h 516"/>
                  <a:gd name="T76" fmla="*/ 2147483647 w 438"/>
                  <a:gd name="T77" fmla="*/ 2147483647 h 516"/>
                  <a:gd name="T78" fmla="*/ 2147483647 w 438"/>
                  <a:gd name="T79" fmla="*/ 2147483647 h 516"/>
                  <a:gd name="T80" fmla="*/ 2147483647 w 438"/>
                  <a:gd name="T81" fmla="*/ 2147483647 h 516"/>
                  <a:gd name="T82" fmla="*/ 2147483647 w 438"/>
                  <a:gd name="T83" fmla="*/ 2147483647 h 516"/>
                  <a:gd name="T84" fmla="*/ 2147483647 w 438"/>
                  <a:gd name="T85" fmla="*/ 2147483647 h 516"/>
                  <a:gd name="T86" fmla="*/ 2147483647 w 438"/>
                  <a:gd name="T87" fmla="*/ 2147483647 h 516"/>
                  <a:gd name="T88" fmla="*/ 2147483647 w 438"/>
                  <a:gd name="T89" fmla="*/ 2147483647 h 51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8"/>
                  <a:gd name="T136" fmla="*/ 0 h 516"/>
                  <a:gd name="T137" fmla="*/ 438 w 438"/>
                  <a:gd name="T138" fmla="*/ 516 h 51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8" h="516">
                    <a:moveTo>
                      <a:pt x="402" y="408"/>
                    </a:moveTo>
                    <a:lnTo>
                      <a:pt x="402" y="402"/>
                    </a:lnTo>
                    <a:lnTo>
                      <a:pt x="396" y="396"/>
                    </a:lnTo>
                    <a:lnTo>
                      <a:pt x="390" y="384"/>
                    </a:lnTo>
                    <a:lnTo>
                      <a:pt x="390" y="372"/>
                    </a:lnTo>
                    <a:lnTo>
                      <a:pt x="384" y="354"/>
                    </a:lnTo>
                    <a:lnTo>
                      <a:pt x="378" y="342"/>
                    </a:lnTo>
                    <a:lnTo>
                      <a:pt x="378" y="318"/>
                    </a:lnTo>
                    <a:lnTo>
                      <a:pt x="384" y="312"/>
                    </a:lnTo>
                    <a:lnTo>
                      <a:pt x="390" y="300"/>
                    </a:lnTo>
                    <a:lnTo>
                      <a:pt x="408" y="282"/>
                    </a:lnTo>
                    <a:lnTo>
                      <a:pt x="408" y="270"/>
                    </a:lnTo>
                    <a:lnTo>
                      <a:pt x="414" y="258"/>
                    </a:lnTo>
                    <a:lnTo>
                      <a:pt x="414" y="240"/>
                    </a:lnTo>
                    <a:lnTo>
                      <a:pt x="420" y="228"/>
                    </a:lnTo>
                    <a:lnTo>
                      <a:pt x="426" y="222"/>
                    </a:lnTo>
                    <a:lnTo>
                      <a:pt x="438" y="198"/>
                    </a:lnTo>
                    <a:lnTo>
                      <a:pt x="438" y="186"/>
                    </a:lnTo>
                    <a:lnTo>
                      <a:pt x="432" y="174"/>
                    </a:lnTo>
                    <a:lnTo>
                      <a:pt x="432" y="162"/>
                    </a:lnTo>
                    <a:lnTo>
                      <a:pt x="426" y="150"/>
                    </a:lnTo>
                    <a:lnTo>
                      <a:pt x="426" y="138"/>
                    </a:lnTo>
                    <a:lnTo>
                      <a:pt x="420" y="132"/>
                    </a:lnTo>
                    <a:lnTo>
                      <a:pt x="420" y="126"/>
                    </a:lnTo>
                    <a:lnTo>
                      <a:pt x="432" y="126"/>
                    </a:lnTo>
                    <a:lnTo>
                      <a:pt x="426" y="96"/>
                    </a:lnTo>
                    <a:lnTo>
                      <a:pt x="408" y="102"/>
                    </a:lnTo>
                    <a:lnTo>
                      <a:pt x="408" y="90"/>
                    </a:lnTo>
                    <a:lnTo>
                      <a:pt x="390" y="72"/>
                    </a:lnTo>
                    <a:lnTo>
                      <a:pt x="372" y="66"/>
                    </a:lnTo>
                    <a:lnTo>
                      <a:pt x="342" y="66"/>
                    </a:lnTo>
                    <a:lnTo>
                      <a:pt x="318" y="78"/>
                    </a:lnTo>
                    <a:lnTo>
                      <a:pt x="318" y="84"/>
                    </a:lnTo>
                    <a:lnTo>
                      <a:pt x="312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2" y="84"/>
                    </a:lnTo>
                    <a:lnTo>
                      <a:pt x="276" y="78"/>
                    </a:lnTo>
                    <a:lnTo>
                      <a:pt x="264" y="72"/>
                    </a:lnTo>
                    <a:lnTo>
                      <a:pt x="258" y="60"/>
                    </a:lnTo>
                    <a:lnTo>
                      <a:pt x="258" y="48"/>
                    </a:lnTo>
                    <a:lnTo>
                      <a:pt x="252" y="42"/>
                    </a:lnTo>
                    <a:lnTo>
                      <a:pt x="252" y="36"/>
                    </a:lnTo>
                    <a:lnTo>
                      <a:pt x="228" y="42"/>
                    </a:lnTo>
                    <a:lnTo>
                      <a:pt x="228" y="18"/>
                    </a:lnTo>
                    <a:lnTo>
                      <a:pt x="216" y="18"/>
                    </a:lnTo>
                    <a:lnTo>
                      <a:pt x="210" y="24"/>
                    </a:lnTo>
                    <a:lnTo>
                      <a:pt x="204" y="36"/>
                    </a:lnTo>
                    <a:lnTo>
                      <a:pt x="198" y="42"/>
                    </a:lnTo>
                    <a:lnTo>
                      <a:pt x="174" y="36"/>
                    </a:lnTo>
                    <a:lnTo>
                      <a:pt x="174" y="0"/>
                    </a:lnTo>
                    <a:lnTo>
                      <a:pt x="162" y="24"/>
                    </a:lnTo>
                    <a:lnTo>
                      <a:pt x="150" y="6"/>
                    </a:lnTo>
                    <a:lnTo>
                      <a:pt x="144" y="30"/>
                    </a:lnTo>
                    <a:lnTo>
                      <a:pt x="126" y="30"/>
                    </a:lnTo>
                    <a:lnTo>
                      <a:pt x="120" y="48"/>
                    </a:lnTo>
                    <a:lnTo>
                      <a:pt x="102" y="30"/>
                    </a:lnTo>
                    <a:lnTo>
                      <a:pt x="84" y="24"/>
                    </a:lnTo>
                    <a:lnTo>
                      <a:pt x="72" y="24"/>
                    </a:lnTo>
                    <a:lnTo>
                      <a:pt x="66" y="30"/>
                    </a:lnTo>
                    <a:lnTo>
                      <a:pt x="66" y="48"/>
                    </a:lnTo>
                    <a:lnTo>
                      <a:pt x="54" y="42"/>
                    </a:lnTo>
                    <a:lnTo>
                      <a:pt x="36" y="66"/>
                    </a:lnTo>
                    <a:lnTo>
                      <a:pt x="42" y="102"/>
                    </a:lnTo>
                    <a:lnTo>
                      <a:pt x="60" y="108"/>
                    </a:lnTo>
                    <a:lnTo>
                      <a:pt x="48" y="126"/>
                    </a:lnTo>
                    <a:lnTo>
                      <a:pt x="66" y="132"/>
                    </a:lnTo>
                    <a:lnTo>
                      <a:pt x="60" y="138"/>
                    </a:lnTo>
                    <a:lnTo>
                      <a:pt x="54" y="150"/>
                    </a:lnTo>
                    <a:lnTo>
                      <a:pt x="54" y="162"/>
                    </a:lnTo>
                    <a:lnTo>
                      <a:pt x="60" y="162"/>
                    </a:lnTo>
                    <a:lnTo>
                      <a:pt x="72" y="168"/>
                    </a:lnTo>
                    <a:lnTo>
                      <a:pt x="78" y="168"/>
                    </a:lnTo>
                    <a:lnTo>
                      <a:pt x="78" y="180"/>
                    </a:lnTo>
                    <a:lnTo>
                      <a:pt x="72" y="186"/>
                    </a:lnTo>
                    <a:lnTo>
                      <a:pt x="72" y="192"/>
                    </a:lnTo>
                    <a:lnTo>
                      <a:pt x="66" y="186"/>
                    </a:lnTo>
                    <a:lnTo>
                      <a:pt x="54" y="186"/>
                    </a:lnTo>
                    <a:lnTo>
                      <a:pt x="48" y="180"/>
                    </a:lnTo>
                    <a:lnTo>
                      <a:pt x="30" y="180"/>
                    </a:lnTo>
                    <a:lnTo>
                      <a:pt x="30" y="192"/>
                    </a:lnTo>
                    <a:lnTo>
                      <a:pt x="36" y="204"/>
                    </a:lnTo>
                    <a:lnTo>
                      <a:pt x="48" y="210"/>
                    </a:lnTo>
                    <a:lnTo>
                      <a:pt x="54" y="222"/>
                    </a:lnTo>
                    <a:lnTo>
                      <a:pt x="36" y="222"/>
                    </a:lnTo>
                    <a:lnTo>
                      <a:pt x="36" y="228"/>
                    </a:lnTo>
                    <a:lnTo>
                      <a:pt x="42" y="234"/>
                    </a:lnTo>
                    <a:lnTo>
                      <a:pt x="42" y="252"/>
                    </a:lnTo>
                    <a:lnTo>
                      <a:pt x="36" y="258"/>
                    </a:lnTo>
                    <a:lnTo>
                      <a:pt x="30" y="258"/>
                    </a:lnTo>
                    <a:lnTo>
                      <a:pt x="18" y="252"/>
                    </a:lnTo>
                    <a:lnTo>
                      <a:pt x="12" y="246"/>
                    </a:lnTo>
                    <a:lnTo>
                      <a:pt x="6" y="246"/>
                    </a:lnTo>
                    <a:lnTo>
                      <a:pt x="24" y="282"/>
                    </a:lnTo>
                    <a:lnTo>
                      <a:pt x="24" y="306"/>
                    </a:lnTo>
                    <a:lnTo>
                      <a:pt x="18" y="324"/>
                    </a:lnTo>
                    <a:lnTo>
                      <a:pt x="6" y="330"/>
                    </a:lnTo>
                    <a:lnTo>
                      <a:pt x="0" y="342"/>
                    </a:lnTo>
                    <a:lnTo>
                      <a:pt x="6" y="348"/>
                    </a:lnTo>
                    <a:lnTo>
                      <a:pt x="24" y="348"/>
                    </a:lnTo>
                    <a:lnTo>
                      <a:pt x="24" y="360"/>
                    </a:lnTo>
                    <a:lnTo>
                      <a:pt x="60" y="354"/>
                    </a:lnTo>
                    <a:lnTo>
                      <a:pt x="60" y="384"/>
                    </a:lnTo>
                    <a:lnTo>
                      <a:pt x="90" y="414"/>
                    </a:lnTo>
                    <a:lnTo>
                      <a:pt x="90" y="438"/>
                    </a:lnTo>
                    <a:lnTo>
                      <a:pt x="84" y="450"/>
                    </a:lnTo>
                    <a:lnTo>
                      <a:pt x="84" y="462"/>
                    </a:lnTo>
                    <a:lnTo>
                      <a:pt x="78" y="468"/>
                    </a:lnTo>
                    <a:lnTo>
                      <a:pt x="78" y="516"/>
                    </a:lnTo>
                    <a:lnTo>
                      <a:pt x="90" y="516"/>
                    </a:lnTo>
                    <a:lnTo>
                      <a:pt x="96" y="510"/>
                    </a:lnTo>
                    <a:lnTo>
                      <a:pt x="102" y="498"/>
                    </a:lnTo>
                    <a:lnTo>
                      <a:pt x="114" y="498"/>
                    </a:lnTo>
                    <a:lnTo>
                      <a:pt x="126" y="486"/>
                    </a:lnTo>
                    <a:lnTo>
                      <a:pt x="138" y="480"/>
                    </a:lnTo>
                    <a:lnTo>
                      <a:pt x="198" y="456"/>
                    </a:lnTo>
                    <a:lnTo>
                      <a:pt x="228" y="450"/>
                    </a:lnTo>
                    <a:lnTo>
                      <a:pt x="264" y="450"/>
                    </a:lnTo>
                    <a:lnTo>
                      <a:pt x="270" y="444"/>
                    </a:lnTo>
                    <a:lnTo>
                      <a:pt x="282" y="444"/>
                    </a:lnTo>
                    <a:lnTo>
                      <a:pt x="294" y="438"/>
                    </a:lnTo>
                    <a:lnTo>
                      <a:pt x="330" y="438"/>
                    </a:lnTo>
                    <a:lnTo>
                      <a:pt x="336" y="444"/>
                    </a:lnTo>
                    <a:lnTo>
                      <a:pt x="342" y="444"/>
                    </a:lnTo>
                    <a:lnTo>
                      <a:pt x="348" y="450"/>
                    </a:lnTo>
                    <a:lnTo>
                      <a:pt x="366" y="450"/>
                    </a:lnTo>
                    <a:lnTo>
                      <a:pt x="378" y="438"/>
                    </a:lnTo>
                    <a:lnTo>
                      <a:pt x="384" y="438"/>
                    </a:lnTo>
                    <a:lnTo>
                      <a:pt x="384" y="444"/>
                    </a:lnTo>
                    <a:lnTo>
                      <a:pt x="396" y="456"/>
                    </a:lnTo>
                    <a:lnTo>
                      <a:pt x="408" y="462"/>
                    </a:lnTo>
                    <a:lnTo>
                      <a:pt x="420" y="462"/>
                    </a:lnTo>
                    <a:lnTo>
                      <a:pt x="426" y="468"/>
                    </a:lnTo>
                    <a:lnTo>
                      <a:pt x="426" y="414"/>
                    </a:lnTo>
                    <a:lnTo>
                      <a:pt x="402" y="40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47" name="Costa Rica" descr="© INSCALE GmbH, 05.05.2010&#10;http://www.presentationload.com/"/>
              <p:cNvSpPr/>
              <p:nvPr/>
            </p:nvSpPr>
            <p:spPr bwMode="gray">
              <a:xfrm>
                <a:off x="4419" y="5728"/>
                <a:ext cx="177" cy="171"/>
              </a:xfrm>
              <a:custGeom>
                <a:avLst/>
                <a:gdLst>
                  <a:gd name="T0" fmla="*/ 2147483647 w 240"/>
                  <a:gd name="T1" fmla="*/ 2147483647 h 228"/>
                  <a:gd name="T2" fmla="*/ 2147483647 w 240"/>
                  <a:gd name="T3" fmla="*/ 2147483647 h 228"/>
                  <a:gd name="T4" fmla="*/ 2147483647 w 240"/>
                  <a:gd name="T5" fmla="*/ 2147483647 h 228"/>
                  <a:gd name="T6" fmla="*/ 2147483647 w 240"/>
                  <a:gd name="T7" fmla="*/ 2147483647 h 228"/>
                  <a:gd name="T8" fmla="*/ 2147483647 w 240"/>
                  <a:gd name="T9" fmla="*/ 2147483647 h 228"/>
                  <a:gd name="T10" fmla="*/ 2147483647 w 240"/>
                  <a:gd name="T11" fmla="*/ 2147483647 h 228"/>
                  <a:gd name="T12" fmla="*/ 2147483647 w 240"/>
                  <a:gd name="T13" fmla="*/ 2147483647 h 228"/>
                  <a:gd name="T14" fmla="*/ 2147483647 w 240"/>
                  <a:gd name="T15" fmla="*/ 2147483647 h 228"/>
                  <a:gd name="T16" fmla="*/ 2147483647 w 240"/>
                  <a:gd name="T17" fmla="*/ 2147483647 h 228"/>
                  <a:gd name="T18" fmla="*/ 2147483647 w 240"/>
                  <a:gd name="T19" fmla="*/ 2147483647 h 228"/>
                  <a:gd name="T20" fmla="*/ 2147483647 w 240"/>
                  <a:gd name="T21" fmla="*/ 2147483647 h 228"/>
                  <a:gd name="T22" fmla="*/ 2147483647 w 240"/>
                  <a:gd name="T23" fmla="*/ 2147483647 h 228"/>
                  <a:gd name="T24" fmla="*/ 2147483647 w 240"/>
                  <a:gd name="T25" fmla="*/ 2147483647 h 228"/>
                  <a:gd name="T26" fmla="*/ 2147483647 w 240"/>
                  <a:gd name="T27" fmla="*/ 2147483647 h 228"/>
                  <a:gd name="T28" fmla="*/ 2147483647 w 240"/>
                  <a:gd name="T29" fmla="*/ 2147483647 h 228"/>
                  <a:gd name="T30" fmla="*/ 2147483647 w 240"/>
                  <a:gd name="T31" fmla="*/ 0 h 228"/>
                  <a:gd name="T32" fmla="*/ 2147483647 w 240"/>
                  <a:gd name="T33" fmla="*/ 2147483647 h 228"/>
                  <a:gd name="T34" fmla="*/ 2147483647 w 240"/>
                  <a:gd name="T35" fmla="*/ 2147483647 h 228"/>
                  <a:gd name="T36" fmla="*/ 0 w 240"/>
                  <a:gd name="T37" fmla="*/ 2147483647 h 228"/>
                  <a:gd name="T38" fmla="*/ 2147483647 w 240"/>
                  <a:gd name="T39" fmla="*/ 2147483647 h 228"/>
                  <a:gd name="T40" fmla="*/ 2147483647 w 240"/>
                  <a:gd name="T41" fmla="*/ 2147483647 h 228"/>
                  <a:gd name="T42" fmla="*/ 2147483647 w 240"/>
                  <a:gd name="T43" fmla="*/ 2147483647 h 228"/>
                  <a:gd name="T44" fmla="*/ 2147483647 w 240"/>
                  <a:gd name="T45" fmla="*/ 2147483647 h 228"/>
                  <a:gd name="T46" fmla="*/ 2147483647 w 240"/>
                  <a:gd name="T47" fmla="*/ 2147483647 h 228"/>
                  <a:gd name="T48" fmla="*/ 2147483647 w 240"/>
                  <a:gd name="T49" fmla="*/ 2147483647 h 228"/>
                  <a:gd name="T50" fmla="*/ 2147483647 w 240"/>
                  <a:gd name="T51" fmla="*/ 2147483647 h 228"/>
                  <a:gd name="T52" fmla="*/ 2147483647 w 240"/>
                  <a:gd name="T53" fmla="*/ 2147483647 h 228"/>
                  <a:gd name="T54" fmla="*/ 2147483647 w 240"/>
                  <a:gd name="T55" fmla="*/ 2147483647 h 228"/>
                  <a:gd name="T56" fmla="*/ 2147483647 w 240"/>
                  <a:gd name="T57" fmla="*/ 2147483647 h 228"/>
                  <a:gd name="T58" fmla="*/ 2147483647 w 240"/>
                  <a:gd name="T59" fmla="*/ 2147483647 h 228"/>
                  <a:gd name="T60" fmla="*/ 2147483647 w 240"/>
                  <a:gd name="T61" fmla="*/ 2147483647 h 228"/>
                  <a:gd name="T62" fmla="*/ 2147483647 w 240"/>
                  <a:gd name="T63" fmla="*/ 2147483647 h 228"/>
                  <a:gd name="T64" fmla="*/ 2147483647 w 240"/>
                  <a:gd name="T65" fmla="*/ 2147483647 h 228"/>
                  <a:gd name="T66" fmla="*/ 2147483647 w 240"/>
                  <a:gd name="T67" fmla="*/ 2147483647 h 22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40"/>
                  <a:gd name="T103" fmla="*/ 0 h 228"/>
                  <a:gd name="T104" fmla="*/ 240 w 240"/>
                  <a:gd name="T105" fmla="*/ 228 h 22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40" h="228">
                    <a:moveTo>
                      <a:pt x="210" y="198"/>
                    </a:moveTo>
                    <a:lnTo>
                      <a:pt x="216" y="198"/>
                    </a:lnTo>
                    <a:lnTo>
                      <a:pt x="234" y="180"/>
                    </a:lnTo>
                    <a:lnTo>
                      <a:pt x="228" y="174"/>
                    </a:lnTo>
                    <a:lnTo>
                      <a:pt x="210" y="174"/>
                    </a:lnTo>
                    <a:lnTo>
                      <a:pt x="210" y="168"/>
                    </a:lnTo>
                    <a:lnTo>
                      <a:pt x="204" y="162"/>
                    </a:lnTo>
                    <a:lnTo>
                      <a:pt x="204" y="144"/>
                    </a:lnTo>
                    <a:lnTo>
                      <a:pt x="210" y="138"/>
                    </a:lnTo>
                    <a:lnTo>
                      <a:pt x="222" y="138"/>
                    </a:lnTo>
                    <a:lnTo>
                      <a:pt x="228" y="132"/>
                    </a:lnTo>
                    <a:lnTo>
                      <a:pt x="240" y="132"/>
                    </a:lnTo>
                    <a:lnTo>
                      <a:pt x="228" y="126"/>
                    </a:lnTo>
                    <a:lnTo>
                      <a:pt x="210" y="108"/>
                    </a:lnTo>
                    <a:lnTo>
                      <a:pt x="198" y="84"/>
                    </a:lnTo>
                    <a:lnTo>
                      <a:pt x="192" y="78"/>
                    </a:lnTo>
                    <a:lnTo>
                      <a:pt x="186" y="66"/>
                    </a:lnTo>
                    <a:lnTo>
                      <a:pt x="180" y="60"/>
                    </a:lnTo>
                    <a:lnTo>
                      <a:pt x="174" y="36"/>
                    </a:lnTo>
                    <a:lnTo>
                      <a:pt x="138" y="36"/>
                    </a:lnTo>
                    <a:lnTo>
                      <a:pt x="126" y="24"/>
                    </a:lnTo>
                    <a:lnTo>
                      <a:pt x="126" y="18"/>
                    </a:lnTo>
                    <a:lnTo>
                      <a:pt x="120" y="18"/>
                    </a:lnTo>
                    <a:lnTo>
                      <a:pt x="114" y="12"/>
                    </a:lnTo>
                    <a:lnTo>
                      <a:pt x="84" y="12"/>
                    </a:lnTo>
                    <a:lnTo>
                      <a:pt x="84" y="18"/>
                    </a:lnTo>
                    <a:lnTo>
                      <a:pt x="78" y="18"/>
                    </a:lnTo>
                    <a:lnTo>
                      <a:pt x="72" y="12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6" y="30"/>
                    </a:lnTo>
                    <a:lnTo>
                      <a:pt x="18" y="42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6" y="66"/>
                    </a:lnTo>
                    <a:lnTo>
                      <a:pt x="0" y="78"/>
                    </a:lnTo>
                    <a:lnTo>
                      <a:pt x="6" y="90"/>
                    </a:lnTo>
                    <a:lnTo>
                      <a:pt x="18" y="102"/>
                    </a:lnTo>
                    <a:lnTo>
                      <a:pt x="30" y="108"/>
                    </a:lnTo>
                    <a:lnTo>
                      <a:pt x="42" y="108"/>
                    </a:lnTo>
                    <a:lnTo>
                      <a:pt x="60" y="126"/>
                    </a:lnTo>
                    <a:lnTo>
                      <a:pt x="72" y="126"/>
                    </a:lnTo>
                    <a:lnTo>
                      <a:pt x="72" y="102"/>
                    </a:lnTo>
                    <a:lnTo>
                      <a:pt x="66" y="96"/>
                    </a:lnTo>
                    <a:lnTo>
                      <a:pt x="54" y="90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8" y="72"/>
                    </a:lnTo>
                    <a:lnTo>
                      <a:pt x="60" y="78"/>
                    </a:lnTo>
                    <a:lnTo>
                      <a:pt x="66" y="84"/>
                    </a:lnTo>
                    <a:lnTo>
                      <a:pt x="90" y="96"/>
                    </a:lnTo>
                    <a:lnTo>
                      <a:pt x="96" y="102"/>
                    </a:lnTo>
                    <a:lnTo>
                      <a:pt x="96" y="132"/>
                    </a:lnTo>
                    <a:lnTo>
                      <a:pt x="114" y="132"/>
                    </a:lnTo>
                    <a:lnTo>
                      <a:pt x="126" y="138"/>
                    </a:lnTo>
                    <a:lnTo>
                      <a:pt x="138" y="138"/>
                    </a:lnTo>
                    <a:lnTo>
                      <a:pt x="156" y="180"/>
                    </a:lnTo>
                    <a:lnTo>
                      <a:pt x="150" y="186"/>
                    </a:lnTo>
                    <a:lnTo>
                      <a:pt x="150" y="198"/>
                    </a:lnTo>
                    <a:lnTo>
                      <a:pt x="168" y="216"/>
                    </a:lnTo>
                    <a:lnTo>
                      <a:pt x="180" y="222"/>
                    </a:lnTo>
                    <a:lnTo>
                      <a:pt x="192" y="222"/>
                    </a:lnTo>
                    <a:lnTo>
                      <a:pt x="174" y="198"/>
                    </a:lnTo>
                    <a:lnTo>
                      <a:pt x="204" y="228"/>
                    </a:lnTo>
                    <a:lnTo>
                      <a:pt x="210" y="222"/>
                    </a:lnTo>
                    <a:lnTo>
                      <a:pt x="210" y="19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48" name="Congo" descr="© INSCALE GmbH, 05.05.2010&#10;http://www.presentationload.com/"/>
              <p:cNvSpPr/>
              <p:nvPr/>
            </p:nvSpPr>
            <p:spPr bwMode="gray">
              <a:xfrm>
                <a:off x="9591" y="6077"/>
                <a:ext cx="1002" cy="1127"/>
              </a:xfrm>
              <a:custGeom>
                <a:avLst/>
                <a:gdLst>
                  <a:gd name="T0" fmla="*/ 2147483647 w 1350"/>
                  <a:gd name="T1" fmla="*/ 2147483647 h 1518"/>
                  <a:gd name="T2" fmla="*/ 2147483647 w 1350"/>
                  <a:gd name="T3" fmla="*/ 2147483647 h 1518"/>
                  <a:gd name="T4" fmla="*/ 2147483647 w 1350"/>
                  <a:gd name="T5" fmla="*/ 2147483647 h 1518"/>
                  <a:gd name="T6" fmla="*/ 2147483647 w 1350"/>
                  <a:gd name="T7" fmla="*/ 2147483647 h 1518"/>
                  <a:gd name="T8" fmla="*/ 2147483647 w 1350"/>
                  <a:gd name="T9" fmla="*/ 2147483647 h 1518"/>
                  <a:gd name="T10" fmla="*/ 2147483647 w 1350"/>
                  <a:gd name="T11" fmla="*/ 2147483647 h 1518"/>
                  <a:gd name="T12" fmla="*/ 2147483647 w 1350"/>
                  <a:gd name="T13" fmla="*/ 2147483647 h 1518"/>
                  <a:gd name="T14" fmla="*/ 2147483647 w 1350"/>
                  <a:gd name="T15" fmla="*/ 2147483647 h 1518"/>
                  <a:gd name="T16" fmla="*/ 2147483647 w 1350"/>
                  <a:gd name="T17" fmla="*/ 2147483647 h 1518"/>
                  <a:gd name="T18" fmla="*/ 2147483647 w 1350"/>
                  <a:gd name="T19" fmla="*/ 2147483647 h 1518"/>
                  <a:gd name="T20" fmla="*/ 2147483647 w 1350"/>
                  <a:gd name="T21" fmla="*/ 2147483647 h 1518"/>
                  <a:gd name="T22" fmla="*/ 2147483647 w 1350"/>
                  <a:gd name="T23" fmla="*/ 2147483647 h 1518"/>
                  <a:gd name="T24" fmla="*/ 2147483647 w 1350"/>
                  <a:gd name="T25" fmla="*/ 2147483647 h 1518"/>
                  <a:gd name="T26" fmla="*/ 2147483647 w 1350"/>
                  <a:gd name="T27" fmla="*/ 2147483647 h 1518"/>
                  <a:gd name="T28" fmla="*/ 2147483647 w 1350"/>
                  <a:gd name="T29" fmla="*/ 2147483647 h 1518"/>
                  <a:gd name="T30" fmla="*/ 2147483647 w 1350"/>
                  <a:gd name="T31" fmla="*/ 2147483647 h 1518"/>
                  <a:gd name="T32" fmla="*/ 2147483647 w 1350"/>
                  <a:gd name="T33" fmla="*/ 2147483647 h 1518"/>
                  <a:gd name="T34" fmla="*/ 2147483647 w 1350"/>
                  <a:gd name="T35" fmla="*/ 2147483647 h 1518"/>
                  <a:gd name="T36" fmla="*/ 2147483647 w 1350"/>
                  <a:gd name="T37" fmla="*/ 2147483647 h 1518"/>
                  <a:gd name="T38" fmla="*/ 2147483647 w 1350"/>
                  <a:gd name="T39" fmla="*/ 2147483647 h 1518"/>
                  <a:gd name="T40" fmla="*/ 2147483647 w 1350"/>
                  <a:gd name="T41" fmla="*/ 2147483647 h 1518"/>
                  <a:gd name="T42" fmla="*/ 2147483647 w 1350"/>
                  <a:gd name="T43" fmla="*/ 2147483647 h 1518"/>
                  <a:gd name="T44" fmla="*/ 2147483647 w 1350"/>
                  <a:gd name="T45" fmla="*/ 2147483647 h 1518"/>
                  <a:gd name="T46" fmla="*/ 2147483647 w 1350"/>
                  <a:gd name="T47" fmla="*/ 2147483647 h 1518"/>
                  <a:gd name="T48" fmla="*/ 2147483647 w 1350"/>
                  <a:gd name="T49" fmla="*/ 2147483647 h 1518"/>
                  <a:gd name="T50" fmla="*/ 2147483647 w 1350"/>
                  <a:gd name="T51" fmla="*/ 2147483647 h 1518"/>
                  <a:gd name="T52" fmla="*/ 2147483647 w 1350"/>
                  <a:gd name="T53" fmla="*/ 2147483647 h 1518"/>
                  <a:gd name="T54" fmla="*/ 2147483647 w 1350"/>
                  <a:gd name="T55" fmla="*/ 2147483647 h 1518"/>
                  <a:gd name="T56" fmla="*/ 2147483647 w 1350"/>
                  <a:gd name="T57" fmla="*/ 2147483647 h 1518"/>
                  <a:gd name="T58" fmla="*/ 2147483647 w 1350"/>
                  <a:gd name="T59" fmla="*/ 2147483647 h 1518"/>
                  <a:gd name="T60" fmla="*/ 2147483647 w 1350"/>
                  <a:gd name="T61" fmla="*/ 2147483647 h 1518"/>
                  <a:gd name="T62" fmla="*/ 2147483647 w 1350"/>
                  <a:gd name="T63" fmla="*/ 2147483647 h 1518"/>
                  <a:gd name="T64" fmla="*/ 2147483647 w 1350"/>
                  <a:gd name="T65" fmla="*/ 2147483647 h 1518"/>
                  <a:gd name="T66" fmla="*/ 2147483647 w 1350"/>
                  <a:gd name="T67" fmla="*/ 2147483647 h 1518"/>
                  <a:gd name="T68" fmla="*/ 2147483647 w 1350"/>
                  <a:gd name="T69" fmla="*/ 2147483647 h 1518"/>
                  <a:gd name="T70" fmla="*/ 2147483647 w 1350"/>
                  <a:gd name="T71" fmla="*/ 2147483647 h 1518"/>
                  <a:gd name="T72" fmla="*/ 2147483647 w 1350"/>
                  <a:gd name="T73" fmla="*/ 2147483647 h 1518"/>
                  <a:gd name="T74" fmla="*/ 2147483647 w 1350"/>
                  <a:gd name="T75" fmla="*/ 2147483647 h 1518"/>
                  <a:gd name="T76" fmla="*/ 2147483647 w 1350"/>
                  <a:gd name="T77" fmla="*/ 2147483647 h 1518"/>
                  <a:gd name="T78" fmla="*/ 2147483647 w 1350"/>
                  <a:gd name="T79" fmla="*/ 2147483647 h 1518"/>
                  <a:gd name="T80" fmla="*/ 2147483647 w 1350"/>
                  <a:gd name="T81" fmla="*/ 2147483647 h 1518"/>
                  <a:gd name="T82" fmla="*/ 2147483647 w 1350"/>
                  <a:gd name="T83" fmla="*/ 2147483647 h 1518"/>
                  <a:gd name="T84" fmla="*/ 2147483647 w 1350"/>
                  <a:gd name="T85" fmla="*/ 2147483647 h 1518"/>
                  <a:gd name="T86" fmla="*/ 2147483647 w 1350"/>
                  <a:gd name="T87" fmla="*/ 2147483647 h 1518"/>
                  <a:gd name="T88" fmla="*/ 2147483647 w 1350"/>
                  <a:gd name="T89" fmla="*/ 2147483647 h 1518"/>
                  <a:gd name="T90" fmla="*/ 2147483647 w 1350"/>
                  <a:gd name="T91" fmla="*/ 2147483647 h 1518"/>
                  <a:gd name="T92" fmla="*/ 2147483647 w 1350"/>
                  <a:gd name="T93" fmla="*/ 2147483647 h 1518"/>
                  <a:gd name="T94" fmla="*/ 2147483647 w 1350"/>
                  <a:gd name="T95" fmla="*/ 2147483647 h 1518"/>
                  <a:gd name="T96" fmla="*/ 2147483647 w 1350"/>
                  <a:gd name="T97" fmla="*/ 2147483647 h 1518"/>
                  <a:gd name="T98" fmla="*/ 2147483647 w 1350"/>
                  <a:gd name="T99" fmla="*/ 2147483647 h 1518"/>
                  <a:gd name="T100" fmla="*/ 2147483647 w 1350"/>
                  <a:gd name="T101" fmla="*/ 2147483647 h 1518"/>
                  <a:gd name="T102" fmla="*/ 2147483647 w 1350"/>
                  <a:gd name="T103" fmla="*/ 2147483647 h 1518"/>
                  <a:gd name="T104" fmla="*/ 2147483647 w 1350"/>
                  <a:gd name="T105" fmla="*/ 2147483647 h 1518"/>
                  <a:gd name="T106" fmla="*/ 2147483647 w 1350"/>
                  <a:gd name="T107" fmla="*/ 2147483647 h 1518"/>
                  <a:gd name="T108" fmla="*/ 2147483647 w 1350"/>
                  <a:gd name="T109" fmla="*/ 2147483647 h 1518"/>
                  <a:gd name="T110" fmla="*/ 2147483647 w 1350"/>
                  <a:gd name="T111" fmla="*/ 2147483647 h 1518"/>
                  <a:gd name="T112" fmla="*/ 2147483647 w 1350"/>
                  <a:gd name="T113" fmla="*/ 2147483647 h 1518"/>
                  <a:gd name="T114" fmla="*/ 2147483647 w 1350"/>
                  <a:gd name="T115" fmla="*/ 2147483647 h 1518"/>
                  <a:gd name="T116" fmla="*/ 2147483647 w 1350"/>
                  <a:gd name="T117" fmla="*/ 2147483647 h 1518"/>
                  <a:gd name="T118" fmla="*/ 2147483647 w 1350"/>
                  <a:gd name="T119" fmla="*/ 2147483647 h 1518"/>
                  <a:gd name="T120" fmla="*/ 2147483647 w 1350"/>
                  <a:gd name="T121" fmla="*/ 2147483647 h 1518"/>
                  <a:gd name="T122" fmla="*/ 2147483647 w 1350"/>
                  <a:gd name="T123" fmla="*/ 2147483647 h 1518"/>
                  <a:gd name="T124" fmla="*/ 2147483647 w 1350"/>
                  <a:gd name="T125" fmla="*/ 2147483647 h 151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350"/>
                  <a:gd name="T190" fmla="*/ 0 h 1518"/>
                  <a:gd name="T191" fmla="*/ 1350 w 1350"/>
                  <a:gd name="T192" fmla="*/ 1518 h 151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350" h="1518">
                    <a:moveTo>
                      <a:pt x="1242" y="468"/>
                    </a:moveTo>
                    <a:lnTo>
                      <a:pt x="1242" y="438"/>
                    </a:lnTo>
                    <a:lnTo>
                      <a:pt x="1260" y="366"/>
                    </a:lnTo>
                    <a:lnTo>
                      <a:pt x="1278" y="354"/>
                    </a:lnTo>
                    <a:lnTo>
                      <a:pt x="1278" y="342"/>
                    </a:lnTo>
                    <a:lnTo>
                      <a:pt x="1302" y="330"/>
                    </a:lnTo>
                    <a:lnTo>
                      <a:pt x="1308" y="318"/>
                    </a:lnTo>
                    <a:lnTo>
                      <a:pt x="1320" y="312"/>
                    </a:lnTo>
                    <a:lnTo>
                      <a:pt x="1332" y="288"/>
                    </a:lnTo>
                    <a:lnTo>
                      <a:pt x="1344" y="276"/>
                    </a:lnTo>
                    <a:lnTo>
                      <a:pt x="1350" y="264"/>
                    </a:lnTo>
                    <a:lnTo>
                      <a:pt x="1350" y="252"/>
                    </a:lnTo>
                    <a:lnTo>
                      <a:pt x="1344" y="246"/>
                    </a:lnTo>
                    <a:lnTo>
                      <a:pt x="1332" y="240"/>
                    </a:lnTo>
                    <a:lnTo>
                      <a:pt x="1320" y="240"/>
                    </a:lnTo>
                    <a:lnTo>
                      <a:pt x="1314" y="234"/>
                    </a:lnTo>
                    <a:lnTo>
                      <a:pt x="1314" y="222"/>
                    </a:lnTo>
                    <a:lnTo>
                      <a:pt x="1320" y="210"/>
                    </a:lnTo>
                    <a:lnTo>
                      <a:pt x="1326" y="204"/>
                    </a:lnTo>
                    <a:lnTo>
                      <a:pt x="1326" y="198"/>
                    </a:lnTo>
                    <a:lnTo>
                      <a:pt x="1320" y="192"/>
                    </a:lnTo>
                    <a:lnTo>
                      <a:pt x="1308" y="186"/>
                    </a:lnTo>
                    <a:lnTo>
                      <a:pt x="1326" y="168"/>
                    </a:lnTo>
                    <a:lnTo>
                      <a:pt x="1320" y="144"/>
                    </a:lnTo>
                    <a:lnTo>
                      <a:pt x="1302" y="144"/>
                    </a:lnTo>
                    <a:lnTo>
                      <a:pt x="1296" y="120"/>
                    </a:lnTo>
                    <a:lnTo>
                      <a:pt x="1290" y="120"/>
                    </a:lnTo>
                    <a:lnTo>
                      <a:pt x="1284" y="114"/>
                    </a:lnTo>
                    <a:lnTo>
                      <a:pt x="1272" y="108"/>
                    </a:lnTo>
                    <a:lnTo>
                      <a:pt x="1260" y="96"/>
                    </a:lnTo>
                    <a:lnTo>
                      <a:pt x="1254" y="84"/>
                    </a:lnTo>
                    <a:lnTo>
                      <a:pt x="1248" y="66"/>
                    </a:lnTo>
                    <a:lnTo>
                      <a:pt x="1236" y="60"/>
                    </a:lnTo>
                    <a:lnTo>
                      <a:pt x="1230" y="54"/>
                    </a:lnTo>
                    <a:lnTo>
                      <a:pt x="1218" y="66"/>
                    </a:lnTo>
                    <a:lnTo>
                      <a:pt x="1218" y="72"/>
                    </a:lnTo>
                    <a:lnTo>
                      <a:pt x="1206" y="84"/>
                    </a:lnTo>
                    <a:lnTo>
                      <a:pt x="1200" y="84"/>
                    </a:lnTo>
                    <a:lnTo>
                      <a:pt x="1188" y="78"/>
                    </a:lnTo>
                    <a:lnTo>
                      <a:pt x="1188" y="72"/>
                    </a:lnTo>
                    <a:lnTo>
                      <a:pt x="1176" y="66"/>
                    </a:lnTo>
                    <a:lnTo>
                      <a:pt x="1164" y="66"/>
                    </a:lnTo>
                    <a:lnTo>
                      <a:pt x="1158" y="72"/>
                    </a:lnTo>
                    <a:lnTo>
                      <a:pt x="1152" y="84"/>
                    </a:lnTo>
                    <a:lnTo>
                      <a:pt x="1146" y="90"/>
                    </a:lnTo>
                    <a:lnTo>
                      <a:pt x="1098" y="66"/>
                    </a:lnTo>
                    <a:lnTo>
                      <a:pt x="1098" y="42"/>
                    </a:lnTo>
                    <a:lnTo>
                      <a:pt x="1068" y="18"/>
                    </a:lnTo>
                    <a:lnTo>
                      <a:pt x="1062" y="6"/>
                    </a:lnTo>
                    <a:lnTo>
                      <a:pt x="1044" y="24"/>
                    </a:lnTo>
                    <a:lnTo>
                      <a:pt x="1026" y="30"/>
                    </a:lnTo>
                    <a:lnTo>
                      <a:pt x="1002" y="30"/>
                    </a:lnTo>
                    <a:lnTo>
                      <a:pt x="990" y="18"/>
                    </a:lnTo>
                    <a:lnTo>
                      <a:pt x="990" y="12"/>
                    </a:lnTo>
                    <a:lnTo>
                      <a:pt x="954" y="18"/>
                    </a:lnTo>
                    <a:lnTo>
                      <a:pt x="942" y="6"/>
                    </a:lnTo>
                    <a:lnTo>
                      <a:pt x="942" y="0"/>
                    </a:lnTo>
                    <a:lnTo>
                      <a:pt x="936" y="0"/>
                    </a:lnTo>
                    <a:lnTo>
                      <a:pt x="918" y="18"/>
                    </a:lnTo>
                    <a:lnTo>
                      <a:pt x="918" y="30"/>
                    </a:lnTo>
                    <a:lnTo>
                      <a:pt x="906" y="30"/>
                    </a:lnTo>
                    <a:lnTo>
                      <a:pt x="900" y="36"/>
                    </a:lnTo>
                    <a:lnTo>
                      <a:pt x="876" y="36"/>
                    </a:lnTo>
                    <a:lnTo>
                      <a:pt x="864" y="24"/>
                    </a:lnTo>
                    <a:lnTo>
                      <a:pt x="840" y="42"/>
                    </a:lnTo>
                    <a:lnTo>
                      <a:pt x="822" y="42"/>
                    </a:lnTo>
                    <a:lnTo>
                      <a:pt x="810" y="54"/>
                    </a:lnTo>
                    <a:lnTo>
                      <a:pt x="798" y="60"/>
                    </a:lnTo>
                    <a:lnTo>
                      <a:pt x="792" y="66"/>
                    </a:lnTo>
                    <a:lnTo>
                      <a:pt x="786" y="66"/>
                    </a:lnTo>
                    <a:lnTo>
                      <a:pt x="762" y="42"/>
                    </a:lnTo>
                    <a:lnTo>
                      <a:pt x="756" y="54"/>
                    </a:lnTo>
                    <a:lnTo>
                      <a:pt x="738" y="72"/>
                    </a:lnTo>
                    <a:lnTo>
                      <a:pt x="738" y="84"/>
                    </a:lnTo>
                    <a:lnTo>
                      <a:pt x="732" y="90"/>
                    </a:lnTo>
                    <a:lnTo>
                      <a:pt x="726" y="102"/>
                    </a:lnTo>
                    <a:lnTo>
                      <a:pt x="720" y="108"/>
                    </a:lnTo>
                    <a:lnTo>
                      <a:pt x="708" y="102"/>
                    </a:lnTo>
                    <a:lnTo>
                      <a:pt x="702" y="96"/>
                    </a:lnTo>
                    <a:lnTo>
                      <a:pt x="690" y="90"/>
                    </a:lnTo>
                    <a:lnTo>
                      <a:pt x="642" y="90"/>
                    </a:lnTo>
                    <a:lnTo>
                      <a:pt x="630" y="84"/>
                    </a:lnTo>
                    <a:lnTo>
                      <a:pt x="624" y="78"/>
                    </a:lnTo>
                    <a:lnTo>
                      <a:pt x="582" y="78"/>
                    </a:lnTo>
                    <a:lnTo>
                      <a:pt x="582" y="48"/>
                    </a:lnTo>
                    <a:lnTo>
                      <a:pt x="576" y="42"/>
                    </a:lnTo>
                    <a:lnTo>
                      <a:pt x="558" y="42"/>
                    </a:lnTo>
                    <a:lnTo>
                      <a:pt x="558" y="30"/>
                    </a:lnTo>
                    <a:lnTo>
                      <a:pt x="546" y="24"/>
                    </a:lnTo>
                    <a:lnTo>
                      <a:pt x="534" y="24"/>
                    </a:lnTo>
                    <a:lnTo>
                      <a:pt x="516" y="18"/>
                    </a:lnTo>
                    <a:lnTo>
                      <a:pt x="504" y="18"/>
                    </a:lnTo>
                    <a:lnTo>
                      <a:pt x="492" y="24"/>
                    </a:lnTo>
                    <a:lnTo>
                      <a:pt x="486" y="30"/>
                    </a:lnTo>
                    <a:lnTo>
                      <a:pt x="486" y="36"/>
                    </a:lnTo>
                    <a:lnTo>
                      <a:pt x="480" y="48"/>
                    </a:lnTo>
                    <a:lnTo>
                      <a:pt x="480" y="54"/>
                    </a:lnTo>
                    <a:lnTo>
                      <a:pt x="474" y="66"/>
                    </a:lnTo>
                    <a:lnTo>
                      <a:pt x="462" y="78"/>
                    </a:lnTo>
                    <a:lnTo>
                      <a:pt x="456" y="78"/>
                    </a:lnTo>
                    <a:lnTo>
                      <a:pt x="444" y="90"/>
                    </a:lnTo>
                    <a:lnTo>
                      <a:pt x="444" y="102"/>
                    </a:lnTo>
                    <a:lnTo>
                      <a:pt x="450" y="102"/>
                    </a:lnTo>
                    <a:lnTo>
                      <a:pt x="450" y="120"/>
                    </a:lnTo>
                    <a:lnTo>
                      <a:pt x="438" y="138"/>
                    </a:lnTo>
                    <a:lnTo>
                      <a:pt x="450" y="150"/>
                    </a:lnTo>
                    <a:lnTo>
                      <a:pt x="450" y="186"/>
                    </a:lnTo>
                    <a:lnTo>
                      <a:pt x="444" y="198"/>
                    </a:lnTo>
                    <a:lnTo>
                      <a:pt x="438" y="216"/>
                    </a:lnTo>
                    <a:lnTo>
                      <a:pt x="426" y="228"/>
                    </a:lnTo>
                    <a:lnTo>
                      <a:pt x="414" y="252"/>
                    </a:lnTo>
                    <a:lnTo>
                      <a:pt x="408" y="258"/>
                    </a:lnTo>
                    <a:lnTo>
                      <a:pt x="408" y="288"/>
                    </a:lnTo>
                    <a:lnTo>
                      <a:pt x="414" y="300"/>
                    </a:lnTo>
                    <a:lnTo>
                      <a:pt x="414" y="324"/>
                    </a:lnTo>
                    <a:lnTo>
                      <a:pt x="396" y="360"/>
                    </a:lnTo>
                    <a:lnTo>
                      <a:pt x="396" y="372"/>
                    </a:lnTo>
                    <a:lnTo>
                      <a:pt x="402" y="378"/>
                    </a:lnTo>
                    <a:lnTo>
                      <a:pt x="408" y="390"/>
                    </a:lnTo>
                    <a:lnTo>
                      <a:pt x="408" y="414"/>
                    </a:lnTo>
                    <a:lnTo>
                      <a:pt x="402" y="426"/>
                    </a:lnTo>
                    <a:lnTo>
                      <a:pt x="390" y="432"/>
                    </a:lnTo>
                    <a:lnTo>
                      <a:pt x="390" y="486"/>
                    </a:lnTo>
                    <a:lnTo>
                      <a:pt x="384" y="492"/>
                    </a:lnTo>
                    <a:lnTo>
                      <a:pt x="372" y="498"/>
                    </a:lnTo>
                    <a:lnTo>
                      <a:pt x="366" y="510"/>
                    </a:lnTo>
                    <a:lnTo>
                      <a:pt x="318" y="534"/>
                    </a:lnTo>
                    <a:lnTo>
                      <a:pt x="312" y="540"/>
                    </a:lnTo>
                    <a:lnTo>
                      <a:pt x="306" y="552"/>
                    </a:lnTo>
                    <a:lnTo>
                      <a:pt x="306" y="588"/>
                    </a:lnTo>
                    <a:lnTo>
                      <a:pt x="282" y="612"/>
                    </a:lnTo>
                    <a:lnTo>
                      <a:pt x="276" y="612"/>
                    </a:lnTo>
                    <a:lnTo>
                      <a:pt x="282" y="714"/>
                    </a:lnTo>
                    <a:lnTo>
                      <a:pt x="252" y="756"/>
                    </a:lnTo>
                    <a:lnTo>
                      <a:pt x="246" y="762"/>
                    </a:lnTo>
                    <a:lnTo>
                      <a:pt x="228" y="762"/>
                    </a:lnTo>
                    <a:lnTo>
                      <a:pt x="216" y="774"/>
                    </a:lnTo>
                    <a:lnTo>
                      <a:pt x="210" y="786"/>
                    </a:lnTo>
                    <a:lnTo>
                      <a:pt x="192" y="804"/>
                    </a:lnTo>
                    <a:lnTo>
                      <a:pt x="186" y="816"/>
                    </a:lnTo>
                    <a:lnTo>
                      <a:pt x="180" y="822"/>
                    </a:lnTo>
                    <a:lnTo>
                      <a:pt x="168" y="828"/>
                    </a:lnTo>
                    <a:lnTo>
                      <a:pt x="150" y="828"/>
                    </a:lnTo>
                    <a:lnTo>
                      <a:pt x="144" y="822"/>
                    </a:lnTo>
                    <a:lnTo>
                      <a:pt x="150" y="810"/>
                    </a:lnTo>
                    <a:lnTo>
                      <a:pt x="150" y="780"/>
                    </a:lnTo>
                    <a:lnTo>
                      <a:pt x="144" y="780"/>
                    </a:lnTo>
                    <a:lnTo>
                      <a:pt x="126" y="798"/>
                    </a:lnTo>
                    <a:lnTo>
                      <a:pt x="102" y="792"/>
                    </a:lnTo>
                    <a:lnTo>
                      <a:pt x="102" y="810"/>
                    </a:lnTo>
                    <a:lnTo>
                      <a:pt x="96" y="822"/>
                    </a:lnTo>
                    <a:lnTo>
                      <a:pt x="90" y="828"/>
                    </a:lnTo>
                    <a:lnTo>
                      <a:pt x="78" y="828"/>
                    </a:lnTo>
                    <a:lnTo>
                      <a:pt x="72" y="822"/>
                    </a:lnTo>
                    <a:lnTo>
                      <a:pt x="72" y="816"/>
                    </a:lnTo>
                    <a:lnTo>
                      <a:pt x="66" y="810"/>
                    </a:lnTo>
                    <a:lnTo>
                      <a:pt x="66" y="804"/>
                    </a:lnTo>
                    <a:lnTo>
                      <a:pt x="54" y="804"/>
                    </a:lnTo>
                    <a:lnTo>
                      <a:pt x="48" y="816"/>
                    </a:lnTo>
                    <a:lnTo>
                      <a:pt x="12" y="846"/>
                    </a:lnTo>
                    <a:lnTo>
                      <a:pt x="18" y="858"/>
                    </a:lnTo>
                    <a:lnTo>
                      <a:pt x="18" y="864"/>
                    </a:lnTo>
                    <a:lnTo>
                      <a:pt x="24" y="876"/>
                    </a:lnTo>
                    <a:lnTo>
                      <a:pt x="24" y="882"/>
                    </a:lnTo>
                    <a:lnTo>
                      <a:pt x="18" y="888"/>
                    </a:lnTo>
                    <a:lnTo>
                      <a:pt x="6" y="894"/>
                    </a:lnTo>
                    <a:lnTo>
                      <a:pt x="0" y="900"/>
                    </a:lnTo>
                    <a:lnTo>
                      <a:pt x="6" y="906"/>
                    </a:lnTo>
                    <a:lnTo>
                      <a:pt x="6" y="912"/>
                    </a:lnTo>
                    <a:lnTo>
                      <a:pt x="18" y="918"/>
                    </a:lnTo>
                    <a:lnTo>
                      <a:pt x="18" y="924"/>
                    </a:lnTo>
                    <a:lnTo>
                      <a:pt x="54" y="906"/>
                    </a:lnTo>
                    <a:lnTo>
                      <a:pt x="78" y="912"/>
                    </a:lnTo>
                    <a:lnTo>
                      <a:pt x="84" y="906"/>
                    </a:lnTo>
                    <a:lnTo>
                      <a:pt x="96" y="912"/>
                    </a:lnTo>
                    <a:lnTo>
                      <a:pt x="120" y="906"/>
                    </a:lnTo>
                    <a:lnTo>
                      <a:pt x="132" y="912"/>
                    </a:lnTo>
                    <a:lnTo>
                      <a:pt x="162" y="912"/>
                    </a:lnTo>
                    <a:lnTo>
                      <a:pt x="174" y="906"/>
                    </a:lnTo>
                    <a:lnTo>
                      <a:pt x="186" y="906"/>
                    </a:lnTo>
                    <a:lnTo>
                      <a:pt x="198" y="912"/>
                    </a:lnTo>
                    <a:lnTo>
                      <a:pt x="228" y="912"/>
                    </a:lnTo>
                    <a:lnTo>
                      <a:pt x="246" y="906"/>
                    </a:lnTo>
                    <a:lnTo>
                      <a:pt x="270" y="906"/>
                    </a:lnTo>
                    <a:lnTo>
                      <a:pt x="276" y="900"/>
                    </a:lnTo>
                    <a:lnTo>
                      <a:pt x="294" y="900"/>
                    </a:lnTo>
                    <a:lnTo>
                      <a:pt x="300" y="906"/>
                    </a:lnTo>
                    <a:lnTo>
                      <a:pt x="306" y="918"/>
                    </a:lnTo>
                    <a:lnTo>
                      <a:pt x="318" y="930"/>
                    </a:lnTo>
                    <a:lnTo>
                      <a:pt x="318" y="972"/>
                    </a:lnTo>
                    <a:lnTo>
                      <a:pt x="336" y="990"/>
                    </a:lnTo>
                    <a:lnTo>
                      <a:pt x="336" y="1014"/>
                    </a:lnTo>
                    <a:lnTo>
                      <a:pt x="330" y="1020"/>
                    </a:lnTo>
                    <a:lnTo>
                      <a:pt x="330" y="1026"/>
                    </a:lnTo>
                    <a:lnTo>
                      <a:pt x="336" y="1032"/>
                    </a:lnTo>
                    <a:lnTo>
                      <a:pt x="342" y="1032"/>
                    </a:lnTo>
                    <a:lnTo>
                      <a:pt x="354" y="1044"/>
                    </a:lnTo>
                    <a:lnTo>
                      <a:pt x="354" y="1056"/>
                    </a:lnTo>
                    <a:lnTo>
                      <a:pt x="360" y="1062"/>
                    </a:lnTo>
                    <a:lnTo>
                      <a:pt x="372" y="1086"/>
                    </a:lnTo>
                    <a:lnTo>
                      <a:pt x="402" y="1086"/>
                    </a:lnTo>
                    <a:lnTo>
                      <a:pt x="414" y="1092"/>
                    </a:lnTo>
                    <a:lnTo>
                      <a:pt x="420" y="1080"/>
                    </a:lnTo>
                    <a:lnTo>
                      <a:pt x="444" y="1080"/>
                    </a:lnTo>
                    <a:lnTo>
                      <a:pt x="456" y="1074"/>
                    </a:lnTo>
                    <a:lnTo>
                      <a:pt x="462" y="1080"/>
                    </a:lnTo>
                    <a:lnTo>
                      <a:pt x="504" y="1074"/>
                    </a:lnTo>
                    <a:lnTo>
                      <a:pt x="504" y="1056"/>
                    </a:lnTo>
                    <a:lnTo>
                      <a:pt x="510" y="1050"/>
                    </a:lnTo>
                    <a:lnTo>
                      <a:pt x="510" y="1044"/>
                    </a:lnTo>
                    <a:lnTo>
                      <a:pt x="522" y="1044"/>
                    </a:lnTo>
                    <a:lnTo>
                      <a:pt x="522" y="1032"/>
                    </a:lnTo>
                    <a:lnTo>
                      <a:pt x="516" y="1020"/>
                    </a:lnTo>
                    <a:lnTo>
                      <a:pt x="510" y="1014"/>
                    </a:lnTo>
                    <a:lnTo>
                      <a:pt x="510" y="1008"/>
                    </a:lnTo>
                    <a:lnTo>
                      <a:pt x="516" y="1002"/>
                    </a:lnTo>
                    <a:lnTo>
                      <a:pt x="564" y="1002"/>
                    </a:lnTo>
                    <a:lnTo>
                      <a:pt x="564" y="996"/>
                    </a:lnTo>
                    <a:lnTo>
                      <a:pt x="576" y="996"/>
                    </a:lnTo>
                    <a:lnTo>
                      <a:pt x="588" y="1002"/>
                    </a:lnTo>
                    <a:lnTo>
                      <a:pt x="588" y="1026"/>
                    </a:lnTo>
                    <a:lnTo>
                      <a:pt x="678" y="1026"/>
                    </a:lnTo>
                    <a:lnTo>
                      <a:pt x="678" y="1050"/>
                    </a:lnTo>
                    <a:lnTo>
                      <a:pt x="666" y="1068"/>
                    </a:lnTo>
                    <a:lnTo>
                      <a:pt x="672" y="1086"/>
                    </a:lnTo>
                    <a:lnTo>
                      <a:pt x="684" y="1098"/>
                    </a:lnTo>
                    <a:lnTo>
                      <a:pt x="690" y="1110"/>
                    </a:lnTo>
                    <a:lnTo>
                      <a:pt x="690" y="1122"/>
                    </a:lnTo>
                    <a:lnTo>
                      <a:pt x="684" y="1134"/>
                    </a:lnTo>
                    <a:lnTo>
                      <a:pt x="678" y="1140"/>
                    </a:lnTo>
                    <a:lnTo>
                      <a:pt x="684" y="1164"/>
                    </a:lnTo>
                    <a:lnTo>
                      <a:pt x="684" y="1176"/>
                    </a:lnTo>
                    <a:lnTo>
                      <a:pt x="678" y="1182"/>
                    </a:lnTo>
                    <a:lnTo>
                      <a:pt x="678" y="1194"/>
                    </a:lnTo>
                    <a:lnTo>
                      <a:pt x="684" y="1212"/>
                    </a:lnTo>
                    <a:lnTo>
                      <a:pt x="696" y="1230"/>
                    </a:lnTo>
                    <a:lnTo>
                      <a:pt x="708" y="1254"/>
                    </a:lnTo>
                    <a:lnTo>
                      <a:pt x="714" y="1260"/>
                    </a:lnTo>
                    <a:lnTo>
                      <a:pt x="714" y="1278"/>
                    </a:lnTo>
                    <a:lnTo>
                      <a:pt x="708" y="1290"/>
                    </a:lnTo>
                    <a:lnTo>
                      <a:pt x="708" y="1302"/>
                    </a:lnTo>
                    <a:lnTo>
                      <a:pt x="702" y="1308"/>
                    </a:lnTo>
                    <a:lnTo>
                      <a:pt x="702" y="1332"/>
                    </a:lnTo>
                    <a:lnTo>
                      <a:pt x="708" y="1338"/>
                    </a:lnTo>
                    <a:lnTo>
                      <a:pt x="714" y="1338"/>
                    </a:lnTo>
                    <a:lnTo>
                      <a:pt x="720" y="1344"/>
                    </a:lnTo>
                    <a:lnTo>
                      <a:pt x="726" y="1326"/>
                    </a:lnTo>
                    <a:lnTo>
                      <a:pt x="756" y="1332"/>
                    </a:lnTo>
                    <a:lnTo>
                      <a:pt x="780" y="1326"/>
                    </a:lnTo>
                    <a:lnTo>
                      <a:pt x="780" y="1314"/>
                    </a:lnTo>
                    <a:lnTo>
                      <a:pt x="792" y="1314"/>
                    </a:lnTo>
                    <a:lnTo>
                      <a:pt x="804" y="1326"/>
                    </a:lnTo>
                    <a:lnTo>
                      <a:pt x="828" y="1326"/>
                    </a:lnTo>
                    <a:lnTo>
                      <a:pt x="834" y="1308"/>
                    </a:lnTo>
                    <a:lnTo>
                      <a:pt x="840" y="1320"/>
                    </a:lnTo>
                    <a:lnTo>
                      <a:pt x="858" y="1320"/>
                    </a:lnTo>
                    <a:lnTo>
                      <a:pt x="858" y="1350"/>
                    </a:lnTo>
                    <a:lnTo>
                      <a:pt x="864" y="1356"/>
                    </a:lnTo>
                    <a:lnTo>
                      <a:pt x="882" y="1356"/>
                    </a:lnTo>
                    <a:lnTo>
                      <a:pt x="882" y="1350"/>
                    </a:lnTo>
                    <a:lnTo>
                      <a:pt x="876" y="1344"/>
                    </a:lnTo>
                    <a:lnTo>
                      <a:pt x="918" y="1338"/>
                    </a:lnTo>
                    <a:lnTo>
                      <a:pt x="918" y="1356"/>
                    </a:lnTo>
                    <a:lnTo>
                      <a:pt x="924" y="1368"/>
                    </a:lnTo>
                    <a:lnTo>
                      <a:pt x="930" y="1374"/>
                    </a:lnTo>
                    <a:lnTo>
                      <a:pt x="948" y="1386"/>
                    </a:lnTo>
                    <a:lnTo>
                      <a:pt x="984" y="1392"/>
                    </a:lnTo>
                    <a:lnTo>
                      <a:pt x="1014" y="1398"/>
                    </a:lnTo>
                    <a:lnTo>
                      <a:pt x="1032" y="1398"/>
                    </a:lnTo>
                    <a:lnTo>
                      <a:pt x="1032" y="1392"/>
                    </a:lnTo>
                    <a:lnTo>
                      <a:pt x="1038" y="1386"/>
                    </a:lnTo>
                    <a:lnTo>
                      <a:pt x="1038" y="1368"/>
                    </a:lnTo>
                    <a:lnTo>
                      <a:pt x="1044" y="1362"/>
                    </a:lnTo>
                    <a:lnTo>
                      <a:pt x="1050" y="1362"/>
                    </a:lnTo>
                    <a:lnTo>
                      <a:pt x="1062" y="1374"/>
                    </a:lnTo>
                    <a:lnTo>
                      <a:pt x="1062" y="1386"/>
                    </a:lnTo>
                    <a:lnTo>
                      <a:pt x="1068" y="1392"/>
                    </a:lnTo>
                    <a:lnTo>
                      <a:pt x="1080" y="1392"/>
                    </a:lnTo>
                    <a:lnTo>
                      <a:pt x="1080" y="1404"/>
                    </a:lnTo>
                    <a:lnTo>
                      <a:pt x="1074" y="1404"/>
                    </a:lnTo>
                    <a:lnTo>
                      <a:pt x="1074" y="1416"/>
                    </a:lnTo>
                    <a:lnTo>
                      <a:pt x="1104" y="1416"/>
                    </a:lnTo>
                    <a:lnTo>
                      <a:pt x="1110" y="1422"/>
                    </a:lnTo>
                    <a:lnTo>
                      <a:pt x="1110" y="1434"/>
                    </a:lnTo>
                    <a:lnTo>
                      <a:pt x="1122" y="1434"/>
                    </a:lnTo>
                    <a:lnTo>
                      <a:pt x="1128" y="1428"/>
                    </a:lnTo>
                    <a:lnTo>
                      <a:pt x="1134" y="1428"/>
                    </a:lnTo>
                    <a:lnTo>
                      <a:pt x="1140" y="1434"/>
                    </a:lnTo>
                    <a:lnTo>
                      <a:pt x="1146" y="1446"/>
                    </a:lnTo>
                    <a:lnTo>
                      <a:pt x="1146" y="1452"/>
                    </a:lnTo>
                    <a:lnTo>
                      <a:pt x="1152" y="1464"/>
                    </a:lnTo>
                    <a:lnTo>
                      <a:pt x="1164" y="1464"/>
                    </a:lnTo>
                    <a:lnTo>
                      <a:pt x="1176" y="1476"/>
                    </a:lnTo>
                    <a:lnTo>
                      <a:pt x="1176" y="1488"/>
                    </a:lnTo>
                    <a:lnTo>
                      <a:pt x="1182" y="1500"/>
                    </a:lnTo>
                    <a:lnTo>
                      <a:pt x="1182" y="1512"/>
                    </a:lnTo>
                    <a:lnTo>
                      <a:pt x="1200" y="1512"/>
                    </a:lnTo>
                    <a:lnTo>
                      <a:pt x="1218" y="1500"/>
                    </a:lnTo>
                    <a:lnTo>
                      <a:pt x="1224" y="1512"/>
                    </a:lnTo>
                    <a:lnTo>
                      <a:pt x="1224" y="1518"/>
                    </a:lnTo>
                    <a:lnTo>
                      <a:pt x="1230" y="1518"/>
                    </a:lnTo>
                    <a:lnTo>
                      <a:pt x="1236" y="1500"/>
                    </a:lnTo>
                    <a:lnTo>
                      <a:pt x="1242" y="1464"/>
                    </a:lnTo>
                    <a:lnTo>
                      <a:pt x="1242" y="1416"/>
                    </a:lnTo>
                    <a:lnTo>
                      <a:pt x="1218" y="1416"/>
                    </a:lnTo>
                    <a:lnTo>
                      <a:pt x="1218" y="1434"/>
                    </a:lnTo>
                    <a:lnTo>
                      <a:pt x="1212" y="1440"/>
                    </a:lnTo>
                    <a:lnTo>
                      <a:pt x="1206" y="1440"/>
                    </a:lnTo>
                    <a:lnTo>
                      <a:pt x="1194" y="1434"/>
                    </a:lnTo>
                    <a:lnTo>
                      <a:pt x="1164" y="1404"/>
                    </a:lnTo>
                    <a:lnTo>
                      <a:pt x="1158" y="1404"/>
                    </a:lnTo>
                    <a:lnTo>
                      <a:pt x="1158" y="1398"/>
                    </a:lnTo>
                    <a:lnTo>
                      <a:pt x="1152" y="1398"/>
                    </a:lnTo>
                    <a:lnTo>
                      <a:pt x="1140" y="1386"/>
                    </a:lnTo>
                    <a:lnTo>
                      <a:pt x="1140" y="1362"/>
                    </a:lnTo>
                    <a:lnTo>
                      <a:pt x="1146" y="1350"/>
                    </a:lnTo>
                    <a:lnTo>
                      <a:pt x="1152" y="1332"/>
                    </a:lnTo>
                    <a:lnTo>
                      <a:pt x="1158" y="1320"/>
                    </a:lnTo>
                    <a:lnTo>
                      <a:pt x="1170" y="1308"/>
                    </a:lnTo>
                    <a:lnTo>
                      <a:pt x="1170" y="1254"/>
                    </a:lnTo>
                    <a:lnTo>
                      <a:pt x="1164" y="1236"/>
                    </a:lnTo>
                    <a:lnTo>
                      <a:pt x="1164" y="1212"/>
                    </a:lnTo>
                    <a:lnTo>
                      <a:pt x="1158" y="1206"/>
                    </a:lnTo>
                    <a:lnTo>
                      <a:pt x="1158" y="1200"/>
                    </a:lnTo>
                    <a:lnTo>
                      <a:pt x="1152" y="1194"/>
                    </a:lnTo>
                    <a:lnTo>
                      <a:pt x="1152" y="1188"/>
                    </a:lnTo>
                    <a:lnTo>
                      <a:pt x="1140" y="1176"/>
                    </a:lnTo>
                    <a:lnTo>
                      <a:pt x="1146" y="1176"/>
                    </a:lnTo>
                    <a:lnTo>
                      <a:pt x="1152" y="1170"/>
                    </a:lnTo>
                    <a:lnTo>
                      <a:pt x="1164" y="1164"/>
                    </a:lnTo>
                    <a:lnTo>
                      <a:pt x="1182" y="1146"/>
                    </a:lnTo>
                    <a:lnTo>
                      <a:pt x="1182" y="1116"/>
                    </a:lnTo>
                    <a:lnTo>
                      <a:pt x="1194" y="1116"/>
                    </a:lnTo>
                    <a:lnTo>
                      <a:pt x="1212" y="1110"/>
                    </a:lnTo>
                    <a:lnTo>
                      <a:pt x="1230" y="1110"/>
                    </a:lnTo>
                    <a:lnTo>
                      <a:pt x="1242" y="1104"/>
                    </a:lnTo>
                    <a:lnTo>
                      <a:pt x="1260" y="1104"/>
                    </a:lnTo>
                    <a:lnTo>
                      <a:pt x="1284" y="1092"/>
                    </a:lnTo>
                    <a:lnTo>
                      <a:pt x="1290" y="1092"/>
                    </a:lnTo>
                    <a:lnTo>
                      <a:pt x="1290" y="1086"/>
                    </a:lnTo>
                    <a:lnTo>
                      <a:pt x="1284" y="1074"/>
                    </a:lnTo>
                    <a:lnTo>
                      <a:pt x="1272" y="1062"/>
                    </a:lnTo>
                    <a:lnTo>
                      <a:pt x="1272" y="1014"/>
                    </a:lnTo>
                    <a:lnTo>
                      <a:pt x="1248" y="1014"/>
                    </a:lnTo>
                    <a:lnTo>
                      <a:pt x="1248" y="1008"/>
                    </a:lnTo>
                    <a:lnTo>
                      <a:pt x="1242" y="996"/>
                    </a:lnTo>
                    <a:lnTo>
                      <a:pt x="1242" y="978"/>
                    </a:lnTo>
                    <a:lnTo>
                      <a:pt x="1236" y="972"/>
                    </a:lnTo>
                    <a:lnTo>
                      <a:pt x="1224" y="966"/>
                    </a:lnTo>
                    <a:lnTo>
                      <a:pt x="1218" y="960"/>
                    </a:lnTo>
                    <a:lnTo>
                      <a:pt x="1206" y="936"/>
                    </a:lnTo>
                    <a:lnTo>
                      <a:pt x="1206" y="906"/>
                    </a:lnTo>
                    <a:lnTo>
                      <a:pt x="1212" y="900"/>
                    </a:lnTo>
                    <a:lnTo>
                      <a:pt x="1212" y="876"/>
                    </a:lnTo>
                    <a:lnTo>
                      <a:pt x="1200" y="864"/>
                    </a:lnTo>
                    <a:lnTo>
                      <a:pt x="1194" y="852"/>
                    </a:lnTo>
                    <a:lnTo>
                      <a:pt x="1194" y="804"/>
                    </a:lnTo>
                    <a:lnTo>
                      <a:pt x="1200" y="780"/>
                    </a:lnTo>
                    <a:lnTo>
                      <a:pt x="1200" y="750"/>
                    </a:lnTo>
                    <a:lnTo>
                      <a:pt x="1212" y="738"/>
                    </a:lnTo>
                    <a:lnTo>
                      <a:pt x="1218" y="744"/>
                    </a:lnTo>
                    <a:lnTo>
                      <a:pt x="1218" y="732"/>
                    </a:lnTo>
                    <a:lnTo>
                      <a:pt x="1224" y="726"/>
                    </a:lnTo>
                    <a:lnTo>
                      <a:pt x="1224" y="696"/>
                    </a:lnTo>
                    <a:lnTo>
                      <a:pt x="1218" y="690"/>
                    </a:lnTo>
                    <a:lnTo>
                      <a:pt x="1206" y="684"/>
                    </a:lnTo>
                    <a:lnTo>
                      <a:pt x="1200" y="678"/>
                    </a:lnTo>
                    <a:lnTo>
                      <a:pt x="1188" y="648"/>
                    </a:lnTo>
                    <a:lnTo>
                      <a:pt x="1182" y="642"/>
                    </a:lnTo>
                    <a:lnTo>
                      <a:pt x="1176" y="642"/>
                    </a:lnTo>
                    <a:lnTo>
                      <a:pt x="1176" y="636"/>
                    </a:lnTo>
                    <a:lnTo>
                      <a:pt x="1182" y="624"/>
                    </a:lnTo>
                    <a:lnTo>
                      <a:pt x="1194" y="618"/>
                    </a:lnTo>
                    <a:lnTo>
                      <a:pt x="1206" y="606"/>
                    </a:lnTo>
                    <a:lnTo>
                      <a:pt x="1206" y="594"/>
                    </a:lnTo>
                    <a:lnTo>
                      <a:pt x="1200" y="588"/>
                    </a:lnTo>
                    <a:lnTo>
                      <a:pt x="1194" y="576"/>
                    </a:lnTo>
                    <a:lnTo>
                      <a:pt x="1194" y="570"/>
                    </a:lnTo>
                    <a:lnTo>
                      <a:pt x="1200" y="564"/>
                    </a:lnTo>
                    <a:lnTo>
                      <a:pt x="1224" y="552"/>
                    </a:lnTo>
                    <a:lnTo>
                      <a:pt x="1230" y="546"/>
                    </a:lnTo>
                    <a:lnTo>
                      <a:pt x="1236" y="546"/>
                    </a:lnTo>
                    <a:lnTo>
                      <a:pt x="1242" y="46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49" name="Congo (Brazzaville)" descr="© INSCALE GmbH, 05.05.2010&#10;http://www.presentationload.com/"/>
              <p:cNvSpPr/>
              <p:nvPr/>
            </p:nvSpPr>
            <p:spPr bwMode="gray">
              <a:xfrm>
                <a:off x="9527" y="6175"/>
                <a:ext cx="398" cy="520"/>
              </a:xfrm>
              <a:custGeom>
                <a:avLst/>
                <a:gdLst>
                  <a:gd name="T0" fmla="*/ 2147483647 w 534"/>
                  <a:gd name="T1" fmla="*/ 2147483647 h 702"/>
                  <a:gd name="T2" fmla="*/ 2147483647 w 534"/>
                  <a:gd name="T3" fmla="*/ 2147483647 h 702"/>
                  <a:gd name="T4" fmla="*/ 2147483647 w 534"/>
                  <a:gd name="T5" fmla="*/ 2147483647 h 702"/>
                  <a:gd name="T6" fmla="*/ 2147483647 w 534"/>
                  <a:gd name="T7" fmla="*/ 2147483647 h 702"/>
                  <a:gd name="T8" fmla="*/ 2147483647 w 534"/>
                  <a:gd name="T9" fmla="*/ 2147483647 h 702"/>
                  <a:gd name="T10" fmla="*/ 2147483647 w 534"/>
                  <a:gd name="T11" fmla="*/ 2147483647 h 702"/>
                  <a:gd name="T12" fmla="*/ 2147483647 w 534"/>
                  <a:gd name="T13" fmla="*/ 2147483647 h 702"/>
                  <a:gd name="T14" fmla="*/ 2147483647 w 534"/>
                  <a:gd name="T15" fmla="*/ 2147483647 h 702"/>
                  <a:gd name="T16" fmla="*/ 2147483647 w 534"/>
                  <a:gd name="T17" fmla="*/ 2147483647 h 702"/>
                  <a:gd name="T18" fmla="*/ 2147483647 w 534"/>
                  <a:gd name="T19" fmla="*/ 2147483647 h 702"/>
                  <a:gd name="T20" fmla="*/ 2147483647 w 534"/>
                  <a:gd name="T21" fmla="*/ 2147483647 h 702"/>
                  <a:gd name="T22" fmla="*/ 2147483647 w 534"/>
                  <a:gd name="T23" fmla="*/ 2147483647 h 702"/>
                  <a:gd name="T24" fmla="*/ 2147483647 w 534"/>
                  <a:gd name="T25" fmla="*/ 2147483647 h 702"/>
                  <a:gd name="T26" fmla="*/ 2147483647 w 534"/>
                  <a:gd name="T27" fmla="*/ 2147483647 h 702"/>
                  <a:gd name="T28" fmla="*/ 2147483647 w 534"/>
                  <a:gd name="T29" fmla="*/ 2147483647 h 702"/>
                  <a:gd name="T30" fmla="*/ 2147483647 w 534"/>
                  <a:gd name="T31" fmla="*/ 2147483647 h 702"/>
                  <a:gd name="T32" fmla="*/ 2147483647 w 534"/>
                  <a:gd name="T33" fmla="*/ 2147483647 h 702"/>
                  <a:gd name="T34" fmla="*/ 2147483647 w 534"/>
                  <a:gd name="T35" fmla="*/ 2147483647 h 702"/>
                  <a:gd name="T36" fmla="*/ 2147483647 w 534"/>
                  <a:gd name="T37" fmla="*/ 2147483647 h 702"/>
                  <a:gd name="T38" fmla="*/ 2147483647 w 534"/>
                  <a:gd name="T39" fmla="*/ 2147483647 h 702"/>
                  <a:gd name="T40" fmla="*/ 2147483647 w 534"/>
                  <a:gd name="T41" fmla="*/ 2147483647 h 702"/>
                  <a:gd name="T42" fmla="*/ 2147483647 w 534"/>
                  <a:gd name="T43" fmla="*/ 2147483647 h 702"/>
                  <a:gd name="T44" fmla="*/ 2147483647 w 534"/>
                  <a:gd name="T45" fmla="*/ 2147483647 h 702"/>
                  <a:gd name="T46" fmla="*/ 2147483647 w 534"/>
                  <a:gd name="T47" fmla="*/ 2147483647 h 702"/>
                  <a:gd name="T48" fmla="*/ 2147483647 w 534"/>
                  <a:gd name="T49" fmla="*/ 2147483647 h 702"/>
                  <a:gd name="T50" fmla="*/ 0 w 534"/>
                  <a:gd name="T51" fmla="*/ 2147483647 h 702"/>
                  <a:gd name="T52" fmla="*/ 2147483647 w 534"/>
                  <a:gd name="T53" fmla="*/ 2147483647 h 702"/>
                  <a:gd name="T54" fmla="*/ 2147483647 w 534"/>
                  <a:gd name="T55" fmla="*/ 2147483647 h 702"/>
                  <a:gd name="T56" fmla="*/ 2147483647 w 534"/>
                  <a:gd name="T57" fmla="*/ 2147483647 h 702"/>
                  <a:gd name="T58" fmla="*/ 2147483647 w 534"/>
                  <a:gd name="T59" fmla="*/ 2147483647 h 702"/>
                  <a:gd name="T60" fmla="*/ 2147483647 w 534"/>
                  <a:gd name="T61" fmla="*/ 2147483647 h 702"/>
                  <a:gd name="T62" fmla="*/ 2147483647 w 534"/>
                  <a:gd name="T63" fmla="*/ 2147483647 h 702"/>
                  <a:gd name="T64" fmla="*/ 2147483647 w 534"/>
                  <a:gd name="T65" fmla="*/ 2147483647 h 702"/>
                  <a:gd name="T66" fmla="*/ 2147483647 w 534"/>
                  <a:gd name="T67" fmla="*/ 2147483647 h 702"/>
                  <a:gd name="T68" fmla="*/ 2147483647 w 534"/>
                  <a:gd name="T69" fmla="*/ 2147483647 h 702"/>
                  <a:gd name="T70" fmla="*/ 2147483647 w 534"/>
                  <a:gd name="T71" fmla="*/ 2147483647 h 702"/>
                  <a:gd name="T72" fmla="*/ 2147483647 w 534"/>
                  <a:gd name="T73" fmla="*/ 2147483647 h 702"/>
                  <a:gd name="T74" fmla="*/ 2147483647 w 534"/>
                  <a:gd name="T75" fmla="*/ 2147483647 h 702"/>
                  <a:gd name="T76" fmla="*/ 2147483647 w 534"/>
                  <a:gd name="T77" fmla="*/ 2147483647 h 702"/>
                  <a:gd name="T78" fmla="*/ 2147483647 w 534"/>
                  <a:gd name="T79" fmla="*/ 2147483647 h 702"/>
                  <a:gd name="T80" fmla="*/ 2147483647 w 534"/>
                  <a:gd name="T81" fmla="*/ 2147483647 h 702"/>
                  <a:gd name="T82" fmla="*/ 2147483647 w 534"/>
                  <a:gd name="T83" fmla="*/ 2147483647 h 702"/>
                  <a:gd name="T84" fmla="*/ 2147483647 w 534"/>
                  <a:gd name="T85" fmla="*/ 2147483647 h 702"/>
                  <a:gd name="T86" fmla="*/ 2147483647 w 534"/>
                  <a:gd name="T87" fmla="*/ 2147483647 h 702"/>
                  <a:gd name="T88" fmla="*/ 2147483647 w 534"/>
                  <a:gd name="T89" fmla="*/ 2147483647 h 702"/>
                  <a:gd name="T90" fmla="*/ 2147483647 w 534"/>
                  <a:gd name="T91" fmla="*/ 2147483647 h 702"/>
                  <a:gd name="T92" fmla="*/ 2147483647 w 534"/>
                  <a:gd name="T93" fmla="*/ 2147483647 h 702"/>
                  <a:gd name="T94" fmla="*/ 2147483647 w 534"/>
                  <a:gd name="T95" fmla="*/ 2147483647 h 702"/>
                  <a:gd name="T96" fmla="*/ 2147483647 w 534"/>
                  <a:gd name="T97" fmla="*/ 2147483647 h 702"/>
                  <a:gd name="T98" fmla="*/ 2147483647 w 534"/>
                  <a:gd name="T99" fmla="*/ 2147483647 h 702"/>
                  <a:gd name="T100" fmla="*/ 2147483647 w 534"/>
                  <a:gd name="T101" fmla="*/ 2147483647 h 702"/>
                  <a:gd name="T102" fmla="*/ 2147483647 w 534"/>
                  <a:gd name="T103" fmla="*/ 2147483647 h 7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34"/>
                  <a:gd name="T157" fmla="*/ 0 h 702"/>
                  <a:gd name="T158" fmla="*/ 534 w 534"/>
                  <a:gd name="T159" fmla="*/ 702 h 70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34" h="702">
                    <a:moveTo>
                      <a:pt x="366" y="120"/>
                    </a:moveTo>
                    <a:lnTo>
                      <a:pt x="360" y="126"/>
                    </a:lnTo>
                    <a:lnTo>
                      <a:pt x="354" y="168"/>
                    </a:lnTo>
                    <a:lnTo>
                      <a:pt x="330" y="144"/>
                    </a:lnTo>
                    <a:lnTo>
                      <a:pt x="294" y="144"/>
                    </a:lnTo>
                    <a:lnTo>
                      <a:pt x="288" y="138"/>
                    </a:lnTo>
                    <a:lnTo>
                      <a:pt x="276" y="138"/>
                    </a:lnTo>
                    <a:lnTo>
                      <a:pt x="270" y="132"/>
                    </a:lnTo>
                    <a:lnTo>
                      <a:pt x="258" y="126"/>
                    </a:lnTo>
                    <a:lnTo>
                      <a:pt x="210" y="126"/>
                    </a:lnTo>
                    <a:lnTo>
                      <a:pt x="192" y="132"/>
                    </a:lnTo>
                    <a:lnTo>
                      <a:pt x="162" y="132"/>
                    </a:lnTo>
                    <a:lnTo>
                      <a:pt x="144" y="162"/>
                    </a:lnTo>
                    <a:lnTo>
                      <a:pt x="150" y="198"/>
                    </a:lnTo>
                    <a:lnTo>
                      <a:pt x="156" y="204"/>
                    </a:lnTo>
                    <a:lnTo>
                      <a:pt x="180" y="204"/>
                    </a:lnTo>
                    <a:lnTo>
                      <a:pt x="186" y="198"/>
                    </a:lnTo>
                    <a:lnTo>
                      <a:pt x="186" y="180"/>
                    </a:lnTo>
                    <a:lnTo>
                      <a:pt x="204" y="180"/>
                    </a:lnTo>
                    <a:lnTo>
                      <a:pt x="210" y="186"/>
                    </a:lnTo>
                    <a:lnTo>
                      <a:pt x="222" y="186"/>
                    </a:lnTo>
                    <a:lnTo>
                      <a:pt x="222" y="192"/>
                    </a:lnTo>
                    <a:lnTo>
                      <a:pt x="228" y="198"/>
                    </a:lnTo>
                    <a:lnTo>
                      <a:pt x="228" y="216"/>
                    </a:lnTo>
                    <a:lnTo>
                      <a:pt x="240" y="222"/>
                    </a:lnTo>
                    <a:lnTo>
                      <a:pt x="240" y="234"/>
                    </a:lnTo>
                    <a:lnTo>
                      <a:pt x="234" y="240"/>
                    </a:lnTo>
                    <a:lnTo>
                      <a:pt x="228" y="252"/>
                    </a:lnTo>
                    <a:lnTo>
                      <a:pt x="222" y="258"/>
                    </a:lnTo>
                    <a:lnTo>
                      <a:pt x="210" y="258"/>
                    </a:lnTo>
                    <a:lnTo>
                      <a:pt x="198" y="282"/>
                    </a:lnTo>
                    <a:lnTo>
                      <a:pt x="198" y="318"/>
                    </a:lnTo>
                    <a:lnTo>
                      <a:pt x="216" y="324"/>
                    </a:lnTo>
                    <a:lnTo>
                      <a:pt x="222" y="342"/>
                    </a:lnTo>
                    <a:lnTo>
                      <a:pt x="240" y="342"/>
                    </a:lnTo>
                    <a:lnTo>
                      <a:pt x="246" y="348"/>
                    </a:lnTo>
                    <a:lnTo>
                      <a:pt x="246" y="360"/>
                    </a:lnTo>
                    <a:lnTo>
                      <a:pt x="240" y="366"/>
                    </a:lnTo>
                    <a:lnTo>
                      <a:pt x="240" y="414"/>
                    </a:lnTo>
                    <a:lnTo>
                      <a:pt x="234" y="426"/>
                    </a:lnTo>
                    <a:lnTo>
                      <a:pt x="240" y="450"/>
                    </a:lnTo>
                    <a:lnTo>
                      <a:pt x="234" y="456"/>
                    </a:lnTo>
                    <a:lnTo>
                      <a:pt x="222" y="462"/>
                    </a:lnTo>
                    <a:lnTo>
                      <a:pt x="222" y="486"/>
                    </a:lnTo>
                    <a:lnTo>
                      <a:pt x="216" y="498"/>
                    </a:lnTo>
                    <a:lnTo>
                      <a:pt x="210" y="504"/>
                    </a:lnTo>
                    <a:lnTo>
                      <a:pt x="198" y="504"/>
                    </a:lnTo>
                    <a:lnTo>
                      <a:pt x="192" y="498"/>
                    </a:lnTo>
                    <a:lnTo>
                      <a:pt x="192" y="468"/>
                    </a:lnTo>
                    <a:lnTo>
                      <a:pt x="186" y="468"/>
                    </a:lnTo>
                    <a:lnTo>
                      <a:pt x="180" y="474"/>
                    </a:lnTo>
                    <a:lnTo>
                      <a:pt x="174" y="486"/>
                    </a:lnTo>
                    <a:lnTo>
                      <a:pt x="168" y="492"/>
                    </a:lnTo>
                    <a:lnTo>
                      <a:pt x="138" y="492"/>
                    </a:lnTo>
                    <a:lnTo>
                      <a:pt x="120" y="450"/>
                    </a:lnTo>
                    <a:lnTo>
                      <a:pt x="90" y="450"/>
                    </a:lnTo>
                    <a:lnTo>
                      <a:pt x="90" y="456"/>
                    </a:lnTo>
                    <a:lnTo>
                      <a:pt x="108" y="474"/>
                    </a:lnTo>
                    <a:lnTo>
                      <a:pt x="96" y="480"/>
                    </a:lnTo>
                    <a:lnTo>
                      <a:pt x="90" y="492"/>
                    </a:lnTo>
                    <a:lnTo>
                      <a:pt x="84" y="498"/>
                    </a:lnTo>
                    <a:lnTo>
                      <a:pt x="66" y="498"/>
                    </a:lnTo>
                    <a:lnTo>
                      <a:pt x="54" y="492"/>
                    </a:lnTo>
                    <a:lnTo>
                      <a:pt x="42" y="492"/>
                    </a:lnTo>
                    <a:lnTo>
                      <a:pt x="36" y="486"/>
                    </a:lnTo>
                    <a:lnTo>
                      <a:pt x="30" y="486"/>
                    </a:lnTo>
                    <a:lnTo>
                      <a:pt x="30" y="504"/>
                    </a:lnTo>
                    <a:lnTo>
                      <a:pt x="36" y="510"/>
                    </a:lnTo>
                    <a:lnTo>
                      <a:pt x="36" y="522"/>
                    </a:lnTo>
                    <a:lnTo>
                      <a:pt x="24" y="522"/>
                    </a:lnTo>
                    <a:lnTo>
                      <a:pt x="54" y="540"/>
                    </a:lnTo>
                    <a:lnTo>
                      <a:pt x="36" y="552"/>
                    </a:lnTo>
                    <a:lnTo>
                      <a:pt x="54" y="564"/>
                    </a:lnTo>
                    <a:lnTo>
                      <a:pt x="54" y="600"/>
                    </a:lnTo>
                    <a:lnTo>
                      <a:pt x="48" y="606"/>
                    </a:lnTo>
                    <a:lnTo>
                      <a:pt x="30" y="588"/>
                    </a:lnTo>
                    <a:lnTo>
                      <a:pt x="6" y="600"/>
                    </a:lnTo>
                    <a:lnTo>
                      <a:pt x="0" y="618"/>
                    </a:lnTo>
                    <a:lnTo>
                      <a:pt x="54" y="666"/>
                    </a:lnTo>
                    <a:lnTo>
                      <a:pt x="54" y="684"/>
                    </a:lnTo>
                    <a:lnTo>
                      <a:pt x="72" y="702"/>
                    </a:lnTo>
                    <a:lnTo>
                      <a:pt x="72" y="690"/>
                    </a:lnTo>
                    <a:lnTo>
                      <a:pt x="90" y="690"/>
                    </a:lnTo>
                    <a:lnTo>
                      <a:pt x="90" y="672"/>
                    </a:lnTo>
                    <a:lnTo>
                      <a:pt x="102" y="666"/>
                    </a:lnTo>
                    <a:lnTo>
                      <a:pt x="108" y="660"/>
                    </a:lnTo>
                    <a:lnTo>
                      <a:pt x="120" y="654"/>
                    </a:lnTo>
                    <a:lnTo>
                      <a:pt x="126" y="648"/>
                    </a:lnTo>
                    <a:lnTo>
                      <a:pt x="132" y="654"/>
                    </a:lnTo>
                    <a:lnTo>
                      <a:pt x="132" y="660"/>
                    </a:lnTo>
                    <a:lnTo>
                      <a:pt x="138" y="666"/>
                    </a:lnTo>
                    <a:lnTo>
                      <a:pt x="138" y="672"/>
                    </a:lnTo>
                    <a:lnTo>
                      <a:pt x="150" y="672"/>
                    </a:lnTo>
                    <a:lnTo>
                      <a:pt x="150" y="678"/>
                    </a:lnTo>
                    <a:lnTo>
                      <a:pt x="156" y="684"/>
                    </a:lnTo>
                    <a:lnTo>
                      <a:pt x="156" y="690"/>
                    </a:lnTo>
                    <a:lnTo>
                      <a:pt x="162" y="696"/>
                    </a:lnTo>
                    <a:lnTo>
                      <a:pt x="174" y="696"/>
                    </a:lnTo>
                    <a:lnTo>
                      <a:pt x="180" y="690"/>
                    </a:lnTo>
                    <a:lnTo>
                      <a:pt x="186" y="678"/>
                    </a:lnTo>
                    <a:lnTo>
                      <a:pt x="186" y="660"/>
                    </a:lnTo>
                    <a:lnTo>
                      <a:pt x="210" y="666"/>
                    </a:lnTo>
                    <a:lnTo>
                      <a:pt x="228" y="648"/>
                    </a:lnTo>
                    <a:lnTo>
                      <a:pt x="234" y="648"/>
                    </a:lnTo>
                    <a:lnTo>
                      <a:pt x="234" y="678"/>
                    </a:lnTo>
                    <a:lnTo>
                      <a:pt x="228" y="690"/>
                    </a:lnTo>
                    <a:lnTo>
                      <a:pt x="234" y="696"/>
                    </a:lnTo>
                    <a:lnTo>
                      <a:pt x="252" y="696"/>
                    </a:lnTo>
                    <a:lnTo>
                      <a:pt x="264" y="690"/>
                    </a:lnTo>
                    <a:lnTo>
                      <a:pt x="270" y="684"/>
                    </a:lnTo>
                    <a:lnTo>
                      <a:pt x="276" y="672"/>
                    </a:lnTo>
                    <a:lnTo>
                      <a:pt x="294" y="654"/>
                    </a:lnTo>
                    <a:lnTo>
                      <a:pt x="300" y="642"/>
                    </a:lnTo>
                    <a:lnTo>
                      <a:pt x="312" y="630"/>
                    </a:lnTo>
                    <a:lnTo>
                      <a:pt x="330" y="630"/>
                    </a:lnTo>
                    <a:lnTo>
                      <a:pt x="336" y="624"/>
                    </a:lnTo>
                    <a:lnTo>
                      <a:pt x="366" y="582"/>
                    </a:lnTo>
                    <a:lnTo>
                      <a:pt x="360" y="480"/>
                    </a:lnTo>
                    <a:lnTo>
                      <a:pt x="366" y="480"/>
                    </a:lnTo>
                    <a:lnTo>
                      <a:pt x="390" y="456"/>
                    </a:lnTo>
                    <a:lnTo>
                      <a:pt x="390" y="420"/>
                    </a:lnTo>
                    <a:lnTo>
                      <a:pt x="396" y="408"/>
                    </a:lnTo>
                    <a:lnTo>
                      <a:pt x="402" y="402"/>
                    </a:lnTo>
                    <a:lnTo>
                      <a:pt x="450" y="378"/>
                    </a:lnTo>
                    <a:lnTo>
                      <a:pt x="456" y="366"/>
                    </a:lnTo>
                    <a:lnTo>
                      <a:pt x="468" y="360"/>
                    </a:lnTo>
                    <a:lnTo>
                      <a:pt x="474" y="354"/>
                    </a:lnTo>
                    <a:lnTo>
                      <a:pt x="474" y="300"/>
                    </a:lnTo>
                    <a:lnTo>
                      <a:pt x="486" y="294"/>
                    </a:lnTo>
                    <a:lnTo>
                      <a:pt x="492" y="282"/>
                    </a:lnTo>
                    <a:lnTo>
                      <a:pt x="492" y="258"/>
                    </a:lnTo>
                    <a:lnTo>
                      <a:pt x="486" y="246"/>
                    </a:lnTo>
                    <a:lnTo>
                      <a:pt x="480" y="240"/>
                    </a:lnTo>
                    <a:lnTo>
                      <a:pt x="480" y="228"/>
                    </a:lnTo>
                    <a:lnTo>
                      <a:pt x="498" y="192"/>
                    </a:lnTo>
                    <a:lnTo>
                      <a:pt x="498" y="168"/>
                    </a:lnTo>
                    <a:lnTo>
                      <a:pt x="492" y="156"/>
                    </a:lnTo>
                    <a:lnTo>
                      <a:pt x="492" y="126"/>
                    </a:lnTo>
                    <a:lnTo>
                      <a:pt x="498" y="120"/>
                    </a:lnTo>
                    <a:lnTo>
                      <a:pt x="510" y="96"/>
                    </a:lnTo>
                    <a:lnTo>
                      <a:pt x="522" y="84"/>
                    </a:lnTo>
                    <a:lnTo>
                      <a:pt x="528" y="66"/>
                    </a:lnTo>
                    <a:lnTo>
                      <a:pt x="534" y="54"/>
                    </a:lnTo>
                    <a:lnTo>
                      <a:pt x="534" y="18"/>
                    </a:lnTo>
                    <a:lnTo>
                      <a:pt x="522" y="6"/>
                    </a:lnTo>
                    <a:lnTo>
                      <a:pt x="510" y="18"/>
                    </a:lnTo>
                    <a:lnTo>
                      <a:pt x="498" y="18"/>
                    </a:lnTo>
                    <a:lnTo>
                      <a:pt x="462" y="0"/>
                    </a:lnTo>
                    <a:lnTo>
                      <a:pt x="444" y="0"/>
                    </a:lnTo>
                    <a:lnTo>
                      <a:pt x="426" y="18"/>
                    </a:lnTo>
                    <a:lnTo>
                      <a:pt x="396" y="18"/>
                    </a:lnTo>
                    <a:lnTo>
                      <a:pt x="378" y="48"/>
                    </a:lnTo>
                    <a:lnTo>
                      <a:pt x="390" y="60"/>
                    </a:lnTo>
                    <a:lnTo>
                      <a:pt x="390" y="84"/>
                    </a:lnTo>
                    <a:lnTo>
                      <a:pt x="384" y="96"/>
                    </a:lnTo>
                    <a:lnTo>
                      <a:pt x="378" y="102"/>
                    </a:lnTo>
                    <a:lnTo>
                      <a:pt x="372" y="114"/>
                    </a:lnTo>
                    <a:lnTo>
                      <a:pt x="366" y="12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Colombia" descr="© INSCALE GmbH, 05.05.2010&#10;http://www.presentationload.com/"/>
              <p:cNvSpPr/>
              <p:nvPr/>
            </p:nvSpPr>
            <p:spPr bwMode="gray">
              <a:xfrm>
                <a:off x="4762" y="5653"/>
                <a:ext cx="645" cy="999"/>
              </a:xfrm>
              <a:custGeom>
                <a:avLst/>
                <a:gdLst>
                  <a:gd name="T0" fmla="*/ 2147483647 w 870"/>
                  <a:gd name="T1" fmla="*/ 2147483647 h 1344"/>
                  <a:gd name="T2" fmla="*/ 2147483647 w 870"/>
                  <a:gd name="T3" fmla="*/ 2147483647 h 1344"/>
                  <a:gd name="T4" fmla="*/ 2147483647 w 870"/>
                  <a:gd name="T5" fmla="*/ 2147483647 h 1344"/>
                  <a:gd name="T6" fmla="*/ 2147483647 w 870"/>
                  <a:gd name="T7" fmla="*/ 2147483647 h 1344"/>
                  <a:gd name="T8" fmla="*/ 2147483647 w 870"/>
                  <a:gd name="T9" fmla="*/ 2147483647 h 1344"/>
                  <a:gd name="T10" fmla="*/ 2147483647 w 870"/>
                  <a:gd name="T11" fmla="*/ 2147483647 h 1344"/>
                  <a:gd name="T12" fmla="*/ 2147483647 w 870"/>
                  <a:gd name="T13" fmla="*/ 2147483647 h 1344"/>
                  <a:gd name="T14" fmla="*/ 2147483647 w 870"/>
                  <a:gd name="T15" fmla="*/ 2147483647 h 1344"/>
                  <a:gd name="T16" fmla="*/ 2147483647 w 870"/>
                  <a:gd name="T17" fmla="*/ 2147483647 h 1344"/>
                  <a:gd name="T18" fmla="*/ 2147483647 w 870"/>
                  <a:gd name="T19" fmla="*/ 2147483647 h 1344"/>
                  <a:gd name="T20" fmla="*/ 2147483647 w 870"/>
                  <a:gd name="T21" fmla="*/ 2147483647 h 1344"/>
                  <a:gd name="T22" fmla="*/ 2147483647 w 870"/>
                  <a:gd name="T23" fmla="*/ 2147483647 h 1344"/>
                  <a:gd name="T24" fmla="*/ 2147483647 w 870"/>
                  <a:gd name="T25" fmla="*/ 2147483647 h 1344"/>
                  <a:gd name="T26" fmla="*/ 2147483647 w 870"/>
                  <a:gd name="T27" fmla="*/ 2147483647 h 1344"/>
                  <a:gd name="T28" fmla="*/ 2147483647 w 870"/>
                  <a:gd name="T29" fmla="*/ 2147483647 h 1344"/>
                  <a:gd name="T30" fmla="*/ 2147483647 w 870"/>
                  <a:gd name="T31" fmla="*/ 2147483647 h 1344"/>
                  <a:gd name="T32" fmla="*/ 2147483647 w 870"/>
                  <a:gd name="T33" fmla="*/ 2147483647 h 1344"/>
                  <a:gd name="T34" fmla="*/ 2147483647 w 870"/>
                  <a:gd name="T35" fmla="*/ 2147483647 h 1344"/>
                  <a:gd name="T36" fmla="*/ 2147483647 w 870"/>
                  <a:gd name="T37" fmla="*/ 2147483647 h 1344"/>
                  <a:gd name="T38" fmla="*/ 2147483647 w 870"/>
                  <a:gd name="T39" fmla="*/ 2147483647 h 1344"/>
                  <a:gd name="T40" fmla="*/ 2147483647 w 870"/>
                  <a:gd name="T41" fmla="*/ 2147483647 h 1344"/>
                  <a:gd name="T42" fmla="*/ 2147483647 w 870"/>
                  <a:gd name="T43" fmla="*/ 2147483647 h 1344"/>
                  <a:gd name="T44" fmla="*/ 2147483647 w 870"/>
                  <a:gd name="T45" fmla="*/ 2147483647 h 1344"/>
                  <a:gd name="T46" fmla="*/ 2147483647 w 870"/>
                  <a:gd name="T47" fmla="*/ 2147483647 h 1344"/>
                  <a:gd name="T48" fmla="*/ 2147483647 w 870"/>
                  <a:gd name="T49" fmla="*/ 2147483647 h 1344"/>
                  <a:gd name="T50" fmla="*/ 2147483647 w 870"/>
                  <a:gd name="T51" fmla="*/ 2147483647 h 1344"/>
                  <a:gd name="T52" fmla="*/ 2147483647 w 870"/>
                  <a:gd name="T53" fmla="*/ 2147483647 h 1344"/>
                  <a:gd name="T54" fmla="*/ 2147483647 w 870"/>
                  <a:gd name="T55" fmla="*/ 2147483647 h 1344"/>
                  <a:gd name="T56" fmla="*/ 2147483647 w 870"/>
                  <a:gd name="T57" fmla="*/ 2147483647 h 1344"/>
                  <a:gd name="T58" fmla="*/ 2147483647 w 870"/>
                  <a:gd name="T59" fmla="*/ 2147483647 h 1344"/>
                  <a:gd name="T60" fmla="*/ 2147483647 w 870"/>
                  <a:gd name="T61" fmla="*/ 2147483647 h 1344"/>
                  <a:gd name="T62" fmla="*/ 2147483647 w 870"/>
                  <a:gd name="T63" fmla="*/ 2147483647 h 1344"/>
                  <a:gd name="T64" fmla="*/ 2147483647 w 870"/>
                  <a:gd name="T65" fmla="*/ 2147483647 h 1344"/>
                  <a:gd name="T66" fmla="*/ 2147483647 w 870"/>
                  <a:gd name="T67" fmla="*/ 2147483647 h 1344"/>
                  <a:gd name="T68" fmla="*/ 2147483647 w 870"/>
                  <a:gd name="T69" fmla="*/ 2147483647 h 1344"/>
                  <a:gd name="T70" fmla="*/ 2147483647 w 870"/>
                  <a:gd name="T71" fmla="*/ 2147483647 h 1344"/>
                  <a:gd name="T72" fmla="*/ 2147483647 w 870"/>
                  <a:gd name="T73" fmla="*/ 0 h 1344"/>
                  <a:gd name="T74" fmla="*/ 2147483647 w 870"/>
                  <a:gd name="T75" fmla="*/ 2147483647 h 1344"/>
                  <a:gd name="T76" fmla="*/ 2147483647 w 870"/>
                  <a:gd name="T77" fmla="*/ 2147483647 h 1344"/>
                  <a:gd name="T78" fmla="*/ 2147483647 w 870"/>
                  <a:gd name="T79" fmla="*/ 2147483647 h 1344"/>
                  <a:gd name="T80" fmla="*/ 2147483647 w 870"/>
                  <a:gd name="T81" fmla="*/ 2147483647 h 1344"/>
                  <a:gd name="T82" fmla="*/ 2147483647 w 870"/>
                  <a:gd name="T83" fmla="*/ 2147483647 h 1344"/>
                  <a:gd name="T84" fmla="*/ 2147483647 w 870"/>
                  <a:gd name="T85" fmla="*/ 2147483647 h 1344"/>
                  <a:gd name="T86" fmla="*/ 2147483647 w 870"/>
                  <a:gd name="T87" fmla="*/ 2147483647 h 1344"/>
                  <a:gd name="T88" fmla="*/ 2147483647 w 870"/>
                  <a:gd name="T89" fmla="*/ 2147483647 h 1344"/>
                  <a:gd name="T90" fmla="*/ 2147483647 w 870"/>
                  <a:gd name="T91" fmla="*/ 2147483647 h 1344"/>
                  <a:gd name="T92" fmla="*/ 2147483647 w 870"/>
                  <a:gd name="T93" fmla="*/ 2147483647 h 1344"/>
                  <a:gd name="T94" fmla="*/ 2147483647 w 870"/>
                  <a:gd name="T95" fmla="*/ 2147483647 h 1344"/>
                  <a:gd name="T96" fmla="*/ 2147483647 w 870"/>
                  <a:gd name="T97" fmla="*/ 2147483647 h 1344"/>
                  <a:gd name="T98" fmla="*/ 2147483647 w 870"/>
                  <a:gd name="T99" fmla="*/ 2147483647 h 1344"/>
                  <a:gd name="T100" fmla="*/ 2147483647 w 870"/>
                  <a:gd name="T101" fmla="*/ 2147483647 h 1344"/>
                  <a:gd name="T102" fmla="*/ 2147483647 w 870"/>
                  <a:gd name="T103" fmla="*/ 2147483647 h 1344"/>
                  <a:gd name="T104" fmla="*/ 2147483647 w 870"/>
                  <a:gd name="T105" fmla="*/ 2147483647 h 1344"/>
                  <a:gd name="T106" fmla="*/ 2147483647 w 870"/>
                  <a:gd name="T107" fmla="*/ 2147483647 h 134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70"/>
                  <a:gd name="T163" fmla="*/ 0 h 1344"/>
                  <a:gd name="T164" fmla="*/ 870 w 870"/>
                  <a:gd name="T165" fmla="*/ 1344 h 134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70" h="1344">
                    <a:moveTo>
                      <a:pt x="36" y="912"/>
                    </a:moveTo>
                    <a:lnTo>
                      <a:pt x="60" y="924"/>
                    </a:lnTo>
                    <a:lnTo>
                      <a:pt x="66" y="936"/>
                    </a:lnTo>
                    <a:lnTo>
                      <a:pt x="84" y="936"/>
                    </a:lnTo>
                    <a:lnTo>
                      <a:pt x="96" y="942"/>
                    </a:lnTo>
                    <a:lnTo>
                      <a:pt x="102" y="948"/>
                    </a:lnTo>
                    <a:lnTo>
                      <a:pt x="108" y="960"/>
                    </a:lnTo>
                    <a:lnTo>
                      <a:pt x="108" y="966"/>
                    </a:lnTo>
                    <a:lnTo>
                      <a:pt x="114" y="972"/>
                    </a:lnTo>
                    <a:lnTo>
                      <a:pt x="126" y="978"/>
                    </a:lnTo>
                    <a:lnTo>
                      <a:pt x="138" y="978"/>
                    </a:lnTo>
                    <a:lnTo>
                      <a:pt x="144" y="972"/>
                    </a:lnTo>
                    <a:lnTo>
                      <a:pt x="156" y="978"/>
                    </a:lnTo>
                    <a:lnTo>
                      <a:pt x="162" y="984"/>
                    </a:lnTo>
                    <a:lnTo>
                      <a:pt x="186" y="984"/>
                    </a:lnTo>
                    <a:lnTo>
                      <a:pt x="186" y="972"/>
                    </a:lnTo>
                    <a:lnTo>
                      <a:pt x="192" y="966"/>
                    </a:lnTo>
                    <a:lnTo>
                      <a:pt x="198" y="966"/>
                    </a:lnTo>
                    <a:lnTo>
                      <a:pt x="210" y="972"/>
                    </a:lnTo>
                    <a:lnTo>
                      <a:pt x="210" y="978"/>
                    </a:lnTo>
                    <a:lnTo>
                      <a:pt x="216" y="984"/>
                    </a:lnTo>
                    <a:lnTo>
                      <a:pt x="216" y="990"/>
                    </a:lnTo>
                    <a:lnTo>
                      <a:pt x="228" y="1002"/>
                    </a:lnTo>
                    <a:lnTo>
                      <a:pt x="264" y="1002"/>
                    </a:lnTo>
                    <a:lnTo>
                      <a:pt x="276" y="1008"/>
                    </a:lnTo>
                    <a:lnTo>
                      <a:pt x="282" y="1014"/>
                    </a:lnTo>
                    <a:lnTo>
                      <a:pt x="294" y="1020"/>
                    </a:lnTo>
                    <a:lnTo>
                      <a:pt x="312" y="1038"/>
                    </a:lnTo>
                    <a:lnTo>
                      <a:pt x="324" y="1044"/>
                    </a:lnTo>
                    <a:lnTo>
                      <a:pt x="330" y="1050"/>
                    </a:lnTo>
                    <a:lnTo>
                      <a:pt x="342" y="1086"/>
                    </a:lnTo>
                    <a:lnTo>
                      <a:pt x="360" y="1086"/>
                    </a:lnTo>
                    <a:lnTo>
                      <a:pt x="372" y="1104"/>
                    </a:lnTo>
                    <a:lnTo>
                      <a:pt x="384" y="1104"/>
                    </a:lnTo>
                    <a:lnTo>
                      <a:pt x="390" y="1110"/>
                    </a:lnTo>
                    <a:lnTo>
                      <a:pt x="390" y="1134"/>
                    </a:lnTo>
                    <a:lnTo>
                      <a:pt x="396" y="1140"/>
                    </a:lnTo>
                    <a:lnTo>
                      <a:pt x="396" y="1146"/>
                    </a:lnTo>
                    <a:lnTo>
                      <a:pt x="408" y="1146"/>
                    </a:lnTo>
                    <a:lnTo>
                      <a:pt x="420" y="1152"/>
                    </a:lnTo>
                    <a:lnTo>
                      <a:pt x="426" y="1158"/>
                    </a:lnTo>
                    <a:lnTo>
                      <a:pt x="426" y="1164"/>
                    </a:lnTo>
                    <a:lnTo>
                      <a:pt x="420" y="1170"/>
                    </a:lnTo>
                    <a:lnTo>
                      <a:pt x="420" y="1194"/>
                    </a:lnTo>
                    <a:lnTo>
                      <a:pt x="432" y="1200"/>
                    </a:lnTo>
                    <a:lnTo>
                      <a:pt x="456" y="1206"/>
                    </a:lnTo>
                    <a:lnTo>
                      <a:pt x="492" y="1206"/>
                    </a:lnTo>
                    <a:lnTo>
                      <a:pt x="492" y="1194"/>
                    </a:lnTo>
                    <a:lnTo>
                      <a:pt x="504" y="1182"/>
                    </a:lnTo>
                    <a:lnTo>
                      <a:pt x="528" y="1182"/>
                    </a:lnTo>
                    <a:lnTo>
                      <a:pt x="534" y="1188"/>
                    </a:lnTo>
                    <a:lnTo>
                      <a:pt x="540" y="1188"/>
                    </a:lnTo>
                    <a:lnTo>
                      <a:pt x="546" y="1194"/>
                    </a:lnTo>
                    <a:lnTo>
                      <a:pt x="558" y="1194"/>
                    </a:lnTo>
                    <a:lnTo>
                      <a:pt x="570" y="1188"/>
                    </a:lnTo>
                    <a:lnTo>
                      <a:pt x="576" y="1182"/>
                    </a:lnTo>
                    <a:lnTo>
                      <a:pt x="588" y="1182"/>
                    </a:lnTo>
                    <a:lnTo>
                      <a:pt x="588" y="1188"/>
                    </a:lnTo>
                    <a:lnTo>
                      <a:pt x="594" y="1200"/>
                    </a:lnTo>
                    <a:lnTo>
                      <a:pt x="600" y="1206"/>
                    </a:lnTo>
                    <a:lnTo>
                      <a:pt x="624" y="1206"/>
                    </a:lnTo>
                    <a:lnTo>
                      <a:pt x="636" y="1212"/>
                    </a:lnTo>
                    <a:lnTo>
                      <a:pt x="642" y="1218"/>
                    </a:lnTo>
                    <a:lnTo>
                      <a:pt x="642" y="1236"/>
                    </a:lnTo>
                    <a:lnTo>
                      <a:pt x="636" y="1248"/>
                    </a:lnTo>
                    <a:lnTo>
                      <a:pt x="630" y="1254"/>
                    </a:lnTo>
                    <a:lnTo>
                      <a:pt x="624" y="1254"/>
                    </a:lnTo>
                    <a:lnTo>
                      <a:pt x="618" y="1260"/>
                    </a:lnTo>
                    <a:lnTo>
                      <a:pt x="618" y="1266"/>
                    </a:lnTo>
                    <a:lnTo>
                      <a:pt x="606" y="1290"/>
                    </a:lnTo>
                    <a:lnTo>
                      <a:pt x="606" y="1308"/>
                    </a:lnTo>
                    <a:lnTo>
                      <a:pt x="612" y="1314"/>
                    </a:lnTo>
                    <a:lnTo>
                      <a:pt x="630" y="1314"/>
                    </a:lnTo>
                    <a:lnTo>
                      <a:pt x="642" y="1332"/>
                    </a:lnTo>
                    <a:lnTo>
                      <a:pt x="660" y="1344"/>
                    </a:lnTo>
                    <a:lnTo>
                      <a:pt x="660" y="1308"/>
                    </a:lnTo>
                    <a:lnTo>
                      <a:pt x="666" y="1236"/>
                    </a:lnTo>
                    <a:lnTo>
                      <a:pt x="684" y="1188"/>
                    </a:lnTo>
                    <a:lnTo>
                      <a:pt x="678" y="1140"/>
                    </a:lnTo>
                    <a:lnTo>
                      <a:pt x="690" y="1128"/>
                    </a:lnTo>
                    <a:lnTo>
                      <a:pt x="696" y="1116"/>
                    </a:lnTo>
                    <a:lnTo>
                      <a:pt x="696" y="1104"/>
                    </a:lnTo>
                    <a:lnTo>
                      <a:pt x="690" y="1092"/>
                    </a:lnTo>
                    <a:lnTo>
                      <a:pt x="678" y="1080"/>
                    </a:lnTo>
                    <a:lnTo>
                      <a:pt x="678" y="1074"/>
                    </a:lnTo>
                    <a:lnTo>
                      <a:pt x="672" y="1068"/>
                    </a:lnTo>
                    <a:lnTo>
                      <a:pt x="672" y="1044"/>
                    </a:lnTo>
                    <a:lnTo>
                      <a:pt x="666" y="1038"/>
                    </a:lnTo>
                    <a:lnTo>
                      <a:pt x="654" y="1032"/>
                    </a:lnTo>
                    <a:lnTo>
                      <a:pt x="642" y="1020"/>
                    </a:lnTo>
                    <a:lnTo>
                      <a:pt x="636" y="1020"/>
                    </a:lnTo>
                    <a:lnTo>
                      <a:pt x="642" y="954"/>
                    </a:lnTo>
                    <a:lnTo>
                      <a:pt x="672" y="948"/>
                    </a:lnTo>
                    <a:lnTo>
                      <a:pt x="678" y="954"/>
                    </a:lnTo>
                    <a:lnTo>
                      <a:pt x="708" y="954"/>
                    </a:lnTo>
                    <a:lnTo>
                      <a:pt x="714" y="948"/>
                    </a:lnTo>
                    <a:lnTo>
                      <a:pt x="714" y="942"/>
                    </a:lnTo>
                    <a:lnTo>
                      <a:pt x="708" y="936"/>
                    </a:lnTo>
                    <a:lnTo>
                      <a:pt x="708" y="930"/>
                    </a:lnTo>
                    <a:lnTo>
                      <a:pt x="696" y="918"/>
                    </a:lnTo>
                    <a:lnTo>
                      <a:pt x="684" y="924"/>
                    </a:lnTo>
                    <a:lnTo>
                      <a:pt x="660" y="912"/>
                    </a:lnTo>
                    <a:lnTo>
                      <a:pt x="660" y="900"/>
                    </a:lnTo>
                    <a:lnTo>
                      <a:pt x="654" y="888"/>
                    </a:lnTo>
                    <a:lnTo>
                      <a:pt x="654" y="876"/>
                    </a:lnTo>
                    <a:lnTo>
                      <a:pt x="660" y="864"/>
                    </a:lnTo>
                    <a:lnTo>
                      <a:pt x="666" y="858"/>
                    </a:lnTo>
                    <a:lnTo>
                      <a:pt x="684" y="858"/>
                    </a:lnTo>
                    <a:lnTo>
                      <a:pt x="696" y="870"/>
                    </a:lnTo>
                    <a:lnTo>
                      <a:pt x="762" y="864"/>
                    </a:lnTo>
                    <a:lnTo>
                      <a:pt x="762" y="846"/>
                    </a:lnTo>
                    <a:lnTo>
                      <a:pt x="768" y="840"/>
                    </a:lnTo>
                    <a:lnTo>
                      <a:pt x="774" y="840"/>
                    </a:lnTo>
                    <a:lnTo>
                      <a:pt x="798" y="864"/>
                    </a:lnTo>
                    <a:lnTo>
                      <a:pt x="828" y="834"/>
                    </a:lnTo>
                    <a:lnTo>
                      <a:pt x="834" y="834"/>
                    </a:lnTo>
                    <a:lnTo>
                      <a:pt x="834" y="846"/>
                    </a:lnTo>
                    <a:lnTo>
                      <a:pt x="840" y="852"/>
                    </a:lnTo>
                    <a:lnTo>
                      <a:pt x="840" y="864"/>
                    </a:lnTo>
                    <a:lnTo>
                      <a:pt x="846" y="876"/>
                    </a:lnTo>
                    <a:lnTo>
                      <a:pt x="846" y="906"/>
                    </a:lnTo>
                    <a:lnTo>
                      <a:pt x="870" y="906"/>
                    </a:lnTo>
                    <a:lnTo>
                      <a:pt x="864" y="900"/>
                    </a:lnTo>
                    <a:lnTo>
                      <a:pt x="864" y="882"/>
                    </a:lnTo>
                    <a:lnTo>
                      <a:pt x="858" y="870"/>
                    </a:lnTo>
                    <a:lnTo>
                      <a:pt x="858" y="852"/>
                    </a:lnTo>
                    <a:lnTo>
                      <a:pt x="852" y="846"/>
                    </a:lnTo>
                    <a:lnTo>
                      <a:pt x="852" y="828"/>
                    </a:lnTo>
                    <a:lnTo>
                      <a:pt x="846" y="822"/>
                    </a:lnTo>
                    <a:lnTo>
                      <a:pt x="846" y="798"/>
                    </a:lnTo>
                    <a:lnTo>
                      <a:pt x="834" y="798"/>
                    </a:lnTo>
                    <a:lnTo>
                      <a:pt x="822" y="786"/>
                    </a:lnTo>
                    <a:lnTo>
                      <a:pt x="798" y="774"/>
                    </a:lnTo>
                    <a:lnTo>
                      <a:pt x="804" y="774"/>
                    </a:lnTo>
                    <a:lnTo>
                      <a:pt x="834" y="744"/>
                    </a:lnTo>
                    <a:lnTo>
                      <a:pt x="840" y="732"/>
                    </a:lnTo>
                    <a:lnTo>
                      <a:pt x="840" y="726"/>
                    </a:lnTo>
                    <a:lnTo>
                      <a:pt x="834" y="714"/>
                    </a:lnTo>
                    <a:lnTo>
                      <a:pt x="822" y="708"/>
                    </a:lnTo>
                    <a:lnTo>
                      <a:pt x="816" y="696"/>
                    </a:lnTo>
                    <a:lnTo>
                      <a:pt x="816" y="672"/>
                    </a:lnTo>
                    <a:lnTo>
                      <a:pt x="804" y="672"/>
                    </a:lnTo>
                    <a:lnTo>
                      <a:pt x="798" y="666"/>
                    </a:lnTo>
                    <a:lnTo>
                      <a:pt x="798" y="654"/>
                    </a:lnTo>
                    <a:lnTo>
                      <a:pt x="804" y="642"/>
                    </a:lnTo>
                    <a:lnTo>
                      <a:pt x="804" y="612"/>
                    </a:lnTo>
                    <a:lnTo>
                      <a:pt x="798" y="600"/>
                    </a:lnTo>
                    <a:lnTo>
                      <a:pt x="798" y="576"/>
                    </a:lnTo>
                    <a:lnTo>
                      <a:pt x="810" y="564"/>
                    </a:lnTo>
                    <a:lnTo>
                      <a:pt x="816" y="564"/>
                    </a:lnTo>
                    <a:lnTo>
                      <a:pt x="822" y="558"/>
                    </a:lnTo>
                    <a:lnTo>
                      <a:pt x="822" y="534"/>
                    </a:lnTo>
                    <a:lnTo>
                      <a:pt x="840" y="516"/>
                    </a:lnTo>
                    <a:lnTo>
                      <a:pt x="840" y="504"/>
                    </a:lnTo>
                    <a:lnTo>
                      <a:pt x="834" y="498"/>
                    </a:lnTo>
                    <a:lnTo>
                      <a:pt x="816" y="498"/>
                    </a:lnTo>
                    <a:lnTo>
                      <a:pt x="804" y="504"/>
                    </a:lnTo>
                    <a:lnTo>
                      <a:pt x="798" y="510"/>
                    </a:lnTo>
                    <a:lnTo>
                      <a:pt x="774" y="504"/>
                    </a:lnTo>
                    <a:lnTo>
                      <a:pt x="768" y="510"/>
                    </a:lnTo>
                    <a:lnTo>
                      <a:pt x="744" y="510"/>
                    </a:lnTo>
                    <a:lnTo>
                      <a:pt x="738" y="504"/>
                    </a:lnTo>
                    <a:lnTo>
                      <a:pt x="720" y="504"/>
                    </a:lnTo>
                    <a:lnTo>
                      <a:pt x="720" y="510"/>
                    </a:lnTo>
                    <a:lnTo>
                      <a:pt x="696" y="510"/>
                    </a:lnTo>
                    <a:lnTo>
                      <a:pt x="672" y="486"/>
                    </a:lnTo>
                    <a:lnTo>
                      <a:pt x="666" y="468"/>
                    </a:lnTo>
                    <a:lnTo>
                      <a:pt x="660" y="456"/>
                    </a:lnTo>
                    <a:lnTo>
                      <a:pt x="654" y="450"/>
                    </a:lnTo>
                    <a:lnTo>
                      <a:pt x="654" y="444"/>
                    </a:lnTo>
                    <a:lnTo>
                      <a:pt x="630" y="444"/>
                    </a:lnTo>
                    <a:lnTo>
                      <a:pt x="618" y="438"/>
                    </a:lnTo>
                    <a:lnTo>
                      <a:pt x="612" y="432"/>
                    </a:lnTo>
                    <a:lnTo>
                      <a:pt x="600" y="432"/>
                    </a:lnTo>
                    <a:lnTo>
                      <a:pt x="600" y="438"/>
                    </a:lnTo>
                    <a:lnTo>
                      <a:pt x="594" y="444"/>
                    </a:lnTo>
                    <a:lnTo>
                      <a:pt x="582" y="444"/>
                    </a:lnTo>
                    <a:lnTo>
                      <a:pt x="570" y="438"/>
                    </a:lnTo>
                    <a:lnTo>
                      <a:pt x="564" y="438"/>
                    </a:lnTo>
                    <a:lnTo>
                      <a:pt x="552" y="432"/>
                    </a:lnTo>
                    <a:lnTo>
                      <a:pt x="540" y="432"/>
                    </a:lnTo>
                    <a:lnTo>
                      <a:pt x="534" y="438"/>
                    </a:lnTo>
                    <a:lnTo>
                      <a:pt x="510" y="438"/>
                    </a:lnTo>
                    <a:lnTo>
                      <a:pt x="504" y="432"/>
                    </a:lnTo>
                    <a:lnTo>
                      <a:pt x="498" y="420"/>
                    </a:lnTo>
                    <a:lnTo>
                      <a:pt x="498" y="408"/>
                    </a:lnTo>
                    <a:lnTo>
                      <a:pt x="486" y="408"/>
                    </a:lnTo>
                    <a:lnTo>
                      <a:pt x="486" y="366"/>
                    </a:lnTo>
                    <a:lnTo>
                      <a:pt x="498" y="342"/>
                    </a:lnTo>
                    <a:lnTo>
                      <a:pt x="498" y="330"/>
                    </a:lnTo>
                    <a:lnTo>
                      <a:pt x="492" y="324"/>
                    </a:lnTo>
                    <a:lnTo>
                      <a:pt x="480" y="318"/>
                    </a:lnTo>
                    <a:lnTo>
                      <a:pt x="474" y="312"/>
                    </a:lnTo>
                    <a:lnTo>
                      <a:pt x="474" y="276"/>
                    </a:lnTo>
                    <a:lnTo>
                      <a:pt x="468" y="264"/>
                    </a:lnTo>
                    <a:lnTo>
                      <a:pt x="456" y="252"/>
                    </a:lnTo>
                    <a:lnTo>
                      <a:pt x="450" y="252"/>
                    </a:lnTo>
                    <a:lnTo>
                      <a:pt x="438" y="264"/>
                    </a:lnTo>
                    <a:lnTo>
                      <a:pt x="438" y="270"/>
                    </a:lnTo>
                    <a:lnTo>
                      <a:pt x="432" y="264"/>
                    </a:lnTo>
                    <a:lnTo>
                      <a:pt x="432" y="252"/>
                    </a:lnTo>
                    <a:lnTo>
                      <a:pt x="438" y="240"/>
                    </a:lnTo>
                    <a:lnTo>
                      <a:pt x="462" y="216"/>
                    </a:lnTo>
                    <a:lnTo>
                      <a:pt x="462" y="192"/>
                    </a:lnTo>
                    <a:lnTo>
                      <a:pt x="468" y="186"/>
                    </a:lnTo>
                    <a:lnTo>
                      <a:pt x="468" y="168"/>
                    </a:lnTo>
                    <a:lnTo>
                      <a:pt x="480" y="132"/>
                    </a:lnTo>
                    <a:lnTo>
                      <a:pt x="504" y="108"/>
                    </a:lnTo>
                    <a:lnTo>
                      <a:pt x="522" y="102"/>
                    </a:lnTo>
                    <a:lnTo>
                      <a:pt x="534" y="90"/>
                    </a:lnTo>
                    <a:lnTo>
                      <a:pt x="540" y="78"/>
                    </a:lnTo>
                    <a:lnTo>
                      <a:pt x="540" y="72"/>
                    </a:lnTo>
                    <a:lnTo>
                      <a:pt x="546" y="66"/>
                    </a:lnTo>
                    <a:lnTo>
                      <a:pt x="558" y="66"/>
                    </a:lnTo>
                    <a:lnTo>
                      <a:pt x="564" y="60"/>
                    </a:lnTo>
                    <a:lnTo>
                      <a:pt x="570" y="60"/>
                    </a:lnTo>
                    <a:lnTo>
                      <a:pt x="576" y="54"/>
                    </a:lnTo>
                    <a:lnTo>
                      <a:pt x="582" y="54"/>
                    </a:lnTo>
                    <a:lnTo>
                      <a:pt x="600" y="36"/>
                    </a:lnTo>
                    <a:lnTo>
                      <a:pt x="600" y="12"/>
                    </a:lnTo>
                    <a:lnTo>
                      <a:pt x="594" y="6"/>
                    </a:lnTo>
                    <a:lnTo>
                      <a:pt x="582" y="0"/>
                    </a:lnTo>
                    <a:lnTo>
                      <a:pt x="570" y="6"/>
                    </a:lnTo>
                    <a:lnTo>
                      <a:pt x="546" y="6"/>
                    </a:lnTo>
                    <a:lnTo>
                      <a:pt x="540" y="12"/>
                    </a:lnTo>
                    <a:lnTo>
                      <a:pt x="534" y="12"/>
                    </a:lnTo>
                    <a:lnTo>
                      <a:pt x="522" y="24"/>
                    </a:lnTo>
                    <a:lnTo>
                      <a:pt x="522" y="36"/>
                    </a:lnTo>
                    <a:lnTo>
                      <a:pt x="516" y="48"/>
                    </a:lnTo>
                    <a:lnTo>
                      <a:pt x="504" y="60"/>
                    </a:lnTo>
                    <a:lnTo>
                      <a:pt x="492" y="60"/>
                    </a:lnTo>
                    <a:lnTo>
                      <a:pt x="480" y="54"/>
                    </a:lnTo>
                    <a:lnTo>
                      <a:pt x="474" y="54"/>
                    </a:lnTo>
                    <a:lnTo>
                      <a:pt x="444" y="84"/>
                    </a:lnTo>
                    <a:lnTo>
                      <a:pt x="444" y="90"/>
                    </a:lnTo>
                    <a:lnTo>
                      <a:pt x="408" y="102"/>
                    </a:lnTo>
                    <a:lnTo>
                      <a:pt x="402" y="96"/>
                    </a:lnTo>
                    <a:lnTo>
                      <a:pt x="390" y="90"/>
                    </a:lnTo>
                    <a:lnTo>
                      <a:pt x="384" y="90"/>
                    </a:lnTo>
                    <a:lnTo>
                      <a:pt x="378" y="102"/>
                    </a:lnTo>
                    <a:lnTo>
                      <a:pt x="378" y="120"/>
                    </a:lnTo>
                    <a:lnTo>
                      <a:pt x="372" y="132"/>
                    </a:lnTo>
                    <a:lnTo>
                      <a:pt x="366" y="138"/>
                    </a:lnTo>
                    <a:lnTo>
                      <a:pt x="354" y="138"/>
                    </a:lnTo>
                    <a:lnTo>
                      <a:pt x="354" y="132"/>
                    </a:lnTo>
                    <a:lnTo>
                      <a:pt x="360" y="126"/>
                    </a:lnTo>
                    <a:lnTo>
                      <a:pt x="354" y="120"/>
                    </a:lnTo>
                    <a:lnTo>
                      <a:pt x="342" y="120"/>
                    </a:lnTo>
                    <a:lnTo>
                      <a:pt x="330" y="126"/>
                    </a:lnTo>
                    <a:lnTo>
                      <a:pt x="318" y="126"/>
                    </a:lnTo>
                    <a:lnTo>
                      <a:pt x="312" y="132"/>
                    </a:lnTo>
                    <a:lnTo>
                      <a:pt x="306" y="132"/>
                    </a:lnTo>
                    <a:lnTo>
                      <a:pt x="300" y="144"/>
                    </a:lnTo>
                    <a:lnTo>
                      <a:pt x="288" y="150"/>
                    </a:lnTo>
                    <a:lnTo>
                      <a:pt x="282" y="162"/>
                    </a:lnTo>
                    <a:lnTo>
                      <a:pt x="276" y="168"/>
                    </a:lnTo>
                    <a:lnTo>
                      <a:pt x="276" y="186"/>
                    </a:lnTo>
                    <a:lnTo>
                      <a:pt x="282" y="192"/>
                    </a:lnTo>
                    <a:lnTo>
                      <a:pt x="264" y="222"/>
                    </a:lnTo>
                    <a:lnTo>
                      <a:pt x="276" y="246"/>
                    </a:lnTo>
                    <a:lnTo>
                      <a:pt x="252" y="246"/>
                    </a:lnTo>
                    <a:lnTo>
                      <a:pt x="240" y="252"/>
                    </a:lnTo>
                    <a:lnTo>
                      <a:pt x="228" y="264"/>
                    </a:lnTo>
                    <a:lnTo>
                      <a:pt x="228" y="276"/>
                    </a:lnTo>
                    <a:lnTo>
                      <a:pt x="222" y="288"/>
                    </a:lnTo>
                    <a:lnTo>
                      <a:pt x="216" y="294"/>
                    </a:lnTo>
                    <a:lnTo>
                      <a:pt x="204" y="294"/>
                    </a:lnTo>
                    <a:lnTo>
                      <a:pt x="198" y="300"/>
                    </a:lnTo>
                    <a:lnTo>
                      <a:pt x="192" y="300"/>
                    </a:lnTo>
                    <a:lnTo>
                      <a:pt x="174" y="306"/>
                    </a:lnTo>
                    <a:lnTo>
                      <a:pt x="186" y="330"/>
                    </a:lnTo>
                    <a:lnTo>
                      <a:pt x="186" y="366"/>
                    </a:lnTo>
                    <a:lnTo>
                      <a:pt x="168" y="366"/>
                    </a:lnTo>
                    <a:lnTo>
                      <a:pt x="168" y="360"/>
                    </a:lnTo>
                    <a:lnTo>
                      <a:pt x="174" y="354"/>
                    </a:lnTo>
                    <a:lnTo>
                      <a:pt x="174" y="342"/>
                    </a:lnTo>
                    <a:lnTo>
                      <a:pt x="144" y="312"/>
                    </a:lnTo>
                    <a:lnTo>
                      <a:pt x="138" y="312"/>
                    </a:lnTo>
                    <a:lnTo>
                      <a:pt x="132" y="318"/>
                    </a:lnTo>
                    <a:lnTo>
                      <a:pt x="132" y="336"/>
                    </a:lnTo>
                    <a:lnTo>
                      <a:pt x="138" y="348"/>
                    </a:lnTo>
                    <a:lnTo>
                      <a:pt x="150" y="354"/>
                    </a:lnTo>
                    <a:lnTo>
                      <a:pt x="150" y="366"/>
                    </a:lnTo>
                    <a:lnTo>
                      <a:pt x="138" y="390"/>
                    </a:lnTo>
                    <a:lnTo>
                      <a:pt x="132" y="396"/>
                    </a:lnTo>
                    <a:lnTo>
                      <a:pt x="120" y="390"/>
                    </a:lnTo>
                    <a:lnTo>
                      <a:pt x="114" y="384"/>
                    </a:lnTo>
                    <a:lnTo>
                      <a:pt x="102" y="414"/>
                    </a:lnTo>
                    <a:lnTo>
                      <a:pt x="114" y="438"/>
                    </a:lnTo>
                    <a:lnTo>
                      <a:pt x="114" y="450"/>
                    </a:lnTo>
                    <a:lnTo>
                      <a:pt x="126" y="462"/>
                    </a:lnTo>
                    <a:lnTo>
                      <a:pt x="132" y="474"/>
                    </a:lnTo>
                    <a:lnTo>
                      <a:pt x="132" y="480"/>
                    </a:lnTo>
                    <a:lnTo>
                      <a:pt x="120" y="492"/>
                    </a:lnTo>
                    <a:lnTo>
                      <a:pt x="114" y="492"/>
                    </a:lnTo>
                    <a:lnTo>
                      <a:pt x="132" y="516"/>
                    </a:lnTo>
                    <a:lnTo>
                      <a:pt x="138" y="552"/>
                    </a:lnTo>
                    <a:lnTo>
                      <a:pt x="114" y="558"/>
                    </a:lnTo>
                    <a:lnTo>
                      <a:pt x="132" y="576"/>
                    </a:lnTo>
                    <a:lnTo>
                      <a:pt x="132" y="636"/>
                    </a:lnTo>
                    <a:lnTo>
                      <a:pt x="120" y="642"/>
                    </a:lnTo>
                    <a:lnTo>
                      <a:pt x="114" y="654"/>
                    </a:lnTo>
                    <a:lnTo>
                      <a:pt x="114" y="678"/>
                    </a:lnTo>
                    <a:lnTo>
                      <a:pt x="138" y="702"/>
                    </a:lnTo>
                    <a:lnTo>
                      <a:pt x="138" y="720"/>
                    </a:lnTo>
                    <a:lnTo>
                      <a:pt x="132" y="732"/>
                    </a:lnTo>
                    <a:lnTo>
                      <a:pt x="120" y="738"/>
                    </a:lnTo>
                    <a:lnTo>
                      <a:pt x="114" y="750"/>
                    </a:lnTo>
                    <a:lnTo>
                      <a:pt x="102" y="756"/>
                    </a:lnTo>
                    <a:lnTo>
                      <a:pt x="96" y="762"/>
                    </a:lnTo>
                    <a:lnTo>
                      <a:pt x="114" y="774"/>
                    </a:lnTo>
                    <a:lnTo>
                      <a:pt x="84" y="798"/>
                    </a:lnTo>
                    <a:lnTo>
                      <a:pt x="66" y="798"/>
                    </a:lnTo>
                    <a:lnTo>
                      <a:pt x="54" y="804"/>
                    </a:lnTo>
                    <a:lnTo>
                      <a:pt x="36" y="810"/>
                    </a:lnTo>
                    <a:lnTo>
                      <a:pt x="30" y="822"/>
                    </a:lnTo>
                    <a:lnTo>
                      <a:pt x="30" y="846"/>
                    </a:lnTo>
                    <a:lnTo>
                      <a:pt x="36" y="852"/>
                    </a:lnTo>
                    <a:lnTo>
                      <a:pt x="36" y="858"/>
                    </a:lnTo>
                    <a:lnTo>
                      <a:pt x="6" y="858"/>
                    </a:lnTo>
                    <a:lnTo>
                      <a:pt x="0" y="864"/>
                    </a:lnTo>
                    <a:lnTo>
                      <a:pt x="0" y="876"/>
                    </a:lnTo>
                    <a:lnTo>
                      <a:pt x="6" y="888"/>
                    </a:lnTo>
                    <a:lnTo>
                      <a:pt x="18" y="894"/>
                    </a:lnTo>
                    <a:lnTo>
                      <a:pt x="24" y="906"/>
                    </a:lnTo>
                    <a:lnTo>
                      <a:pt x="36" y="912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1" name="Chile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5296" y="7462"/>
                <a:ext cx="860" cy="2251"/>
              </a:xfrm>
              <a:custGeom>
                <a:avLst/>
                <a:gdLst>
                  <a:gd name="T0" fmla="*/ 2147483647 w 1158"/>
                  <a:gd name="T1" fmla="*/ 2147483647 h 3030"/>
                  <a:gd name="T2" fmla="*/ 2147483647 w 1158"/>
                  <a:gd name="T3" fmla="*/ 2147483647 h 3030"/>
                  <a:gd name="T4" fmla="*/ 2147483647 w 1158"/>
                  <a:gd name="T5" fmla="*/ 2147483647 h 3030"/>
                  <a:gd name="T6" fmla="*/ 2147483647 w 1158"/>
                  <a:gd name="T7" fmla="*/ 2147483647 h 3030"/>
                  <a:gd name="T8" fmla="*/ 2147483647 w 1158"/>
                  <a:gd name="T9" fmla="*/ 2147483647 h 3030"/>
                  <a:gd name="T10" fmla="*/ 2147483647 w 1158"/>
                  <a:gd name="T11" fmla="*/ 2147483647 h 3030"/>
                  <a:gd name="T12" fmla="*/ 2147483647 w 1158"/>
                  <a:gd name="T13" fmla="*/ 2147483647 h 3030"/>
                  <a:gd name="T14" fmla="*/ 2147483647 w 1158"/>
                  <a:gd name="T15" fmla="*/ 2147483647 h 3030"/>
                  <a:gd name="T16" fmla="*/ 2147483647 w 1158"/>
                  <a:gd name="T17" fmla="*/ 2147483647 h 3030"/>
                  <a:gd name="T18" fmla="*/ 2147483647 w 1158"/>
                  <a:gd name="T19" fmla="*/ 2147483647 h 3030"/>
                  <a:gd name="T20" fmla="*/ 2147483647 w 1158"/>
                  <a:gd name="T21" fmla="*/ 2147483647 h 3030"/>
                  <a:gd name="T22" fmla="*/ 2147483647 w 1158"/>
                  <a:gd name="T23" fmla="*/ 2147483647 h 3030"/>
                  <a:gd name="T24" fmla="*/ 2147483647 w 1158"/>
                  <a:gd name="T25" fmla="*/ 2147483647 h 3030"/>
                  <a:gd name="T26" fmla="*/ 2147483647 w 1158"/>
                  <a:gd name="T27" fmla="*/ 2147483647 h 3030"/>
                  <a:gd name="T28" fmla="*/ 2147483647 w 1158"/>
                  <a:gd name="T29" fmla="*/ 2147483647 h 3030"/>
                  <a:gd name="T30" fmla="*/ 2147483647 w 1158"/>
                  <a:gd name="T31" fmla="*/ 2147483647 h 3030"/>
                  <a:gd name="T32" fmla="*/ 2147483647 w 1158"/>
                  <a:gd name="T33" fmla="*/ 2147483647 h 3030"/>
                  <a:gd name="T34" fmla="*/ 2147483647 w 1158"/>
                  <a:gd name="T35" fmla="*/ 2147483647 h 3030"/>
                  <a:gd name="T36" fmla="*/ 2147483647 w 1158"/>
                  <a:gd name="T37" fmla="*/ 2147483647 h 3030"/>
                  <a:gd name="T38" fmla="*/ 2147483647 w 1158"/>
                  <a:gd name="T39" fmla="*/ 2147483647 h 3030"/>
                  <a:gd name="T40" fmla="*/ 2147483647 w 1158"/>
                  <a:gd name="T41" fmla="*/ 2147483647 h 3030"/>
                  <a:gd name="T42" fmla="*/ 2147483647 w 1158"/>
                  <a:gd name="T43" fmla="*/ 2147483647 h 3030"/>
                  <a:gd name="T44" fmla="*/ 2147483647 w 1158"/>
                  <a:gd name="T45" fmla="*/ 2147483647 h 3030"/>
                  <a:gd name="T46" fmla="*/ 2147483647 w 1158"/>
                  <a:gd name="T47" fmla="*/ 2147483647 h 3030"/>
                  <a:gd name="T48" fmla="*/ 2147483647 w 1158"/>
                  <a:gd name="T49" fmla="*/ 2147483647 h 3030"/>
                  <a:gd name="T50" fmla="*/ 2147483647 w 1158"/>
                  <a:gd name="T51" fmla="*/ 2147483647 h 3030"/>
                  <a:gd name="T52" fmla="*/ 2147483647 w 1158"/>
                  <a:gd name="T53" fmla="*/ 2147483647 h 3030"/>
                  <a:gd name="T54" fmla="*/ 2147483647 w 1158"/>
                  <a:gd name="T55" fmla="*/ 2147483647 h 3030"/>
                  <a:gd name="T56" fmla="*/ 2147483647 w 1158"/>
                  <a:gd name="T57" fmla="*/ 2147483647 h 3030"/>
                  <a:gd name="T58" fmla="*/ 2147483647 w 1158"/>
                  <a:gd name="T59" fmla="*/ 2147483647 h 3030"/>
                  <a:gd name="T60" fmla="*/ 2147483647 w 1158"/>
                  <a:gd name="T61" fmla="*/ 2147483647 h 3030"/>
                  <a:gd name="T62" fmla="*/ 2147483647 w 1158"/>
                  <a:gd name="T63" fmla="*/ 2147483647 h 3030"/>
                  <a:gd name="T64" fmla="*/ 2147483647 w 1158"/>
                  <a:gd name="T65" fmla="*/ 2147483647 h 3030"/>
                  <a:gd name="T66" fmla="*/ 2147483647 w 1158"/>
                  <a:gd name="T67" fmla="*/ 2147483647 h 3030"/>
                  <a:gd name="T68" fmla="*/ 2147483647 w 1158"/>
                  <a:gd name="T69" fmla="*/ 2147483647 h 3030"/>
                  <a:gd name="T70" fmla="*/ 2147483647 w 1158"/>
                  <a:gd name="T71" fmla="*/ 2147483647 h 3030"/>
                  <a:gd name="T72" fmla="*/ 2147483647 w 1158"/>
                  <a:gd name="T73" fmla="*/ 2147483647 h 3030"/>
                  <a:gd name="T74" fmla="*/ 2147483647 w 1158"/>
                  <a:gd name="T75" fmla="*/ 2147483647 h 3030"/>
                  <a:gd name="T76" fmla="*/ 2147483647 w 1158"/>
                  <a:gd name="T77" fmla="*/ 2147483647 h 3030"/>
                  <a:gd name="T78" fmla="*/ 0 w 1158"/>
                  <a:gd name="T79" fmla="*/ 2147483647 h 3030"/>
                  <a:gd name="T80" fmla="*/ 2147483647 w 1158"/>
                  <a:gd name="T81" fmla="*/ 2147483647 h 3030"/>
                  <a:gd name="T82" fmla="*/ 2147483647 w 1158"/>
                  <a:gd name="T83" fmla="*/ 2147483647 h 3030"/>
                  <a:gd name="T84" fmla="*/ 2147483647 w 1158"/>
                  <a:gd name="T85" fmla="*/ 2147483647 h 3030"/>
                  <a:gd name="T86" fmla="*/ 2147483647 w 1158"/>
                  <a:gd name="T87" fmla="*/ 2147483647 h 3030"/>
                  <a:gd name="T88" fmla="*/ 2147483647 w 1158"/>
                  <a:gd name="T89" fmla="*/ 2147483647 h 3030"/>
                  <a:gd name="T90" fmla="*/ 2147483647 w 1158"/>
                  <a:gd name="T91" fmla="*/ 2147483647 h 3030"/>
                  <a:gd name="T92" fmla="*/ 2147483647 w 1158"/>
                  <a:gd name="T93" fmla="*/ 2147483647 h 3030"/>
                  <a:gd name="T94" fmla="*/ 2147483647 w 1158"/>
                  <a:gd name="T95" fmla="*/ 2147483647 h 3030"/>
                  <a:gd name="T96" fmla="*/ 2147483647 w 1158"/>
                  <a:gd name="T97" fmla="*/ 2147483647 h 3030"/>
                  <a:gd name="T98" fmla="*/ 2147483647 w 1158"/>
                  <a:gd name="T99" fmla="*/ 2147483647 h 3030"/>
                  <a:gd name="T100" fmla="*/ 2147483647 w 1158"/>
                  <a:gd name="T101" fmla="*/ 2147483647 h 3030"/>
                  <a:gd name="T102" fmla="*/ 2147483647 w 1158"/>
                  <a:gd name="T103" fmla="*/ 2147483647 h 3030"/>
                  <a:gd name="T104" fmla="*/ 2147483647 w 1158"/>
                  <a:gd name="T105" fmla="*/ 2147483647 h 3030"/>
                  <a:gd name="T106" fmla="*/ 2147483647 w 1158"/>
                  <a:gd name="T107" fmla="*/ 2147483647 h 3030"/>
                  <a:gd name="T108" fmla="*/ 2147483647 w 1158"/>
                  <a:gd name="T109" fmla="*/ 2147483647 h 3030"/>
                  <a:gd name="T110" fmla="*/ 2147483647 w 1158"/>
                  <a:gd name="T111" fmla="*/ 2147483647 h 3030"/>
                  <a:gd name="T112" fmla="*/ 2147483647 w 1158"/>
                  <a:gd name="T113" fmla="*/ 2147483647 h 3030"/>
                  <a:gd name="T114" fmla="*/ 2147483647 w 1158"/>
                  <a:gd name="T115" fmla="*/ 2147483647 h 3030"/>
                  <a:gd name="T116" fmla="*/ 2147483647 w 1158"/>
                  <a:gd name="T117" fmla="*/ 2147483647 h 3030"/>
                  <a:gd name="T118" fmla="*/ 2147483647 w 1158"/>
                  <a:gd name="T119" fmla="*/ 2147483647 h 3030"/>
                  <a:gd name="T120" fmla="*/ 2147483647 w 1158"/>
                  <a:gd name="T121" fmla="*/ 2147483647 h 3030"/>
                  <a:gd name="T122" fmla="*/ 2147483647 w 1158"/>
                  <a:gd name="T123" fmla="*/ 2147483647 h 303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158"/>
                  <a:gd name="T187" fmla="*/ 0 h 3030"/>
                  <a:gd name="T188" fmla="*/ 1158 w 1158"/>
                  <a:gd name="T189" fmla="*/ 3030 h 303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158" h="3030">
                    <a:moveTo>
                      <a:pt x="1014" y="2910"/>
                    </a:moveTo>
                    <a:lnTo>
                      <a:pt x="984" y="2898"/>
                    </a:lnTo>
                    <a:lnTo>
                      <a:pt x="966" y="2880"/>
                    </a:lnTo>
                    <a:lnTo>
                      <a:pt x="948" y="2874"/>
                    </a:lnTo>
                    <a:lnTo>
                      <a:pt x="942" y="2862"/>
                    </a:lnTo>
                    <a:lnTo>
                      <a:pt x="936" y="2856"/>
                    </a:lnTo>
                    <a:lnTo>
                      <a:pt x="936" y="2850"/>
                    </a:lnTo>
                    <a:lnTo>
                      <a:pt x="906" y="2850"/>
                    </a:lnTo>
                    <a:lnTo>
                      <a:pt x="912" y="2832"/>
                    </a:lnTo>
                    <a:lnTo>
                      <a:pt x="870" y="2796"/>
                    </a:lnTo>
                    <a:lnTo>
                      <a:pt x="840" y="2802"/>
                    </a:lnTo>
                    <a:lnTo>
                      <a:pt x="828" y="2796"/>
                    </a:lnTo>
                    <a:lnTo>
                      <a:pt x="816" y="2808"/>
                    </a:lnTo>
                    <a:lnTo>
                      <a:pt x="792" y="2814"/>
                    </a:lnTo>
                    <a:lnTo>
                      <a:pt x="798" y="2832"/>
                    </a:lnTo>
                    <a:lnTo>
                      <a:pt x="780" y="2832"/>
                    </a:lnTo>
                    <a:lnTo>
                      <a:pt x="780" y="2862"/>
                    </a:lnTo>
                    <a:lnTo>
                      <a:pt x="786" y="2868"/>
                    </a:lnTo>
                    <a:lnTo>
                      <a:pt x="798" y="2868"/>
                    </a:lnTo>
                    <a:lnTo>
                      <a:pt x="810" y="2862"/>
                    </a:lnTo>
                    <a:lnTo>
                      <a:pt x="816" y="2856"/>
                    </a:lnTo>
                    <a:lnTo>
                      <a:pt x="828" y="2850"/>
                    </a:lnTo>
                    <a:lnTo>
                      <a:pt x="834" y="2844"/>
                    </a:lnTo>
                    <a:lnTo>
                      <a:pt x="858" y="2856"/>
                    </a:lnTo>
                    <a:lnTo>
                      <a:pt x="858" y="2874"/>
                    </a:lnTo>
                    <a:lnTo>
                      <a:pt x="846" y="2880"/>
                    </a:lnTo>
                    <a:lnTo>
                      <a:pt x="828" y="2898"/>
                    </a:lnTo>
                    <a:lnTo>
                      <a:pt x="822" y="2898"/>
                    </a:lnTo>
                    <a:lnTo>
                      <a:pt x="828" y="2904"/>
                    </a:lnTo>
                    <a:lnTo>
                      <a:pt x="882" y="2922"/>
                    </a:lnTo>
                    <a:lnTo>
                      <a:pt x="912" y="2928"/>
                    </a:lnTo>
                    <a:lnTo>
                      <a:pt x="924" y="2934"/>
                    </a:lnTo>
                    <a:lnTo>
                      <a:pt x="906" y="2958"/>
                    </a:lnTo>
                    <a:lnTo>
                      <a:pt x="906" y="2952"/>
                    </a:lnTo>
                    <a:lnTo>
                      <a:pt x="894" y="2940"/>
                    </a:lnTo>
                    <a:lnTo>
                      <a:pt x="876" y="2940"/>
                    </a:lnTo>
                    <a:lnTo>
                      <a:pt x="870" y="2946"/>
                    </a:lnTo>
                    <a:lnTo>
                      <a:pt x="870" y="2952"/>
                    </a:lnTo>
                    <a:lnTo>
                      <a:pt x="852" y="2928"/>
                    </a:lnTo>
                    <a:lnTo>
                      <a:pt x="834" y="2934"/>
                    </a:lnTo>
                    <a:lnTo>
                      <a:pt x="846" y="2946"/>
                    </a:lnTo>
                    <a:lnTo>
                      <a:pt x="816" y="2940"/>
                    </a:lnTo>
                    <a:lnTo>
                      <a:pt x="822" y="2946"/>
                    </a:lnTo>
                    <a:lnTo>
                      <a:pt x="828" y="2958"/>
                    </a:lnTo>
                    <a:lnTo>
                      <a:pt x="834" y="2964"/>
                    </a:lnTo>
                    <a:lnTo>
                      <a:pt x="894" y="2964"/>
                    </a:lnTo>
                    <a:lnTo>
                      <a:pt x="906" y="2970"/>
                    </a:lnTo>
                    <a:lnTo>
                      <a:pt x="1050" y="2970"/>
                    </a:lnTo>
                    <a:lnTo>
                      <a:pt x="1074" y="2982"/>
                    </a:lnTo>
                    <a:lnTo>
                      <a:pt x="1080" y="2988"/>
                    </a:lnTo>
                    <a:lnTo>
                      <a:pt x="1086" y="2988"/>
                    </a:lnTo>
                    <a:lnTo>
                      <a:pt x="1122" y="2970"/>
                    </a:lnTo>
                    <a:lnTo>
                      <a:pt x="1140" y="2976"/>
                    </a:lnTo>
                    <a:lnTo>
                      <a:pt x="1152" y="2976"/>
                    </a:lnTo>
                    <a:lnTo>
                      <a:pt x="1158" y="2952"/>
                    </a:lnTo>
                    <a:lnTo>
                      <a:pt x="1140" y="2952"/>
                    </a:lnTo>
                    <a:lnTo>
                      <a:pt x="1086" y="2940"/>
                    </a:lnTo>
                    <a:lnTo>
                      <a:pt x="1014" y="2910"/>
                    </a:lnTo>
                    <a:close/>
                    <a:moveTo>
                      <a:pt x="990" y="2988"/>
                    </a:moveTo>
                    <a:lnTo>
                      <a:pt x="1014" y="3000"/>
                    </a:lnTo>
                    <a:lnTo>
                      <a:pt x="1068" y="3006"/>
                    </a:lnTo>
                    <a:lnTo>
                      <a:pt x="1038" y="2982"/>
                    </a:lnTo>
                    <a:lnTo>
                      <a:pt x="990" y="2988"/>
                    </a:lnTo>
                    <a:close/>
                    <a:moveTo>
                      <a:pt x="960" y="2994"/>
                    </a:moveTo>
                    <a:lnTo>
                      <a:pt x="966" y="2982"/>
                    </a:lnTo>
                    <a:lnTo>
                      <a:pt x="888" y="2982"/>
                    </a:lnTo>
                    <a:lnTo>
                      <a:pt x="906" y="3012"/>
                    </a:lnTo>
                    <a:lnTo>
                      <a:pt x="936" y="3018"/>
                    </a:lnTo>
                    <a:lnTo>
                      <a:pt x="930" y="3006"/>
                    </a:lnTo>
                    <a:lnTo>
                      <a:pt x="936" y="3000"/>
                    </a:lnTo>
                    <a:lnTo>
                      <a:pt x="948" y="3012"/>
                    </a:lnTo>
                    <a:lnTo>
                      <a:pt x="996" y="3012"/>
                    </a:lnTo>
                    <a:lnTo>
                      <a:pt x="1008" y="3030"/>
                    </a:lnTo>
                    <a:lnTo>
                      <a:pt x="1026" y="3030"/>
                    </a:lnTo>
                    <a:lnTo>
                      <a:pt x="996" y="3000"/>
                    </a:lnTo>
                    <a:lnTo>
                      <a:pt x="960" y="2994"/>
                    </a:lnTo>
                    <a:close/>
                    <a:moveTo>
                      <a:pt x="804" y="2946"/>
                    </a:moveTo>
                    <a:lnTo>
                      <a:pt x="744" y="2940"/>
                    </a:lnTo>
                    <a:lnTo>
                      <a:pt x="750" y="2958"/>
                    </a:lnTo>
                    <a:lnTo>
                      <a:pt x="792" y="2958"/>
                    </a:lnTo>
                    <a:lnTo>
                      <a:pt x="804" y="2976"/>
                    </a:lnTo>
                    <a:lnTo>
                      <a:pt x="864" y="3000"/>
                    </a:lnTo>
                    <a:lnTo>
                      <a:pt x="828" y="2970"/>
                    </a:lnTo>
                    <a:lnTo>
                      <a:pt x="804" y="2946"/>
                    </a:lnTo>
                    <a:close/>
                    <a:moveTo>
                      <a:pt x="804" y="2880"/>
                    </a:moveTo>
                    <a:lnTo>
                      <a:pt x="786" y="2898"/>
                    </a:lnTo>
                    <a:lnTo>
                      <a:pt x="792" y="2928"/>
                    </a:lnTo>
                    <a:lnTo>
                      <a:pt x="816" y="2922"/>
                    </a:lnTo>
                    <a:lnTo>
                      <a:pt x="804" y="2880"/>
                    </a:lnTo>
                    <a:close/>
                    <a:moveTo>
                      <a:pt x="774" y="2928"/>
                    </a:moveTo>
                    <a:lnTo>
                      <a:pt x="768" y="2910"/>
                    </a:lnTo>
                    <a:lnTo>
                      <a:pt x="720" y="2898"/>
                    </a:lnTo>
                    <a:lnTo>
                      <a:pt x="708" y="2916"/>
                    </a:lnTo>
                    <a:lnTo>
                      <a:pt x="708" y="2934"/>
                    </a:lnTo>
                    <a:lnTo>
                      <a:pt x="744" y="2922"/>
                    </a:lnTo>
                    <a:lnTo>
                      <a:pt x="774" y="2928"/>
                    </a:lnTo>
                    <a:close/>
                    <a:moveTo>
                      <a:pt x="612" y="2772"/>
                    </a:moveTo>
                    <a:lnTo>
                      <a:pt x="606" y="2766"/>
                    </a:lnTo>
                    <a:lnTo>
                      <a:pt x="594" y="2766"/>
                    </a:lnTo>
                    <a:lnTo>
                      <a:pt x="588" y="2760"/>
                    </a:lnTo>
                    <a:lnTo>
                      <a:pt x="570" y="2760"/>
                    </a:lnTo>
                    <a:lnTo>
                      <a:pt x="570" y="2766"/>
                    </a:lnTo>
                    <a:lnTo>
                      <a:pt x="564" y="2778"/>
                    </a:lnTo>
                    <a:lnTo>
                      <a:pt x="564" y="2808"/>
                    </a:lnTo>
                    <a:lnTo>
                      <a:pt x="570" y="2808"/>
                    </a:lnTo>
                    <a:lnTo>
                      <a:pt x="576" y="2802"/>
                    </a:lnTo>
                    <a:lnTo>
                      <a:pt x="588" y="2802"/>
                    </a:lnTo>
                    <a:lnTo>
                      <a:pt x="594" y="2796"/>
                    </a:lnTo>
                    <a:lnTo>
                      <a:pt x="600" y="2820"/>
                    </a:lnTo>
                    <a:lnTo>
                      <a:pt x="630" y="2808"/>
                    </a:lnTo>
                    <a:lnTo>
                      <a:pt x="612" y="2790"/>
                    </a:lnTo>
                    <a:lnTo>
                      <a:pt x="618" y="2772"/>
                    </a:lnTo>
                    <a:lnTo>
                      <a:pt x="612" y="2772"/>
                    </a:lnTo>
                    <a:close/>
                    <a:moveTo>
                      <a:pt x="552" y="2826"/>
                    </a:moveTo>
                    <a:lnTo>
                      <a:pt x="516" y="2808"/>
                    </a:lnTo>
                    <a:lnTo>
                      <a:pt x="546" y="2832"/>
                    </a:lnTo>
                    <a:lnTo>
                      <a:pt x="588" y="2844"/>
                    </a:lnTo>
                    <a:lnTo>
                      <a:pt x="606" y="2850"/>
                    </a:lnTo>
                    <a:lnTo>
                      <a:pt x="588" y="2832"/>
                    </a:lnTo>
                    <a:lnTo>
                      <a:pt x="552" y="2826"/>
                    </a:lnTo>
                    <a:close/>
                    <a:moveTo>
                      <a:pt x="552" y="2748"/>
                    </a:moveTo>
                    <a:lnTo>
                      <a:pt x="534" y="2730"/>
                    </a:lnTo>
                    <a:lnTo>
                      <a:pt x="528" y="2766"/>
                    </a:lnTo>
                    <a:lnTo>
                      <a:pt x="504" y="2772"/>
                    </a:lnTo>
                    <a:lnTo>
                      <a:pt x="546" y="2784"/>
                    </a:lnTo>
                    <a:lnTo>
                      <a:pt x="552" y="2748"/>
                    </a:lnTo>
                    <a:close/>
                    <a:moveTo>
                      <a:pt x="444" y="2736"/>
                    </a:moveTo>
                    <a:lnTo>
                      <a:pt x="480" y="2772"/>
                    </a:lnTo>
                    <a:lnTo>
                      <a:pt x="492" y="2760"/>
                    </a:lnTo>
                    <a:lnTo>
                      <a:pt x="462" y="2724"/>
                    </a:lnTo>
                    <a:lnTo>
                      <a:pt x="444" y="2736"/>
                    </a:lnTo>
                    <a:close/>
                    <a:moveTo>
                      <a:pt x="516" y="2724"/>
                    </a:moveTo>
                    <a:lnTo>
                      <a:pt x="504" y="2718"/>
                    </a:lnTo>
                    <a:lnTo>
                      <a:pt x="492" y="2730"/>
                    </a:lnTo>
                    <a:lnTo>
                      <a:pt x="504" y="2748"/>
                    </a:lnTo>
                    <a:lnTo>
                      <a:pt x="516" y="2724"/>
                    </a:lnTo>
                    <a:close/>
                    <a:moveTo>
                      <a:pt x="456" y="2706"/>
                    </a:moveTo>
                    <a:lnTo>
                      <a:pt x="462" y="2676"/>
                    </a:lnTo>
                    <a:lnTo>
                      <a:pt x="456" y="2640"/>
                    </a:lnTo>
                    <a:lnTo>
                      <a:pt x="438" y="2634"/>
                    </a:lnTo>
                    <a:lnTo>
                      <a:pt x="438" y="2652"/>
                    </a:lnTo>
                    <a:lnTo>
                      <a:pt x="408" y="2646"/>
                    </a:lnTo>
                    <a:lnTo>
                      <a:pt x="432" y="2682"/>
                    </a:lnTo>
                    <a:lnTo>
                      <a:pt x="426" y="2724"/>
                    </a:lnTo>
                    <a:lnTo>
                      <a:pt x="456" y="2706"/>
                    </a:lnTo>
                    <a:close/>
                    <a:moveTo>
                      <a:pt x="366" y="2622"/>
                    </a:moveTo>
                    <a:lnTo>
                      <a:pt x="384" y="2628"/>
                    </a:lnTo>
                    <a:lnTo>
                      <a:pt x="390" y="2658"/>
                    </a:lnTo>
                    <a:lnTo>
                      <a:pt x="396" y="2628"/>
                    </a:lnTo>
                    <a:lnTo>
                      <a:pt x="402" y="2604"/>
                    </a:lnTo>
                    <a:lnTo>
                      <a:pt x="372" y="2598"/>
                    </a:lnTo>
                    <a:lnTo>
                      <a:pt x="366" y="2622"/>
                    </a:lnTo>
                    <a:close/>
                    <a:moveTo>
                      <a:pt x="372" y="2586"/>
                    </a:moveTo>
                    <a:lnTo>
                      <a:pt x="378" y="2586"/>
                    </a:lnTo>
                    <a:lnTo>
                      <a:pt x="378" y="2580"/>
                    </a:lnTo>
                    <a:lnTo>
                      <a:pt x="384" y="2574"/>
                    </a:lnTo>
                    <a:lnTo>
                      <a:pt x="414" y="2598"/>
                    </a:lnTo>
                    <a:lnTo>
                      <a:pt x="414" y="2574"/>
                    </a:lnTo>
                    <a:lnTo>
                      <a:pt x="384" y="2544"/>
                    </a:lnTo>
                    <a:lnTo>
                      <a:pt x="378" y="2532"/>
                    </a:lnTo>
                    <a:lnTo>
                      <a:pt x="372" y="2526"/>
                    </a:lnTo>
                    <a:lnTo>
                      <a:pt x="360" y="2502"/>
                    </a:lnTo>
                    <a:lnTo>
                      <a:pt x="360" y="2490"/>
                    </a:lnTo>
                    <a:lnTo>
                      <a:pt x="342" y="2454"/>
                    </a:lnTo>
                    <a:lnTo>
                      <a:pt x="330" y="2448"/>
                    </a:lnTo>
                    <a:lnTo>
                      <a:pt x="324" y="2442"/>
                    </a:lnTo>
                    <a:lnTo>
                      <a:pt x="318" y="2442"/>
                    </a:lnTo>
                    <a:lnTo>
                      <a:pt x="312" y="2448"/>
                    </a:lnTo>
                    <a:lnTo>
                      <a:pt x="312" y="2454"/>
                    </a:lnTo>
                    <a:lnTo>
                      <a:pt x="294" y="2448"/>
                    </a:lnTo>
                    <a:lnTo>
                      <a:pt x="288" y="2454"/>
                    </a:lnTo>
                    <a:lnTo>
                      <a:pt x="288" y="2466"/>
                    </a:lnTo>
                    <a:lnTo>
                      <a:pt x="282" y="2472"/>
                    </a:lnTo>
                    <a:lnTo>
                      <a:pt x="282" y="2490"/>
                    </a:lnTo>
                    <a:lnTo>
                      <a:pt x="330" y="2490"/>
                    </a:lnTo>
                    <a:lnTo>
                      <a:pt x="312" y="2532"/>
                    </a:lnTo>
                    <a:lnTo>
                      <a:pt x="324" y="2532"/>
                    </a:lnTo>
                    <a:lnTo>
                      <a:pt x="348" y="2508"/>
                    </a:lnTo>
                    <a:lnTo>
                      <a:pt x="342" y="2532"/>
                    </a:lnTo>
                    <a:lnTo>
                      <a:pt x="342" y="2538"/>
                    </a:lnTo>
                    <a:lnTo>
                      <a:pt x="348" y="2544"/>
                    </a:lnTo>
                    <a:lnTo>
                      <a:pt x="366" y="2580"/>
                    </a:lnTo>
                    <a:lnTo>
                      <a:pt x="366" y="2586"/>
                    </a:lnTo>
                    <a:lnTo>
                      <a:pt x="372" y="2586"/>
                    </a:lnTo>
                    <a:close/>
                    <a:moveTo>
                      <a:pt x="246" y="2082"/>
                    </a:moveTo>
                    <a:lnTo>
                      <a:pt x="246" y="2034"/>
                    </a:lnTo>
                    <a:lnTo>
                      <a:pt x="216" y="2004"/>
                    </a:lnTo>
                    <a:lnTo>
                      <a:pt x="234" y="1992"/>
                    </a:lnTo>
                    <a:lnTo>
                      <a:pt x="210" y="1968"/>
                    </a:lnTo>
                    <a:lnTo>
                      <a:pt x="174" y="1956"/>
                    </a:lnTo>
                    <a:lnTo>
                      <a:pt x="174" y="1986"/>
                    </a:lnTo>
                    <a:lnTo>
                      <a:pt x="180" y="1998"/>
                    </a:lnTo>
                    <a:lnTo>
                      <a:pt x="180" y="2004"/>
                    </a:lnTo>
                    <a:lnTo>
                      <a:pt x="192" y="2016"/>
                    </a:lnTo>
                    <a:lnTo>
                      <a:pt x="198" y="2028"/>
                    </a:lnTo>
                    <a:lnTo>
                      <a:pt x="204" y="2034"/>
                    </a:lnTo>
                    <a:lnTo>
                      <a:pt x="204" y="2046"/>
                    </a:lnTo>
                    <a:lnTo>
                      <a:pt x="198" y="2064"/>
                    </a:lnTo>
                    <a:lnTo>
                      <a:pt x="246" y="2082"/>
                    </a:lnTo>
                    <a:close/>
                    <a:moveTo>
                      <a:pt x="246" y="2178"/>
                    </a:moveTo>
                    <a:lnTo>
                      <a:pt x="258" y="2190"/>
                    </a:lnTo>
                    <a:lnTo>
                      <a:pt x="282" y="2190"/>
                    </a:lnTo>
                    <a:lnTo>
                      <a:pt x="294" y="2172"/>
                    </a:lnTo>
                    <a:lnTo>
                      <a:pt x="264" y="2178"/>
                    </a:lnTo>
                    <a:lnTo>
                      <a:pt x="246" y="2178"/>
                    </a:lnTo>
                    <a:close/>
                    <a:moveTo>
                      <a:pt x="282" y="2220"/>
                    </a:moveTo>
                    <a:lnTo>
                      <a:pt x="282" y="2238"/>
                    </a:lnTo>
                    <a:lnTo>
                      <a:pt x="306" y="2256"/>
                    </a:lnTo>
                    <a:lnTo>
                      <a:pt x="306" y="2232"/>
                    </a:lnTo>
                    <a:lnTo>
                      <a:pt x="294" y="2208"/>
                    </a:lnTo>
                    <a:lnTo>
                      <a:pt x="258" y="2208"/>
                    </a:lnTo>
                    <a:lnTo>
                      <a:pt x="282" y="2220"/>
                    </a:lnTo>
                    <a:close/>
                    <a:moveTo>
                      <a:pt x="318" y="2190"/>
                    </a:moveTo>
                    <a:lnTo>
                      <a:pt x="324" y="2184"/>
                    </a:lnTo>
                    <a:lnTo>
                      <a:pt x="336" y="2178"/>
                    </a:lnTo>
                    <a:lnTo>
                      <a:pt x="348" y="2166"/>
                    </a:lnTo>
                    <a:lnTo>
                      <a:pt x="336" y="2154"/>
                    </a:lnTo>
                    <a:lnTo>
                      <a:pt x="324" y="2154"/>
                    </a:lnTo>
                    <a:lnTo>
                      <a:pt x="312" y="2160"/>
                    </a:lnTo>
                    <a:lnTo>
                      <a:pt x="306" y="2166"/>
                    </a:lnTo>
                    <a:lnTo>
                      <a:pt x="306" y="2184"/>
                    </a:lnTo>
                    <a:lnTo>
                      <a:pt x="312" y="2190"/>
                    </a:lnTo>
                    <a:lnTo>
                      <a:pt x="318" y="2190"/>
                    </a:lnTo>
                    <a:close/>
                    <a:moveTo>
                      <a:pt x="252" y="2112"/>
                    </a:moveTo>
                    <a:lnTo>
                      <a:pt x="240" y="2118"/>
                    </a:lnTo>
                    <a:lnTo>
                      <a:pt x="240" y="2136"/>
                    </a:lnTo>
                    <a:lnTo>
                      <a:pt x="252" y="2136"/>
                    </a:lnTo>
                    <a:lnTo>
                      <a:pt x="264" y="2124"/>
                    </a:lnTo>
                    <a:lnTo>
                      <a:pt x="264" y="2106"/>
                    </a:lnTo>
                    <a:lnTo>
                      <a:pt x="258" y="2106"/>
                    </a:lnTo>
                    <a:lnTo>
                      <a:pt x="252" y="2112"/>
                    </a:lnTo>
                    <a:close/>
                    <a:moveTo>
                      <a:pt x="234" y="2154"/>
                    </a:moveTo>
                    <a:lnTo>
                      <a:pt x="216" y="2154"/>
                    </a:lnTo>
                    <a:lnTo>
                      <a:pt x="228" y="2178"/>
                    </a:lnTo>
                    <a:lnTo>
                      <a:pt x="234" y="2154"/>
                    </a:lnTo>
                    <a:close/>
                    <a:moveTo>
                      <a:pt x="714" y="2874"/>
                    </a:moveTo>
                    <a:lnTo>
                      <a:pt x="726" y="2874"/>
                    </a:lnTo>
                    <a:lnTo>
                      <a:pt x="726" y="2886"/>
                    </a:lnTo>
                    <a:lnTo>
                      <a:pt x="768" y="2886"/>
                    </a:lnTo>
                    <a:lnTo>
                      <a:pt x="774" y="2880"/>
                    </a:lnTo>
                    <a:lnTo>
                      <a:pt x="774" y="2874"/>
                    </a:lnTo>
                    <a:lnTo>
                      <a:pt x="744" y="2844"/>
                    </a:lnTo>
                    <a:lnTo>
                      <a:pt x="744" y="2808"/>
                    </a:lnTo>
                    <a:lnTo>
                      <a:pt x="786" y="2802"/>
                    </a:lnTo>
                    <a:lnTo>
                      <a:pt x="780" y="2790"/>
                    </a:lnTo>
                    <a:lnTo>
                      <a:pt x="804" y="2790"/>
                    </a:lnTo>
                    <a:lnTo>
                      <a:pt x="816" y="2772"/>
                    </a:lnTo>
                    <a:lnTo>
                      <a:pt x="792" y="2754"/>
                    </a:lnTo>
                    <a:lnTo>
                      <a:pt x="696" y="2754"/>
                    </a:lnTo>
                    <a:lnTo>
                      <a:pt x="684" y="2760"/>
                    </a:lnTo>
                    <a:lnTo>
                      <a:pt x="672" y="2760"/>
                    </a:lnTo>
                    <a:lnTo>
                      <a:pt x="654" y="2742"/>
                    </a:lnTo>
                    <a:lnTo>
                      <a:pt x="618" y="2724"/>
                    </a:lnTo>
                    <a:lnTo>
                      <a:pt x="606" y="2706"/>
                    </a:lnTo>
                    <a:lnTo>
                      <a:pt x="588" y="2682"/>
                    </a:lnTo>
                    <a:lnTo>
                      <a:pt x="588" y="2658"/>
                    </a:lnTo>
                    <a:lnTo>
                      <a:pt x="576" y="2646"/>
                    </a:lnTo>
                    <a:lnTo>
                      <a:pt x="564" y="2640"/>
                    </a:lnTo>
                    <a:lnTo>
                      <a:pt x="546" y="2640"/>
                    </a:lnTo>
                    <a:lnTo>
                      <a:pt x="534" y="2652"/>
                    </a:lnTo>
                    <a:lnTo>
                      <a:pt x="528" y="2652"/>
                    </a:lnTo>
                    <a:lnTo>
                      <a:pt x="516" y="2646"/>
                    </a:lnTo>
                    <a:lnTo>
                      <a:pt x="510" y="2640"/>
                    </a:lnTo>
                    <a:lnTo>
                      <a:pt x="510" y="2628"/>
                    </a:lnTo>
                    <a:lnTo>
                      <a:pt x="504" y="2622"/>
                    </a:lnTo>
                    <a:lnTo>
                      <a:pt x="504" y="2616"/>
                    </a:lnTo>
                    <a:lnTo>
                      <a:pt x="474" y="2610"/>
                    </a:lnTo>
                    <a:lnTo>
                      <a:pt x="474" y="2574"/>
                    </a:lnTo>
                    <a:lnTo>
                      <a:pt x="468" y="2568"/>
                    </a:lnTo>
                    <a:lnTo>
                      <a:pt x="462" y="2556"/>
                    </a:lnTo>
                    <a:lnTo>
                      <a:pt x="462" y="2544"/>
                    </a:lnTo>
                    <a:lnTo>
                      <a:pt x="474" y="2538"/>
                    </a:lnTo>
                    <a:lnTo>
                      <a:pt x="474" y="2514"/>
                    </a:lnTo>
                    <a:lnTo>
                      <a:pt x="480" y="2514"/>
                    </a:lnTo>
                    <a:lnTo>
                      <a:pt x="486" y="2508"/>
                    </a:lnTo>
                    <a:lnTo>
                      <a:pt x="492" y="2508"/>
                    </a:lnTo>
                    <a:lnTo>
                      <a:pt x="498" y="2502"/>
                    </a:lnTo>
                    <a:lnTo>
                      <a:pt x="498" y="2496"/>
                    </a:lnTo>
                    <a:lnTo>
                      <a:pt x="474" y="2472"/>
                    </a:lnTo>
                    <a:lnTo>
                      <a:pt x="480" y="2466"/>
                    </a:lnTo>
                    <a:lnTo>
                      <a:pt x="492" y="2460"/>
                    </a:lnTo>
                    <a:lnTo>
                      <a:pt x="498" y="2460"/>
                    </a:lnTo>
                    <a:lnTo>
                      <a:pt x="498" y="2454"/>
                    </a:lnTo>
                    <a:lnTo>
                      <a:pt x="474" y="2430"/>
                    </a:lnTo>
                    <a:lnTo>
                      <a:pt x="468" y="2430"/>
                    </a:lnTo>
                    <a:lnTo>
                      <a:pt x="474" y="2388"/>
                    </a:lnTo>
                    <a:lnTo>
                      <a:pt x="486" y="2382"/>
                    </a:lnTo>
                    <a:lnTo>
                      <a:pt x="474" y="2358"/>
                    </a:lnTo>
                    <a:lnTo>
                      <a:pt x="480" y="2322"/>
                    </a:lnTo>
                    <a:lnTo>
                      <a:pt x="456" y="2298"/>
                    </a:lnTo>
                    <a:lnTo>
                      <a:pt x="462" y="2274"/>
                    </a:lnTo>
                    <a:lnTo>
                      <a:pt x="438" y="2256"/>
                    </a:lnTo>
                    <a:lnTo>
                      <a:pt x="450" y="2244"/>
                    </a:lnTo>
                    <a:lnTo>
                      <a:pt x="456" y="2232"/>
                    </a:lnTo>
                    <a:lnTo>
                      <a:pt x="462" y="2226"/>
                    </a:lnTo>
                    <a:lnTo>
                      <a:pt x="438" y="2202"/>
                    </a:lnTo>
                    <a:lnTo>
                      <a:pt x="426" y="2202"/>
                    </a:lnTo>
                    <a:lnTo>
                      <a:pt x="420" y="2196"/>
                    </a:lnTo>
                    <a:lnTo>
                      <a:pt x="408" y="2190"/>
                    </a:lnTo>
                    <a:lnTo>
                      <a:pt x="402" y="2190"/>
                    </a:lnTo>
                    <a:lnTo>
                      <a:pt x="396" y="2184"/>
                    </a:lnTo>
                    <a:lnTo>
                      <a:pt x="414" y="2184"/>
                    </a:lnTo>
                    <a:lnTo>
                      <a:pt x="426" y="2178"/>
                    </a:lnTo>
                    <a:lnTo>
                      <a:pt x="438" y="2178"/>
                    </a:lnTo>
                    <a:lnTo>
                      <a:pt x="444" y="2172"/>
                    </a:lnTo>
                    <a:lnTo>
                      <a:pt x="444" y="2166"/>
                    </a:lnTo>
                    <a:lnTo>
                      <a:pt x="432" y="2160"/>
                    </a:lnTo>
                    <a:lnTo>
                      <a:pt x="402" y="2160"/>
                    </a:lnTo>
                    <a:lnTo>
                      <a:pt x="390" y="2148"/>
                    </a:lnTo>
                    <a:lnTo>
                      <a:pt x="390" y="2118"/>
                    </a:lnTo>
                    <a:lnTo>
                      <a:pt x="384" y="2106"/>
                    </a:lnTo>
                    <a:lnTo>
                      <a:pt x="384" y="2100"/>
                    </a:lnTo>
                    <a:lnTo>
                      <a:pt x="378" y="2094"/>
                    </a:lnTo>
                    <a:lnTo>
                      <a:pt x="366" y="2088"/>
                    </a:lnTo>
                    <a:lnTo>
                      <a:pt x="360" y="2088"/>
                    </a:lnTo>
                    <a:lnTo>
                      <a:pt x="366" y="2058"/>
                    </a:lnTo>
                    <a:lnTo>
                      <a:pt x="342" y="2046"/>
                    </a:lnTo>
                    <a:lnTo>
                      <a:pt x="336" y="2040"/>
                    </a:lnTo>
                    <a:lnTo>
                      <a:pt x="336" y="2028"/>
                    </a:lnTo>
                    <a:lnTo>
                      <a:pt x="330" y="2016"/>
                    </a:lnTo>
                    <a:lnTo>
                      <a:pt x="330" y="1998"/>
                    </a:lnTo>
                    <a:lnTo>
                      <a:pt x="324" y="1986"/>
                    </a:lnTo>
                    <a:lnTo>
                      <a:pt x="324" y="1974"/>
                    </a:lnTo>
                    <a:lnTo>
                      <a:pt x="330" y="1968"/>
                    </a:lnTo>
                    <a:lnTo>
                      <a:pt x="342" y="1962"/>
                    </a:lnTo>
                    <a:lnTo>
                      <a:pt x="348" y="1962"/>
                    </a:lnTo>
                    <a:lnTo>
                      <a:pt x="336" y="1950"/>
                    </a:lnTo>
                    <a:lnTo>
                      <a:pt x="324" y="1944"/>
                    </a:lnTo>
                    <a:lnTo>
                      <a:pt x="306" y="1926"/>
                    </a:lnTo>
                    <a:lnTo>
                      <a:pt x="300" y="1914"/>
                    </a:lnTo>
                    <a:lnTo>
                      <a:pt x="300" y="1890"/>
                    </a:lnTo>
                    <a:lnTo>
                      <a:pt x="294" y="1878"/>
                    </a:lnTo>
                    <a:lnTo>
                      <a:pt x="288" y="1872"/>
                    </a:lnTo>
                    <a:lnTo>
                      <a:pt x="288" y="1842"/>
                    </a:lnTo>
                    <a:lnTo>
                      <a:pt x="294" y="1836"/>
                    </a:lnTo>
                    <a:lnTo>
                      <a:pt x="294" y="1824"/>
                    </a:lnTo>
                    <a:lnTo>
                      <a:pt x="276" y="1812"/>
                    </a:lnTo>
                    <a:lnTo>
                      <a:pt x="276" y="1806"/>
                    </a:lnTo>
                    <a:lnTo>
                      <a:pt x="282" y="1794"/>
                    </a:lnTo>
                    <a:lnTo>
                      <a:pt x="282" y="1788"/>
                    </a:lnTo>
                    <a:lnTo>
                      <a:pt x="264" y="1770"/>
                    </a:lnTo>
                    <a:lnTo>
                      <a:pt x="282" y="1758"/>
                    </a:lnTo>
                    <a:lnTo>
                      <a:pt x="270" y="1716"/>
                    </a:lnTo>
                    <a:lnTo>
                      <a:pt x="276" y="1716"/>
                    </a:lnTo>
                    <a:lnTo>
                      <a:pt x="282" y="1710"/>
                    </a:lnTo>
                    <a:lnTo>
                      <a:pt x="294" y="1704"/>
                    </a:lnTo>
                    <a:lnTo>
                      <a:pt x="300" y="1692"/>
                    </a:lnTo>
                    <a:lnTo>
                      <a:pt x="300" y="1686"/>
                    </a:lnTo>
                    <a:lnTo>
                      <a:pt x="282" y="1668"/>
                    </a:lnTo>
                    <a:lnTo>
                      <a:pt x="276" y="1668"/>
                    </a:lnTo>
                    <a:lnTo>
                      <a:pt x="276" y="1650"/>
                    </a:lnTo>
                    <a:lnTo>
                      <a:pt x="246" y="1626"/>
                    </a:lnTo>
                    <a:lnTo>
                      <a:pt x="246" y="1578"/>
                    </a:lnTo>
                    <a:lnTo>
                      <a:pt x="240" y="1566"/>
                    </a:lnTo>
                    <a:lnTo>
                      <a:pt x="234" y="1548"/>
                    </a:lnTo>
                    <a:lnTo>
                      <a:pt x="234" y="1536"/>
                    </a:lnTo>
                    <a:lnTo>
                      <a:pt x="228" y="1530"/>
                    </a:lnTo>
                    <a:lnTo>
                      <a:pt x="228" y="1524"/>
                    </a:lnTo>
                    <a:lnTo>
                      <a:pt x="252" y="1518"/>
                    </a:lnTo>
                    <a:lnTo>
                      <a:pt x="258" y="1500"/>
                    </a:lnTo>
                    <a:lnTo>
                      <a:pt x="258" y="1494"/>
                    </a:lnTo>
                    <a:lnTo>
                      <a:pt x="264" y="1482"/>
                    </a:lnTo>
                    <a:lnTo>
                      <a:pt x="264" y="1470"/>
                    </a:lnTo>
                    <a:lnTo>
                      <a:pt x="258" y="1464"/>
                    </a:lnTo>
                    <a:lnTo>
                      <a:pt x="252" y="1452"/>
                    </a:lnTo>
                    <a:lnTo>
                      <a:pt x="246" y="1446"/>
                    </a:lnTo>
                    <a:lnTo>
                      <a:pt x="240" y="1434"/>
                    </a:lnTo>
                    <a:lnTo>
                      <a:pt x="234" y="1428"/>
                    </a:lnTo>
                    <a:lnTo>
                      <a:pt x="246" y="1428"/>
                    </a:lnTo>
                    <a:lnTo>
                      <a:pt x="246" y="1398"/>
                    </a:lnTo>
                    <a:lnTo>
                      <a:pt x="252" y="1380"/>
                    </a:lnTo>
                    <a:lnTo>
                      <a:pt x="252" y="1356"/>
                    </a:lnTo>
                    <a:lnTo>
                      <a:pt x="270" y="1338"/>
                    </a:lnTo>
                    <a:lnTo>
                      <a:pt x="270" y="1332"/>
                    </a:lnTo>
                    <a:lnTo>
                      <a:pt x="264" y="1320"/>
                    </a:lnTo>
                    <a:lnTo>
                      <a:pt x="258" y="1314"/>
                    </a:lnTo>
                    <a:lnTo>
                      <a:pt x="252" y="1302"/>
                    </a:lnTo>
                    <a:lnTo>
                      <a:pt x="246" y="1260"/>
                    </a:lnTo>
                    <a:lnTo>
                      <a:pt x="222" y="1260"/>
                    </a:lnTo>
                    <a:lnTo>
                      <a:pt x="210" y="1248"/>
                    </a:lnTo>
                    <a:lnTo>
                      <a:pt x="210" y="1236"/>
                    </a:lnTo>
                    <a:lnTo>
                      <a:pt x="216" y="1230"/>
                    </a:lnTo>
                    <a:lnTo>
                      <a:pt x="210" y="1218"/>
                    </a:lnTo>
                    <a:lnTo>
                      <a:pt x="198" y="1188"/>
                    </a:lnTo>
                    <a:lnTo>
                      <a:pt x="180" y="1170"/>
                    </a:lnTo>
                    <a:lnTo>
                      <a:pt x="180" y="1164"/>
                    </a:lnTo>
                    <a:lnTo>
                      <a:pt x="186" y="1158"/>
                    </a:lnTo>
                    <a:lnTo>
                      <a:pt x="186" y="1146"/>
                    </a:lnTo>
                    <a:lnTo>
                      <a:pt x="168" y="1128"/>
                    </a:lnTo>
                    <a:lnTo>
                      <a:pt x="156" y="1122"/>
                    </a:lnTo>
                    <a:lnTo>
                      <a:pt x="156" y="1116"/>
                    </a:lnTo>
                    <a:lnTo>
                      <a:pt x="150" y="1110"/>
                    </a:lnTo>
                    <a:lnTo>
                      <a:pt x="150" y="1086"/>
                    </a:lnTo>
                    <a:lnTo>
                      <a:pt x="156" y="1086"/>
                    </a:lnTo>
                    <a:lnTo>
                      <a:pt x="168" y="1080"/>
                    </a:lnTo>
                    <a:lnTo>
                      <a:pt x="162" y="1026"/>
                    </a:lnTo>
                    <a:lnTo>
                      <a:pt x="186" y="1026"/>
                    </a:lnTo>
                    <a:lnTo>
                      <a:pt x="186" y="1020"/>
                    </a:lnTo>
                    <a:lnTo>
                      <a:pt x="180" y="1008"/>
                    </a:lnTo>
                    <a:lnTo>
                      <a:pt x="168" y="972"/>
                    </a:lnTo>
                    <a:lnTo>
                      <a:pt x="156" y="948"/>
                    </a:lnTo>
                    <a:lnTo>
                      <a:pt x="156" y="936"/>
                    </a:lnTo>
                    <a:lnTo>
                      <a:pt x="168" y="924"/>
                    </a:lnTo>
                    <a:lnTo>
                      <a:pt x="168" y="858"/>
                    </a:lnTo>
                    <a:lnTo>
                      <a:pt x="174" y="852"/>
                    </a:lnTo>
                    <a:lnTo>
                      <a:pt x="180" y="840"/>
                    </a:lnTo>
                    <a:lnTo>
                      <a:pt x="192" y="828"/>
                    </a:lnTo>
                    <a:lnTo>
                      <a:pt x="192" y="816"/>
                    </a:lnTo>
                    <a:lnTo>
                      <a:pt x="198" y="804"/>
                    </a:lnTo>
                    <a:lnTo>
                      <a:pt x="198" y="792"/>
                    </a:lnTo>
                    <a:lnTo>
                      <a:pt x="204" y="774"/>
                    </a:lnTo>
                    <a:lnTo>
                      <a:pt x="204" y="762"/>
                    </a:lnTo>
                    <a:lnTo>
                      <a:pt x="222" y="762"/>
                    </a:lnTo>
                    <a:lnTo>
                      <a:pt x="228" y="756"/>
                    </a:lnTo>
                    <a:lnTo>
                      <a:pt x="240" y="750"/>
                    </a:lnTo>
                    <a:lnTo>
                      <a:pt x="240" y="738"/>
                    </a:lnTo>
                    <a:lnTo>
                      <a:pt x="234" y="726"/>
                    </a:lnTo>
                    <a:lnTo>
                      <a:pt x="210" y="714"/>
                    </a:lnTo>
                    <a:lnTo>
                      <a:pt x="204" y="708"/>
                    </a:lnTo>
                    <a:lnTo>
                      <a:pt x="198" y="708"/>
                    </a:lnTo>
                    <a:lnTo>
                      <a:pt x="204" y="708"/>
                    </a:lnTo>
                    <a:lnTo>
                      <a:pt x="216" y="696"/>
                    </a:lnTo>
                    <a:lnTo>
                      <a:pt x="222" y="684"/>
                    </a:lnTo>
                    <a:lnTo>
                      <a:pt x="228" y="678"/>
                    </a:lnTo>
                    <a:lnTo>
                      <a:pt x="222" y="666"/>
                    </a:lnTo>
                    <a:lnTo>
                      <a:pt x="210" y="654"/>
                    </a:lnTo>
                    <a:lnTo>
                      <a:pt x="198" y="648"/>
                    </a:lnTo>
                    <a:lnTo>
                      <a:pt x="192" y="642"/>
                    </a:lnTo>
                    <a:lnTo>
                      <a:pt x="192" y="624"/>
                    </a:lnTo>
                    <a:lnTo>
                      <a:pt x="216" y="600"/>
                    </a:lnTo>
                    <a:lnTo>
                      <a:pt x="216" y="594"/>
                    </a:lnTo>
                    <a:lnTo>
                      <a:pt x="204" y="594"/>
                    </a:lnTo>
                    <a:lnTo>
                      <a:pt x="192" y="588"/>
                    </a:lnTo>
                    <a:lnTo>
                      <a:pt x="186" y="582"/>
                    </a:lnTo>
                    <a:lnTo>
                      <a:pt x="186" y="576"/>
                    </a:lnTo>
                    <a:lnTo>
                      <a:pt x="192" y="570"/>
                    </a:lnTo>
                    <a:lnTo>
                      <a:pt x="198" y="558"/>
                    </a:lnTo>
                    <a:lnTo>
                      <a:pt x="210" y="552"/>
                    </a:lnTo>
                    <a:lnTo>
                      <a:pt x="222" y="540"/>
                    </a:lnTo>
                    <a:lnTo>
                      <a:pt x="240" y="534"/>
                    </a:lnTo>
                    <a:lnTo>
                      <a:pt x="252" y="528"/>
                    </a:lnTo>
                    <a:lnTo>
                      <a:pt x="258" y="522"/>
                    </a:lnTo>
                    <a:lnTo>
                      <a:pt x="264" y="522"/>
                    </a:lnTo>
                    <a:lnTo>
                      <a:pt x="276" y="438"/>
                    </a:lnTo>
                    <a:lnTo>
                      <a:pt x="264" y="420"/>
                    </a:lnTo>
                    <a:lnTo>
                      <a:pt x="222" y="420"/>
                    </a:lnTo>
                    <a:lnTo>
                      <a:pt x="216" y="408"/>
                    </a:lnTo>
                    <a:lnTo>
                      <a:pt x="216" y="384"/>
                    </a:lnTo>
                    <a:lnTo>
                      <a:pt x="192" y="360"/>
                    </a:lnTo>
                    <a:lnTo>
                      <a:pt x="192" y="294"/>
                    </a:lnTo>
                    <a:lnTo>
                      <a:pt x="186" y="288"/>
                    </a:lnTo>
                    <a:lnTo>
                      <a:pt x="174" y="282"/>
                    </a:lnTo>
                    <a:lnTo>
                      <a:pt x="168" y="276"/>
                    </a:lnTo>
                    <a:lnTo>
                      <a:pt x="156" y="270"/>
                    </a:lnTo>
                    <a:lnTo>
                      <a:pt x="150" y="264"/>
                    </a:lnTo>
                    <a:lnTo>
                      <a:pt x="144" y="264"/>
                    </a:lnTo>
                    <a:lnTo>
                      <a:pt x="144" y="240"/>
                    </a:lnTo>
                    <a:lnTo>
                      <a:pt x="138" y="234"/>
                    </a:lnTo>
                    <a:lnTo>
                      <a:pt x="132" y="222"/>
                    </a:lnTo>
                    <a:lnTo>
                      <a:pt x="132" y="210"/>
                    </a:lnTo>
                    <a:lnTo>
                      <a:pt x="138" y="204"/>
                    </a:lnTo>
                    <a:lnTo>
                      <a:pt x="144" y="192"/>
                    </a:lnTo>
                    <a:lnTo>
                      <a:pt x="150" y="186"/>
                    </a:lnTo>
                    <a:lnTo>
                      <a:pt x="132" y="168"/>
                    </a:lnTo>
                    <a:lnTo>
                      <a:pt x="144" y="156"/>
                    </a:lnTo>
                    <a:lnTo>
                      <a:pt x="150" y="144"/>
                    </a:lnTo>
                    <a:lnTo>
                      <a:pt x="150" y="138"/>
                    </a:lnTo>
                    <a:lnTo>
                      <a:pt x="144" y="126"/>
                    </a:lnTo>
                    <a:lnTo>
                      <a:pt x="120" y="114"/>
                    </a:lnTo>
                    <a:lnTo>
                      <a:pt x="114" y="114"/>
                    </a:lnTo>
                    <a:lnTo>
                      <a:pt x="102" y="108"/>
                    </a:lnTo>
                    <a:lnTo>
                      <a:pt x="90" y="30"/>
                    </a:lnTo>
                    <a:lnTo>
                      <a:pt x="66" y="30"/>
                    </a:lnTo>
                    <a:lnTo>
                      <a:pt x="48" y="0"/>
                    </a:lnTo>
                    <a:lnTo>
                      <a:pt x="36" y="6"/>
                    </a:lnTo>
                    <a:lnTo>
                      <a:pt x="42" y="18"/>
                    </a:lnTo>
                    <a:lnTo>
                      <a:pt x="42" y="36"/>
                    </a:lnTo>
                    <a:lnTo>
                      <a:pt x="36" y="42"/>
                    </a:lnTo>
                    <a:lnTo>
                      <a:pt x="0" y="66"/>
                    </a:lnTo>
                    <a:lnTo>
                      <a:pt x="0" y="108"/>
                    </a:lnTo>
                    <a:lnTo>
                      <a:pt x="24" y="156"/>
                    </a:lnTo>
                    <a:lnTo>
                      <a:pt x="30" y="174"/>
                    </a:lnTo>
                    <a:lnTo>
                      <a:pt x="36" y="228"/>
                    </a:lnTo>
                    <a:lnTo>
                      <a:pt x="36" y="282"/>
                    </a:lnTo>
                    <a:lnTo>
                      <a:pt x="48" y="318"/>
                    </a:lnTo>
                    <a:lnTo>
                      <a:pt x="48" y="360"/>
                    </a:lnTo>
                    <a:lnTo>
                      <a:pt x="54" y="384"/>
                    </a:lnTo>
                    <a:lnTo>
                      <a:pt x="54" y="432"/>
                    </a:lnTo>
                    <a:lnTo>
                      <a:pt x="30" y="444"/>
                    </a:lnTo>
                    <a:lnTo>
                      <a:pt x="36" y="474"/>
                    </a:lnTo>
                    <a:lnTo>
                      <a:pt x="54" y="486"/>
                    </a:lnTo>
                    <a:lnTo>
                      <a:pt x="48" y="582"/>
                    </a:lnTo>
                    <a:lnTo>
                      <a:pt x="72" y="624"/>
                    </a:lnTo>
                    <a:lnTo>
                      <a:pt x="54" y="642"/>
                    </a:lnTo>
                    <a:lnTo>
                      <a:pt x="60" y="702"/>
                    </a:lnTo>
                    <a:lnTo>
                      <a:pt x="66" y="708"/>
                    </a:lnTo>
                    <a:lnTo>
                      <a:pt x="78" y="732"/>
                    </a:lnTo>
                    <a:lnTo>
                      <a:pt x="78" y="744"/>
                    </a:lnTo>
                    <a:lnTo>
                      <a:pt x="72" y="756"/>
                    </a:lnTo>
                    <a:lnTo>
                      <a:pt x="66" y="762"/>
                    </a:lnTo>
                    <a:lnTo>
                      <a:pt x="60" y="762"/>
                    </a:lnTo>
                    <a:lnTo>
                      <a:pt x="60" y="792"/>
                    </a:lnTo>
                    <a:lnTo>
                      <a:pt x="72" y="810"/>
                    </a:lnTo>
                    <a:lnTo>
                      <a:pt x="60" y="822"/>
                    </a:lnTo>
                    <a:lnTo>
                      <a:pt x="48" y="846"/>
                    </a:lnTo>
                    <a:lnTo>
                      <a:pt x="48" y="852"/>
                    </a:lnTo>
                    <a:lnTo>
                      <a:pt x="60" y="852"/>
                    </a:lnTo>
                    <a:lnTo>
                      <a:pt x="60" y="864"/>
                    </a:lnTo>
                    <a:lnTo>
                      <a:pt x="66" y="870"/>
                    </a:lnTo>
                    <a:lnTo>
                      <a:pt x="66" y="888"/>
                    </a:lnTo>
                    <a:lnTo>
                      <a:pt x="54" y="900"/>
                    </a:lnTo>
                    <a:lnTo>
                      <a:pt x="54" y="906"/>
                    </a:lnTo>
                    <a:lnTo>
                      <a:pt x="48" y="912"/>
                    </a:lnTo>
                    <a:lnTo>
                      <a:pt x="48" y="936"/>
                    </a:lnTo>
                    <a:lnTo>
                      <a:pt x="54" y="948"/>
                    </a:lnTo>
                    <a:lnTo>
                      <a:pt x="60" y="954"/>
                    </a:lnTo>
                    <a:lnTo>
                      <a:pt x="66" y="954"/>
                    </a:lnTo>
                    <a:lnTo>
                      <a:pt x="78" y="966"/>
                    </a:lnTo>
                    <a:lnTo>
                      <a:pt x="78" y="1020"/>
                    </a:lnTo>
                    <a:lnTo>
                      <a:pt x="60" y="1020"/>
                    </a:lnTo>
                    <a:lnTo>
                      <a:pt x="60" y="1044"/>
                    </a:lnTo>
                    <a:lnTo>
                      <a:pt x="66" y="1056"/>
                    </a:lnTo>
                    <a:lnTo>
                      <a:pt x="90" y="1128"/>
                    </a:lnTo>
                    <a:lnTo>
                      <a:pt x="96" y="1140"/>
                    </a:lnTo>
                    <a:lnTo>
                      <a:pt x="102" y="1146"/>
                    </a:lnTo>
                    <a:lnTo>
                      <a:pt x="102" y="1164"/>
                    </a:lnTo>
                    <a:lnTo>
                      <a:pt x="108" y="1170"/>
                    </a:lnTo>
                    <a:lnTo>
                      <a:pt x="114" y="1182"/>
                    </a:lnTo>
                    <a:lnTo>
                      <a:pt x="120" y="1188"/>
                    </a:lnTo>
                    <a:lnTo>
                      <a:pt x="120" y="1236"/>
                    </a:lnTo>
                    <a:lnTo>
                      <a:pt x="114" y="1266"/>
                    </a:lnTo>
                    <a:lnTo>
                      <a:pt x="138" y="1290"/>
                    </a:lnTo>
                    <a:lnTo>
                      <a:pt x="138" y="1296"/>
                    </a:lnTo>
                    <a:lnTo>
                      <a:pt x="132" y="1302"/>
                    </a:lnTo>
                    <a:lnTo>
                      <a:pt x="126" y="1314"/>
                    </a:lnTo>
                    <a:lnTo>
                      <a:pt x="126" y="1326"/>
                    </a:lnTo>
                    <a:lnTo>
                      <a:pt x="120" y="1338"/>
                    </a:lnTo>
                    <a:lnTo>
                      <a:pt x="120" y="1416"/>
                    </a:lnTo>
                    <a:lnTo>
                      <a:pt x="102" y="1452"/>
                    </a:lnTo>
                    <a:lnTo>
                      <a:pt x="114" y="1464"/>
                    </a:lnTo>
                    <a:lnTo>
                      <a:pt x="114" y="1470"/>
                    </a:lnTo>
                    <a:lnTo>
                      <a:pt x="108" y="1476"/>
                    </a:lnTo>
                    <a:lnTo>
                      <a:pt x="108" y="1536"/>
                    </a:lnTo>
                    <a:lnTo>
                      <a:pt x="102" y="1554"/>
                    </a:lnTo>
                    <a:lnTo>
                      <a:pt x="102" y="1578"/>
                    </a:lnTo>
                    <a:lnTo>
                      <a:pt x="84" y="1584"/>
                    </a:lnTo>
                    <a:lnTo>
                      <a:pt x="84" y="1608"/>
                    </a:lnTo>
                    <a:lnTo>
                      <a:pt x="108" y="1650"/>
                    </a:lnTo>
                    <a:lnTo>
                      <a:pt x="108" y="1692"/>
                    </a:lnTo>
                    <a:lnTo>
                      <a:pt x="114" y="1704"/>
                    </a:lnTo>
                    <a:lnTo>
                      <a:pt x="144" y="1734"/>
                    </a:lnTo>
                    <a:lnTo>
                      <a:pt x="156" y="1758"/>
                    </a:lnTo>
                    <a:lnTo>
                      <a:pt x="156" y="1800"/>
                    </a:lnTo>
                    <a:lnTo>
                      <a:pt x="150" y="1812"/>
                    </a:lnTo>
                    <a:lnTo>
                      <a:pt x="150" y="1824"/>
                    </a:lnTo>
                    <a:lnTo>
                      <a:pt x="162" y="1836"/>
                    </a:lnTo>
                    <a:lnTo>
                      <a:pt x="162" y="1896"/>
                    </a:lnTo>
                    <a:lnTo>
                      <a:pt x="168" y="1908"/>
                    </a:lnTo>
                    <a:lnTo>
                      <a:pt x="174" y="1914"/>
                    </a:lnTo>
                    <a:lnTo>
                      <a:pt x="186" y="1920"/>
                    </a:lnTo>
                    <a:lnTo>
                      <a:pt x="192" y="1926"/>
                    </a:lnTo>
                    <a:lnTo>
                      <a:pt x="198" y="1926"/>
                    </a:lnTo>
                    <a:lnTo>
                      <a:pt x="192" y="1944"/>
                    </a:lnTo>
                    <a:lnTo>
                      <a:pt x="234" y="1944"/>
                    </a:lnTo>
                    <a:lnTo>
                      <a:pt x="234" y="1914"/>
                    </a:lnTo>
                    <a:lnTo>
                      <a:pt x="246" y="1926"/>
                    </a:lnTo>
                    <a:lnTo>
                      <a:pt x="258" y="1932"/>
                    </a:lnTo>
                    <a:lnTo>
                      <a:pt x="270" y="1932"/>
                    </a:lnTo>
                    <a:lnTo>
                      <a:pt x="276" y="1926"/>
                    </a:lnTo>
                    <a:lnTo>
                      <a:pt x="276" y="1914"/>
                    </a:lnTo>
                    <a:lnTo>
                      <a:pt x="288" y="1932"/>
                    </a:lnTo>
                    <a:lnTo>
                      <a:pt x="282" y="1938"/>
                    </a:lnTo>
                    <a:lnTo>
                      <a:pt x="270" y="1944"/>
                    </a:lnTo>
                    <a:lnTo>
                      <a:pt x="264" y="1956"/>
                    </a:lnTo>
                    <a:lnTo>
                      <a:pt x="258" y="1962"/>
                    </a:lnTo>
                    <a:lnTo>
                      <a:pt x="258" y="1968"/>
                    </a:lnTo>
                    <a:lnTo>
                      <a:pt x="288" y="1968"/>
                    </a:lnTo>
                    <a:lnTo>
                      <a:pt x="294" y="1974"/>
                    </a:lnTo>
                    <a:lnTo>
                      <a:pt x="294" y="1992"/>
                    </a:lnTo>
                    <a:lnTo>
                      <a:pt x="270" y="1986"/>
                    </a:lnTo>
                    <a:lnTo>
                      <a:pt x="288" y="2010"/>
                    </a:lnTo>
                    <a:lnTo>
                      <a:pt x="276" y="2022"/>
                    </a:lnTo>
                    <a:lnTo>
                      <a:pt x="294" y="2046"/>
                    </a:lnTo>
                    <a:lnTo>
                      <a:pt x="276" y="2064"/>
                    </a:lnTo>
                    <a:lnTo>
                      <a:pt x="270" y="2076"/>
                    </a:lnTo>
                    <a:lnTo>
                      <a:pt x="270" y="2082"/>
                    </a:lnTo>
                    <a:lnTo>
                      <a:pt x="276" y="2088"/>
                    </a:lnTo>
                    <a:lnTo>
                      <a:pt x="282" y="2088"/>
                    </a:lnTo>
                    <a:lnTo>
                      <a:pt x="306" y="2100"/>
                    </a:lnTo>
                    <a:lnTo>
                      <a:pt x="318" y="2100"/>
                    </a:lnTo>
                    <a:lnTo>
                      <a:pt x="300" y="2118"/>
                    </a:lnTo>
                    <a:lnTo>
                      <a:pt x="300" y="2130"/>
                    </a:lnTo>
                    <a:lnTo>
                      <a:pt x="312" y="2136"/>
                    </a:lnTo>
                    <a:lnTo>
                      <a:pt x="318" y="2142"/>
                    </a:lnTo>
                    <a:lnTo>
                      <a:pt x="330" y="2148"/>
                    </a:lnTo>
                    <a:lnTo>
                      <a:pt x="354" y="2148"/>
                    </a:lnTo>
                    <a:lnTo>
                      <a:pt x="360" y="2184"/>
                    </a:lnTo>
                    <a:lnTo>
                      <a:pt x="354" y="2184"/>
                    </a:lnTo>
                    <a:lnTo>
                      <a:pt x="324" y="2214"/>
                    </a:lnTo>
                    <a:lnTo>
                      <a:pt x="324" y="2220"/>
                    </a:lnTo>
                    <a:lnTo>
                      <a:pt x="330" y="2226"/>
                    </a:lnTo>
                    <a:lnTo>
                      <a:pt x="354" y="2226"/>
                    </a:lnTo>
                    <a:lnTo>
                      <a:pt x="366" y="2232"/>
                    </a:lnTo>
                    <a:lnTo>
                      <a:pt x="378" y="2244"/>
                    </a:lnTo>
                    <a:lnTo>
                      <a:pt x="348" y="2244"/>
                    </a:lnTo>
                    <a:lnTo>
                      <a:pt x="342" y="2238"/>
                    </a:lnTo>
                    <a:lnTo>
                      <a:pt x="330" y="2238"/>
                    </a:lnTo>
                    <a:lnTo>
                      <a:pt x="324" y="2244"/>
                    </a:lnTo>
                    <a:lnTo>
                      <a:pt x="324" y="2250"/>
                    </a:lnTo>
                    <a:lnTo>
                      <a:pt x="354" y="2256"/>
                    </a:lnTo>
                    <a:lnTo>
                      <a:pt x="330" y="2268"/>
                    </a:lnTo>
                    <a:lnTo>
                      <a:pt x="336" y="2292"/>
                    </a:lnTo>
                    <a:lnTo>
                      <a:pt x="348" y="2292"/>
                    </a:lnTo>
                    <a:lnTo>
                      <a:pt x="348" y="2316"/>
                    </a:lnTo>
                    <a:lnTo>
                      <a:pt x="336" y="2328"/>
                    </a:lnTo>
                    <a:lnTo>
                      <a:pt x="336" y="2322"/>
                    </a:lnTo>
                    <a:lnTo>
                      <a:pt x="330" y="2316"/>
                    </a:lnTo>
                    <a:lnTo>
                      <a:pt x="324" y="2304"/>
                    </a:lnTo>
                    <a:lnTo>
                      <a:pt x="324" y="2298"/>
                    </a:lnTo>
                    <a:lnTo>
                      <a:pt x="288" y="2298"/>
                    </a:lnTo>
                    <a:lnTo>
                      <a:pt x="306" y="2292"/>
                    </a:lnTo>
                    <a:lnTo>
                      <a:pt x="282" y="2268"/>
                    </a:lnTo>
                    <a:lnTo>
                      <a:pt x="276" y="2268"/>
                    </a:lnTo>
                    <a:lnTo>
                      <a:pt x="276" y="2280"/>
                    </a:lnTo>
                    <a:lnTo>
                      <a:pt x="270" y="2268"/>
                    </a:lnTo>
                    <a:lnTo>
                      <a:pt x="228" y="2280"/>
                    </a:lnTo>
                    <a:lnTo>
                      <a:pt x="264" y="2286"/>
                    </a:lnTo>
                    <a:lnTo>
                      <a:pt x="258" y="2292"/>
                    </a:lnTo>
                    <a:lnTo>
                      <a:pt x="252" y="2304"/>
                    </a:lnTo>
                    <a:lnTo>
                      <a:pt x="246" y="2310"/>
                    </a:lnTo>
                    <a:lnTo>
                      <a:pt x="234" y="2316"/>
                    </a:lnTo>
                    <a:lnTo>
                      <a:pt x="228" y="2328"/>
                    </a:lnTo>
                    <a:lnTo>
                      <a:pt x="222" y="2334"/>
                    </a:lnTo>
                    <a:lnTo>
                      <a:pt x="222" y="2340"/>
                    </a:lnTo>
                    <a:lnTo>
                      <a:pt x="228" y="2346"/>
                    </a:lnTo>
                    <a:lnTo>
                      <a:pt x="240" y="2352"/>
                    </a:lnTo>
                    <a:lnTo>
                      <a:pt x="252" y="2352"/>
                    </a:lnTo>
                    <a:lnTo>
                      <a:pt x="252" y="2346"/>
                    </a:lnTo>
                    <a:lnTo>
                      <a:pt x="240" y="2334"/>
                    </a:lnTo>
                    <a:lnTo>
                      <a:pt x="264" y="2328"/>
                    </a:lnTo>
                    <a:lnTo>
                      <a:pt x="282" y="2346"/>
                    </a:lnTo>
                    <a:lnTo>
                      <a:pt x="324" y="2346"/>
                    </a:lnTo>
                    <a:lnTo>
                      <a:pt x="336" y="2352"/>
                    </a:lnTo>
                    <a:lnTo>
                      <a:pt x="342" y="2364"/>
                    </a:lnTo>
                    <a:lnTo>
                      <a:pt x="354" y="2370"/>
                    </a:lnTo>
                    <a:lnTo>
                      <a:pt x="354" y="2376"/>
                    </a:lnTo>
                    <a:lnTo>
                      <a:pt x="336" y="2394"/>
                    </a:lnTo>
                    <a:lnTo>
                      <a:pt x="342" y="2406"/>
                    </a:lnTo>
                    <a:lnTo>
                      <a:pt x="360" y="2406"/>
                    </a:lnTo>
                    <a:lnTo>
                      <a:pt x="360" y="2418"/>
                    </a:lnTo>
                    <a:lnTo>
                      <a:pt x="378" y="2424"/>
                    </a:lnTo>
                    <a:lnTo>
                      <a:pt x="384" y="2406"/>
                    </a:lnTo>
                    <a:lnTo>
                      <a:pt x="402" y="2424"/>
                    </a:lnTo>
                    <a:lnTo>
                      <a:pt x="408" y="2424"/>
                    </a:lnTo>
                    <a:lnTo>
                      <a:pt x="420" y="2430"/>
                    </a:lnTo>
                    <a:lnTo>
                      <a:pt x="426" y="2436"/>
                    </a:lnTo>
                    <a:lnTo>
                      <a:pt x="426" y="2448"/>
                    </a:lnTo>
                    <a:lnTo>
                      <a:pt x="414" y="2460"/>
                    </a:lnTo>
                    <a:lnTo>
                      <a:pt x="408" y="2454"/>
                    </a:lnTo>
                    <a:lnTo>
                      <a:pt x="396" y="2454"/>
                    </a:lnTo>
                    <a:lnTo>
                      <a:pt x="384" y="2448"/>
                    </a:lnTo>
                    <a:lnTo>
                      <a:pt x="378" y="2442"/>
                    </a:lnTo>
                    <a:lnTo>
                      <a:pt x="366" y="2442"/>
                    </a:lnTo>
                    <a:lnTo>
                      <a:pt x="366" y="2454"/>
                    </a:lnTo>
                    <a:lnTo>
                      <a:pt x="372" y="2460"/>
                    </a:lnTo>
                    <a:lnTo>
                      <a:pt x="378" y="2460"/>
                    </a:lnTo>
                    <a:lnTo>
                      <a:pt x="390" y="2472"/>
                    </a:lnTo>
                    <a:lnTo>
                      <a:pt x="402" y="2496"/>
                    </a:lnTo>
                    <a:lnTo>
                      <a:pt x="402" y="2508"/>
                    </a:lnTo>
                    <a:lnTo>
                      <a:pt x="384" y="2508"/>
                    </a:lnTo>
                    <a:lnTo>
                      <a:pt x="396" y="2526"/>
                    </a:lnTo>
                    <a:lnTo>
                      <a:pt x="414" y="2562"/>
                    </a:lnTo>
                    <a:lnTo>
                      <a:pt x="426" y="2520"/>
                    </a:lnTo>
                    <a:lnTo>
                      <a:pt x="426" y="2550"/>
                    </a:lnTo>
                    <a:lnTo>
                      <a:pt x="444" y="2574"/>
                    </a:lnTo>
                    <a:lnTo>
                      <a:pt x="420" y="2574"/>
                    </a:lnTo>
                    <a:lnTo>
                      <a:pt x="426" y="2592"/>
                    </a:lnTo>
                    <a:lnTo>
                      <a:pt x="450" y="2592"/>
                    </a:lnTo>
                    <a:lnTo>
                      <a:pt x="432" y="2604"/>
                    </a:lnTo>
                    <a:lnTo>
                      <a:pt x="462" y="2616"/>
                    </a:lnTo>
                    <a:lnTo>
                      <a:pt x="444" y="2628"/>
                    </a:lnTo>
                    <a:lnTo>
                      <a:pt x="474" y="2640"/>
                    </a:lnTo>
                    <a:lnTo>
                      <a:pt x="462" y="2652"/>
                    </a:lnTo>
                    <a:lnTo>
                      <a:pt x="480" y="2658"/>
                    </a:lnTo>
                    <a:lnTo>
                      <a:pt x="480" y="2652"/>
                    </a:lnTo>
                    <a:lnTo>
                      <a:pt x="486" y="2640"/>
                    </a:lnTo>
                    <a:lnTo>
                      <a:pt x="486" y="2634"/>
                    </a:lnTo>
                    <a:lnTo>
                      <a:pt x="492" y="2634"/>
                    </a:lnTo>
                    <a:lnTo>
                      <a:pt x="498" y="2640"/>
                    </a:lnTo>
                    <a:lnTo>
                      <a:pt x="504" y="2652"/>
                    </a:lnTo>
                    <a:lnTo>
                      <a:pt x="498" y="2658"/>
                    </a:lnTo>
                    <a:lnTo>
                      <a:pt x="498" y="2664"/>
                    </a:lnTo>
                    <a:lnTo>
                      <a:pt x="492" y="2664"/>
                    </a:lnTo>
                    <a:lnTo>
                      <a:pt x="480" y="2676"/>
                    </a:lnTo>
                    <a:lnTo>
                      <a:pt x="480" y="2682"/>
                    </a:lnTo>
                    <a:lnTo>
                      <a:pt x="486" y="2688"/>
                    </a:lnTo>
                    <a:lnTo>
                      <a:pt x="516" y="2688"/>
                    </a:lnTo>
                    <a:lnTo>
                      <a:pt x="516" y="2700"/>
                    </a:lnTo>
                    <a:lnTo>
                      <a:pt x="540" y="2724"/>
                    </a:lnTo>
                    <a:lnTo>
                      <a:pt x="552" y="2730"/>
                    </a:lnTo>
                    <a:lnTo>
                      <a:pt x="558" y="2736"/>
                    </a:lnTo>
                    <a:lnTo>
                      <a:pt x="558" y="2700"/>
                    </a:lnTo>
                    <a:lnTo>
                      <a:pt x="564" y="2700"/>
                    </a:lnTo>
                    <a:lnTo>
                      <a:pt x="570" y="2706"/>
                    </a:lnTo>
                    <a:lnTo>
                      <a:pt x="582" y="2712"/>
                    </a:lnTo>
                    <a:lnTo>
                      <a:pt x="600" y="2718"/>
                    </a:lnTo>
                    <a:lnTo>
                      <a:pt x="624" y="2742"/>
                    </a:lnTo>
                    <a:lnTo>
                      <a:pt x="618" y="2748"/>
                    </a:lnTo>
                    <a:lnTo>
                      <a:pt x="618" y="2754"/>
                    </a:lnTo>
                    <a:lnTo>
                      <a:pt x="612" y="2760"/>
                    </a:lnTo>
                    <a:lnTo>
                      <a:pt x="630" y="2766"/>
                    </a:lnTo>
                    <a:lnTo>
                      <a:pt x="630" y="2790"/>
                    </a:lnTo>
                    <a:lnTo>
                      <a:pt x="684" y="2790"/>
                    </a:lnTo>
                    <a:lnTo>
                      <a:pt x="696" y="2802"/>
                    </a:lnTo>
                    <a:lnTo>
                      <a:pt x="666" y="2802"/>
                    </a:lnTo>
                    <a:lnTo>
                      <a:pt x="654" y="2814"/>
                    </a:lnTo>
                    <a:lnTo>
                      <a:pt x="630" y="2814"/>
                    </a:lnTo>
                    <a:lnTo>
                      <a:pt x="618" y="2832"/>
                    </a:lnTo>
                    <a:lnTo>
                      <a:pt x="648" y="2832"/>
                    </a:lnTo>
                    <a:lnTo>
                      <a:pt x="636" y="2850"/>
                    </a:lnTo>
                    <a:lnTo>
                      <a:pt x="666" y="2844"/>
                    </a:lnTo>
                    <a:lnTo>
                      <a:pt x="666" y="2826"/>
                    </a:lnTo>
                    <a:lnTo>
                      <a:pt x="690" y="2838"/>
                    </a:lnTo>
                    <a:lnTo>
                      <a:pt x="696" y="2826"/>
                    </a:lnTo>
                    <a:lnTo>
                      <a:pt x="702" y="2820"/>
                    </a:lnTo>
                    <a:lnTo>
                      <a:pt x="714" y="2814"/>
                    </a:lnTo>
                    <a:lnTo>
                      <a:pt x="720" y="2808"/>
                    </a:lnTo>
                    <a:lnTo>
                      <a:pt x="732" y="2808"/>
                    </a:lnTo>
                    <a:lnTo>
                      <a:pt x="732" y="2820"/>
                    </a:lnTo>
                    <a:lnTo>
                      <a:pt x="726" y="2832"/>
                    </a:lnTo>
                    <a:lnTo>
                      <a:pt x="702" y="2856"/>
                    </a:lnTo>
                    <a:lnTo>
                      <a:pt x="696" y="2850"/>
                    </a:lnTo>
                    <a:lnTo>
                      <a:pt x="678" y="2850"/>
                    </a:lnTo>
                    <a:lnTo>
                      <a:pt x="678" y="2868"/>
                    </a:lnTo>
                    <a:lnTo>
                      <a:pt x="642" y="2868"/>
                    </a:lnTo>
                    <a:lnTo>
                      <a:pt x="630" y="2880"/>
                    </a:lnTo>
                    <a:lnTo>
                      <a:pt x="642" y="2886"/>
                    </a:lnTo>
                    <a:lnTo>
                      <a:pt x="648" y="2916"/>
                    </a:lnTo>
                    <a:lnTo>
                      <a:pt x="678" y="2898"/>
                    </a:lnTo>
                    <a:lnTo>
                      <a:pt x="684" y="2910"/>
                    </a:lnTo>
                    <a:lnTo>
                      <a:pt x="684" y="2916"/>
                    </a:lnTo>
                    <a:lnTo>
                      <a:pt x="690" y="2916"/>
                    </a:lnTo>
                    <a:lnTo>
                      <a:pt x="696" y="2910"/>
                    </a:lnTo>
                    <a:lnTo>
                      <a:pt x="702" y="2898"/>
                    </a:lnTo>
                    <a:lnTo>
                      <a:pt x="702" y="2892"/>
                    </a:lnTo>
                    <a:lnTo>
                      <a:pt x="708" y="2880"/>
                    </a:lnTo>
                    <a:lnTo>
                      <a:pt x="714" y="2874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2" name="Chin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2585" y="3207"/>
                <a:ext cx="2718" cy="2100"/>
              </a:xfrm>
              <a:custGeom>
                <a:avLst/>
                <a:gdLst>
                  <a:gd name="T0" fmla="*/ 2147483647 w 3660"/>
                  <a:gd name="T1" fmla="*/ 2147483647 h 2826"/>
                  <a:gd name="T2" fmla="*/ 2147483647 w 3660"/>
                  <a:gd name="T3" fmla="*/ 2147483647 h 2826"/>
                  <a:gd name="T4" fmla="*/ 2147483647 w 3660"/>
                  <a:gd name="T5" fmla="*/ 2147483647 h 2826"/>
                  <a:gd name="T6" fmla="*/ 2147483647 w 3660"/>
                  <a:gd name="T7" fmla="*/ 2147483647 h 2826"/>
                  <a:gd name="T8" fmla="*/ 2147483647 w 3660"/>
                  <a:gd name="T9" fmla="*/ 2147483647 h 2826"/>
                  <a:gd name="T10" fmla="*/ 2147483647 w 3660"/>
                  <a:gd name="T11" fmla="*/ 2147483647 h 2826"/>
                  <a:gd name="T12" fmla="*/ 2147483647 w 3660"/>
                  <a:gd name="T13" fmla="*/ 2147483647 h 2826"/>
                  <a:gd name="T14" fmla="*/ 2147483647 w 3660"/>
                  <a:gd name="T15" fmla="*/ 2147483647 h 2826"/>
                  <a:gd name="T16" fmla="*/ 2147483647 w 3660"/>
                  <a:gd name="T17" fmla="*/ 2147483647 h 2826"/>
                  <a:gd name="T18" fmla="*/ 2147483647 w 3660"/>
                  <a:gd name="T19" fmla="*/ 2147483647 h 2826"/>
                  <a:gd name="T20" fmla="*/ 2147483647 w 3660"/>
                  <a:gd name="T21" fmla="*/ 2147483647 h 2826"/>
                  <a:gd name="T22" fmla="*/ 2147483647 w 3660"/>
                  <a:gd name="T23" fmla="*/ 2147483647 h 2826"/>
                  <a:gd name="T24" fmla="*/ 2147483647 w 3660"/>
                  <a:gd name="T25" fmla="*/ 2147483647 h 2826"/>
                  <a:gd name="T26" fmla="*/ 2147483647 w 3660"/>
                  <a:gd name="T27" fmla="*/ 2147483647 h 2826"/>
                  <a:gd name="T28" fmla="*/ 2147483647 w 3660"/>
                  <a:gd name="T29" fmla="*/ 2147483647 h 2826"/>
                  <a:gd name="T30" fmla="*/ 2147483647 w 3660"/>
                  <a:gd name="T31" fmla="*/ 2147483647 h 2826"/>
                  <a:gd name="T32" fmla="*/ 2147483647 w 3660"/>
                  <a:gd name="T33" fmla="*/ 2147483647 h 2826"/>
                  <a:gd name="T34" fmla="*/ 2147483647 w 3660"/>
                  <a:gd name="T35" fmla="*/ 2147483647 h 2826"/>
                  <a:gd name="T36" fmla="*/ 2147483647 w 3660"/>
                  <a:gd name="T37" fmla="*/ 2147483647 h 2826"/>
                  <a:gd name="T38" fmla="*/ 2147483647 w 3660"/>
                  <a:gd name="T39" fmla="*/ 2147483647 h 2826"/>
                  <a:gd name="T40" fmla="*/ 2147483647 w 3660"/>
                  <a:gd name="T41" fmla="*/ 2147483647 h 2826"/>
                  <a:gd name="T42" fmla="*/ 2147483647 w 3660"/>
                  <a:gd name="T43" fmla="*/ 2147483647 h 2826"/>
                  <a:gd name="T44" fmla="*/ 2147483647 w 3660"/>
                  <a:gd name="T45" fmla="*/ 2147483647 h 2826"/>
                  <a:gd name="T46" fmla="*/ 0 w 3660"/>
                  <a:gd name="T47" fmla="*/ 2147483647 h 2826"/>
                  <a:gd name="T48" fmla="*/ 2147483647 w 3660"/>
                  <a:gd name="T49" fmla="*/ 2147483647 h 2826"/>
                  <a:gd name="T50" fmla="*/ 2147483647 w 3660"/>
                  <a:gd name="T51" fmla="*/ 2147483647 h 2826"/>
                  <a:gd name="T52" fmla="*/ 2147483647 w 3660"/>
                  <a:gd name="T53" fmla="*/ 2147483647 h 2826"/>
                  <a:gd name="T54" fmla="*/ 2147483647 w 3660"/>
                  <a:gd name="T55" fmla="*/ 2147483647 h 2826"/>
                  <a:gd name="T56" fmla="*/ 2147483647 w 3660"/>
                  <a:gd name="T57" fmla="*/ 2147483647 h 2826"/>
                  <a:gd name="T58" fmla="*/ 2147483647 w 3660"/>
                  <a:gd name="T59" fmla="*/ 2147483647 h 2826"/>
                  <a:gd name="T60" fmla="*/ 2147483647 w 3660"/>
                  <a:gd name="T61" fmla="*/ 2147483647 h 2826"/>
                  <a:gd name="T62" fmla="*/ 2147483647 w 3660"/>
                  <a:gd name="T63" fmla="*/ 2147483647 h 2826"/>
                  <a:gd name="T64" fmla="*/ 2147483647 w 3660"/>
                  <a:gd name="T65" fmla="*/ 2147483647 h 2826"/>
                  <a:gd name="T66" fmla="*/ 2147483647 w 3660"/>
                  <a:gd name="T67" fmla="*/ 2147483647 h 2826"/>
                  <a:gd name="T68" fmla="*/ 2147483647 w 3660"/>
                  <a:gd name="T69" fmla="*/ 2147483647 h 2826"/>
                  <a:gd name="T70" fmla="*/ 2147483647 w 3660"/>
                  <a:gd name="T71" fmla="*/ 2147483647 h 2826"/>
                  <a:gd name="T72" fmla="*/ 2147483647 w 3660"/>
                  <a:gd name="T73" fmla="*/ 2147483647 h 2826"/>
                  <a:gd name="T74" fmla="*/ 2147483647 w 3660"/>
                  <a:gd name="T75" fmla="*/ 2147483647 h 2826"/>
                  <a:gd name="T76" fmla="*/ 2147483647 w 3660"/>
                  <a:gd name="T77" fmla="*/ 2147483647 h 2826"/>
                  <a:gd name="T78" fmla="*/ 2147483647 w 3660"/>
                  <a:gd name="T79" fmla="*/ 2147483647 h 2826"/>
                  <a:gd name="T80" fmla="*/ 2147483647 w 3660"/>
                  <a:gd name="T81" fmla="*/ 2147483647 h 2826"/>
                  <a:gd name="T82" fmla="*/ 2147483647 w 3660"/>
                  <a:gd name="T83" fmla="*/ 2147483647 h 2826"/>
                  <a:gd name="T84" fmla="*/ 2147483647 w 3660"/>
                  <a:gd name="T85" fmla="*/ 2147483647 h 2826"/>
                  <a:gd name="T86" fmla="*/ 2147483647 w 3660"/>
                  <a:gd name="T87" fmla="*/ 2147483647 h 2826"/>
                  <a:gd name="T88" fmla="*/ 2147483647 w 3660"/>
                  <a:gd name="T89" fmla="*/ 2147483647 h 2826"/>
                  <a:gd name="T90" fmla="*/ 2147483647 w 3660"/>
                  <a:gd name="T91" fmla="*/ 2147483647 h 2826"/>
                  <a:gd name="T92" fmla="*/ 2147483647 w 3660"/>
                  <a:gd name="T93" fmla="*/ 2147483647 h 2826"/>
                  <a:gd name="T94" fmla="*/ 2147483647 w 3660"/>
                  <a:gd name="T95" fmla="*/ 2147483647 h 2826"/>
                  <a:gd name="T96" fmla="*/ 2147483647 w 3660"/>
                  <a:gd name="T97" fmla="*/ 2147483647 h 2826"/>
                  <a:gd name="T98" fmla="*/ 2147483647 w 3660"/>
                  <a:gd name="T99" fmla="*/ 2147483647 h 2826"/>
                  <a:gd name="T100" fmla="*/ 2147483647 w 3660"/>
                  <a:gd name="T101" fmla="*/ 2147483647 h 2826"/>
                  <a:gd name="T102" fmla="*/ 2147483647 w 3660"/>
                  <a:gd name="T103" fmla="*/ 2147483647 h 2826"/>
                  <a:gd name="T104" fmla="*/ 2147483647 w 3660"/>
                  <a:gd name="T105" fmla="*/ 2147483647 h 2826"/>
                  <a:gd name="T106" fmla="*/ 2147483647 w 3660"/>
                  <a:gd name="T107" fmla="*/ 2147483647 h 2826"/>
                  <a:gd name="T108" fmla="*/ 2147483647 w 3660"/>
                  <a:gd name="T109" fmla="*/ 2147483647 h 2826"/>
                  <a:gd name="T110" fmla="*/ 2147483647 w 3660"/>
                  <a:gd name="T111" fmla="*/ 2147483647 h 2826"/>
                  <a:gd name="T112" fmla="*/ 2147483647 w 3660"/>
                  <a:gd name="T113" fmla="*/ 2147483647 h 2826"/>
                  <a:gd name="T114" fmla="*/ 2147483647 w 3660"/>
                  <a:gd name="T115" fmla="*/ 2147483647 h 2826"/>
                  <a:gd name="T116" fmla="*/ 2147483647 w 3660"/>
                  <a:gd name="T117" fmla="*/ 2147483647 h 2826"/>
                  <a:gd name="T118" fmla="*/ 2147483647 w 3660"/>
                  <a:gd name="T119" fmla="*/ 2147483647 h 2826"/>
                  <a:gd name="T120" fmla="*/ 2147483647 w 3660"/>
                  <a:gd name="T121" fmla="*/ 2147483647 h 2826"/>
                  <a:gd name="T122" fmla="*/ 2147483647 w 3660"/>
                  <a:gd name="T123" fmla="*/ 2147483647 h 28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660"/>
                  <a:gd name="T187" fmla="*/ 0 h 2826"/>
                  <a:gd name="T188" fmla="*/ 3660 w 3660"/>
                  <a:gd name="T189" fmla="*/ 2826 h 28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660" h="2826">
                    <a:moveTo>
                      <a:pt x="2862" y="2688"/>
                    </a:moveTo>
                    <a:lnTo>
                      <a:pt x="2850" y="2682"/>
                    </a:lnTo>
                    <a:lnTo>
                      <a:pt x="2772" y="2682"/>
                    </a:lnTo>
                    <a:lnTo>
                      <a:pt x="2766" y="2700"/>
                    </a:lnTo>
                    <a:lnTo>
                      <a:pt x="2748" y="2694"/>
                    </a:lnTo>
                    <a:lnTo>
                      <a:pt x="2736" y="2718"/>
                    </a:lnTo>
                    <a:lnTo>
                      <a:pt x="2730" y="2724"/>
                    </a:lnTo>
                    <a:lnTo>
                      <a:pt x="2712" y="2760"/>
                    </a:lnTo>
                    <a:lnTo>
                      <a:pt x="2718" y="2772"/>
                    </a:lnTo>
                    <a:lnTo>
                      <a:pt x="2724" y="2790"/>
                    </a:lnTo>
                    <a:lnTo>
                      <a:pt x="2754" y="2820"/>
                    </a:lnTo>
                    <a:lnTo>
                      <a:pt x="2766" y="2826"/>
                    </a:lnTo>
                    <a:lnTo>
                      <a:pt x="2772" y="2826"/>
                    </a:lnTo>
                    <a:lnTo>
                      <a:pt x="2802" y="2820"/>
                    </a:lnTo>
                    <a:lnTo>
                      <a:pt x="2820" y="2820"/>
                    </a:lnTo>
                    <a:lnTo>
                      <a:pt x="2844" y="2808"/>
                    </a:lnTo>
                    <a:lnTo>
                      <a:pt x="2850" y="2802"/>
                    </a:lnTo>
                    <a:lnTo>
                      <a:pt x="2850" y="2754"/>
                    </a:lnTo>
                    <a:lnTo>
                      <a:pt x="2856" y="2742"/>
                    </a:lnTo>
                    <a:lnTo>
                      <a:pt x="2862" y="2736"/>
                    </a:lnTo>
                    <a:lnTo>
                      <a:pt x="2868" y="2724"/>
                    </a:lnTo>
                    <a:lnTo>
                      <a:pt x="2868" y="2700"/>
                    </a:lnTo>
                    <a:lnTo>
                      <a:pt x="2862" y="2688"/>
                    </a:lnTo>
                    <a:close/>
                    <a:moveTo>
                      <a:pt x="3660" y="624"/>
                    </a:moveTo>
                    <a:lnTo>
                      <a:pt x="3654" y="600"/>
                    </a:lnTo>
                    <a:lnTo>
                      <a:pt x="3660" y="570"/>
                    </a:lnTo>
                    <a:lnTo>
                      <a:pt x="3642" y="564"/>
                    </a:lnTo>
                    <a:lnTo>
                      <a:pt x="3642" y="540"/>
                    </a:lnTo>
                    <a:lnTo>
                      <a:pt x="3630" y="528"/>
                    </a:lnTo>
                    <a:lnTo>
                      <a:pt x="3630" y="510"/>
                    </a:lnTo>
                    <a:lnTo>
                      <a:pt x="3618" y="492"/>
                    </a:lnTo>
                    <a:lnTo>
                      <a:pt x="3636" y="486"/>
                    </a:lnTo>
                    <a:lnTo>
                      <a:pt x="3636" y="456"/>
                    </a:lnTo>
                    <a:lnTo>
                      <a:pt x="3612" y="444"/>
                    </a:lnTo>
                    <a:lnTo>
                      <a:pt x="3612" y="426"/>
                    </a:lnTo>
                    <a:lnTo>
                      <a:pt x="3606" y="414"/>
                    </a:lnTo>
                    <a:lnTo>
                      <a:pt x="3594" y="408"/>
                    </a:lnTo>
                    <a:lnTo>
                      <a:pt x="3552" y="408"/>
                    </a:lnTo>
                    <a:lnTo>
                      <a:pt x="3546" y="432"/>
                    </a:lnTo>
                    <a:lnTo>
                      <a:pt x="3516" y="432"/>
                    </a:lnTo>
                    <a:lnTo>
                      <a:pt x="3504" y="438"/>
                    </a:lnTo>
                    <a:lnTo>
                      <a:pt x="3498" y="438"/>
                    </a:lnTo>
                    <a:lnTo>
                      <a:pt x="3492" y="444"/>
                    </a:lnTo>
                    <a:lnTo>
                      <a:pt x="3492" y="462"/>
                    </a:lnTo>
                    <a:lnTo>
                      <a:pt x="3462" y="456"/>
                    </a:lnTo>
                    <a:lnTo>
                      <a:pt x="3462" y="468"/>
                    </a:lnTo>
                    <a:lnTo>
                      <a:pt x="3444" y="468"/>
                    </a:lnTo>
                    <a:lnTo>
                      <a:pt x="3432" y="456"/>
                    </a:lnTo>
                    <a:lnTo>
                      <a:pt x="3408" y="462"/>
                    </a:lnTo>
                    <a:lnTo>
                      <a:pt x="3366" y="432"/>
                    </a:lnTo>
                    <a:lnTo>
                      <a:pt x="3366" y="420"/>
                    </a:lnTo>
                    <a:lnTo>
                      <a:pt x="3360" y="408"/>
                    </a:lnTo>
                    <a:lnTo>
                      <a:pt x="3360" y="402"/>
                    </a:lnTo>
                    <a:lnTo>
                      <a:pt x="3354" y="396"/>
                    </a:lnTo>
                    <a:lnTo>
                      <a:pt x="3336" y="396"/>
                    </a:lnTo>
                    <a:lnTo>
                      <a:pt x="3318" y="366"/>
                    </a:lnTo>
                    <a:lnTo>
                      <a:pt x="3276" y="366"/>
                    </a:lnTo>
                    <a:lnTo>
                      <a:pt x="3258" y="348"/>
                    </a:lnTo>
                    <a:lnTo>
                      <a:pt x="3246" y="342"/>
                    </a:lnTo>
                    <a:lnTo>
                      <a:pt x="3228" y="324"/>
                    </a:lnTo>
                    <a:lnTo>
                      <a:pt x="3216" y="324"/>
                    </a:lnTo>
                    <a:lnTo>
                      <a:pt x="3204" y="336"/>
                    </a:lnTo>
                    <a:lnTo>
                      <a:pt x="3192" y="330"/>
                    </a:lnTo>
                    <a:lnTo>
                      <a:pt x="3186" y="324"/>
                    </a:lnTo>
                    <a:lnTo>
                      <a:pt x="3174" y="318"/>
                    </a:lnTo>
                    <a:lnTo>
                      <a:pt x="3126" y="318"/>
                    </a:lnTo>
                    <a:lnTo>
                      <a:pt x="3114" y="312"/>
                    </a:lnTo>
                    <a:lnTo>
                      <a:pt x="3108" y="306"/>
                    </a:lnTo>
                    <a:lnTo>
                      <a:pt x="3084" y="294"/>
                    </a:lnTo>
                    <a:lnTo>
                      <a:pt x="3078" y="288"/>
                    </a:lnTo>
                    <a:lnTo>
                      <a:pt x="3072" y="288"/>
                    </a:lnTo>
                    <a:lnTo>
                      <a:pt x="3066" y="264"/>
                    </a:lnTo>
                    <a:lnTo>
                      <a:pt x="3054" y="264"/>
                    </a:lnTo>
                    <a:lnTo>
                      <a:pt x="3048" y="252"/>
                    </a:lnTo>
                    <a:lnTo>
                      <a:pt x="3030" y="234"/>
                    </a:lnTo>
                    <a:lnTo>
                      <a:pt x="3024" y="222"/>
                    </a:lnTo>
                    <a:lnTo>
                      <a:pt x="2976" y="198"/>
                    </a:lnTo>
                    <a:lnTo>
                      <a:pt x="2964" y="198"/>
                    </a:lnTo>
                    <a:lnTo>
                      <a:pt x="2952" y="168"/>
                    </a:lnTo>
                    <a:lnTo>
                      <a:pt x="2904" y="144"/>
                    </a:lnTo>
                    <a:lnTo>
                      <a:pt x="2898" y="114"/>
                    </a:lnTo>
                    <a:lnTo>
                      <a:pt x="2892" y="114"/>
                    </a:lnTo>
                    <a:lnTo>
                      <a:pt x="2886" y="108"/>
                    </a:lnTo>
                    <a:lnTo>
                      <a:pt x="2874" y="108"/>
                    </a:lnTo>
                    <a:lnTo>
                      <a:pt x="2862" y="96"/>
                    </a:lnTo>
                    <a:lnTo>
                      <a:pt x="2850" y="90"/>
                    </a:lnTo>
                    <a:lnTo>
                      <a:pt x="2838" y="78"/>
                    </a:lnTo>
                    <a:lnTo>
                      <a:pt x="2832" y="78"/>
                    </a:lnTo>
                    <a:lnTo>
                      <a:pt x="2832" y="66"/>
                    </a:lnTo>
                    <a:lnTo>
                      <a:pt x="2820" y="60"/>
                    </a:lnTo>
                    <a:lnTo>
                      <a:pt x="2814" y="54"/>
                    </a:lnTo>
                    <a:lnTo>
                      <a:pt x="2802" y="48"/>
                    </a:lnTo>
                    <a:lnTo>
                      <a:pt x="2796" y="42"/>
                    </a:lnTo>
                    <a:lnTo>
                      <a:pt x="2724" y="42"/>
                    </a:lnTo>
                    <a:lnTo>
                      <a:pt x="2688" y="18"/>
                    </a:lnTo>
                    <a:lnTo>
                      <a:pt x="2652" y="0"/>
                    </a:lnTo>
                    <a:lnTo>
                      <a:pt x="2598" y="12"/>
                    </a:lnTo>
                    <a:lnTo>
                      <a:pt x="2556" y="6"/>
                    </a:lnTo>
                    <a:lnTo>
                      <a:pt x="2550" y="18"/>
                    </a:lnTo>
                    <a:lnTo>
                      <a:pt x="2514" y="24"/>
                    </a:lnTo>
                    <a:lnTo>
                      <a:pt x="2472" y="66"/>
                    </a:lnTo>
                    <a:lnTo>
                      <a:pt x="2466" y="66"/>
                    </a:lnTo>
                    <a:lnTo>
                      <a:pt x="2466" y="78"/>
                    </a:lnTo>
                    <a:lnTo>
                      <a:pt x="2472" y="78"/>
                    </a:lnTo>
                    <a:lnTo>
                      <a:pt x="2490" y="84"/>
                    </a:lnTo>
                    <a:lnTo>
                      <a:pt x="2502" y="84"/>
                    </a:lnTo>
                    <a:lnTo>
                      <a:pt x="2508" y="90"/>
                    </a:lnTo>
                    <a:lnTo>
                      <a:pt x="2520" y="90"/>
                    </a:lnTo>
                    <a:lnTo>
                      <a:pt x="2532" y="102"/>
                    </a:lnTo>
                    <a:lnTo>
                      <a:pt x="2544" y="108"/>
                    </a:lnTo>
                    <a:lnTo>
                      <a:pt x="2550" y="114"/>
                    </a:lnTo>
                    <a:lnTo>
                      <a:pt x="2550" y="126"/>
                    </a:lnTo>
                    <a:lnTo>
                      <a:pt x="2532" y="144"/>
                    </a:lnTo>
                    <a:lnTo>
                      <a:pt x="2532" y="216"/>
                    </a:lnTo>
                    <a:lnTo>
                      <a:pt x="2538" y="258"/>
                    </a:lnTo>
                    <a:lnTo>
                      <a:pt x="2544" y="264"/>
                    </a:lnTo>
                    <a:lnTo>
                      <a:pt x="2556" y="264"/>
                    </a:lnTo>
                    <a:lnTo>
                      <a:pt x="2556" y="276"/>
                    </a:lnTo>
                    <a:lnTo>
                      <a:pt x="2550" y="282"/>
                    </a:lnTo>
                    <a:lnTo>
                      <a:pt x="2538" y="288"/>
                    </a:lnTo>
                    <a:lnTo>
                      <a:pt x="2514" y="288"/>
                    </a:lnTo>
                    <a:lnTo>
                      <a:pt x="2514" y="300"/>
                    </a:lnTo>
                    <a:lnTo>
                      <a:pt x="2496" y="318"/>
                    </a:lnTo>
                    <a:lnTo>
                      <a:pt x="2484" y="318"/>
                    </a:lnTo>
                    <a:lnTo>
                      <a:pt x="2478" y="312"/>
                    </a:lnTo>
                    <a:lnTo>
                      <a:pt x="2442" y="312"/>
                    </a:lnTo>
                    <a:lnTo>
                      <a:pt x="2406" y="288"/>
                    </a:lnTo>
                    <a:lnTo>
                      <a:pt x="2406" y="372"/>
                    </a:lnTo>
                    <a:lnTo>
                      <a:pt x="2412" y="384"/>
                    </a:lnTo>
                    <a:lnTo>
                      <a:pt x="2418" y="408"/>
                    </a:lnTo>
                    <a:lnTo>
                      <a:pt x="2424" y="420"/>
                    </a:lnTo>
                    <a:lnTo>
                      <a:pt x="2418" y="420"/>
                    </a:lnTo>
                    <a:lnTo>
                      <a:pt x="2418" y="438"/>
                    </a:lnTo>
                    <a:lnTo>
                      <a:pt x="2424" y="450"/>
                    </a:lnTo>
                    <a:lnTo>
                      <a:pt x="2436" y="456"/>
                    </a:lnTo>
                    <a:lnTo>
                      <a:pt x="2442" y="462"/>
                    </a:lnTo>
                    <a:lnTo>
                      <a:pt x="2460" y="462"/>
                    </a:lnTo>
                    <a:lnTo>
                      <a:pt x="2460" y="456"/>
                    </a:lnTo>
                    <a:lnTo>
                      <a:pt x="2454" y="456"/>
                    </a:lnTo>
                    <a:lnTo>
                      <a:pt x="2460" y="450"/>
                    </a:lnTo>
                    <a:lnTo>
                      <a:pt x="2514" y="450"/>
                    </a:lnTo>
                    <a:lnTo>
                      <a:pt x="2526" y="462"/>
                    </a:lnTo>
                    <a:lnTo>
                      <a:pt x="2538" y="468"/>
                    </a:lnTo>
                    <a:lnTo>
                      <a:pt x="2544" y="468"/>
                    </a:lnTo>
                    <a:lnTo>
                      <a:pt x="2550" y="462"/>
                    </a:lnTo>
                    <a:lnTo>
                      <a:pt x="2550" y="438"/>
                    </a:lnTo>
                    <a:lnTo>
                      <a:pt x="2616" y="438"/>
                    </a:lnTo>
                    <a:lnTo>
                      <a:pt x="2616" y="450"/>
                    </a:lnTo>
                    <a:lnTo>
                      <a:pt x="2622" y="456"/>
                    </a:lnTo>
                    <a:lnTo>
                      <a:pt x="2634" y="462"/>
                    </a:lnTo>
                    <a:lnTo>
                      <a:pt x="2652" y="462"/>
                    </a:lnTo>
                    <a:lnTo>
                      <a:pt x="2658" y="468"/>
                    </a:lnTo>
                    <a:lnTo>
                      <a:pt x="2670" y="474"/>
                    </a:lnTo>
                    <a:lnTo>
                      <a:pt x="2682" y="486"/>
                    </a:lnTo>
                    <a:lnTo>
                      <a:pt x="2706" y="498"/>
                    </a:lnTo>
                    <a:lnTo>
                      <a:pt x="2718" y="498"/>
                    </a:lnTo>
                    <a:lnTo>
                      <a:pt x="2724" y="510"/>
                    </a:lnTo>
                    <a:lnTo>
                      <a:pt x="2748" y="534"/>
                    </a:lnTo>
                    <a:lnTo>
                      <a:pt x="2748" y="540"/>
                    </a:lnTo>
                    <a:lnTo>
                      <a:pt x="2742" y="546"/>
                    </a:lnTo>
                    <a:lnTo>
                      <a:pt x="2706" y="546"/>
                    </a:lnTo>
                    <a:lnTo>
                      <a:pt x="2700" y="540"/>
                    </a:lnTo>
                    <a:lnTo>
                      <a:pt x="2688" y="534"/>
                    </a:lnTo>
                    <a:lnTo>
                      <a:pt x="2658" y="534"/>
                    </a:lnTo>
                    <a:lnTo>
                      <a:pt x="2652" y="540"/>
                    </a:lnTo>
                    <a:lnTo>
                      <a:pt x="2646" y="540"/>
                    </a:lnTo>
                    <a:lnTo>
                      <a:pt x="2628" y="558"/>
                    </a:lnTo>
                    <a:lnTo>
                      <a:pt x="2598" y="552"/>
                    </a:lnTo>
                    <a:lnTo>
                      <a:pt x="2598" y="570"/>
                    </a:lnTo>
                    <a:lnTo>
                      <a:pt x="2586" y="570"/>
                    </a:lnTo>
                    <a:lnTo>
                      <a:pt x="2550" y="588"/>
                    </a:lnTo>
                    <a:lnTo>
                      <a:pt x="2544" y="594"/>
                    </a:lnTo>
                    <a:lnTo>
                      <a:pt x="2550" y="606"/>
                    </a:lnTo>
                    <a:lnTo>
                      <a:pt x="2562" y="618"/>
                    </a:lnTo>
                    <a:lnTo>
                      <a:pt x="2538" y="642"/>
                    </a:lnTo>
                    <a:lnTo>
                      <a:pt x="2466" y="642"/>
                    </a:lnTo>
                    <a:lnTo>
                      <a:pt x="2466" y="666"/>
                    </a:lnTo>
                    <a:lnTo>
                      <a:pt x="2460" y="672"/>
                    </a:lnTo>
                    <a:lnTo>
                      <a:pt x="2454" y="684"/>
                    </a:lnTo>
                    <a:lnTo>
                      <a:pt x="2442" y="690"/>
                    </a:lnTo>
                    <a:lnTo>
                      <a:pt x="2424" y="690"/>
                    </a:lnTo>
                    <a:lnTo>
                      <a:pt x="2412" y="696"/>
                    </a:lnTo>
                    <a:lnTo>
                      <a:pt x="2388" y="696"/>
                    </a:lnTo>
                    <a:lnTo>
                      <a:pt x="2376" y="690"/>
                    </a:lnTo>
                    <a:lnTo>
                      <a:pt x="2370" y="684"/>
                    </a:lnTo>
                    <a:lnTo>
                      <a:pt x="2358" y="678"/>
                    </a:lnTo>
                    <a:lnTo>
                      <a:pt x="2352" y="672"/>
                    </a:lnTo>
                    <a:lnTo>
                      <a:pt x="2346" y="672"/>
                    </a:lnTo>
                    <a:lnTo>
                      <a:pt x="2340" y="666"/>
                    </a:lnTo>
                    <a:lnTo>
                      <a:pt x="2316" y="666"/>
                    </a:lnTo>
                    <a:lnTo>
                      <a:pt x="2304" y="672"/>
                    </a:lnTo>
                    <a:lnTo>
                      <a:pt x="2304" y="684"/>
                    </a:lnTo>
                    <a:lnTo>
                      <a:pt x="2298" y="696"/>
                    </a:lnTo>
                    <a:lnTo>
                      <a:pt x="2298" y="708"/>
                    </a:lnTo>
                    <a:lnTo>
                      <a:pt x="2304" y="720"/>
                    </a:lnTo>
                    <a:lnTo>
                      <a:pt x="2322" y="738"/>
                    </a:lnTo>
                    <a:lnTo>
                      <a:pt x="2334" y="744"/>
                    </a:lnTo>
                    <a:lnTo>
                      <a:pt x="2352" y="762"/>
                    </a:lnTo>
                    <a:lnTo>
                      <a:pt x="2364" y="768"/>
                    </a:lnTo>
                    <a:lnTo>
                      <a:pt x="2364" y="774"/>
                    </a:lnTo>
                    <a:lnTo>
                      <a:pt x="2358" y="780"/>
                    </a:lnTo>
                    <a:lnTo>
                      <a:pt x="2352" y="792"/>
                    </a:lnTo>
                    <a:lnTo>
                      <a:pt x="2340" y="804"/>
                    </a:lnTo>
                    <a:lnTo>
                      <a:pt x="2316" y="804"/>
                    </a:lnTo>
                    <a:lnTo>
                      <a:pt x="2316" y="810"/>
                    </a:lnTo>
                    <a:lnTo>
                      <a:pt x="2310" y="822"/>
                    </a:lnTo>
                    <a:lnTo>
                      <a:pt x="2310" y="828"/>
                    </a:lnTo>
                    <a:lnTo>
                      <a:pt x="2298" y="852"/>
                    </a:lnTo>
                    <a:lnTo>
                      <a:pt x="2286" y="858"/>
                    </a:lnTo>
                    <a:lnTo>
                      <a:pt x="2262" y="858"/>
                    </a:lnTo>
                    <a:lnTo>
                      <a:pt x="2244" y="882"/>
                    </a:lnTo>
                    <a:lnTo>
                      <a:pt x="2088" y="882"/>
                    </a:lnTo>
                    <a:lnTo>
                      <a:pt x="2070" y="894"/>
                    </a:lnTo>
                    <a:lnTo>
                      <a:pt x="2010" y="930"/>
                    </a:lnTo>
                    <a:lnTo>
                      <a:pt x="1992" y="942"/>
                    </a:lnTo>
                    <a:lnTo>
                      <a:pt x="1986" y="948"/>
                    </a:lnTo>
                    <a:lnTo>
                      <a:pt x="1968" y="948"/>
                    </a:lnTo>
                    <a:lnTo>
                      <a:pt x="1962" y="942"/>
                    </a:lnTo>
                    <a:lnTo>
                      <a:pt x="1956" y="942"/>
                    </a:lnTo>
                    <a:lnTo>
                      <a:pt x="1950" y="930"/>
                    </a:lnTo>
                    <a:lnTo>
                      <a:pt x="1950" y="924"/>
                    </a:lnTo>
                    <a:lnTo>
                      <a:pt x="1938" y="924"/>
                    </a:lnTo>
                    <a:lnTo>
                      <a:pt x="1926" y="930"/>
                    </a:lnTo>
                    <a:lnTo>
                      <a:pt x="1914" y="930"/>
                    </a:lnTo>
                    <a:lnTo>
                      <a:pt x="1908" y="936"/>
                    </a:lnTo>
                    <a:lnTo>
                      <a:pt x="1896" y="936"/>
                    </a:lnTo>
                    <a:lnTo>
                      <a:pt x="1890" y="930"/>
                    </a:lnTo>
                    <a:lnTo>
                      <a:pt x="1866" y="918"/>
                    </a:lnTo>
                    <a:lnTo>
                      <a:pt x="1848" y="912"/>
                    </a:lnTo>
                    <a:lnTo>
                      <a:pt x="1800" y="912"/>
                    </a:lnTo>
                    <a:lnTo>
                      <a:pt x="1776" y="906"/>
                    </a:lnTo>
                    <a:lnTo>
                      <a:pt x="1764" y="900"/>
                    </a:lnTo>
                    <a:lnTo>
                      <a:pt x="1758" y="888"/>
                    </a:lnTo>
                    <a:lnTo>
                      <a:pt x="1740" y="870"/>
                    </a:lnTo>
                    <a:lnTo>
                      <a:pt x="1728" y="870"/>
                    </a:lnTo>
                    <a:lnTo>
                      <a:pt x="1710" y="864"/>
                    </a:lnTo>
                    <a:lnTo>
                      <a:pt x="1656" y="864"/>
                    </a:lnTo>
                    <a:lnTo>
                      <a:pt x="1650" y="858"/>
                    </a:lnTo>
                    <a:lnTo>
                      <a:pt x="1644" y="858"/>
                    </a:lnTo>
                    <a:lnTo>
                      <a:pt x="1632" y="852"/>
                    </a:lnTo>
                    <a:lnTo>
                      <a:pt x="1620" y="852"/>
                    </a:lnTo>
                    <a:lnTo>
                      <a:pt x="1614" y="858"/>
                    </a:lnTo>
                    <a:lnTo>
                      <a:pt x="1602" y="864"/>
                    </a:lnTo>
                    <a:lnTo>
                      <a:pt x="1596" y="870"/>
                    </a:lnTo>
                    <a:lnTo>
                      <a:pt x="1560" y="864"/>
                    </a:lnTo>
                    <a:lnTo>
                      <a:pt x="1512" y="864"/>
                    </a:lnTo>
                    <a:lnTo>
                      <a:pt x="1458" y="858"/>
                    </a:lnTo>
                    <a:lnTo>
                      <a:pt x="1398" y="864"/>
                    </a:lnTo>
                    <a:lnTo>
                      <a:pt x="1386" y="858"/>
                    </a:lnTo>
                    <a:lnTo>
                      <a:pt x="1380" y="846"/>
                    </a:lnTo>
                    <a:lnTo>
                      <a:pt x="1368" y="840"/>
                    </a:lnTo>
                    <a:lnTo>
                      <a:pt x="1338" y="810"/>
                    </a:lnTo>
                    <a:lnTo>
                      <a:pt x="1332" y="798"/>
                    </a:lnTo>
                    <a:lnTo>
                      <a:pt x="1290" y="756"/>
                    </a:lnTo>
                    <a:lnTo>
                      <a:pt x="1278" y="732"/>
                    </a:lnTo>
                    <a:lnTo>
                      <a:pt x="1242" y="732"/>
                    </a:lnTo>
                    <a:lnTo>
                      <a:pt x="1236" y="726"/>
                    </a:lnTo>
                    <a:lnTo>
                      <a:pt x="1224" y="726"/>
                    </a:lnTo>
                    <a:lnTo>
                      <a:pt x="1200" y="714"/>
                    </a:lnTo>
                    <a:lnTo>
                      <a:pt x="1194" y="714"/>
                    </a:lnTo>
                    <a:lnTo>
                      <a:pt x="1188" y="708"/>
                    </a:lnTo>
                    <a:lnTo>
                      <a:pt x="1182" y="708"/>
                    </a:lnTo>
                    <a:lnTo>
                      <a:pt x="1176" y="696"/>
                    </a:lnTo>
                    <a:lnTo>
                      <a:pt x="1164" y="690"/>
                    </a:lnTo>
                    <a:lnTo>
                      <a:pt x="1158" y="690"/>
                    </a:lnTo>
                    <a:lnTo>
                      <a:pt x="1146" y="684"/>
                    </a:lnTo>
                    <a:lnTo>
                      <a:pt x="1140" y="684"/>
                    </a:lnTo>
                    <a:lnTo>
                      <a:pt x="1134" y="678"/>
                    </a:lnTo>
                    <a:lnTo>
                      <a:pt x="1038" y="678"/>
                    </a:lnTo>
                    <a:lnTo>
                      <a:pt x="1014" y="672"/>
                    </a:lnTo>
                    <a:lnTo>
                      <a:pt x="996" y="666"/>
                    </a:lnTo>
                    <a:lnTo>
                      <a:pt x="990" y="666"/>
                    </a:lnTo>
                    <a:lnTo>
                      <a:pt x="978" y="660"/>
                    </a:lnTo>
                    <a:lnTo>
                      <a:pt x="966" y="660"/>
                    </a:lnTo>
                    <a:lnTo>
                      <a:pt x="954" y="654"/>
                    </a:lnTo>
                    <a:lnTo>
                      <a:pt x="948" y="648"/>
                    </a:lnTo>
                    <a:lnTo>
                      <a:pt x="942" y="636"/>
                    </a:lnTo>
                    <a:lnTo>
                      <a:pt x="936" y="618"/>
                    </a:lnTo>
                    <a:lnTo>
                      <a:pt x="936" y="606"/>
                    </a:lnTo>
                    <a:lnTo>
                      <a:pt x="948" y="594"/>
                    </a:lnTo>
                    <a:lnTo>
                      <a:pt x="948" y="588"/>
                    </a:lnTo>
                    <a:lnTo>
                      <a:pt x="942" y="582"/>
                    </a:lnTo>
                    <a:lnTo>
                      <a:pt x="936" y="570"/>
                    </a:lnTo>
                    <a:lnTo>
                      <a:pt x="930" y="564"/>
                    </a:lnTo>
                    <a:lnTo>
                      <a:pt x="930" y="552"/>
                    </a:lnTo>
                    <a:lnTo>
                      <a:pt x="924" y="540"/>
                    </a:lnTo>
                    <a:lnTo>
                      <a:pt x="912" y="528"/>
                    </a:lnTo>
                    <a:lnTo>
                      <a:pt x="888" y="510"/>
                    </a:lnTo>
                    <a:lnTo>
                      <a:pt x="876" y="492"/>
                    </a:lnTo>
                    <a:lnTo>
                      <a:pt x="870" y="480"/>
                    </a:lnTo>
                    <a:lnTo>
                      <a:pt x="852" y="462"/>
                    </a:lnTo>
                    <a:lnTo>
                      <a:pt x="834" y="456"/>
                    </a:lnTo>
                    <a:lnTo>
                      <a:pt x="822" y="450"/>
                    </a:lnTo>
                    <a:lnTo>
                      <a:pt x="810" y="450"/>
                    </a:lnTo>
                    <a:lnTo>
                      <a:pt x="804" y="444"/>
                    </a:lnTo>
                    <a:lnTo>
                      <a:pt x="786" y="432"/>
                    </a:lnTo>
                    <a:lnTo>
                      <a:pt x="750" y="444"/>
                    </a:lnTo>
                    <a:lnTo>
                      <a:pt x="726" y="420"/>
                    </a:lnTo>
                    <a:lnTo>
                      <a:pt x="720" y="408"/>
                    </a:lnTo>
                    <a:lnTo>
                      <a:pt x="708" y="408"/>
                    </a:lnTo>
                    <a:lnTo>
                      <a:pt x="696" y="402"/>
                    </a:lnTo>
                    <a:lnTo>
                      <a:pt x="684" y="402"/>
                    </a:lnTo>
                    <a:lnTo>
                      <a:pt x="672" y="396"/>
                    </a:lnTo>
                    <a:lnTo>
                      <a:pt x="672" y="378"/>
                    </a:lnTo>
                    <a:lnTo>
                      <a:pt x="648" y="378"/>
                    </a:lnTo>
                    <a:lnTo>
                      <a:pt x="654" y="372"/>
                    </a:lnTo>
                    <a:lnTo>
                      <a:pt x="654" y="360"/>
                    </a:lnTo>
                    <a:lnTo>
                      <a:pt x="648" y="354"/>
                    </a:lnTo>
                    <a:lnTo>
                      <a:pt x="612" y="354"/>
                    </a:lnTo>
                    <a:lnTo>
                      <a:pt x="600" y="348"/>
                    </a:lnTo>
                    <a:lnTo>
                      <a:pt x="582" y="348"/>
                    </a:lnTo>
                    <a:lnTo>
                      <a:pt x="576" y="354"/>
                    </a:lnTo>
                    <a:lnTo>
                      <a:pt x="576" y="360"/>
                    </a:lnTo>
                    <a:lnTo>
                      <a:pt x="594" y="378"/>
                    </a:lnTo>
                    <a:lnTo>
                      <a:pt x="594" y="390"/>
                    </a:lnTo>
                    <a:lnTo>
                      <a:pt x="588" y="396"/>
                    </a:lnTo>
                    <a:lnTo>
                      <a:pt x="546" y="396"/>
                    </a:lnTo>
                    <a:lnTo>
                      <a:pt x="534" y="408"/>
                    </a:lnTo>
                    <a:lnTo>
                      <a:pt x="534" y="426"/>
                    </a:lnTo>
                    <a:lnTo>
                      <a:pt x="546" y="450"/>
                    </a:lnTo>
                    <a:lnTo>
                      <a:pt x="558" y="462"/>
                    </a:lnTo>
                    <a:lnTo>
                      <a:pt x="570" y="486"/>
                    </a:lnTo>
                    <a:lnTo>
                      <a:pt x="570" y="504"/>
                    </a:lnTo>
                    <a:lnTo>
                      <a:pt x="564" y="510"/>
                    </a:lnTo>
                    <a:lnTo>
                      <a:pt x="546" y="510"/>
                    </a:lnTo>
                    <a:lnTo>
                      <a:pt x="528" y="528"/>
                    </a:lnTo>
                    <a:lnTo>
                      <a:pt x="516" y="516"/>
                    </a:lnTo>
                    <a:lnTo>
                      <a:pt x="468" y="516"/>
                    </a:lnTo>
                    <a:lnTo>
                      <a:pt x="444" y="504"/>
                    </a:lnTo>
                    <a:lnTo>
                      <a:pt x="432" y="504"/>
                    </a:lnTo>
                    <a:lnTo>
                      <a:pt x="420" y="498"/>
                    </a:lnTo>
                    <a:lnTo>
                      <a:pt x="408" y="498"/>
                    </a:lnTo>
                    <a:lnTo>
                      <a:pt x="408" y="636"/>
                    </a:lnTo>
                    <a:lnTo>
                      <a:pt x="414" y="636"/>
                    </a:lnTo>
                    <a:lnTo>
                      <a:pt x="420" y="642"/>
                    </a:lnTo>
                    <a:lnTo>
                      <a:pt x="426" y="642"/>
                    </a:lnTo>
                    <a:lnTo>
                      <a:pt x="432" y="648"/>
                    </a:lnTo>
                    <a:lnTo>
                      <a:pt x="432" y="660"/>
                    </a:lnTo>
                    <a:lnTo>
                      <a:pt x="426" y="666"/>
                    </a:lnTo>
                    <a:lnTo>
                      <a:pt x="420" y="666"/>
                    </a:lnTo>
                    <a:lnTo>
                      <a:pt x="408" y="654"/>
                    </a:lnTo>
                    <a:lnTo>
                      <a:pt x="390" y="666"/>
                    </a:lnTo>
                    <a:lnTo>
                      <a:pt x="384" y="660"/>
                    </a:lnTo>
                    <a:lnTo>
                      <a:pt x="378" y="648"/>
                    </a:lnTo>
                    <a:lnTo>
                      <a:pt x="372" y="642"/>
                    </a:lnTo>
                    <a:lnTo>
                      <a:pt x="360" y="642"/>
                    </a:lnTo>
                    <a:lnTo>
                      <a:pt x="324" y="660"/>
                    </a:lnTo>
                    <a:lnTo>
                      <a:pt x="312" y="660"/>
                    </a:lnTo>
                    <a:lnTo>
                      <a:pt x="300" y="666"/>
                    </a:lnTo>
                    <a:lnTo>
                      <a:pt x="288" y="666"/>
                    </a:lnTo>
                    <a:lnTo>
                      <a:pt x="276" y="672"/>
                    </a:lnTo>
                    <a:lnTo>
                      <a:pt x="270" y="678"/>
                    </a:lnTo>
                    <a:lnTo>
                      <a:pt x="270" y="684"/>
                    </a:lnTo>
                    <a:lnTo>
                      <a:pt x="276" y="690"/>
                    </a:lnTo>
                    <a:lnTo>
                      <a:pt x="288" y="696"/>
                    </a:lnTo>
                    <a:lnTo>
                      <a:pt x="306" y="696"/>
                    </a:lnTo>
                    <a:lnTo>
                      <a:pt x="306" y="726"/>
                    </a:lnTo>
                    <a:lnTo>
                      <a:pt x="318" y="750"/>
                    </a:lnTo>
                    <a:lnTo>
                      <a:pt x="360" y="792"/>
                    </a:lnTo>
                    <a:lnTo>
                      <a:pt x="366" y="804"/>
                    </a:lnTo>
                    <a:lnTo>
                      <a:pt x="378" y="810"/>
                    </a:lnTo>
                    <a:lnTo>
                      <a:pt x="378" y="822"/>
                    </a:lnTo>
                    <a:lnTo>
                      <a:pt x="360" y="822"/>
                    </a:lnTo>
                    <a:lnTo>
                      <a:pt x="354" y="828"/>
                    </a:lnTo>
                    <a:lnTo>
                      <a:pt x="354" y="834"/>
                    </a:lnTo>
                    <a:lnTo>
                      <a:pt x="372" y="852"/>
                    </a:lnTo>
                    <a:lnTo>
                      <a:pt x="348" y="852"/>
                    </a:lnTo>
                    <a:lnTo>
                      <a:pt x="348" y="864"/>
                    </a:lnTo>
                    <a:lnTo>
                      <a:pt x="354" y="870"/>
                    </a:lnTo>
                    <a:lnTo>
                      <a:pt x="354" y="882"/>
                    </a:lnTo>
                    <a:lnTo>
                      <a:pt x="372" y="900"/>
                    </a:lnTo>
                    <a:lnTo>
                      <a:pt x="372" y="912"/>
                    </a:lnTo>
                    <a:lnTo>
                      <a:pt x="366" y="918"/>
                    </a:lnTo>
                    <a:lnTo>
                      <a:pt x="342" y="918"/>
                    </a:lnTo>
                    <a:lnTo>
                      <a:pt x="294" y="936"/>
                    </a:lnTo>
                    <a:lnTo>
                      <a:pt x="282" y="948"/>
                    </a:lnTo>
                    <a:lnTo>
                      <a:pt x="270" y="954"/>
                    </a:lnTo>
                    <a:lnTo>
                      <a:pt x="264" y="960"/>
                    </a:lnTo>
                    <a:lnTo>
                      <a:pt x="264" y="978"/>
                    </a:lnTo>
                    <a:lnTo>
                      <a:pt x="258" y="990"/>
                    </a:lnTo>
                    <a:lnTo>
                      <a:pt x="252" y="996"/>
                    </a:lnTo>
                    <a:lnTo>
                      <a:pt x="234" y="996"/>
                    </a:lnTo>
                    <a:lnTo>
                      <a:pt x="216" y="990"/>
                    </a:lnTo>
                    <a:lnTo>
                      <a:pt x="186" y="990"/>
                    </a:lnTo>
                    <a:lnTo>
                      <a:pt x="168" y="1008"/>
                    </a:lnTo>
                    <a:lnTo>
                      <a:pt x="162" y="1020"/>
                    </a:lnTo>
                    <a:lnTo>
                      <a:pt x="162" y="1044"/>
                    </a:lnTo>
                    <a:lnTo>
                      <a:pt x="156" y="1050"/>
                    </a:lnTo>
                    <a:lnTo>
                      <a:pt x="126" y="1044"/>
                    </a:lnTo>
                    <a:lnTo>
                      <a:pt x="114" y="1050"/>
                    </a:lnTo>
                    <a:lnTo>
                      <a:pt x="108" y="1044"/>
                    </a:lnTo>
                    <a:lnTo>
                      <a:pt x="102" y="1032"/>
                    </a:lnTo>
                    <a:lnTo>
                      <a:pt x="96" y="1026"/>
                    </a:lnTo>
                    <a:lnTo>
                      <a:pt x="84" y="1026"/>
                    </a:lnTo>
                    <a:lnTo>
                      <a:pt x="72" y="1038"/>
                    </a:lnTo>
                    <a:lnTo>
                      <a:pt x="48" y="1038"/>
                    </a:lnTo>
                    <a:lnTo>
                      <a:pt x="48" y="1056"/>
                    </a:lnTo>
                    <a:lnTo>
                      <a:pt x="36" y="1062"/>
                    </a:lnTo>
                    <a:lnTo>
                      <a:pt x="30" y="1068"/>
                    </a:lnTo>
                    <a:lnTo>
                      <a:pt x="18" y="1068"/>
                    </a:lnTo>
                    <a:lnTo>
                      <a:pt x="6" y="1074"/>
                    </a:lnTo>
                    <a:lnTo>
                      <a:pt x="0" y="1080"/>
                    </a:lnTo>
                    <a:lnTo>
                      <a:pt x="0" y="1086"/>
                    </a:lnTo>
                    <a:lnTo>
                      <a:pt x="12" y="1092"/>
                    </a:lnTo>
                    <a:lnTo>
                      <a:pt x="18" y="1104"/>
                    </a:lnTo>
                    <a:lnTo>
                      <a:pt x="18" y="1116"/>
                    </a:lnTo>
                    <a:lnTo>
                      <a:pt x="0" y="1116"/>
                    </a:lnTo>
                    <a:lnTo>
                      <a:pt x="0" y="1140"/>
                    </a:lnTo>
                    <a:lnTo>
                      <a:pt x="18" y="1140"/>
                    </a:lnTo>
                    <a:lnTo>
                      <a:pt x="18" y="1152"/>
                    </a:lnTo>
                    <a:lnTo>
                      <a:pt x="12" y="1164"/>
                    </a:lnTo>
                    <a:lnTo>
                      <a:pt x="12" y="1176"/>
                    </a:lnTo>
                    <a:lnTo>
                      <a:pt x="24" y="1188"/>
                    </a:lnTo>
                    <a:lnTo>
                      <a:pt x="36" y="1188"/>
                    </a:lnTo>
                    <a:lnTo>
                      <a:pt x="42" y="1182"/>
                    </a:lnTo>
                    <a:lnTo>
                      <a:pt x="66" y="1182"/>
                    </a:lnTo>
                    <a:lnTo>
                      <a:pt x="78" y="1188"/>
                    </a:lnTo>
                    <a:lnTo>
                      <a:pt x="84" y="1188"/>
                    </a:lnTo>
                    <a:lnTo>
                      <a:pt x="96" y="1194"/>
                    </a:lnTo>
                    <a:lnTo>
                      <a:pt x="102" y="1200"/>
                    </a:lnTo>
                    <a:lnTo>
                      <a:pt x="102" y="1242"/>
                    </a:lnTo>
                    <a:lnTo>
                      <a:pt x="114" y="1266"/>
                    </a:lnTo>
                    <a:lnTo>
                      <a:pt x="120" y="1272"/>
                    </a:lnTo>
                    <a:lnTo>
                      <a:pt x="126" y="1272"/>
                    </a:lnTo>
                    <a:lnTo>
                      <a:pt x="138" y="1284"/>
                    </a:lnTo>
                    <a:lnTo>
                      <a:pt x="132" y="1290"/>
                    </a:lnTo>
                    <a:lnTo>
                      <a:pt x="102" y="1290"/>
                    </a:lnTo>
                    <a:lnTo>
                      <a:pt x="96" y="1296"/>
                    </a:lnTo>
                    <a:lnTo>
                      <a:pt x="96" y="1308"/>
                    </a:lnTo>
                    <a:lnTo>
                      <a:pt x="108" y="1314"/>
                    </a:lnTo>
                    <a:lnTo>
                      <a:pt x="114" y="1320"/>
                    </a:lnTo>
                    <a:lnTo>
                      <a:pt x="162" y="1320"/>
                    </a:lnTo>
                    <a:lnTo>
                      <a:pt x="168" y="1332"/>
                    </a:lnTo>
                    <a:lnTo>
                      <a:pt x="180" y="1332"/>
                    </a:lnTo>
                    <a:lnTo>
                      <a:pt x="192" y="1338"/>
                    </a:lnTo>
                    <a:lnTo>
                      <a:pt x="204" y="1350"/>
                    </a:lnTo>
                    <a:lnTo>
                      <a:pt x="216" y="1374"/>
                    </a:lnTo>
                    <a:lnTo>
                      <a:pt x="216" y="1398"/>
                    </a:lnTo>
                    <a:lnTo>
                      <a:pt x="252" y="1410"/>
                    </a:lnTo>
                    <a:lnTo>
                      <a:pt x="264" y="1404"/>
                    </a:lnTo>
                    <a:lnTo>
                      <a:pt x="264" y="1410"/>
                    </a:lnTo>
                    <a:lnTo>
                      <a:pt x="270" y="1416"/>
                    </a:lnTo>
                    <a:lnTo>
                      <a:pt x="276" y="1428"/>
                    </a:lnTo>
                    <a:lnTo>
                      <a:pt x="288" y="1434"/>
                    </a:lnTo>
                    <a:lnTo>
                      <a:pt x="366" y="1434"/>
                    </a:lnTo>
                    <a:lnTo>
                      <a:pt x="378" y="1428"/>
                    </a:lnTo>
                    <a:lnTo>
                      <a:pt x="384" y="1416"/>
                    </a:lnTo>
                    <a:lnTo>
                      <a:pt x="402" y="1410"/>
                    </a:lnTo>
                    <a:lnTo>
                      <a:pt x="426" y="1398"/>
                    </a:lnTo>
                    <a:lnTo>
                      <a:pt x="438" y="1398"/>
                    </a:lnTo>
                    <a:lnTo>
                      <a:pt x="456" y="1410"/>
                    </a:lnTo>
                    <a:lnTo>
                      <a:pt x="480" y="1434"/>
                    </a:lnTo>
                    <a:lnTo>
                      <a:pt x="522" y="1434"/>
                    </a:lnTo>
                    <a:lnTo>
                      <a:pt x="522" y="1494"/>
                    </a:lnTo>
                    <a:lnTo>
                      <a:pt x="516" y="1500"/>
                    </a:lnTo>
                    <a:lnTo>
                      <a:pt x="498" y="1500"/>
                    </a:lnTo>
                    <a:lnTo>
                      <a:pt x="498" y="1506"/>
                    </a:lnTo>
                    <a:lnTo>
                      <a:pt x="504" y="1512"/>
                    </a:lnTo>
                    <a:lnTo>
                      <a:pt x="504" y="1536"/>
                    </a:lnTo>
                    <a:lnTo>
                      <a:pt x="498" y="1548"/>
                    </a:lnTo>
                    <a:lnTo>
                      <a:pt x="486" y="1554"/>
                    </a:lnTo>
                    <a:lnTo>
                      <a:pt x="456" y="1554"/>
                    </a:lnTo>
                    <a:lnTo>
                      <a:pt x="474" y="1578"/>
                    </a:lnTo>
                    <a:lnTo>
                      <a:pt x="456" y="1584"/>
                    </a:lnTo>
                    <a:lnTo>
                      <a:pt x="456" y="1608"/>
                    </a:lnTo>
                    <a:lnTo>
                      <a:pt x="480" y="1620"/>
                    </a:lnTo>
                    <a:lnTo>
                      <a:pt x="492" y="1620"/>
                    </a:lnTo>
                    <a:lnTo>
                      <a:pt x="498" y="1626"/>
                    </a:lnTo>
                    <a:lnTo>
                      <a:pt x="504" y="1638"/>
                    </a:lnTo>
                    <a:lnTo>
                      <a:pt x="522" y="1656"/>
                    </a:lnTo>
                    <a:lnTo>
                      <a:pt x="522" y="1668"/>
                    </a:lnTo>
                    <a:lnTo>
                      <a:pt x="510" y="1674"/>
                    </a:lnTo>
                    <a:lnTo>
                      <a:pt x="504" y="1680"/>
                    </a:lnTo>
                    <a:lnTo>
                      <a:pt x="498" y="1680"/>
                    </a:lnTo>
                    <a:lnTo>
                      <a:pt x="486" y="1698"/>
                    </a:lnTo>
                    <a:lnTo>
                      <a:pt x="474" y="1686"/>
                    </a:lnTo>
                    <a:lnTo>
                      <a:pt x="474" y="1668"/>
                    </a:lnTo>
                    <a:lnTo>
                      <a:pt x="462" y="1668"/>
                    </a:lnTo>
                    <a:lnTo>
                      <a:pt x="456" y="1674"/>
                    </a:lnTo>
                    <a:lnTo>
                      <a:pt x="450" y="1674"/>
                    </a:lnTo>
                    <a:lnTo>
                      <a:pt x="450" y="1692"/>
                    </a:lnTo>
                    <a:lnTo>
                      <a:pt x="456" y="1698"/>
                    </a:lnTo>
                    <a:lnTo>
                      <a:pt x="462" y="1710"/>
                    </a:lnTo>
                    <a:lnTo>
                      <a:pt x="474" y="1722"/>
                    </a:lnTo>
                    <a:lnTo>
                      <a:pt x="480" y="1722"/>
                    </a:lnTo>
                    <a:lnTo>
                      <a:pt x="480" y="1734"/>
                    </a:lnTo>
                    <a:lnTo>
                      <a:pt x="474" y="1740"/>
                    </a:lnTo>
                    <a:lnTo>
                      <a:pt x="474" y="1758"/>
                    </a:lnTo>
                    <a:lnTo>
                      <a:pt x="480" y="1764"/>
                    </a:lnTo>
                    <a:lnTo>
                      <a:pt x="510" y="1764"/>
                    </a:lnTo>
                    <a:lnTo>
                      <a:pt x="516" y="1776"/>
                    </a:lnTo>
                    <a:lnTo>
                      <a:pt x="528" y="1788"/>
                    </a:lnTo>
                    <a:lnTo>
                      <a:pt x="540" y="1794"/>
                    </a:lnTo>
                    <a:lnTo>
                      <a:pt x="552" y="1794"/>
                    </a:lnTo>
                    <a:lnTo>
                      <a:pt x="558" y="1800"/>
                    </a:lnTo>
                    <a:lnTo>
                      <a:pt x="564" y="1800"/>
                    </a:lnTo>
                    <a:lnTo>
                      <a:pt x="582" y="1818"/>
                    </a:lnTo>
                    <a:lnTo>
                      <a:pt x="600" y="1812"/>
                    </a:lnTo>
                    <a:lnTo>
                      <a:pt x="600" y="1830"/>
                    </a:lnTo>
                    <a:lnTo>
                      <a:pt x="612" y="1836"/>
                    </a:lnTo>
                    <a:lnTo>
                      <a:pt x="624" y="1836"/>
                    </a:lnTo>
                    <a:lnTo>
                      <a:pt x="666" y="1872"/>
                    </a:lnTo>
                    <a:lnTo>
                      <a:pt x="690" y="1854"/>
                    </a:lnTo>
                    <a:lnTo>
                      <a:pt x="696" y="1848"/>
                    </a:lnTo>
                    <a:lnTo>
                      <a:pt x="708" y="1842"/>
                    </a:lnTo>
                    <a:lnTo>
                      <a:pt x="720" y="1842"/>
                    </a:lnTo>
                    <a:lnTo>
                      <a:pt x="732" y="1848"/>
                    </a:lnTo>
                    <a:lnTo>
                      <a:pt x="744" y="1860"/>
                    </a:lnTo>
                    <a:lnTo>
                      <a:pt x="750" y="1872"/>
                    </a:lnTo>
                    <a:lnTo>
                      <a:pt x="762" y="1878"/>
                    </a:lnTo>
                    <a:lnTo>
                      <a:pt x="780" y="1896"/>
                    </a:lnTo>
                    <a:lnTo>
                      <a:pt x="822" y="1902"/>
                    </a:lnTo>
                    <a:lnTo>
                      <a:pt x="828" y="1914"/>
                    </a:lnTo>
                    <a:lnTo>
                      <a:pt x="834" y="1920"/>
                    </a:lnTo>
                    <a:lnTo>
                      <a:pt x="840" y="1932"/>
                    </a:lnTo>
                    <a:lnTo>
                      <a:pt x="846" y="1938"/>
                    </a:lnTo>
                    <a:lnTo>
                      <a:pt x="846" y="1950"/>
                    </a:lnTo>
                    <a:lnTo>
                      <a:pt x="858" y="1950"/>
                    </a:lnTo>
                    <a:lnTo>
                      <a:pt x="858" y="1944"/>
                    </a:lnTo>
                    <a:lnTo>
                      <a:pt x="864" y="1938"/>
                    </a:lnTo>
                    <a:lnTo>
                      <a:pt x="870" y="1926"/>
                    </a:lnTo>
                    <a:lnTo>
                      <a:pt x="882" y="1926"/>
                    </a:lnTo>
                    <a:lnTo>
                      <a:pt x="888" y="1932"/>
                    </a:lnTo>
                    <a:lnTo>
                      <a:pt x="894" y="1944"/>
                    </a:lnTo>
                    <a:lnTo>
                      <a:pt x="894" y="1962"/>
                    </a:lnTo>
                    <a:lnTo>
                      <a:pt x="924" y="1992"/>
                    </a:lnTo>
                    <a:lnTo>
                      <a:pt x="936" y="1998"/>
                    </a:lnTo>
                    <a:lnTo>
                      <a:pt x="942" y="1992"/>
                    </a:lnTo>
                    <a:lnTo>
                      <a:pt x="954" y="1986"/>
                    </a:lnTo>
                    <a:lnTo>
                      <a:pt x="960" y="1986"/>
                    </a:lnTo>
                    <a:lnTo>
                      <a:pt x="966" y="1992"/>
                    </a:lnTo>
                    <a:lnTo>
                      <a:pt x="966" y="1998"/>
                    </a:lnTo>
                    <a:lnTo>
                      <a:pt x="960" y="2004"/>
                    </a:lnTo>
                    <a:lnTo>
                      <a:pt x="960" y="2010"/>
                    </a:lnTo>
                    <a:lnTo>
                      <a:pt x="966" y="2010"/>
                    </a:lnTo>
                    <a:lnTo>
                      <a:pt x="972" y="2016"/>
                    </a:lnTo>
                    <a:lnTo>
                      <a:pt x="990" y="2022"/>
                    </a:lnTo>
                    <a:lnTo>
                      <a:pt x="1002" y="2022"/>
                    </a:lnTo>
                    <a:lnTo>
                      <a:pt x="1008" y="2016"/>
                    </a:lnTo>
                    <a:lnTo>
                      <a:pt x="1014" y="2016"/>
                    </a:lnTo>
                    <a:lnTo>
                      <a:pt x="1014" y="2034"/>
                    </a:lnTo>
                    <a:lnTo>
                      <a:pt x="1020" y="2040"/>
                    </a:lnTo>
                    <a:lnTo>
                      <a:pt x="1032" y="2040"/>
                    </a:lnTo>
                    <a:lnTo>
                      <a:pt x="1044" y="2028"/>
                    </a:lnTo>
                    <a:lnTo>
                      <a:pt x="1044" y="2022"/>
                    </a:lnTo>
                    <a:lnTo>
                      <a:pt x="1044" y="2034"/>
                    </a:lnTo>
                    <a:lnTo>
                      <a:pt x="1050" y="2040"/>
                    </a:lnTo>
                    <a:lnTo>
                      <a:pt x="1068" y="2040"/>
                    </a:lnTo>
                    <a:lnTo>
                      <a:pt x="1074" y="2034"/>
                    </a:lnTo>
                    <a:lnTo>
                      <a:pt x="1074" y="2028"/>
                    </a:lnTo>
                    <a:lnTo>
                      <a:pt x="1086" y="2034"/>
                    </a:lnTo>
                    <a:lnTo>
                      <a:pt x="1092" y="2040"/>
                    </a:lnTo>
                    <a:lnTo>
                      <a:pt x="1110" y="2046"/>
                    </a:lnTo>
                    <a:lnTo>
                      <a:pt x="1134" y="2058"/>
                    </a:lnTo>
                    <a:lnTo>
                      <a:pt x="1158" y="2058"/>
                    </a:lnTo>
                    <a:lnTo>
                      <a:pt x="1176" y="2040"/>
                    </a:lnTo>
                    <a:lnTo>
                      <a:pt x="1194" y="2034"/>
                    </a:lnTo>
                    <a:lnTo>
                      <a:pt x="1206" y="2028"/>
                    </a:lnTo>
                    <a:lnTo>
                      <a:pt x="1212" y="2028"/>
                    </a:lnTo>
                    <a:lnTo>
                      <a:pt x="1224" y="2034"/>
                    </a:lnTo>
                    <a:lnTo>
                      <a:pt x="1230" y="2040"/>
                    </a:lnTo>
                    <a:lnTo>
                      <a:pt x="1230" y="2088"/>
                    </a:lnTo>
                    <a:lnTo>
                      <a:pt x="1236" y="2094"/>
                    </a:lnTo>
                    <a:lnTo>
                      <a:pt x="1242" y="2094"/>
                    </a:lnTo>
                    <a:lnTo>
                      <a:pt x="1242" y="2088"/>
                    </a:lnTo>
                    <a:lnTo>
                      <a:pt x="1248" y="2082"/>
                    </a:lnTo>
                    <a:lnTo>
                      <a:pt x="1254" y="2070"/>
                    </a:lnTo>
                    <a:lnTo>
                      <a:pt x="1266" y="2052"/>
                    </a:lnTo>
                    <a:lnTo>
                      <a:pt x="1272" y="2040"/>
                    </a:lnTo>
                    <a:lnTo>
                      <a:pt x="1284" y="2028"/>
                    </a:lnTo>
                    <a:lnTo>
                      <a:pt x="1290" y="2016"/>
                    </a:lnTo>
                    <a:lnTo>
                      <a:pt x="1302" y="2016"/>
                    </a:lnTo>
                    <a:lnTo>
                      <a:pt x="1314" y="2022"/>
                    </a:lnTo>
                    <a:lnTo>
                      <a:pt x="1338" y="2022"/>
                    </a:lnTo>
                    <a:lnTo>
                      <a:pt x="1338" y="2046"/>
                    </a:lnTo>
                    <a:lnTo>
                      <a:pt x="1344" y="2046"/>
                    </a:lnTo>
                    <a:lnTo>
                      <a:pt x="1350" y="2040"/>
                    </a:lnTo>
                    <a:lnTo>
                      <a:pt x="1362" y="2034"/>
                    </a:lnTo>
                    <a:lnTo>
                      <a:pt x="1374" y="2034"/>
                    </a:lnTo>
                    <a:lnTo>
                      <a:pt x="1386" y="2028"/>
                    </a:lnTo>
                    <a:lnTo>
                      <a:pt x="1398" y="2028"/>
                    </a:lnTo>
                    <a:lnTo>
                      <a:pt x="1410" y="2034"/>
                    </a:lnTo>
                    <a:lnTo>
                      <a:pt x="1422" y="2046"/>
                    </a:lnTo>
                    <a:lnTo>
                      <a:pt x="1428" y="2058"/>
                    </a:lnTo>
                    <a:lnTo>
                      <a:pt x="1428" y="2064"/>
                    </a:lnTo>
                    <a:lnTo>
                      <a:pt x="1482" y="2064"/>
                    </a:lnTo>
                    <a:lnTo>
                      <a:pt x="1494" y="2052"/>
                    </a:lnTo>
                    <a:lnTo>
                      <a:pt x="1494" y="2034"/>
                    </a:lnTo>
                    <a:lnTo>
                      <a:pt x="1488" y="2022"/>
                    </a:lnTo>
                    <a:lnTo>
                      <a:pt x="1518" y="2022"/>
                    </a:lnTo>
                    <a:lnTo>
                      <a:pt x="1524" y="2016"/>
                    </a:lnTo>
                    <a:lnTo>
                      <a:pt x="1524" y="1992"/>
                    </a:lnTo>
                    <a:lnTo>
                      <a:pt x="1518" y="1986"/>
                    </a:lnTo>
                    <a:lnTo>
                      <a:pt x="1518" y="1980"/>
                    </a:lnTo>
                    <a:lnTo>
                      <a:pt x="1554" y="1980"/>
                    </a:lnTo>
                    <a:lnTo>
                      <a:pt x="1578" y="1956"/>
                    </a:lnTo>
                    <a:lnTo>
                      <a:pt x="1590" y="1950"/>
                    </a:lnTo>
                    <a:lnTo>
                      <a:pt x="1602" y="1938"/>
                    </a:lnTo>
                    <a:lnTo>
                      <a:pt x="1620" y="1938"/>
                    </a:lnTo>
                    <a:lnTo>
                      <a:pt x="1632" y="1944"/>
                    </a:lnTo>
                    <a:lnTo>
                      <a:pt x="1650" y="1956"/>
                    </a:lnTo>
                    <a:lnTo>
                      <a:pt x="1668" y="1956"/>
                    </a:lnTo>
                    <a:lnTo>
                      <a:pt x="1668" y="1932"/>
                    </a:lnTo>
                    <a:lnTo>
                      <a:pt x="1680" y="1920"/>
                    </a:lnTo>
                    <a:lnTo>
                      <a:pt x="1716" y="1938"/>
                    </a:lnTo>
                    <a:lnTo>
                      <a:pt x="1722" y="1944"/>
                    </a:lnTo>
                    <a:lnTo>
                      <a:pt x="1710" y="1956"/>
                    </a:lnTo>
                    <a:lnTo>
                      <a:pt x="1704" y="1956"/>
                    </a:lnTo>
                    <a:lnTo>
                      <a:pt x="1710" y="1962"/>
                    </a:lnTo>
                    <a:lnTo>
                      <a:pt x="1740" y="1962"/>
                    </a:lnTo>
                    <a:lnTo>
                      <a:pt x="1758" y="1992"/>
                    </a:lnTo>
                    <a:lnTo>
                      <a:pt x="1752" y="1992"/>
                    </a:lnTo>
                    <a:lnTo>
                      <a:pt x="1740" y="2004"/>
                    </a:lnTo>
                    <a:lnTo>
                      <a:pt x="1740" y="2010"/>
                    </a:lnTo>
                    <a:lnTo>
                      <a:pt x="1806" y="2010"/>
                    </a:lnTo>
                    <a:lnTo>
                      <a:pt x="1812" y="2016"/>
                    </a:lnTo>
                    <a:lnTo>
                      <a:pt x="1818" y="2016"/>
                    </a:lnTo>
                    <a:lnTo>
                      <a:pt x="1824" y="1998"/>
                    </a:lnTo>
                    <a:lnTo>
                      <a:pt x="1830" y="1998"/>
                    </a:lnTo>
                    <a:lnTo>
                      <a:pt x="1836" y="2004"/>
                    </a:lnTo>
                    <a:lnTo>
                      <a:pt x="1842" y="2016"/>
                    </a:lnTo>
                    <a:lnTo>
                      <a:pt x="1854" y="2022"/>
                    </a:lnTo>
                    <a:lnTo>
                      <a:pt x="1872" y="2058"/>
                    </a:lnTo>
                    <a:lnTo>
                      <a:pt x="1878" y="2064"/>
                    </a:lnTo>
                    <a:lnTo>
                      <a:pt x="1878" y="2070"/>
                    </a:lnTo>
                    <a:lnTo>
                      <a:pt x="1914" y="2070"/>
                    </a:lnTo>
                    <a:lnTo>
                      <a:pt x="1920" y="2076"/>
                    </a:lnTo>
                    <a:lnTo>
                      <a:pt x="1920" y="2106"/>
                    </a:lnTo>
                    <a:lnTo>
                      <a:pt x="1932" y="2130"/>
                    </a:lnTo>
                    <a:lnTo>
                      <a:pt x="1944" y="2190"/>
                    </a:lnTo>
                    <a:lnTo>
                      <a:pt x="1932" y="2190"/>
                    </a:lnTo>
                    <a:lnTo>
                      <a:pt x="1926" y="2196"/>
                    </a:lnTo>
                    <a:lnTo>
                      <a:pt x="1914" y="2196"/>
                    </a:lnTo>
                    <a:lnTo>
                      <a:pt x="1932" y="2214"/>
                    </a:lnTo>
                    <a:lnTo>
                      <a:pt x="1932" y="2220"/>
                    </a:lnTo>
                    <a:lnTo>
                      <a:pt x="1926" y="2232"/>
                    </a:lnTo>
                    <a:lnTo>
                      <a:pt x="1920" y="2238"/>
                    </a:lnTo>
                    <a:lnTo>
                      <a:pt x="1908" y="2238"/>
                    </a:lnTo>
                    <a:lnTo>
                      <a:pt x="1902" y="2232"/>
                    </a:lnTo>
                    <a:lnTo>
                      <a:pt x="1902" y="2268"/>
                    </a:lnTo>
                    <a:lnTo>
                      <a:pt x="1896" y="2274"/>
                    </a:lnTo>
                    <a:lnTo>
                      <a:pt x="1884" y="2274"/>
                    </a:lnTo>
                    <a:lnTo>
                      <a:pt x="1890" y="2304"/>
                    </a:lnTo>
                    <a:lnTo>
                      <a:pt x="1878" y="2304"/>
                    </a:lnTo>
                    <a:lnTo>
                      <a:pt x="1878" y="2322"/>
                    </a:lnTo>
                    <a:lnTo>
                      <a:pt x="1896" y="2340"/>
                    </a:lnTo>
                    <a:lnTo>
                      <a:pt x="1902" y="2352"/>
                    </a:lnTo>
                    <a:lnTo>
                      <a:pt x="1890" y="2370"/>
                    </a:lnTo>
                    <a:lnTo>
                      <a:pt x="1902" y="2364"/>
                    </a:lnTo>
                    <a:lnTo>
                      <a:pt x="1908" y="2358"/>
                    </a:lnTo>
                    <a:lnTo>
                      <a:pt x="1920" y="2358"/>
                    </a:lnTo>
                    <a:lnTo>
                      <a:pt x="1926" y="2352"/>
                    </a:lnTo>
                    <a:lnTo>
                      <a:pt x="1986" y="2352"/>
                    </a:lnTo>
                    <a:lnTo>
                      <a:pt x="1956" y="2376"/>
                    </a:lnTo>
                    <a:lnTo>
                      <a:pt x="1980" y="2394"/>
                    </a:lnTo>
                    <a:lnTo>
                      <a:pt x="1992" y="2436"/>
                    </a:lnTo>
                    <a:lnTo>
                      <a:pt x="2022" y="2436"/>
                    </a:lnTo>
                    <a:lnTo>
                      <a:pt x="2034" y="2442"/>
                    </a:lnTo>
                    <a:lnTo>
                      <a:pt x="2040" y="2448"/>
                    </a:lnTo>
                    <a:lnTo>
                      <a:pt x="2040" y="2454"/>
                    </a:lnTo>
                    <a:lnTo>
                      <a:pt x="2034" y="2460"/>
                    </a:lnTo>
                    <a:lnTo>
                      <a:pt x="2022" y="2460"/>
                    </a:lnTo>
                    <a:lnTo>
                      <a:pt x="2016" y="2466"/>
                    </a:lnTo>
                    <a:lnTo>
                      <a:pt x="2028" y="2478"/>
                    </a:lnTo>
                    <a:lnTo>
                      <a:pt x="2028" y="2490"/>
                    </a:lnTo>
                    <a:lnTo>
                      <a:pt x="2022" y="2496"/>
                    </a:lnTo>
                    <a:lnTo>
                      <a:pt x="2022" y="2502"/>
                    </a:lnTo>
                    <a:lnTo>
                      <a:pt x="2016" y="2514"/>
                    </a:lnTo>
                    <a:lnTo>
                      <a:pt x="2070" y="2520"/>
                    </a:lnTo>
                    <a:lnTo>
                      <a:pt x="2082" y="2550"/>
                    </a:lnTo>
                    <a:lnTo>
                      <a:pt x="2094" y="2550"/>
                    </a:lnTo>
                    <a:lnTo>
                      <a:pt x="2094" y="2568"/>
                    </a:lnTo>
                    <a:lnTo>
                      <a:pt x="2136" y="2568"/>
                    </a:lnTo>
                    <a:lnTo>
                      <a:pt x="2136" y="2562"/>
                    </a:lnTo>
                    <a:lnTo>
                      <a:pt x="2154" y="2544"/>
                    </a:lnTo>
                    <a:lnTo>
                      <a:pt x="2166" y="2544"/>
                    </a:lnTo>
                    <a:lnTo>
                      <a:pt x="2172" y="2550"/>
                    </a:lnTo>
                    <a:lnTo>
                      <a:pt x="2172" y="2592"/>
                    </a:lnTo>
                    <a:lnTo>
                      <a:pt x="2214" y="2592"/>
                    </a:lnTo>
                    <a:lnTo>
                      <a:pt x="2214" y="2556"/>
                    </a:lnTo>
                    <a:lnTo>
                      <a:pt x="2190" y="2532"/>
                    </a:lnTo>
                    <a:lnTo>
                      <a:pt x="2190" y="2490"/>
                    </a:lnTo>
                    <a:lnTo>
                      <a:pt x="2196" y="2484"/>
                    </a:lnTo>
                    <a:lnTo>
                      <a:pt x="2232" y="2490"/>
                    </a:lnTo>
                    <a:lnTo>
                      <a:pt x="2232" y="2472"/>
                    </a:lnTo>
                    <a:lnTo>
                      <a:pt x="2238" y="2460"/>
                    </a:lnTo>
                    <a:lnTo>
                      <a:pt x="2250" y="2460"/>
                    </a:lnTo>
                    <a:lnTo>
                      <a:pt x="2274" y="2484"/>
                    </a:lnTo>
                    <a:lnTo>
                      <a:pt x="2286" y="2484"/>
                    </a:lnTo>
                    <a:lnTo>
                      <a:pt x="2292" y="2478"/>
                    </a:lnTo>
                    <a:lnTo>
                      <a:pt x="2298" y="2466"/>
                    </a:lnTo>
                    <a:lnTo>
                      <a:pt x="2304" y="2460"/>
                    </a:lnTo>
                    <a:lnTo>
                      <a:pt x="2322" y="2478"/>
                    </a:lnTo>
                    <a:lnTo>
                      <a:pt x="2322" y="2460"/>
                    </a:lnTo>
                    <a:lnTo>
                      <a:pt x="2328" y="2460"/>
                    </a:lnTo>
                    <a:lnTo>
                      <a:pt x="2340" y="2478"/>
                    </a:lnTo>
                    <a:lnTo>
                      <a:pt x="2346" y="2484"/>
                    </a:lnTo>
                    <a:lnTo>
                      <a:pt x="2364" y="2484"/>
                    </a:lnTo>
                    <a:lnTo>
                      <a:pt x="2364" y="2472"/>
                    </a:lnTo>
                    <a:lnTo>
                      <a:pt x="2352" y="2460"/>
                    </a:lnTo>
                    <a:lnTo>
                      <a:pt x="2370" y="2460"/>
                    </a:lnTo>
                    <a:lnTo>
                      <a:pt x="2376" y="2466"/>
                    </a:lnTo>
                    <a:lnTo>
                      <a:pt x="2382" y="2460"/>
                    </a:lnTo>
                    <a:lnTo>
                      <a:pt x="2400" y="2460"/>
                    </a:lnTo>
                    <a:lnTo>
                      <a:pt x="2400" y="2454"/>
                    </a:lnTo>
                    <a:lnTo>
                      <a:pt x="2406" y="2442"/>
                    </a:lnTo>
                    <a:lnTo>
                      <a:pt x="2406" y="2430"/>
                    </a:lnTo>
                    <a:lnTo>
                      <a:pt x="2412" y="2424"/>
                    </a:lnTo>
                    <a:lnTo>
                      <a:pt x="2424" y="2418"/>
                    </a:lnTo>
                    <a:lnTo>
                      <a:pt x="2430" y="2412"/>
                    </a:lnTo>
                    <a:lnTo>
                      <a:pt x="2436" y="2412"/>
                    </a:lnTo>
                    <a:lnTo>
                      <a:pt x="2466" y="2448"/>
                    </a:lnTo>
                    <a:lnTo>
                      <a:pt x="2496" y="2442"/>
                    </a:lnTo>
                    <a:lnTo>
                      <a:pt x="2508" y="2454"/>
                    </a:lnTo>
                    <a:lnTo>
                      <a:pt x="2538" y="2454"/>
                    </a:lnTo>
                    <a:lnTo>
                      <a:pt x="2544" y="2460"/>
                    </a:lnTo>
                    <a:lnTo>
                      <a:pt x="2544" y="2466"/>
                    </a:lnTo>
                    <a:lnTo>
                      <a:pt x="2526" y="2484"/>
                    </a:lnTo>
                    <a:lnTo>
                      <a:pt x="2532" y="2502"/>
                    </a:lnTo>
                    <a:lnTo>
                      <a:pt x="2544" y="2508"/>
                    </a:lnTo>
                    <a:lnTo>
                      <a:pt x="2544" y="2526"/>
                    </a:lnTo>
                    <a:lnTo>
                      <a:pt x="2562" y="2526"/>
                    </a:lnTo>
                    <a:lnTo>
                      <a:pt x="2568" y="2532"/>
                    </a:lnTo>
                    <a:lnTo>
                      <a:pt x="2574" y="2544"/>
                    </a:lnTo>
                    <a:lnTo>
                      <a:pt x="2586" y="2550"/>
                    </a:lnTo>
                    <a:lnTo>
                      <a:pt x="2616" y="2550"/>
                    </a:lnTo>
                    <a:lnTo>
                      <a:pt x="2622" y="2556"/>
                    </a:lnTo>
                    <a:lnTo>
                      <a:pt x="2628" y="2556"/>
                    </a:lnTo>
                    <a:lnTo>
                      <a:pt x="2676" y="2526"/>
                    </a:lnTo>
                    <a:lnTo>
                      <a:pt x="2694" y="2538"/>
                    </a:lnTo>
                    <a:lnTo>
                      <a:pt x="2718" y="2538"/>
                    </a:lnTo>
                    <a:lnTo>
                      <a:pt x="2736" y="2544"/>
                    </a:lnTo>
                    <a:lnTo>
                      <a:pt x="2748" y="2544"/>
                    </a:lnTo>
                    <a:lnTo>
                      <a:pt x="2760" y="2550"/>
                    </a:lnTo>
                    <a:lnTo>
                      <a:pt x="2766" y="2556"/>
                    </a:lnTo>
                    <a:lnTo>
                      <a:pt x="2772" y="2568"/>
                    </a:lnTo>
                    <a:lnTo>
                      <a:pt x="2766" y="2580"/>
                    </a:lnTo>
                    <a:lnTo>
                      <a:pt x="2766" y="2604"/>
                    </a:lnTo>
                    <a:lnTo>
                      <a:pt x="2760" y="2616"/>
                    </a:lnTo>
                    <a:lnTo>
                      <a:pt x="2766" y="2628"/>
                    </a:lnTo>
                    <a:lnTo>
                      <a:pt x="2772" y="2634"/>
                    </a:lnTo>
                    <a:lnTo>
                      <a:pt x="2784" y="2640"/>
                    </a:lnTo>
                    <a:lnTo>
                      <a:pt x="2790" y="2652"/>
                    </a:lnTo>
                    <a:lnTo>
                      <a:pt x="2802" y="2658"/>
                    </a:lnTo>
                    <a:lnTo>
                      <a:pt x="2808" y="2664"/>
                    </a:lnTo>
                    <a:lnTo>
                      <a:pt x="2826" y="2664"/>
                    </a:lnTo>
                    <a:lnTo>
                      <a:pt x="2832" y="2640"/>
                    </a:lnTo>
                    <a:lnTo>
                      <a:pt x="2832" y="2634"/>
                    </a:lnTo>
                    <a:lnTo>
                      <a:pt x="2826" y="2628"/>
                    </a:lnTo>
                    <a:lnTo>
                      <a:pt x="2826" y="2586"/>
                    </a:lnTo>
                    <a:lnTo>
                      <a:pt x="2832" y="2568"/>
                    </a:lnTo>
                    <a:lnTo>
                      <a:pt x="2844" y="2556"/>
                    </a:lnTo>
                    <a:lnTo>
                      <a:pt x="2856" y="2550"/>
                    </a:lnTo>
                    <a:lnTo>
                      <a:pt x="2886" y="2550"/>
                    </a:lnTo>
                    <a:lnTo>
                      <a:pt x="2898" y="2544"/>
                    </a:lnTo>
                    <a:lnTo>
                      <a:pt x="2910" y="2544"/>
                    </a:lnTo>
                    <a:lnTo>
                      <a:pt x="2922" y="2538"/>
                    </a:lnTo>
                    <a:lnTo>
                      <a:pt x="2940" y="2538"/>
                    </a:lnTo>
                    <a:lnTo>
                      <a:pt x="2964" y="2532"/>
                    </a:lnTo>
                    <a:lnTo>
                      <a:pt x="2982" y="2526"/>
                    </a:lnTo>
                    <a:lnTo>
                      <a:pt x="3000" y="2508"/>
                    </a:lnTo>
                    <a:lnTo>
                      <a:pt x="3000" y="2466"/>
                    </a:lnTo>
                    <a:lnTo>
                      <a:pt x="3006" y="2454"/>
                    </a:lnTo>
                    <a:lnTo>
                      <a:pt x="3012" y="2448"/>
                    </a:lnTo>
                    <a:lnTo>
                      <a:pt x="3024" y="2460"/>
                    </a:lnTo>
                    <a:lnTo>
                      <a:pt x="3036" y="2484"/>
                    </a:lnTo>
                    <a:lnTo>
                      <a:pt x="3042" y="2490"/>
                    </a:lnTo>
                    <a:lnTo>
                      <a:pt x="3048" y="2490"/>
                    </a:lnTo>
                    <a:lnTo>
                      <a:pt x="3054" y="2484"/>
                    </a:lnTo>
                    <a:lnTo>
                      <a:pt x="3066" y="2478"/>
                    </a:lnTo>
                    <a:lnTo>
                      <a:pt x="3072" y="2466"/>
                    </a:lnTo>
                    <a:lnTo>
                      <a:pt x="3090" y="2448"/>
                    </a:lnTo>
                    <a:lnTo>
                      <a:pt x="3096" y="2436"/>
                    </a:lnTo>
                    <a:lnTo>
                      <a:pt x="3114" y="2454"/>
                    </a:lnTo>
                    <a:lnTo>
                      <a:pt x="3144" y="2442"/>
                    </a:lnTo>
                    <a:lnTo>
                      <a:pt x="3150" y="2442"/>
                    </a:lnTo>
                    <a:lnTo>
                      <a:pt x="3156" y="2448"/>
                    </a:lnTo>
                    <a:lnTo>
                      <a:pt x="3186" y="2448"/>
                    </a:lnTo>
                    <a:lnTo>
                      <a:pt x="3234" y="2424"/>
                    </a:lnTo>
                    <a:lnTo>
                      <a:pt x="3288" y="2370"/>
                    </a:lnTo>
                    <a:lnTo>
                      <a:pt x="3294" y="2358"/>
                    </a:lnTo>
                    <a:lnTo>
                      <a:pt x="3300" y="2352"/>
                    </a:lnTo>
                    <a:lnTo>
                      <a:pt x="3294" y="2340"/>
                    </a:lnTo>
                    <a:lnTo>
                      <a:pt x="3294" y="2334"/>
                    </a:lnTo>
                    <a:lnTo>
                      <a:pt x="3288" y="2322"/>
                    </a:lnTo>
                    <a:lnTo>
                      <a:pt x="3282" y="2316"/>
                    </a:lnTo>
                    <a:lnTo>
                      <a:pt x="3300" y="2316"/>
                    </a:lnTo>
                    <a:lnTo>
                      <a:pt x="3312" y="2286"/>
                    </a:lnTo>
                    <a:lnTo>
                      <a:pt x="3336" y="2286"/>
                    </a:lnTo>
                    <a:lnTo>
                      <a:pt x="3348" y="2250"/>
                    </a:lnTo>
                    <a:lnTo>
                      <a:pt x="3360" y="2250"/>
                    </a:lnTo>
                    <a:lnTo>
                      <a:pt x="3360" y="2208"/>
                    </a:lnTo>
                    <a:lnTo>
                      <a:pt x="3372" y="2208"/>
                    </a:lnTo>
                    <a:lnTo>
                      <a:pt x="3384" y="2196"/>
                    </a:lnTo>
                    <a:lnTo>
                      <a:pt x="3384" y="2172"/>
                    </a:lnTo>
                    <a:lnTo>
                      <a:pt x="3378" y="2160"/>
                    </a:lnTo>
                    <a:lnTo>
                      <a:pt x="3372" y="2154"/>
                    </a:lnTo>
                    <a:lnTo>
                      <a:pt x="3372" y="2142"/>
                    </a:lnTo>
                    <a:lnTo>
                      <a:pt x="3378" y="2136"/>
                    </a:lnTo>
                    <a:lnTo>
                      <a:pt x="3384" y="2136"/>
                    </a:lnTo>
                    <a:lnTo>
                      <a:pt x="3390" y="2130"/>
                    </a:lnTo>
                    <a:lnTo>
                      <a:pt x="3402" y="2124"/>
                    </a:lnTo>
                    <a:lnTo>
                      <a:pt x="3408" y="2118"/>
                    </a:lnTo>
                    <a:lnTo>
                      <a:pt x="3408" y="2094"/>
                    </a:lnTo>
                    <a:lnTo>
                      <a:pt x="3390" y="2076"/>
                    </a:lnTo>
                    <a:lnTo>
                      <a:pt x="3390" y="2064"/>
                    </a:lnTo>
                    <a:lnTo>
                      <a:pt x="3402" y="2058"/>
                    </a:lnTo>
                    <a:lnTo>
                      <a:pt x="3408" y="2052"/>
                    </a:lnTo>
                    <a:lnTo>
                      <a:pt x="3408" y="2016"/>
                    </a:lnTo>
                    <a:lnTo>
                      <a:pt x="3414" y="2016"/>
                    </a:lnTo>
                    <a:lnTo>
                      <a:pt x="3420" y="2010"/>
                    </a:lnTo>
                    <a:lnTo>
                      <a:pt x="3456" y="1992"/>
                    </a:lnTo>
                    <a:lnTo>
                      <a:pt x="3462" y="1980"/>
                    </a:lnTo>
                    <a:lnTo>
                      <a:pt x="3462" y="1962"/>
                    </a:lnTo>
                    <a:lnTo>
                      <a:pt x="3456" y="1956"/>
                    </a:lnTo>
                    <a:lnTo>
                      <a:pt x="3444" y="1956"/>
                    </a:lnTo>
                    <a:lnTo>
                      <a:pt x="3450" y="1956"/>
                    </a:lnTo>
                    <a:lnTo>
                      <a:pt x="3456" y="1950"/>
                    </a:lnTo>
                    <a:lnTo>
                      <a:pt x="3468" y="1950"/>
                    </a:lnTo>
                    <a:lnTo>
                      <a:pt x="3480" y="1944"/>
                    </a:lnTo>
                    <a:lnTo>
                      <a:pt x="3492" y="1932"/>
                    </a:lnTo>
                    <a:lnTo>
                      <a:pt x="3474" y="1914"/>
                    </a:lnTo>
                    <a:lnTo>
                      <a:pt x="3468" y="1914"/>
                    </a:lnTo>
                    <a:lnTo>
                      <a:pt x="3486" y="1896"/>
                    </a:lnTo>
                    <a:lnTo>
                      <a:pt x="3498" y="1872"/>
                    </a:lnTo>
                    <a:lnTo>
                      <a:pt x="3504" y="1866"/>
                    </a:lnTo>
                    <a:lnTo>
                      <a:pt x="3504" y="1854"/>
                    </a:lnTo>
                    <a:lnTo>
                      <a:pt x="3498" y="1848"/>
                    </a:lnTo>
                    <a:lnTo>
                      <a:pt x="3474" y="1842"/>
                    </a:lnTo>
                    <a:lnTo>
                      <a:pt x="3438" y="1848"/>
                    </a:lnTo>
                    <a:lnTo>
                      <a:pt x="3396" y="1854"/>
                    </a:lnTo>
                    <a:lnTo>
                      <a:pt x="3366" y="1860"/>
                    </a:lnTo>
                    <a:lnTo>
                      <a:pt x="3354" y="1866"/>
                    </a:lnTo>
                    <a:lnTo>
                      <a:pt x="3336" y="1848"/>
                    </a:lnTo>
                    <a:lnTo>
                      <a:pt x="3378" y="1848"/>
                    </a:lnTo>
                    <a:lnTo>
                      <a:pt x="3378" y="1836"/>
                    </a:lnTo>
                    <a:lnTo>
                      <a:pt x="3384" y="1824"/>
                    </a:lnTo>
                    <a:lnTo>
                      <a:pt x="3390" y="1818"/>
                    </a:lnTo>
                    <a:lnTo>
                      <a:pt x="3402" y="1812"/>
                    </a:lnTo>
                    <a:lnTo>
                      <a:pt x="3432" y="1812"/>
                    </a:lnTo>
                    <a:lnTo>
                      <a:pt x="3426" y="1800"/>
                    </a:lnTo>
                    <a:lnTo>
                      <a:pt x="3420" y="1794"/>
                    </a:lnTo>
                    <a:lnTo>
                      <a:pt x="3414" y="1782"/>
                    </a:lnTo>
                    <a:lnTo>
                      <a:pt x="3414" y="1776"/>
                    </a:lnTo>
                    <a:lnTo>
                      <a:pt x="3408" y="1770"/>
                    </a:lnTo>
                    <a:lnTo>
                      <a:pt x="3390" y="1770"/>
                    </a:lnTo>
                    <a:lnTo>
                      <a:pt x="3378" y="1764"/>
                    </a:lnTo>
                    <a:lnTo>
                      <a:pt x="3366" y="1764"/>
                    </a:lnTo>
                    <a:lnTo>
                      <a:pt x="3354" y="1746"/>
                    </a:lnTo>
                    <a:lnTo>
                      <a:pt x="3342" y="1746"/>
                    </a:lnTo>
                    <a:lnTo>
                      <a:pt x="3336" y="1734"/>
                    </a:lnTo>
                    <a:lnTo>
                      <a:pt x="3324" y="1728"/>
                    </a:lnTo>
                    <a:lnTo>
                      <a:pt x="3294" y="1728"/>
                    </a:lnTo>
                    <a:lnTo>
                      <a:pt x="3288" y="1734"/>
                    </a:lnTo>
                    <a:lnTo>
                      <a:pt x="3282" y="1734"/>
                    </a:lnTo>
                    <a:lnTo>
                      <a:pt x="3246" y="1686"/>
                    </a:lnTo>
                    <a:lnTo>
                      <a:pt x="3252" y="1698"/>
                    </a:lnTo>
                    <a:lnTo>
                      <a:pt x="3264" y="1704"/>
                    </a:lnTo>
                    <a:lnTo>
                      <a:pt x="3270" y="1710"/>
                    </a:lnTo>
                    <a:lnTo>
                      <a:pt x="3282" y="1716"/>
                    </a:lnTo>
                    <a:lnTo>
                      <a:pt x="3294" y="1716"/>
                    </a:lnTo>
                    <a:lnTo>
                      <a:pt x="3300" y="1710"/>
                    </a:lnTo>
                    <a:lnTo>
                      <a:pt x="3306" y="1710"/>
                    </a:lnTo>
                    <a:lnTo>
                      <a:pt x="3336" y="1716"/>
                    </a:lnTo>
                    <a:lnTo>
                      <a:pt x="3348" y="1734"/>
                    </a:lnTo>
                    <a:lnTo>
                      <a:pt x="3366" y="1728"/>
                    </a:lnTo>
                    <a:lnTo>
                      <a:pt x="3408" y="1740"/>
                    </a:lnTo>
                    <a:lnTo>
                      <a:pt x="3390" y="1716"/>
                    </a:lnTo>
                    <a:lnTo>
                      <a:pt x="3372" y="1710"/>
                    </a:lnTo>
                    <a:lnTo>
                      <a:pt x="3372" y="1692"/>
                    </a:lnTo>
                    <a:lnTo>
                      <a:pt x="3360" y="1680"/>
                    </a:lnTo>
                    <a:lnTo>
                      <a:pt x="3348" y="1674"/>
                    </a:lnTo>
                    <a:lnTo>
                      <a:pt x="3330" y="1674"/>
                    </a:lnTo>
                    <a:lnTo>
                      <a:pt x="3318" y="1662"/>
                    </a:lnTo>
                    <a:lnTo>
                      <a:pt x="3318" y="1650"/>
                    </a:lnTo>
                    <a:lnTo>
                      <a:pt x="3312" y="1644"/>
                    </a:lnTo>
                    <a:lnTo>
                      <a:pt x="3312" y="1632"/>
                    </a:lnTo>
                    <a:lnTo>
                      <a:pt x="3234" y="1530"/>
                    </a:lnTo>
                    <a:lnTo>
                      <a:pt x="3198" y="1524"/>
                    </a:lnTo>
                    <a:lnTo>
                      <a:pt x="3162" y="1494"/>
                    </a:lnTo>
                    <a:lnTo>
                      <a:pt x="3144" y="1500"/>
                    </a:lnTo>
                    <a:lnTo>
                      <a:pt x="3138" y="1488"/>
                    </a:lnTo>
                    <a:lnTo>
                      <a:pt x="3132" y="1482"/>
                    </a:lnTo>
                    <a:lnTo>
                      <a:pt x="3132" y="1470"/>
                    </a:lnTo>
                    <a:lnTo>
                      <a:pt x="3126" y="1464"/>
                    </a:lnTo>
                    <a:lnTo>
                      <a:pt x="3138" y="1452"/>
                    </a:lnTo>
                    <a:lnTo>
                      <a:pt x="3150" y="1446"/>
                    </a:lnTo>
                    <a:lnTo>
                      <a:pt x="3156" y="1434"/>
                    </a:lnTo>
                    <a:lnTo>
                      <a:pt x="3162" y="1428"/>
                    </a:lnTo>
                    <a:lnTo>
                      <a:pt x="3168" y="1416"/>
                    </a:lnTo>
                    <a:lnTo>
                      <a:pt x="3168" y="1410"/>
                    </a:lnTo>
                    <a:lnTo>
                      <a:pt x="3162" y="1398"/>
                    </a:lnTo>
                    <a:lnTo>
                      <a:pt x="3162" y="1392"/>
                    </a:lnTo>
                    <a:lnTo>
                      <a:pt x="3156" y="1380"/>
                    </a:lnTo>
                    <a:lnTo>
                      <a:pt x="3168" y="1386"/>
                    </a:lnTo>
                    <a:lnTo>
                      <a:pt x="3174" y="1392"/>
                    </a:lnTo>
                    <a:lnTo>
                      <a:pt x="3186" y="1398"/>
                    </a:lnTo>
                    <a:lnTo>
                      <a:pt x="3198" y="1386"/>
                    </a:lnTo>
                    <a:lnTo>
                      <a:pt x="3198" y="1368"/>
                    </a:lnTo>
                    <a:lnTo>
                      <a:pt x="3192" y="1356"/>
                    </a:lnTo>
                    <a:lnTo>
                      <a:pt x="3192" y="1344"/>
                    </a:lnTo>
                    <a:lnTo>
                      <a:pt x="3216" y="1344"/>
                    </a:lnTo>
                    <a:lnTo>
                      <a:pt x="3252" y="1320"/>
                    </a:lnTo>
                    <a:lnTo>
                      <a:pt x="3264" y="1320"/>
                    </a:lnTo>
                    <a:lnTo>
                      <a:pt x="3270" y="1326"/>
                    </a:lnTo>
                    <a:lnTo>
                      <a:pt x="3294" y="1326"/>
                    </a:lnTo>
                    <a:lnTo>
                      <a:pt x="3294" y="1320"/>
                    </a:lnTo>
                    <a:lnTo>
                      <a:pt x="3288" y="1314"/>
                    </a:lnTo>
                    <a:lnTo>
                      <a:pt x="3288" y="1308"/>
                    </a:lnTo>
                    <a:lnTo>
                      <a:pt x="3282" y="1302"/>
                    </a:lnTo>
                    <a:lnTo>
                      <a:pt x="3288" y="1278"/>
                    </a:lnTo>
                    <a:lnTo>
                      <a:pt x="3258" y="1278"/>
                    </a:lnTo>
                    <a:lnTo>
                      <a:pt x="3246" y="1266"/>
                    </a:lnTo>
                    <a:lnTo>
                      <a:pt x="3240" y="1278"/>
                    </a:lnTo>
                    <a:lnTo>
                      <a:pt x="3204" y="1278"/>
                    </a:lnTo>
                    <a:lnTo>
                      <a:pt x="3198" y="1272"/>
                    </a:lnTo>
                    <a:lnTo>
                      <a:pt x="3192" y="1260"/>
                    </a:lnTo>
                    <a:lnTo>
                      <a:pt x="3180" y="1254"/>
                    </a:lnTo>
                    <a:lnTo>
                      <a:pt x="3174" y="1248"/>
                    </a:lnTo>
                    <a:lnTo>
                      <a:pt x="3150" y="1248"/>
                    </a:lnTo>
                    <a:lnTo>
                      <a:pt x="3144" y="1260"/>
                    </a:lnTo>
                    <a:lnTo>
                      <a:pt x="3132" y="1266"/>
                    </a:lnTo>
                    <a:lnTo>
                      <a:pt x="3114" y="1284"/>
                    </a:lnTo>
                    <a:lnTo>
                      <a:pt x="3114" y="1296"/>
                    </a:lnTo>
                    <a:lnTo>
                      <a:pt x="3108" y="1302"/>
                    </a:lnTo>
                    <a:lnTo>
                      <a:pt x="3108" y="1308"/>
                    </a:lnTo>
                    <a:lnTo>
                      <a:pt x="3078" y="1308"/>
                    </a:lnTo>
                    <a:lnTo>
                      <a:pt x="3054" y="1296"/>
                    </a:lnTo>
                    <a:lnTo>
                      <a:pt x="3048" y="1290"/>
                    </a:lnTo>
                    <a:lnTo>
                      <a:pt x="3042" y="1278"/>
                    </a:lnTo>
                    <a:lnTo>
                      <a:pt x="3030" y="1242"/>
                    </a:lnTo>
                    <a:lnTo>
                      <a:pt x="3024" y="1230"/>
                    </a:lnTo>
                    <a:lnTo>
                      <a:pt x="3018" y="1224"/>
                    </a:lnTo>
                    <a:lnTo>
                      <a:pt x="3006" y="1224"/>
                    </a:lnTo>
                    <a:lnTo>
                      <a:pt x="3000" y="1230"/>
                    </a:lnTo>
                    <a:lnTo>
                      <a:pt x="3000" y="1242"/>
                    </a:lnTo>
                    <a:lnTo>
                      <a:pt x="2988" y="1224"/>
                    </a:lnTo>
                    <a:lnTo>
                      <a:pt x="2952" y="1224"/>
                    </a:lnTo>
                    <a:lnTo>
                      <a:pt x="2940" y="1218"/>
                    </a:lnTo>
                    <a:lnTo>
                      <a:pt x="2934" y="1212"/>
                    </a:lnTo>
                    <a:lnTo>
                      <a:pt x="2928" y="1200"/>
                    </a:lnTo>
                    <a:lnTo>
                      <a:pt x="2916" y="1194"/>
                    </a:lnTo>
                    <a:lnTo>
                      <a:pt x="2910" y="1182"/>
                    </a:lnTo>
                    <a:lnTo>
                      <a:pt x="2910" y="1140"/>
                    </a:lnTo>
                    <a:lnTo>
                      <a:pt x="2928" y="1140"/>
                    </a:lnTo>
                    <a:lnTo>
                      <a:pt x="2940" y="1152"/>
                    </a:lnTo>
                    <a:lnTo>
                      <a:pt x="2946" y="1152"/>
                    </a:lnTo>
                    <a:lnTo>
                      <a:pt x="2952" y="1146"/>
                    </a:lnTo>
                    <a:lnTo>
                      <a:pt x="2952" y="1140"/>
                    </a:lnTo>
                    <a:lnTo>
                      <a:pt x="2958" y="1134"/>
                    </a:lnTo>
                    <a:lnTo>
                      <a:pt x="2964" y="1134"/>
                    </a:lnTo>
                    <a:lnTo>
                      <a:pt x="2970" y="1140"/>
                    </a:lnTo>
                    <a:lnTo>
                      <a:pt x="2982" y="1140"/>
                    </a:lnTo>
                    <a:lnTo>
                      <a:pt x="2994" y="1134"/>
                    </a:lnTo>
                    <a:lnTo>
                      <a:pt x="3000" y="1128"/>
                    </a:lnTo>
                    <a:lnTo>
                      <a:pt x="3000" y="1116"/>
                    </a:lnTo>
                    <a:lnTo>
                      <a:pt x="2994" y="1110"/>
                    </a:lnTo>
                    <a:lnTo>
                      <a:pt x="2994" y="1086"/>
                    </a:lnTo>
                    <a:lnTo>
                      <a:pt x="3000" y="1074"/>
                    </a:lnTo>
                    <a:lnTo>
                      <a:pt x="3000" y="1068"/>
                    </a:lnTo>
                    <a:lnTo>
                      <a:pt x="3036" y="1068"/>
                    </a:lnTo>
                    <a:lnTo>
                      <a:pt x="3042" y="1062"/>
                    </a:lnTo>
                    <a:lnTo>
                      <a:pt x="3048" y="1050"/>
                    </a:lnTo>
                    <a:lnTo>
                      <a:pt x="3048" y="1038"/>
                    </a:lnTo>
                    <a:lnTo>
                      <a:pt x="3054" y="1032"/>
                    </a:lnTo>
                    <a:lnTo>
                      <a:pt x="3054" y="1026"/>
                    </a:lnTo>
                    <a:lnTo>
                      <a:pt x="3072" y="1014"/>
                    </a:lnTo>
                    <a:lnTo>
                      <a:pt x="3060" y="1002"/>
                    </a:lnTo>
                    <a:lnTo>
                      <a:pt x="3096" y="1014"/>
                    </a:lnTo>
                    <a:lnTo>
                      <a:pt x="3114" y="996"/>
                    </a:lnTo>
                    <a:lnTo>
                      <a:pt x="3126" y="1002"/>
                    </a:lnTo>
                    <a:lnTo>
                      <a:pt x="3132" y="1014"/>
                    </a:lnTo>
                    <a:lnTo>
                      <a:pt x="3144" y="1020"/>
                    </a:lnTo>
                    <a:lnTo>
                      <a:pt x="3156" y="1044"/>
                    </a:lnTo>
                    <a:lnTo>
                      <a:pt x="3156" y="1050"/>
                    </a:lnTo>
                    <a:lnTo>
                      <a:pt x="3144" y="1074"/>
                    </a:lnTo>
                    <a:lnTo>
                      <a:pt x="3126" y="1092"/>
                    </a:lnTo>
                    <a:lnTo>
                      <a:pt x="3126" y="1104"/>
                    </a:lnTo>
                    <a:lnTo>
                      <a:pt x="3132" y="1116"/>
                    </a:lnTo>
                    <a:lnTo>
                      <a:pt x="3144" y="1128"/>
                    </a:lnTo>
                    <a:lnTo>
                      <a:pt x="3150" y="1128"/>
                    </a:lnTo>
                    <a:lnTo>
                      <a:pt x="3162" y="1122"/>
                    </a:lnTo>
                    <a:lnTo>
                      <a:pt x="3168" y="1122"/>
                    </a:lnTo>
                    <a:lnTo>
                      <a:pt x="3162" y="1152"/>
                    </a:lnTo>
                    <a:lnTo>
                      <a:pt x="3144" y="1170"/>
                    </a:lnTo>
                    <a:lnTo>
                      <a:pt x="3144" y="1176"/>
                    </a:lnTo>
                    <a:lnTo>
                      <a:pt x="3150" y="1176"/>
                    </a:lnTo>
                    <a:lnTo>
                      <a:pt x="3162" y="1170"/>
                    </a:lnTo>
                    <a:lnTo>
                      <a:pt x="3168" y="1164"/>
                    </a:lnTo>
                    <a:lnTo>
                      <a:pt x="3180" y="1158"/>
                    </a:lnTo>
                    <a:lnTo>
                      <a:pt x="3186" y="1158"/>
                    </a:lnTo>
                    <a:lnTo>
                      <a:pt x="3198" y="1146"/>
                    </a:lnTo>
                    <a:lnTo>
                      <a:pt x="3198" y="1122"/>
                    </a:lnTo>
                    <a:lnTo>
                      <a:pt x="3204" y="1122"/>
                    </a:lnTo>
                    <a:lnTo>
                      <a:pt x="3210" y="1116"/>
                    </a:lnTo>
                    <a:lnTo>
                      <a:pt x="3258" y="1092"/>
                    </a:lnTo>
                    <a:lnTo>
                      <a:pt x="3264" y="1086"/>
                    </a:lnTo>
                    <a:lnTo>
                      <a:pt x="3306" y="1086"/>
                    </a:lnTo>
                    <a:lnTo>
                      <a:pt x="3312" y="1074"/>
                    </a:lnTo>
                    <a:lnTo>
                      <a:pt x="3312" y="1062"/>
                    </a:lnTo>
                    <a:lnTo>
                      <a:pt x="3318" y="1056"/>
                    </a:lnTo>
                    <a:lnTo>
                      <a:pt x="3324" y="1044"/>
                    </a:lnTo>
                    <a:lnTo>
                      <a:pt x="3360" y="1026"/>
                    </a:lnTo>
                    <a:lnTo>
                      <a:pt x="3372" y="1014"/>
                    </a:lnTo>
                    <a:lnTo>
                      <a:pt x="3390" y="978"/>
                    </a:lnTo>
                    <a:lnTo>
                      <a:pt x="3390" y="948"/>
                    </a:lnTo>
                    <a:lnTo>
                      <a:pt x="3396" y="942"/>
                    </a:lnTo>
                    <a:lnTo>
                      <a:pt x="3396" y="936"/>
                    </a:lnTo>
                    <a:lnTo>
                      <a:pt x="3408" y="936"/>
                    </a:lnTo>
                    <a:lnTo>
                      <a:pt x="3420" y="942"/>
                    </a:lnTo>
                    <a:lnTo>
                      <a:pt x="3432" y="954"/>
                    </a:lnTo>
                    <a:lnTo>
                      <a:pt x="3444" y="954"/>
                    </a:lnTo>
                    <a:lnTo>
                      <a:pt x="3456" y="960"/>
                    </a:lnTo>
                    <a:lnTo>
                      <a:pt x="3504" y="960"/>
                    </a:lnTo>
                    <a:lnTo>
                      <a:pt x="3504" y="948"/>
                    </a:lnTo>
                    <a:lnTo>
                      <a:pt x="3498" y="948"/>
                    </a:lnTo>
                    <a:lnTo>
                      <a:pt x="3474" y="924"/>
                    </a:lnTo>
                    <a:lnTo>
                      <a:pt x="3474" y="912"/>
                    </a:lnTo>
                    <a:lnTo>
                      <a:pt x="3480" y="906"/>
                    </a:lnTo>
                    <a:lnTo>
                      <a:pt x="3486" y="912"/>
                    </a:lnTo>
                    <a:lnTo>
                      <a:pt x="3510" y="912"/>
                    </a:lnTo>
                    <a:lnTo>
                      <a:pt x="3522" y="918"/>
                    </a:lnTo>
                    <a:lnTo>
                      <a:pt x="3534" y="912"/>
                    </a:lnTo>
                    <a:lnTo>
                      <a:pt x="3540" y="900"/>
                    </a:lnTo>
                    <a:lnTo>
                      <a:pt x="3540" y="894"/>
                    </a:lnTo>
                    <a:lnTo>
                      <a:pt x="3534" y="882"/>
                    </a:lnTo>
                    <a:lnTo>
                      <a:pt x="3558" y="882"/>
                    </a:lnTo>
                    <a:lnTo>
                      <a:pt x="3558" y="864"/>
                    </a:lnTo>
                    <a:lnTo>
                      <a:pt x="3552" y="852"/>
                    </a:lnTo>
                    <a:lnTo>
                      <a:pt x="3546" y="846"/>
                    </a:lnTo>
                    <a:lnTo>
                      <a:pt x="3546" y="840"/>
                    </a:lnTo>
                    <a:lnTo>
                      <a:pt x="3576" y="840"/>
                    </a:lnTo>
                    <a:lnTo>
                      <a:pt x="3594" y="864"/>
                    </a:lnTo>
                    <a:lnTo>
                      <a:pt x="3600" y="840"/>
                    </a:lnTo>
                    <a:lnTo>
                      <a:pt x="3630" y="846"/>
                    </a:lnTo>
                    <a:lnTo>
                      <a:pt x="3624" y="810"/>
                    </a:lnTo>
                    <a:lnTo>
                      <a:pt x="3618" y="798"/>
                    </a:lnTo>
                    <a:lnTo>
                      <a:pt x="3606" y="786"/>
                    </a:lnTo>
                    <a:lnTo>
                      <a:pt x="3606" y="774"/>
                    </a:lnTo>
                    <a:lnTo>
                      <a:pt x="3600" y="756"/>
                    </a:lnTo>
                    <a:lnTo>
                      <a:pt x="3588" y="744"/>
                    </a:lnTo>
                    <a:lnTo>
                      <a:pt x="3576" y="726"/>
                    </a:lnTo>
                    <a:lnTo>
                      <a:pt x="3564" y="720"/>
                    </a:lnTo>
                    <a:lnTo>
                      <a:pt x="3552" y="708"/>
                    </a:lnTo>
                    <a:lnTo>
                      <a:pt x="3546" y="708"/>
                    </a:lnTo>
                    <a:lnTo>
                      <a:pt x="3540" y="696"/>
                    </a:lnTo>
                    <a:lnTo>
                      <a:pt x="3540" y="684"/>
                    </a:lnTo>
                    <a:lnTo>
                      <a:pt x="3564" y="684"/>
                    </a:lnTo>
                    <a:lnTo>
                      <a:pt x="3564" y="672"/>
                    </a:lnTo>
                    <a:lnTo>
                      <a:pt x="3558" y="666"/>
                    </a:lnTo>
                    <a:lnTo>
                      <a:pt x="3564" y="660"/>
                    </a:lnTo>
                    <a:lnTo>
                      <a:pt x="3588" y="660"/>
                    </a:lnTo>
                    <a:lnTo>
                      <a:pt x="3600" y="666"/>
                    </a:lnTo>
                    <a:lnTo>
                      <a:pt x="3618" y="672"/>
                    </a:lnTo>
                    <a:lnTo>
                      <a:pt x="3630" y="672"/>
                    </a:lnTo>
                    <a:lnTo>
                      <a:pt x="3642" y="678"/>
                    </a:lnTo>
                    <a:lnTo>
                      <a:pt x="3648" y="678"/>
                    </a:lnTo>
                    <a:lnTo>
                      <a:pt x="3654" y="672"/>
                    </a:lnTo>
                    <a:lnTo>
                      <a:pt x="3654" y="660"/>
                    </a:lnTo>
                    <a:lnTo>
                      <a:pt x="3648" y="648"/>
                    </a:lnTo>
                    <a:lnTo>
                      <a:pt x="3648" y="630"/>
                    </a:lnTo>
                    <a:lnTo>
                      <a:pt x="3654" y="630"/>
                    </a:lnTo>
                    <a:lnTo>
                      <a:pt x="3660" y="62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3" name="Chad" descr="© INSCALE GmbH, 05.05.2010&#10;http://www.presentationload.com/"/>
              <p:cNvSpPr/>
              <p:nvPr/>
            </p:nvSpPr>
            <p:spPr bwMode="gray">
              <a:xfrm>
                <a:off x="9649" y="4993"/>
                <a:ext cx="552" cy="958"/>
              </a:xfrm>
              <a:custGeom>
                <a:avLst/>
                <a:gdLst>
                  <a:gd name="T0" fmla="*/ 2147483647 w 744"/>
                  <a:gd name="T1" fmla="*/ 2147483647 h 1290"/>
                  <a:gd name="T2" fmla="*/ 2147483647 w 744"/>
                  <a:gd name="T3" fmla="*/ 0 h 1290"/>
                  <a:gd name="T4" fmla="*/ 2147483647 w 744"/>
                  <a:gd name="T5" fmla="*/ 2147483647 h 1290"/>
                  <a:gd name="T6" fmla="*/ 2147483647 w 744"/>
                  <a:gd name="T7" fmla="*/ 2147483647 h 1290"/>
                  <a:gd name="T8" fmla="*/ 2147483647 w 744"/>
                  <a:gd name="T9" fmla="*/ 2147483647 h 1290"/>
                  <a:gd name="T10" fmla="*/ 2147483647 w 744"/>
                  <a:gd name="T11" fmla="*/ 2147483647 h 1290"/>
                  <a:gd name="T12" fmla="*/ 2147483647 w 744"/>
                  <a:gd name="T13" fmla="*/ 2147483647 h 1290"/>
                  <a:gd name="T14" fmla="*/ 2147483647 w 744"/>
                  <a:gd name="T15" fmla="*/ 2147483647 h 1290"/>
                  <a:gd name="T16" fmla="*/ 2147483647 w 744"/>
                  <a:gd name="T17" fmla="*/ 2147483647 h 1290"/>
                  <a:gd name="T18" fmla="*/ 0 w 744"/>
                  <a:gd name="T19" fmla="*/ 2147483647 h 1290"/>
                  <a:gd name="T20" fmla="*/ 2147483647 w 744"/>
                  <a:gd name="T21" fmla="*/ 2147483647 h 1290"/>
                  <a:gd name="T22" fmla="*/ 2147483647 w 744"/>
                  <a:gd name="T23" fmla="*/ 2147483647 h 1290"/>
                  <a:gd name="T24" fmla="*/ 2147483647 w 744"/>
                  <a:gd name="T25" fmla="*/ 2147483647 h 1290"/>
                  <a:gd name="T26" fmla="*/ 2147483647 w 744"/>
                  <a:gd name="T27" fmla="*/ 2147483647 h 1290"/>
                  <a:gd name="T28" fmla="*/ 2147483647 w 744"/>
                  <a:gd name="T29" fmla="*/ 2147483647 h 1290"/>
                  <a:gd name="T30" fmla="*/ 2147483647 w 744"/>
                  <a:gd name="T31" fmla="*/ 2147483647 h 1290"/>
                  <a:gd name="T32" fmla="*/ 2147483647 w 744"/>
                  <a:gd name="T33" fmla="*/ 2147483647 h 1290"/>
                  <a:gd name="T34" fmla="*/ 2147483647 w 744"/>
                  <a:gd name="T35" fmla="*/ 2147483647 h 1290"/>
                  <a:gd name="T36" fmla="*/ 2147483647 w 744"/>
                  <a:gd name="T37" fmla="*/ 2147483647 h 1290"/>
                  <a:gd name="T38" fmla="*/ 2147483647 w 744"/>
                  <a:gd name="T39" fmla="*/ 2147483647 h 1290"/>
                  <a:gd name="T40" fmla="*/ 2147483647 w 744"/>
                  <a:gd name="T41" fmla="*/ 2147483647 h 1290"/>
                  <a:gd name="T42" fmla="*/ 2147483647 w 744"/>
                  <a:gd name="T43" fmla="*/ 2147483647 h 1290"/>
                  <a:gd name="T44" fmla="*/ 2147483647 w 744"/>
                  <a:gd name="T45" fmla="*/ 2147483647 h 1290"/>
                  <a:gd name="T46" fmla="*/ 2147483647 w 744"/>
                  <a:gd name="T47" fmla="*/ 2147483647 h 1290"/>
                  <a:gd name="T48" fmla="*/ 2147483647 w 744"/>
                  <a:gd name="T49" fmla="*/ 2147483647 h 1290"/>
                  <a:gd name="T50" fmla="*/ 2147483647 w 744"/>
                  <a:gd name="T51" fmla="*/ 2147483647 h 1290"/>
                  <a:gd name="T52" fmla="*/ 2147483647 w 744"/>
                  <a:gd name="T53" fmla="*/ 2147483647 h 1290"/>
                  <a:gd name="T54" fmla="*/ 2147483647 w 744"/>
                  <a:gd name="T55" fmla="*/ 2147483647 h 1290"/>
                  <a:gd name="T56" fmla="*/ 2147483647 w 744"/>
                  <a:gd name="T57" fmla="*/ 2147483647 h 1290"/>
                  <a:gd name="T58" fmla="*/ 2147483647 w 744"/>
                  <a:gd name="T59" fmla="*/ 2147483647 h 1290"/>
                  <a:gd name="T60" fmla="*/ 2147483647 w 744"/>
                  <a:gd name="T61" fmla="*/ 2147483647 h 1290"/>
                  <a:gd name="T62" fmla="*/ 2147483647 w 744"/>
                  <a:gd name="T63" fmla="*/ 2147483647 h 1290"/>
                  <a:gd name="T64" fmla="*/ 2147483647 w 744"/>
                  <a:gd name="T65" fmla="*/ 2147483647 h 1290"/>
                  <a:gd name="T66" fmla="*/ 2147483647 w 744"/>
                  <a:gd name="T67" fmla="*/ 2147483647 h 1290"/>
                  <a:gd name="T68" fmla="*/ 2147483647 w 744"/>
                  <a:gd name="T69" fmla="*/ 2147483647 h 1290"/>
                  <a:gd name="T70" fmla="*/ 2147483647 w 744"/>
                  <a:gd name="T71" fmla="*/ 2147483647 h 1290"/>
                  <a:gd name="T72" fmla="*/ 2147483647 w 744"/>
                  <a:gd name="T73" fmla="*/ 2147483647 h 1290"/>
                  <a:gd name="T74" fmla="*/ 2147483647 w 744"/>
                  <a:gd name="T75" fmla="*/ 2147483647 h 1290"/>
                  <a:gd name="T76" fmla="*/ 2147483647 w 744"/>
                  <a:gd name="T77" fmla="*/ 2147483647 h 1290"/>
                  <a:gd name="T78" fmla="*/ 2147483647 w 744"/>
                  <a:gd name="T79" fmla="*/ 2147483647 h 1290"/>
                  <a:gd name="T80" fmla="*/ 2147483647 w 744"/>
                  <a:gd name="T81" fmla="*/ 2147483647 h 1290"/>
                  <a:gd name="T82" fmla="*/ 2147483647 w 744"/>
                  <a:gd name="T83" fmla="*/ 2147483647 h 1290"/>
                  <a:gd name="T84" fmla="*/ 2147483647 w 744"/>
                  <a:gd name="T85" fmla="*/ 2147483647 h 1290"/>
                  <a:gd name="T86" fmla="*/ 2147483647 w 744"/>
                  <a:gd name="T87" fmla="*/ 2147483647 h 1290"/>
                  <a:gd name="T88" fmla="*/ 2147483647 w 744"/>
                  <a:gd name="T89" fmla="*/ 2147483647 h 1290"/>
                  <a:gd name="T90" fmla="*/ 2147483647 w 744"/>
                  <a:gd name="T91" fmla="*/ 2147483647 h 1290"/>
                  <a:gd name="T92" fmla="*/ 2147483647 w 744"/>
                  <a:gd name="T93" fmla="*/ 2147483647 h 12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744"/>
                  <a:gd name="T142" fmla="*/ 0 h 1290"/>
                  <a:gd name="T143" fmla="*/ 744 w 744"/>
                  <a:gd name="T144" fmla="*/ 1290 h 129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744" h="1290">
                    <a:moveTo>
                      <a:pt x="678" y="624"/>
                    </a:moveTo>
                    <a:lnTo>
                      <a:pt x="720" y="624"/>
                    </a:lnTo>
                    <a:lnTo>
                      <a:pt x="732" y="630"/>
                    </a:lnTo>
                    <a:lnTo>
                      <a:pt x="744" y="630"/>
                    </a:lnTo>
                    <a:lnTo>
                      <a:pt x="738" y="324"/>
                    </a:lnTo>
                    <a:lnTo>
                      <a:pt x="180" y="0"/>
                    </a:lnTo>
                    <a:lnTo>
                      <a:pt x="156" y="12"/>
                    </a:lnTo>
                    <a:lnTo>
                      <a:pt x="144" y="24"/>
                    </a:lnTo>
                    <a:lnTo>
                      <a:pt x="126" y="30"/>
                    </a:lnTo>
                    <a:lnTo>
                      <a:pt x="108" y="42"/>
                    </a:lnTo>
                    <a:lnTo>
                      <a:pt x="126" y="108"/>
                    </a:lnTo>
                    <a:lnTo>
                      <a:pt x="114" y="156"/>
                    </a:lnTo>
                    <a:lnTo>
                      <a:pt x="144" y="192"/>
                    </a:lnTo>
                    <a:lnTo>
                      <a:pt x="150" y="216"/>
                    </a:lnTo>
                    <a:lnTo>
                      <a:pt x="180" y="252"/>
                    </a:lnTo>
                    <a:lnTo>
                      <a:pt x="162" y="288"/>
                    </a:lnTo>
                    <a:lnTo>
                      <a:pt x="144" y="534"/>
                    </a:lnTo>
                    <a:lnTo>
                      <a:pt x="138" y="540"/>
                    </a:lnTo>
                    <a:lnTo>
                      <a:pt x="120" y="564"/>
                    </a:lnTo>
                    <a:lnTo>
                      <a:pt x="96" y="588"/>
                    </a:lnTo>
                    <a:lnTo>
                      <a:pt x="72" y="618"/>
                    </a:lnTo>
                    <a:lnTo>
                      <a:pt x="54" y="636"/>
                    </a:lnTo>
                    <a:lnTo>
                      <a:pt x="48" y="648"/>
                    </a:lnTo>
                    <a:lnTo>
                      <a:pt x="36" y="666"/>
                    </a:lnTo>
                    <a:lnTo>
                      <a:pt x="30" y="678"/>
                    </a:lnTo>
                    <a:lnTo>
                      <a:pt x="24" y="696"/>
                    </a:lnTo>
                    <a:lnTo>
                      <a:pt x="24" y="708"/>
                    </a:lnTo>
                    <a:lnTo>
                      <a:pt x="18" y="714"/>
                    </a:lnTo>
                    <a:lnTo>
                      <a:pt x="18" y="720"/>
                    </a:lnTo>
                    <a:lnTo>
                      <a:pt x="0" y="726"/>
                    </a:lnTo>
                    <a:lnTo>
                      <a:pt x="6" y="786"/>
                    </a:lnTo>
                    <a:lnTo>
                      <a:pt x="18" y="786"/>
                    </a:lnTo>
                    <a:lnTo>
                      <a:pt x="48" y="834"/>
                    </a:lnTo>
                    <a:lnTo>
                      <a:pt x="48" y="846"/>
                    </a:lnTo>
                    <a:lnTo>
                      <a:pt x="48" y="840"/>
                    </a:lnTo>
                    <a:lnTo>
                      <a:pt x="72" y="834"/>
                    </a:lnTo>
                    <a:lnTo>
                      <a:pt x="72" y="852"/>
                    </a:lnTo>
                    <a:lnTo>
                      <a:pt x="78" y="864"/>
                    </a:lnTo>
                    <a:lnTo>
                      <a:pt x="84" y="870"/>
                    </a:lnTo>
                    <a:lnTo>
                      <a:pt x="96" y="870"/>
                    </a:lnTo>
                    <a:lnTo>
                      <a:pt x="102" y="876"/>
                    </a:lnTo>
                    <a:lnTo>
                      <a:pt x="108" y="876"/>
                    </a:lnTo>
                    <a:lnTo>
                      <a:pt x="102" y="912"/>
                    </a:lnTo>
                    <a:lnTo>
                      <a:pt x="114" y="918"/>
                    </a:lnTo>
                    <a:lnTo>
                      <a:pt x="120" y="930"/>
                    </a:lnTo>
                    <a:lnTo>
                      <a:pt x="120" y="966"/>
                    </a:lnTo>
                    <a:lnTo>
                      <a:pt x="114" y="966"/>
                    </a:lnTo>
                    <a:lnTo>
                      <a:pt x="114" y="1002"/>
                    </a:lnTo>
                    <a:lnTo>
                      <a:pt x="120" y="1020"/>
                    </a:lnTo>
                    <a:lnTo>
                      <a:pt x="120" y="1038"/>
                    </a:lnTo>
                    <a:lnTo>
                      <a:pt x="126" y="1050"/>
                    </a:lnTo>
                    <a:lnTo>
                      <a:pt x="138" y="1056"/>
                    </a:lnTo>
                    <a:lnTo>
                      <a:pt x="144" y="1068"/>
                    </a:lnTo>
                    <a:lnTo>
                      <a:pt x="162" y="1086"/>
                    </a:lnTo>
                    <a:lnTo>
                      <a:pt x="66" y="1086"/>
                    </a:lnTo>
                    <a:lnTo>
                      <a:pt x="54" y="1092"/>
                    </a:lnTo>
                    <a:lnTo>
                      <a:pt x="48" y="1098"/>
                    </a:lnTo>
                    <a:lnTo>
                      <a:pt x="48" y="1110"/>
                    </a:lnTo>
                    <a:lnTo>
                      <a:pt x="60" y="1134"/>
                    </a:lnTo>
                    <a:lnTo>
                      <a:pt x="72" y="1146"/>
                    </a:lnTo>
                    <a:lnTo>
                      <a:pt x="78" y="1158"/>
                    </a:lnTo>
                    <a:lnTo>
                      <a:pt x="90" y="1170"/>
                    </a:lnTo>
                    <a:lnTo>
                      <a:pt x="108" y="1182"/>
                    </a:lnTo>
                    <a:lnTo>
                      <a:pt x="120" y="1188"/>
                    </a:lnTo>
                    <a:lnTo>
                      <a:pt x="132" y="1200"/>
                    </a:lnTo>
                    <a:lnTo>
                      <a:pt x="144" y="1224"/>
                    </a:lnTo>
                    <a:lnTo>
                      <a:pt x="144" y="1242"/>
                    </a:lnTo>
                    <a:lnTo>
                      <a:pt x="150" y="1254"/>
                    </a:lnTo>
                    <a:lnTo>
                      <a:pt x="156" y="1272"/>
                    </a:lnTo>
                    <a:lnTo>
                      <a:pt x="156" y="1284"/>
                    </a:lnTo>
                    <a:lnTo>
                      <a:pt x="162" y="1284"/>
                    </a:lnTo>
                    <a:lnTo>
                      <a:pt x="168" y="1290"/>
                    </a:lnTo>
                    <a:lnTo>
                      <a:pt x="186" y="1290"/>
                    </a:lnTo>
                    <a:lnTo>
                      <a:pt x="198" y="1284"/>
                    </a:lnTo>
                    <a:lnTo>
                      <a:pt x="216" y="1266"/>
                    </a:lnTo>
                    <a:lnTo>
                      <a:pt x="228" y="1260"/>
                    </a:lnTo>
                    <a:lnTo>
                      <a:pt x="234" y="1254"/>
                    </a:lnTo>
                    <a:lnTo>
                      <a:pt x="234" y="1278"/>
                    </a:lnTo>
                    <a:lnTo>
                      <a:pt x="240" y="1284"/>
                    </a:lnTo>
                    <a:lnTo>
                      <a:pt x="246" y="1284"/>
                    </a:lnTo>
                    <a:lnTo>
                      <a:pt x="258" y="1278"/>
                    </a:lnTo>
                    <a:lnTo>
                      <a:pt x="270" y="1266"/>
                    </a:lnTo>
                    <a:lnTo>
                      <a:pt x="276" y="1254"/>
                    </a:lnTo>
                    <a:lnTo>
                      <a:pt x="282" y="1248"/>
                    </a:lnTo>
                    <a:lnTo>
                      <a:pt x="372" y="1248"/>
                    </a:lnTo>
                    <a:lnTo>
                      <a:pt x="378" y="1242"/>
                    </a:lnTo>
                    <a:lnTo>
                      <a:pt x="384" y="1230"/>
                    </a:lnTo>
                    <a:lnTo>
                      <a:pt x="390" y="1224"/>
                    </a:lnTo>
                    <a:lnTo>
                      <a:pt x="396" y="1212"/>
                    </a:lnTo>
                    <a:lnTo>
                      <a:pt x="402" y="1206"/>
                    </a:lnTo>
                    <a:lnTo>
                      <a:pt x="402" y="1194"/>
                    </a:lnTo>
                    <a:lnTo>
                      <a:pt x="390" y="1182"/>
                    </a:lnTo>
                    <a:lnTo>
                      <a:pt x="384" y="1182"/>
                    </a:lnTo>
                    <a:lnTo>
                      <a:pt x="402" y="1170"/>
                    </a:lnTo>
                    <a:lnTo>
                      <a:pt x="420" y="1170"/>
                    </a:lnTo>
                    <a:lnTo>
                      <a:pt x="462" y="1164"/>
                    </a:lnTo>
                    <a:lnTo>
                      <a:pt x="510" y="1146"/>
                    </a:lnTo>
                    <a:lnTo>
                      <a:pt x="528" y="1134"/>
                    </a:lnTo>
                    <a:lnTo>
                      <a:pt x="552" y="1110"/>
                    </a:lnTo>
                    <a:lnTo>
                      <a:pt x="552" y="1092"/>
                    </a:lnTo>
                    <a:lnTo>
                      <a:pt x="588" y="1068"/>
                    </a:lnTo>
                    <a:lnTo>
                      <a:pt x="594" y="1038"/>
                    </a:lnTo>
                    <a:lnTo>
                      <a:pt x="648" y="1008"/>
                    </a:lnTo>
                    <a:lnTo>
                      <a:pt x="672" y="1008"/>
                    </a:lnTo>
                    <a:lnTo>
                      <a:pt x="672" y="996"/>
                    </a:lnTo>
                    <a:lnTo>
                      <a:pt x="684" y="996"/>
                    </a:lnTo>
                    <a:lnTo>
                      <a:pt x="684" y="990"/>
                    </a:lnTo>
                    <a:lnTo>
                      <a:pt x="678" y="984"/>
                    </a:lnTo>
                    <a:lnTo>
                      <a:pt x="666" y="966"/>
                    </a:lnTo>
                    <a:lnTo>
                      <a:pt x="654" y="960"/>
                    </a:lnTo>
                    <a:lnTo>
                      <a:pt x="648" y="960"/>
                    </a:lnTo>
                    <a:lnTo>
                      <a:pt x="642" y="936"/>
                    </a:lnTo>
                    <a:lnTo>
                      <a:pt x="660" y="930"/>
                    </a:lnTo>
                    <a:lnTo>
                      <a:pt x="642" y="918"/>
                    </a:lnTo>
                    <a:lnTo>
                      <a:pt x="642" y="876"/>
                    </a:lnTo>
                    <a:lnTo>
                      <a:pt x="636" y="870"/>
                    </a:lnTo>
                    <a:lnTo>
                      <a:pt x="624" y="870"/>
                    </a:lnTo>
                    <a:lnTo>
                      <a:pt x="618" y="876"/>
                    </a:lnTo>
                    <a:lnTo>
                      <a:pt x="606" y="876"/>
                    </a:lnTo>
                    <a:lnTo>
                      <a:pt x="600" y="870"/>
                    </a:lnTo>
                    <a:lnTo>
                      <a:pt x="600" y="852"/>
                    </a:lnTo>
                    <a:lnTo>
                      <a:pt x="606" y="840"/>
                    </a:lnTo>
                    <a:lnTo>
                      <a:pt x="618" y="834"/>
                    </a:lnTo>
                    <a:lnTo>
                      <a:pt x="630" y="822"/>
                    </a:lnTo>
                    <a:lnTo>
                      <a:pt x="630" y="810"/>
                    </a:lnTo>
                    <a:lnTo>
                      <a:pt x="618" y="786"/>
                    </a:lnTo>
                    <a:lnTo>
                      <a:pt x="612" y="780"/>
                    </a:lnTo>
                    <a:lnTo>
                      <a:pt x="630" y="762"/>
                    </a:lnTo>
                    <a:lnTo>
                      <a:pt x="648" y="750"/>
                    </a:lnTo>
                    <a:lnTo>
                      <a:pt x="642" y="732"/>
                    </a:lnTo>
                    <a:lnTo>
                      <a:pt x="636" y="708"/>
                    </a:lnTo>
                    <a:lnTo>
                      <a:pt x="648" y="708"/>
                    </a:lnTo>
                    <a:lnTo>
                      <a:pt x="648" y="690"/>
                    </a:lnTo>
                    <a:lnTo>
                      <a:pt x="660" y="678"/>
                    </a:lnTo>
                    <a:lnTo>
                      <a:pt x="672" y="672"/>
                    </a:lnTo>
                    <a:lnTo>
                      <a:pt x="678" y="666"/>
                    </a:lnTo>
                    <a:lnTo>
                      <a:pt x="678" y="660"/>
                    </a:lnTo>
                    <a:lnTo>
                      <a:pt x="672" y="654"/>
                    </a:lnTo>
                    <a:lnTo>
                      <a:pt x="672" y="642"/>
                    </a:lnTo>
                    <a:lnTo>
                      <a:pt x="666" y="636"/>
                    </a:lnTo>
                    <a:lnTo>
                      <a:pt x="678" y="62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4" name="Central African Republic" descr="© INSCALE GmbH, 05.05.2010&#10;http://www.presentationload.com/"/>
              <p:cNvSpPr/>
              <p:nvPr/>
            </p:nvSpPr>
            <p:spPr bwMode="gray">
              <a:xfrm>
                <a:off x="9702" y="5743"/>
                <a:ext cx="680" cy="520"/>
              </a:xfrm>
              <a:custGeom>
                <a:avLst/>
                <a:gdLst>
                  <a:gd name="T0" fmla="*/ 2147483647 w 912"/>
                  <a:gd name="T1" fmla="*/ 2147483647 h 702"/>
                  <a:gd name="T2" fmla="*/ 2147483647 w 912"/>
                  <a:gd name="T3" fmla="*/ 2147483647 h 702"/>
                  <a:gd name="T4" fmla="*/ 2147483647 w 912"/>
                  <a:gd name="T5" fmla="*/ 2147483647 h 702"/>
                  <a:gd name="T6" fmla="*/ 2147483647 w 912"/>
                  <a:gd name="T7" fmla="*/ 2147483647 h 702"/>
                  <a:gd name="T8" fmla="*/ 2147483647 w 912"/>
                  <a:gd name="T9" fmla="*/ 2147483647 h 702"/>
                  <a:gd name="T10" fmla="*/ 2147483647 w 912"/>
                  <a:gd name="T11" fmla="*/ 2147483647 h 702"/>
                  <a:gd name="T12" fmla="*/ 2147483647 w 912"/>
                  <a:gd name="T13" fmla="*/ 2147483647 h 702"/>
                  <a:gd name="T14" fmla="*/ 2147483647 w 912"/>
                  <a:gd name="T15" fmla="*/ 2147483647 h 702"/>
                  <a:gd name="T16" fmla="*/ 2147483647 w 912"/>
                  <a:gd name="T17" fmla="*/ 2147483647 h 702"/>
                  <a:gd name="T18" fmla="*/ 2147483647 w 912"/>
                  <a:gd name="T19" fmla="*/ 2147483647 h 702"/>
                  <a:gd name="T20" fmla="*/ 2147483647 w 912"/>
                  <a:gd name="T21" fmla="*/ 2147483647 h 702"/>
                  <a:gd name="T22" fmla="*/ 2147483647 w 912"/>
                  <a:gd name="T23" fmla="*/ 2147483647 h 702"/>
                  <a:gd name="T24" fmla="*/ 2147483647 w 912"/>
                  <a:gd name="T25" fmla="*/ 2147483647 h 702"/>
                  <a:gd name="T26" fmla="*/ 2147483647 w 912"/>
                  <a:gd name="T27" fmla="*/ 2147483647 h 702"/>
                  <a:gd name="T28" fmla="*/ 2147483647 w 912"/>
                  <a:gd name="T29" fmla="*/ 2147483647 h 702"/>
                  <a:gd name="T30" fmla="*/ 2147483647 w 912"/>
                  <a:gd name="T31" fmla="*/ 0 h 702"/>
                  <a:gd name="T32" fmla="*/ 2147483647 w 912"/>
                  <a:gd name="T33" fmla="*/ 2147483647 h 702"/>
                  <a:gd name="T34" fmla="*/ 2147483647 w 912"/>
                  <a:gd name="T35" fmla="*/ 2147483647 h 702"/>
                  <a:gd name="T36" fmla="*/ 2147483647 w 912"/>
                  <a:gd name="T37" fmla="*/ 2147483647 h 702"/>
                  <a:gd name="T38" fmla="*/ 2147483647 w 912"/>
                  <a:gd name="T39" fmla="*/ 2147483647 h 702"/>
                  <a:gd name="T40" fmla="*/ 2147483647 w 912"/>
                  <a:gd name="T41" fmla="*/ 2147483647 h 702"/>
                  <a:gd name="T42" fmla="*/ 2147483647 w 912"/>
                  <a:gd name="T43" fmla="*/ 2147483647 h 702"/>
                  <a:gd name="T44" fmla="*/ 2147483647 w 912"/>
                  <a:gd name="T45" fmla="*/ 2147483647 h 702"/>
                  <a:gd name="T46" fmla="*/ 2147483647 w 912"/>
                  <a:gd name="T47" fmla="*/ 2147483647 h 702"/>
                  <a:gd name="T48" fmla="*/ 2147483647 w 912"/>
                  <a:gd name="T49" fmla="*/ 2147483647 h 702"/>
                  <a:gd name="T50" fmla="*/ 2147483647 w 912"/>
                  <a:gd name="T51" fmla="*/ 2147483647 h 702"/>
                  <a:gd name="T52" fmla="*/ 2147483647 w 912"/>
                  <a:gd name="T53" fmla="*/ 2147483647 h 702"/>
                  <a:gd name="T54" fmla="*/ 2147483647 w 912"/>
                  <a:gd name="T55" fmla="*/ 2147483647 h 702"/>
                  <a:gd name="T56" fmla="*/ 2147483647 w 912"/>
                  <a:gd name="T57" fmla="*/ 2147483647 h 702"/>
                  <a:gd name="T58" fmla="*/ 2147483647 w 912"/>
                  <a:gd name="T59" fmla="*/ 2147483647 h 702"/>
                  <a:gd name="T60" fmla="*/ 0 w 912"/>
                  <a:gd name="T61" fmla="*/ 2147483647 h 702"/>
                  <a:gd name="T62" fmla="*/ 2147483647 w 912"/>
                  <a:gd name="T63" fmla="*/ 2147483647 h 702"/>
                  <a:gd name="T64" fmla="*/ 2147483647 w 912"/>
                  <a:gd name="T65" fmla="*/ 2147483647 h 702"/>
                  <a:gd name="T66" fmla="*/ 2147483647 w 912"/>
                  <a:gd name="T67" fmla="*/ 2147483647 h 702"/>
                  <a:gd name="T68" fmla="*/ 2147483647 w 912"/>
                  <a:gd name="T69" fmla="*/ 2147483647 h 702"/>
                  <a:gd name="T70" fmla="*/ 2147483647 w 912"/>
                  <a:gd name="T71" fmla="*/ 2147483647 h 702"/>
                  <a:gd name="T72" fmla="*/ 2147483647 w 912"/>
                  <a:gd name="T73" fmla="*/ 2147483647 h 702"/>
                  <a:gd name="T74" fmla="*/ 2147483647 w 912"/>
                  <a:gd name="T75" fmla="*/ 2147483647 h 702"/>
                  <a:gd name="T76" fmla="*/ 2147483647 w 912"/>
                  <a:gd name="T77" fmla="*/ 2147483647 h 702"/>
                  <a:gd name="T78" fmla="*/ 2147483647 w 912"/>
                  <a:gd name="T79" fmla="*/ 2147483647 h 702"/>
                  <a:gd name="T80" fmla="*/ 2147483647 w 912"/>
                  <a:gd name="T81" fmla="*/ 2147483647 h 702"/>
                  <a:gd name="T82" fmla="*/ 2147483647 w 912"/>
                  <a:gd name="T83" fmla="*/ 2147483647 h 702"/>
                  <a:gd name="T84" fmla="*/ 2147483647 w 912"/>
                  <a:gd name="T85" fmla="*/ 2147483647 h 702"/>
                  <a:gd name="T86" fmla="*/ 2147483647 w 912"/>
                  <a:gd name="T87" fmla="*/ 2147483647 h 702"/>
                  <a:gd name="T88" fmla="*/ 2147483647 w 912"/>
                  <a:gd name="T89" fmla="*/ 2147483647 h 702"/>
                  <a:gd name="T90" fmla="*/ 2147483647 w 912"/>
                  <a:gd name="T91" fmla="*/ 2147483647 h 702"/>
                  <a:gd name="T92" fmla="*/ 2147483647 w 912"/>
                  <a:gd name="T93" fmla="*/ 2147483647 h 702"/>
                  <a:gd name="T94" fmla="*/ 2147483647 w 912"/>
                  <a:gd name="T95" fmla="*/ 2147483647 h 702"/>
                  <a:gd name="T96" fmla="*/ 2147483647 w 912"/>
                  <a:gd name="T97" fmla="*/ 2147483647 h 702"/>
                  <a:gd name="T98" fmla="*/ 2147483647 w 912"/>
                  <a:gd name="T99" fmla="*/ 2147483647 h 702"/>
                  <a:gd name="T100" fmla="*/ 2147483647 w 912"/>
                  <a:gd name="T101" fmla="*/ 2147483647 h 702"/>
                  <a:gd name="T102" fmla="*/ 2147483647 w 912"/>
                  <a:gd name="T103" fmla="*/ 2147483647 h 702"/>
                  <a:gd name="T104" fmla="*/ 2147483647 w 912"/>
                  <a:gd name="T105" fmla="*/ 2147483647 h 702"/>
                  <a:gd name="T106" fmla="*/ 2147483647 w 912"/>
                  <a:gd name="T107" fmla="*/ 2147483647 h 702"/>
                  <a:gd name="T108" fmla="*/ 2147483647 w 912"/>
                  <a:gd name="T109" fmla="*/ 2147483647 h 702"/>
                  <a:gd name="T110" fmla="*/ 2147483647 w 912"/>
                  <a:gd name="T111" fmla="*/ 2147483647 h 702"/>
                  <a:gd name="T112" fmla="*/ 2147483647 w 912"/>
                  <a:gd name="T113" fmla="*/ 2147483647 h 702"/>
                  <a:gd name="T114" fmla="*/ 2147483647 w 912"/>
                  <a:gd name="T115" fmla="*/ 2147483647 h 702"/>
                  <a:gd name="T116" fmla="*/ 2147483647 w 912"/>
                  <a:gd name="T117" fmla="*/ 2147483647 h 702"/>
                  <a:gd name="T118" fmla="*/ 2147483647 w 912"/>
                  <a:gd name="T119" fmla="*/ 2147483647 h 702"/>
                  <a:gd name="T120" fmla="*/ 2147483647 w 912"/>
                  <a:gd name="T121" fmla="*/ 2147483647 h 7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12"/>
                  <a:gd name="T184" fmla="*/ 0 h 702"/>
                  <a:gd name="T185" fmla="*/ 912 w 912"/>
                  <a:gd name="T186" fmla="*/ 702 h 7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12" h="702">
                    <a:moveTo>
                      <a:pt x="906" y="420"/>
                    </a:moveTo>
                    <a:lnTo>
                      <a:pt x="900" y="414"/>
                    </a:lnTo>
                    <a:lnTo>
                      <a:pt x="888" y="408"/>
                    </a:lnTo>
                    <a:lnTo>
                      <a:pt x="882" y="402"/>
                    </a:lnTo>
                    <a:lnTo>
                      <a:pt x="858" y="396"/>
                    </a:lnTo>
                    <a:lnTo>
                      <a:pt x="858" y="378"/>
                    </a:lnTo>
                    <a:lnTo>
                      <a:pt x="846" y="366"/>
                    </a:lnTo>
                    <a:lnTo>
                      <a:pt x="846" y="360"/>
                    </a:lnTo>
                    <a:lnTo>
                      <a:pt x="858" y="360"/>
                    </a:lnTo>
                    <a:lnTo>
                      <a:pt x="858" y="348"/>
                    </a:lnTo>
                    <a:lnTo>
                      <a:pt x="852" y="342"/>
                    </a:lnTo>
                    <a:lnTo>
                      <a:pt x="834" y="342"/>
                    </a:lnTo>
                    <a:lnTo>
                      <a:pt x="834" y="336"/>
                    </a:lnTo>
                    <a:lnTo>
                      <a:pt x="828" y="330"/>
                    </a:lnTo>
                    <a:lnTo>
                      <a:pt x="822" y="318"/>
                    </a:lnTo>
                    <a:lnTo>
                      <a:pt x="810" y="306"/>
                    </a:lnTo>
                    <a:lnTo>
                      <a:pt x="798" y="300"/>
                    </a:lnTo>
                    <a:lnTo>
                      <a:pt x="792" y="300"/>
                    </a:lnTo>
                    <a:lnTo>
                      <a:pt x="780" y="294"/>
                    </a:lnTo>
                    <a:lnTo>
                      <a:pt x="768" y="282"/>
                    </a:lnTo>
                    <a:lnTo>
                      <a:pt x="768" y="276"/>
                    </a:lnTo>
                    <a:lnTo>
                      <a:pt x="774" y="276"/>
                    </a:lnTo>
                    <a:lnTo>
                      <a:pt x="774" y="270"/>
                    </a:lnTo>
                    <a:lnTo>
                      <a:pt x="780" y="270"/>
                    </a:lnTo>
                    <a:lnTo>
                      <a:pt x="780" y="264"/>
                    </a:lnTo>
                    <a:lnTo>
                      <a:pt x="768" y="252"/>
                    </a:lnTo>
                    <a:lnTo>
                      <a:pt x="756" y="246"/>
                    </a:lnTo>
                    <a:lnTo>
                      <a:pt x="750" y="246"/>
                    </a:lnTo>
                    <a:lnTo>
                      <a:pt x="750" y="228"/>
                    </a:lnTo>
                    <a:lnTo>
                      <a:pt x="720" y="228"/>
                    </a:lnTo>
                    <a:lnTo>
                      <a:pt x="696" y="216"/>
                    </a:lnTo>
                    <a:lnTo>
                      <a:pt x="696" y="186"/>
                    </a:lnTo>
                    <a:lnTo>
                      <a:pt x="648" y="180"/>
                    </a:lnTo>
                    <a:lnTo>
                      <a:pt x="654" y="162"/>
                    </a:lnTo>
                    <a:lnTo>
                      <a:pt x="648" y="162"/>
                    </a:lnTo>
                    <a:lnTo>
                      <a:pt x="642" y="156"/>
                    </a:lnTo>
                    <a:lnTo>
                      <a:pt x="642" y="150"/>
                    </a:lnTo>
                    <a:lnTo>
                      <a:pt x="648" y="144"/>
                    </a:lnTo>
                    <a:lnTo>
                      <a:pt x="654" y="132"/>
                    </a:lnTo>
                    <a:lnTo>
                      <a:pt x="660" y="126"/>
                    </a:lnTo>
                    <a:lnTo>
                      <a:pt x="660" y="96"/>
                    </a:lnTo>
                    <a:lnTo>
                      <a:pt x="654" y="84"/>
                    </a:lnTo>
                    <a:lnTo>
                      <a:pt x="648" y="66"/>
                    </a:lnTo>
                    <a:lnTo>
                      <a:pt x="636" y="54"/>
                    </a:lnTo>
                    <a:lnTo>
                      <a:pt x="630" y="42"/>
                    </a:lnTo>
                    <a:lnTo>
                      <a:pt x="600" y="12"/>
                    </a:lnTo>
                    <a:lnTo>
                      <a:pt x="600" y="0"/>
                    </a:lnTo>
                    <a:lnTo>
                      <a:pt x="576" y="0"/>
                    </a:lnTo>
                    <a:lnTo>
                      <a:pt x="522" y="30"/>
                    </a:lnTo>
                    <a:lnTo>
                      <a:pt x="516" y="60"/>
                    </a:lnTo>
                    <a:lnTo>
                      <a:pt x="480" y="84"/>
                    </a:lnTo>
                    <a:lnTo>
                      <a:pt x="480" y="102"/>
                    </a:lnTo>
                    <a:lnTo>
                      <a:pt x="456" y="126"/>
                    </a:lnTo>
                    <a:lnTo>
                      <a:pt x="438" y="138"/>
                    </a:lnTo>
                    <a:lnTo>
                      <a:pt x="390" y="156"/>
                    </a:lnTo>
                    <a:lnTo>
                      <a:pt x="348" y="162"/>
                    </a:lnTo>
                    <a:lnTo>
                      <a:pt x="330" y="162"/>
                    </a:lnTo>
                    <a:lnTo>
                      <a:pt x="312" y="174"/>
                    </a:lnTo>
                    <a:lnTo>
                      <a:pt x="318" y="174"/>
                    </a:lnTo>
                    <a:lnTo>
                      <a:pt x="330" y="186"/>
                    </a:lnTo>
                    <a:lnTo>
                      <a:pt x="330" y="198"/>
                    </a:lnTo>
                    <a:lnTo>
                      <a:pt x="324" y="204"/>
                    </a:lnTo>
                    <a:lnTo>
                      <a:pt x="318" y="216"/>
                    </a:lnTo>
                    <a:lnTo>
                      <a:pt x="312" y="222"/>
                    </a:lnTo>
                    <a:lnTo>
                      <a:pt x="306" y="234"/>
                    </a:lnTo>
                    <a:lnTo>
                      <a:pt x="300" y="240"/>
                    </a:lnTo>
                    <a:lnTo>
                      <a:pt x="210" y="240"/>
                    </a:lnTo>
                    <a:lnTo>
                      <a:pt x="204" y="246"/>
                    </a:lnTo>
                    <a:lnTo>
                      <a:pt x="198" y="258"/>
                    </a:lnTo>
                    <a:lnTo>
                      <a:pt x="186" y="270"/>
                    </a:lnTo>
                    <a:lnTo>
                      <a:pt x="174" y="276"/>
                    </a:lnTo>
                    <a:lnTo>
                      <a:pt x="168" y="276"/>
                    </a:lnTo>
                    <a:lnTo>
                      <a:pt x="162" y="270"/>
                    </a:lnTo>
                    <a:lnTo>
                      <a:pt x="162" y="246"/>
                    </a:lnTo>
                    <a:lnTo>
                      <a:pt x="156" y="252"/>
                    </a:lnTo>
                    <a:lnTo>
                      <a:pt x="144" y="258"/>
                    </a:lnTo>
                    <a:lnTo>
                      <a:pt x="126" y="276"/>
                    </a:lnTo>
                    <a:lnTo>
                      <a:pt x="114" y="282"/>
                    </a:lnTo>
                    <a:lnTo>
                      <a:pt x="96" y="282"/>
                    </a:lnTo>
                    <a:lnTo>
                      <a:pt x="90" y="276"/>
                    </a:lnTo>
                    <a:lnTo>
                      <a:pt x="78" y="276"/>
                    </a:lnTo>
                    <a:lnTo>
                      <a:pt x="66" y="288"/>
                    </a:lnTo>
                    <a:lnTo>
                      <a:pt x="60" y="300"/>
                    </a:lnTo>
                    <a:lnTo>
                      <a:pt x="54" y="306"/>
                    </a:lnTo>
                    <a:lnTo>
                      <a:pt x="54" y="324"/>
                    </a:lnTo>
                    <a:lnTo>
                      <a:pt x="48" y="336"/>
                    </a:lnTo>
                    <a:lnTo>
                      <a:pt x="42" y="336"/>
                    </a:lnTo>
                    <a:lnTo>
                      <a:pt x="36" y="372"/>
                    </a:lnTo>
                    <a:lnTo>
                      <a:pt x="30" y="372"/>
                    </a:lnTo>
                    <a:lnTo>
                      <a:pt x="24" y="378"/>
                    </a:lnTo>
                    <a:lnTo>
                      <a:pt x="12" y="384"/>
                    </a:lnTo>
                    <a:lnTo>
                      <a:pt x="0" y="396"/>
                    </a:lnTo>
                    <a:lnTo>
                      <a:pt x="0" y="402"/>
                    </a:lnTo>
                    <a:lnTo>
                      <a:pt x="12" y="408"/>
                    </a:lnTo>
                    <a:lnTo>
                      <a:pt x="18" y="408"/>
                    </a:lnTo>
                    <a:lnTo>
                      <a:pt x="18" y="444"/>
                    </a:lnTo>
                    <a:lnTo>
                      <a:pt x="6" y="456"/>
                    </a:lnTo>
                    <a:lnTo>
                      <a:pt x="24" y="468"/>
                    </a:lnTo>
                    <a:lnTo>
                      <a:pt x="24" y="516"/>
                    </a:lnTo>
                    <a:lnTo>
                      <a:pt x="30" y="516"/>
                    </a:lnTo>
                    <a:lnTo>
                      <a:pt x="48" y="534"/>
                    </a:lnTo>
                    <a:lnTo>
                      <a:pt x="54" y="534"/>
                    </a:lnTo>
                    <a:lnTo>
                      <a:pt x="54" y="576"/>
                    </a:lnTo>
                    <a:lnTo>
                      <a:pt x="60" y="582"/>
                    </a:lnTo>
                    <a:lnTo>
                      <a:pt x="72" y="606"/>
                    </a:lnTo>
                    <a:lnTo>
                      <a:pt x="84" y="618"/>
                    </a:lnTo>
                    <a:lnTo>
                      <a:pt x="96" y="624"/>
                    </a:lnTo>
                    <a:lnTo>
                      <a:pt x="102" y="636"/>
                    </a:lnTo>
                    <a:lnTo>
                      <a:pt x="114" y="642"/>
                    </a:lnTo>
                    <a:lnTo>
                      <a:pt x="120" y="660"/>
                    </a:lnTo>
                    <a:lnTo>
                      <a:pt x="120" y="690"/>
                    </a:lnTo>
                    <a:lnTo>
                      <a:pt x="132" y="702"/>
                    </a:lnTo>
                    <a:lnTo>
                      <a:pt x="138" y="696"/>
                    </a:lnTo>
                    <a:lnTo>
                      <a:pt x="144" y="684"/>
                    </a:lnTo>
                    <a:lnTo>
                      <a:pt x="150" y="678"/>
                    </a:lnTo>
                    <a:lnTo>
                      <a:pt x="156" y="666"/>
                    </a:lnTo>
                    <a:lnTo>
                      <a:pt x="156" y="642"/>
                    </a:lnTo>
                    <a:lnTo>
                      <a:pt x="144" y="630"/>
                    </a:lnTo>
                    <a:lnTo>
                      <a:pt x="162" y="600"/>
                    </a:lnTo>
                    <a:lnTo>
                      <a:pt x="192" y="600"/>
                    </a:lnTo>
                    <a:lnTo>
                      <a:pt x="210" y="582"/>
                    </a:lnTo>
                    <a:lnTo>
                      <a:pt x="228" y="582"/>
                    </a:lnTo>
                    <a:lnTo>
                      <a:pt x="264" y="600"/>
                    </a:lnTo>
                    <a:lnTo>
                      <a:pt x="276" y="600"/>
                    </a:lnTo>
                    <a:lnTo>
                      <a:pt x="288" y="588"/>
                    </a:lnTo>
                    <a:lnTo>
                      <a:pt x="300" y="570"/>
                    </a:lnTo>
                    <a:lnTo>
                      <a:pt x="300" y="552"/>
                    </a:lnTo>
                    <a:lnTo>
                      <a:pt x="294" y="552"/>
                    </a:lnTo>
                    <a:lnTo>
                      <a:pt x="294" y="540"/>
                    </a:lnTo>
                    <a:lnTo>
                      <a:pt x="306" y="528"/>
                    </a:lnTo>
                    <a:lnTo>
                      <a:pt x="312" y="528"/>
                    </a:lnTo>
                    <a:lnTo>
                      <a:pt x="324" y="516"/>
                    </a:lnTo>
                    <a:lnTo>
                      <a:pt x="330" y="504"/>
                    </a:lnTo>
                    <a:lnTo>
                      <a:pt x="330" y="498"/>
                    </a:lnTo>
                    <a:lnTo>
                      <a:pt x="336" y="486"/>
                    </a:lnTo>
                    <a:lnTo>
                      <a:pt x="336" y="480"/>
                    </a:lnTo>
                    <a:lnTo>
                      <a:pt x="342" y="474"/>
                    </a:lnTo>
                    <a:lnTo>
                      <a:pt x="354" y="468"/>
                    </a:lnTo>
                    <a:lnTo>
                      <a:pt x="366" y="468"/>
                    </a:lnTo>
                    <a:lnTo>
                      <a:pt x="384" y="474"/>
                    </a:lnTo>
                    <a:lnTo>
                      <a:pt x="396" y="474"/>
                    </a:lnTo>
                    <a:lnTo>
                      <a:pt x="408" y="480"/>
                    </a:lnTo>
                    <a:lnTo>
                      <a:pt x="408" y="492"/>
                    </a:lnTo>
                    <a:lnTo>
                      <a:pt x="426" y="492"/>
                    </a:lnTo>
                    <a:lnTo>
                      <a:pt x="432" y="498"/>
                    </a:lnTo>
                    <a:lnTo>
                      <a:pt x="432" y="528"/>
                    </a:lnTo>
                    <a:lnTo>
                      <a:pt x="474" y="528"/>
                    </a:lnTo>
                    <a:lnTo>
                      <a:pt x="480" y="534"/>
                    </a:lnTo>
                    <a:lnTo>
                      <a:pt x="492" y="540"/>
                    </a:lnTo>
                    <a:lnTo>
                      <a:pt x="540" y="540"/>
                    </a:lnTo>
                    <a:lnTo>
                      <a:pt x="552" y="546"/>
                    </a:lnTo>
                    <a:lnTo>
                      <a:pt x="558" y="552"/>
                    </a:lnTo>
                    <a:lnTo>
                      <a:pt x="570" y="558"/>
                    </a:lnTo>
                    <a:lnTo>
                      <a:pt x="576" y="552"/>
                    </a:lnTo>
                    <a:lnTo>
                      <a:pt x="582" y="540"/>
                    </a:lnTo>
                    <a:lnTo>
                      <a:pt x="588" y="534"/>
                    </a:lnTo>
                    <a:lnTo>
                      <a:pt x="588" y="522"/>
                    </a:lnTo>
                    <a:lnTo>
                      <a:pt x="606" y="504"/>
                    </a:lnTo>
                    <a:lnTo>
                      <a:pt x="612" y="492"/>
                    </a:lnTo>
                    <a:lnTo>
                      <a:pt x="636" y="516"/>
                    </a:lnTo>
                    <a:lnTo>
                      <a:pt x="642" y="516"/>
                    </a:lnTo>
                    <a:lnTo>
                      <a:pt x="648" y="510"/>
                    </a:lnTo>
                    <a:lnTo>
                      <a:pt x="660" y="504"/>
                    </a:lnTo>
                    <a:lnTo>
                      <a:pt x="672" y="492"/>
                    </a:lnTo>
                    <a:lnTo>
                      <a:pt x="690" y="492"/>
                    </a:lnTo>
                    <a:lnTo>
                      <a:pt x="714" y="474"/>
                    </a:lnTo>
                    <a:lnTo>
                      <a:pt x="726" y="486"/>
                    </a:lnTo>
                    <a:lnTo>
                      <a:pt x="750" y="486"/>
                    </a:lnTo>
                    <a:lnTo>
                      <a:pt x="756" y="480"/>
                    </a:lnTo>
                    <a:lnTo>
                      <a:pt x="768" y="480"/>
                    </a:lnTo>
                    <a:lnTo>
                      <a:pt x="768" y="468"/>
                    </a:lnTo>
                    <a:lnTo>
                      <a:pt x="786" y="450"/>
                    </a:lnTo>
                    <a:lnTo>
                      <a:pt x="792" y="450"/>
                    </a:lnTo>
                    <a:lnTo>
                      <a:pt x="792" y="456"/>
                    </a:lnTo>
                    <a:lnTo>
                      <a:pt x="804" y="468"/>
                    </a:lnTo>
                    <a:lnTo>
                      <a:pt x="840" y="462"/>
                    </a:lnTo>
                    <a:lnTo>
                      <a:pt x="840" y="468"/>
                    </a:lnTo>
                    <a:lnTo>
                      <a:pt x="852" y="480"/>
                    </a:lnTo>
                    <a:lnTo>
                      <a:pt x="876" y="480"/>
                    </a:lnTo>
                    <a:lnTo>
                      <a:pt x="894" y="474"/>
                    </a:lnTo>
                    <a:lnTo>
                      <a:pt x="912" y="456"/>
                    </a:lnTo>
                    <a:lnTo>
                      <a:pt x="912" y="432"/>
                    </a:lnTo>
                    <a:lnTo>
                      <a:pt x="906" y="42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5" name="Canad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3078" y="1747"/>
                <a:ext cx="4138" cy="2143"/>
              </a:xfrm>
              <a:custGeom>
                <a:avLst/>
                <a:gdLst>
                  <a:gd name="T0" fmla="*/ 2147483647 w 5574"/>
                  <a:gd name="T1" fmla="*/ 2147483647 h 2886"/>
                  <a:gd name="T2" fmla="*/ 2147483647 w 5574"/>
                  <a:gd name="T3" fmla="*/ 2147483647 h 2886"/>
                  <a:gd name="T4" fmla="*/ 2147483647 w 5574"/>
                  <a:gd name="T5" fmla="*/ 2147483647 h 2886"/>
                  <a:gd name="T6" fmla="*/ 2147483647 w 5574"/>
                  <a:gd name="T7" fmla="*/ 2147483647 h 2886"/>
                  <a:gd name="T8" fmla="*/ 2147483647 w 5574"/>
                  <a:gd name="T9" fmla="*/ 2147483647 h 2886"/>
                  <a:gd name="T10" fmla="*/ 2147483647 w 5574"/>
                  <a:gd name="T11" fmla="*/ 2147483647 h 2886"/>
                  <a:gd name="T12" fmla="*/ 2147483647 w 5574"/>
                  <a:gd name="T13" fmla="*/ 2147483647 h 2886"/>
                  <a:gd name="T14" fmla="*/ 2147483647 w 5574"/>
                  <a:gd name="T15" fmla="*/ 2147483647 h 2886"/>
                  <a:gd name="T16" fmla="*/ 2147483647 w 5574"/>
                  <a:gd name="T17" fmla="*/ 2147483647 h 2886"/>
                  <a:gd name="T18" fmla="*/ 2147483647 w 5574"/>
                  <a:gd name="T19" fmla="*/ 2147483647 h 2886"/>
                  <a:gd name="T20" fmla="*/ 2147483647 w 5574"/>
                  <a:gd name="T21" fmla="*/ 2147483647 h 2886"/>
                  <a:gd name="T22" fmla="*/ 2147483647 w 5574"/>
                  <a:gd name="T23" fmla="*/ 2147483647 h 2886"/>
                  <a:gd name="T24" fmla="*/ 2147483647 w 5574"/>
                  <a:gd name="T25" fmla="*/ 2147483647 h 2886"/>
                  <a:gd name="T26" fmla="*/ 2147483647 w 5574"/>
                  <a:gd name="T27" fmla="*/ 2147483647 h 2886"/>
                  <a:gd name="T28" fmla="*/ 2147483647 w 5574"/>
                  <a:gd name="T29" fmla="*/ 2147483647 h 2886"/>
                  <a:gd name="T30" fmla="*/ 2147483647 w 5574"/>
                  <a:gd name="T31" fmla="*/ 2147483647 h 2886"/>
                  <a:gd name="T32" fmla="*/ 2147483647 w 5574"/>
                  <a:gd name="T33" fmla="*/ 2147483647 h 2886"/>
                  <a:gd name="T34" fmla="*/ 2147483647 w 5574"/>
                  <a:gd name="T35" fmla="*/ 2147483647 h 2886"/>
                  <a:gd name="T36" fmla="*/ 2147483647 w 5574"/>
                  <a:gd name="T37" fmla="*/ 2147483647 h 2886"/>
                  <a:gd name="T38" fmla="*/ 2147483647 w 5574"/>
                  <a:gd name="T39" fmla="*/ 2147483647 h 2886"/>
                  <a:gd name="T40" fmla="*/ 2147483647 w 5574"/>
                  <a:gd name="T41" fmla="*/ 2147483647 h 2886"/>
                  <a:gd name="T42" fmla="*/ 2147483647 w 5574"/>
                  <a:gd name="T43" fmla="*/ 2147483647 h 2886"/>
                  <a:gd name="T44" fmla="*/ 2147483647 w 5574"/>
                  <a:gd name="T45" fmla="*/ 2147483647 h 2886"/>
                  <a:gd name="T46" fmla="*/ 2147483647 w 5574"/>
                  <a:gd name="T47" fmla="*/ 2147483647 h 2886"/>
                  <a:gd name="T48" fmla="*/ 2147483647 w 5574"/>
                  <a:gd name="T49" fmla="*/ 2147483647 h 2886"/>
                  <a:gd name="T50" fmla="*/ 2147483647 w 5574"/>
                  <a:gd name="T51" fmla="*/ 2147483647 h 2886"/>
                  <a:gd name="T52" fmla="*/ 2147483647 w 5574"/>
                  <a:gd name="T53" fmla="*/ 2147483647 h 2886"/>
                  <a:gd name="T54" fmla="*/ 2147483647 w 5574"/>
                  <a:gd name="T55" fmla="*/ 2147483647 h 2886"/>
                  <a:gd name="T56" fmla="*/ 2147483647 w 5574"/>
                  <a:gd name="T57" fmla="*/ 2147483647 h 2886"/>
                  <a:gd name="T58" fmla="*/ 2147483647 w 5574"/>
                  <a:gd name="T59" fmla="*/ 2147483647 h 2886"/>
                  <a:gd name="T60" fmla="*/ 2147483647 w 5574"/>
                  <a:gd name="T61" fmla="*/ 2147483647 h 2886"/>
                  <a:gd name="T62" fmla="*/ 2147483647 w 5574"/>
                  <a:gd name="T63" fmla="*/ 2147483647 h 2886"/>
                  <a:gd name="T64" fmla="*/ 2147483647 w 5574"/>
                  <a:gd name="T65" fmla="*/ 2147483647 h 2886"/>
                  <a:gd name="T66" fmla="*/ 2147483647 w 5574"/>
                  <a:gd name="T67" fmla="*/ 2147483647 h 2886"/>
                  <a:gd name="T68" fmla="*/ 2147483647 w 5574"/>
                  <a:gd name="T69" fmla="*/ 2147483647 h 2886"/>
                  <a:gd name="T70" fmla="*/ 2147483647 w 5574"/>
                  <a:gd name="T71" fmla="*/ 2147483647 h 2886"/>
                  <a:gd name="T72" fmla="*/ 2147483647 w 5574"/>
                  <a:gd name="T73" fmla="*/ 2147483647 h 2886"/>
                  <a:gd name="T74" fmla="*/ 2147483647 w 5574"/>
                  <a:gd name="T75" fmla="*/ 2147483647 h 2886"/>
                  <a:gd name="T76" fmla="*/ 2147483647 w 5574"/>
                  <a:gd name="T77" fmla="*/ 2147483647 h 2886"/>
                  <a:gd name="T78" fmla="*/ 2147483647 w 5574"/>
                  <a:gd name="T79" fmla="*/ 2147483647 h 2886"/>
                  <a:gd name="T80" fmla="*/ 2147483647 w 5574"/>
                  <a:gd name="T81" fmla="*/ 2147483647 h 2886"/>
                  <a:gd name="T82" fmla="*/ 2147483647 w 5574"/>
                  <a:gd name="T83" fmla="*/ 2147483647 h 2886"/>
                  <a:gd name="T84" fmla="*/ 2147483647 w 5574"/>
                  <a:gd name="T85" fmla="*/ 2147483647 h 2886"/>
                  <a:gd name="T86" fmla="*/ 2147483647 w 5574"/>
                  <a:gd name="T87" fmla="*/ 2147483647 h 2886"/>
                  <a:gd name="T88" fmla="*/ 2147483647 w 5574"/>
                  <a:gd name="T89" fmla="*/ 2147483647 h 2886"/>
                  <a:gd name="T90" fmla="*/ 2147483647 w 5574"/>
                  <a:gd name="T91" fmla="*/ 2147483647 h 2886"/>
                  <a:gd name="T92" fmla="*/ 2147483647 w 5574"/>
                  <a:gd name="T93" fmla="*/ 2147483647 h 2886"/>
                  <a:gd name="T94" fmla="*/ 2147483647 w 5574"/>
                  <a:gd name="T95" fmla="*/ 2147483647 h 2886"/>
                  <a:gd name="T96" fmla="*/ 2147483647 w 5574"/>
                  <a:gd name="T97" fmla="*/ 2147483647 h 2886"/>
                  <a:gd name="T98" fmla="*/ 2147483647 w 5574"/>
                  <a:gd name="T99" fmla="*/ 2147483647 h 2886"/>
                  <a:gd name="T100" fmla="*/ 2147483647 w 5574"/>
                  <a:gd name="T101" fmla="*/ 2147483647 h 2886"/>
                  <a:gd name="T102" fmla="*/ 2147483647 w 5574"/>
                  <a:gd name="T103" fmla="*/ 2147483647 h 2886"/>
                  <a:gd name="T104" fmla="*/ 2147483647 w 5574"/>
                  <a:gd name="T105" fmla="*/ 2147483647 h 2886"/>
                  <a:gd name="T106" fmla="*/ 2147483647 w 5574"/>
                  <a:gd name="T107" fmla="*/ 2147483647 h 2886"/>
                  <a:gd name="T108" fmla="*/ 2147483647 w 5574"/>
                  <a:gd name="T109" fmla="*/ 2147483647 h 2886"/>
                  <a:gd name="T110" fmla="*/ 2147483647 w 5574"/>
                  <a:gd name="T111" fmla="*/ 2147483647 h 2886"/>
                  <a:gd name="T112" fmla="*/ 2147483647 w 5574"/>
                  <a:gd name="T113" fmla="*/ 2147483647 h 2886"/>
                  <a:gd name="T114" fmla="*/ 2147483647 w 5574"/>
                  <a:gd name="T115" fmla="*/ 2147483647 h 2886"/>
                  <a:gd name="T116" fmla="*/ 2147483647 w 5574"/>
                  <a:gd name="T117" fmla="*/ 2147483647 h 2886"/>
                  <a:gd name="T118" fmla="*/ 2147483647 w 5574"/>
                  <a:gd name="T119" fmla="*/ 2147483647 h 2886"/>
                  <a:gd name="T120" fmla="*/ 2147483647 w 5574"/>
                  <a:gd name="T121" fmla="*/ 2147483647 h 2886"/>
                  <a:gd name="T122" fmla="*/ 2147483647 w 5574"/>
                  <a:gd name="T123" fmla="*/ 2147483647 h 2886"/>
                  <a:gd name="T124" fmla="*/ 2147483647 w 5574"/>
                  <a:gd name="T125" fmla="*/ 2147483647 h 288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574"/>
                  <a:gd name="T190" fmla="*/ 0 h 2886"/>
                  <a:gd name="T191" fmla="*/ 5574 w 5574"/>
                  <a:gd name="T192" fmla="*/ 2886 h 288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574" h="2886">
                    <a:moveTo>
                      <a:pt x="3114" y="252"/>
                    </a:moveTo>
                    <a:lnTo>
                      <a:pt x="3138" y="252"/>
                    </a:lnTo>
                    <a:lnTo>
                      <a:pt x="3150" y="258"/>
                    </a:lnTo>
                    <a:lnTo>
                      <a:pt x="3168" y="258"/>
                    </a:lnTo>
                    <a:lnTo>
                      <a:pt x="3174" y="252"/>
                    </a:lnTo>
                    <a:lnTo>
                      <a:pt x="3174" y="246"/>
                    </a:lnTo>
                    <a:lnTo>
                      <a:pt x="3168" y="234"/>
                    </a:lnTo>
                    <a:lnTo>
                      <a:pt x="3156" y="228"/>
                    </a:lnTo>
                    <a:lnTo>
                      <a:pt x="3108" y="228"/>
                    </a:lnTo>
                    <a:lnTo>
                      <a:pt x="3066" y="234"/>
                    </a:lnTo>
                    <a:lnTo>
                      <a:pt x="3036" y="246"/>
                    </a:lnTo>
                    <a:lnTo>
                      <a:pt x="3018" y="246"/>
                    </a:lnTo>
                    <a:lnTo>
                      <a:pt x="3060" y="246"/>
                    </a:lnTo>
                    <a:lnTo>
                      <a:pt x="3096" y="252"/>
                    </a:lnTo>
                    <a:lnTo>
                      <a:pt x="3114" y="252"/>
                    </a:lnTo>
                    <a:close/>
                    <a:moveTo>
                      <a:pt x="2988" y="318"/>
                    </a:moveTo>
                    <a:lnTo>
                      <a:pt x="3036" y="318"/>
                    </a:lnTo>
                    <a:lnTo>
                      <a:pt x="3048" y="312"/>
                    </a:lnTo>
                    <a:lnTo>
                      <a:pt x="3060" y="312"/>
                    </a:lnTo>
                    <a:lnTo>
                      <a:pt x="3072" y="300"/>
                    </a:lnTo>
                    <a:lnTo>
                      <a:pt x="3072" y="294"/>
                    </a:lnTo>
                    <a:lnTo>
                      <a:pt x="3066" y="282"/>
                    </a:lnTo>
                    <a:lnTo>
                      <a:pt x="3138" y="270"/>
                    </a:lnTo>
                    <a:lnTo>
                      <a:pt x="3120" y="264"/>
                    </a:lnTo>
                    <a:lnTo>
                      <a:pt x="3054" y="264"/>
                    </a:lnTo>
                    <a:lnTo>
                      <a:pt x="3042" y="276"/>
                    </a:lnTo>
                    <a:lnTo>
                      <a:pt x="3030" y="276"/>
                    </a:lnTo>
                    <a:lnTo>
                      <a:pt x="2994" y="270"/>
                    </a:lnTo>
                    <a:lnTo>
                      <a:pt x="2958" y="270"/>
                    </a:lnTo>
                    <a:lnTo>
                      <a:pt x="2940" y="282"/>
                    </a:lnTo>
                    <a:lnTo>
                      <a:pt x="2940" y="294"/>
                    </a:lnTo>
                    <a:lnTo>
                      <a:pt x="2946" y="300"/>
                    </a:lnTo>
                    <a:lnTo>
                      <a:pt x="2970" y="312"/>
                    </a:lnTo>
                    <a:lnTo>
                      <a:pt x="2976" y="318"/>
                    </a:lnTo>
                    <a:lnTo>
                      <a:pt x="2988" y="318"/>
                    </a:lnTo>
                    <a:close/>
                    <a:moveTo>
                      <a:pt x="2682" y="384"/>
                    </a:moveTo>
                    <a:lnTo>
                      <a:pt x="2628" y="408"/>
                    </a:lnTo>
                    <a:lnTo>
                      <a:pt x="2634" y="408"/>
                    </a:lnTo>
                    <a:lnTo>
                      <a:pt x="2646" y="414"/>
                    </a:lnTo>
                    <a:lnTo>
                      <a:pt x="2652" y="414"/>
                    </a:lnTo>
                    <a:lnTo>
                      <a:pt x="2658" y="420"/>
                    </a:lnTo>
                    <a:lnTo>
                      <a:pt x="2658" y="426"/>
                    </a:lnTo>
                    <a:lnTo>
                      <a:pt x="2622" y="426"/>
                    </a:lnTo>
                    <a:lnTo>
                      <a:pt x="2586" y="432"/>
                    </a:lnTo>
                    <a:lnTo>
                      <a:pt x="2556" y="438"/>
                    </a:lnTo>
                    <a:lnTo>
                      <a:pt x="2544" y="438"/>
                    </a:lnTo>
                    <a:lnTo>
                      <a:pt x="2520" y="456"/>
                    </a:lnTo>
                    <a:lnTo>
                      <a:pt x="2580" y="450"/>
                    </a:lnTo>
                    <a:lnTo>
                      <a:pt x="2586" y="450"/>
                    </a:lnTo>
                    <a:lnTo>
                      <a:pt x="2592" y="456"/>
                    </a:lnTo>
                    <a:lnTo>
                      <a:pt x="2610" y="456"/>
                    </a:lnTo>
                    <a:lnTo>
                      <a:pt x="2628" y="462"/>
                    </a:lnTo>
                    <a:lnTo>
                      <a:pt x="2658" y="462"/>
                    </a:lnTo>
                    <a:lnTo>
                      <a:pt x="2694" y="450"/>
                    </a:lnTo>
                    <a:lnTo>
                      <a:pt x="2730" y="444"/>
                    </a:lnTo>
                    <a:lnTo>
                      <a:pt x="2742" y="438"/>
                    </a:lnTo>
                    <a:lnTo>
                      <a:pt x="2742" y="450"/>
                    </a:lnTo>
                    <a:lnTo>
                      <a:pt x="2760" y="450"/>
                    </a:lnTo>
                    <a:lnTo>
                      <a:pt x="2796" y="444"/>
                    </a:lnTo>
                    <a:lnTo>
                      <a:pt x="2856" y="444"/>
                    </a:lnTo>
                    <a:lnTo>
                      <a:pt x="2850" y="444"/>
                    </a:lnTo>
                    <a:lnTo>
                      <a:pt x="2844" y="450"/>
                    </a:lnTo>
                    <a:lnTo>
                      <a:pt x="2832" y="450"/>
                    </a:lnTo>
                    <a:lnTo>
                      <a:pt x="2790" y="456"/>
                    </a:lnTo>
                    <a:lnTo>
                      <a:pt x="2730" y="468"/>
                    </a:lnTo>
                    <a:lnTo>
                      <a:pt x="2706" y="468"/>
                    </a:lnTo>
                    <a:lnTo>
                      <a:pt x="2688" y="474"/>
                    </a:lnTo>
                    <a:lnTo>
                      <a:pt x="2670" y="474"/>
                    </a:lnTo>
                    <a:lnTo>
                      <a:pt x="2652" y="480"/>
                    </a:lnTo>
                    <a:lnTo>
                      <a:pt x="2646" y="486"/>
                    </a:lnTo>
                    <a:lnTo>
                      <a:pt x="2640" y="486"/>
                    </a:lnTo>
                    <a:lnTo>
                      <a:pt x="2658" y="486"/>
                    </a:lnTo>
                    <a:lnTo>
                      <a:pt x="2694" y="492"/>
                    </a:lnTo>
                    <a:lnTo>
                      <a:pt x="2760" y="498"/>
                    </a:lnTo>
                    <a:lnTo>
                      <a:pt x="2808" y="492"/>
                    </a:lnTo>
                    <a:lnTo>
                      <a:pt x="2850" y="480"/>
                    </a:lnTo>
                    <a:lnTo>
                      <a:pt x="2874" y="474"/>
                    </a:lnTo>
                    <a:lnTo>
                      <a:pt x="2886" y="468"/>
                    </a:lnTo>
                    <a:lnTo>
                      <a:pt x="2958" y="450"/>
                    </a:lnTo>
                    <a:lnTo>
                      <a:pt x="3000" y="450"/>
                    </a:lnTo>
                    <a:lnTo>
                      <a:pt x="3054" y="444"/>
                    </a:lnTo>
                    <a:lnTo>
                      <a:pt x="3096" y="438"/>
                    </a:lnTo>
                    <a:lnTo>
                      <a:pt x="3120" y="432"/>
                    </a:lnTo>
                    <a:lnTo>
                      <a:pt x="3138" y="420"/>
                    </a:lnTo>
                    <a:lnTo>
                      <a:pt x="3156" y="414"/>
                    </a:lnTo>
                    <a:lnTo>
                      <a:pt x="3168" y="408"/>
                    </a:lnTo>
                    <a:lnTo>
                      <a:pt x="3168" y="396"/>
                    </a:lnTo>
                    <a:lnTo>
                      <a:pt x="3156" y="384"/>
                    </a:lnTo>
                    <a:lnTo>
                      <a:pt x="3144" y="378"/>
                    </a:lnTo>
                    <a:lnTo>
                      <a:pt x="3120" y="378"/>
                    </a:lnTo>
                    <a:lnTo>
                      <a:pt x="3114" y="384"/>
                    </a:lnTo>
                    <a:lnTo>
                      <a:pt x="3108" y="384"/>
                    </a:lnTo>
                    <a:lnTo>
                      <a:pt x="3108" y="396"/>
                    </a:lnTo>
                    <a:lnTo>
                      <a:pt x="3072" y="396"/>
                    </a:lnTo>
                    <a:lnTo>
                      <a:pt x="3078" y="390"/>
                    </a:lnTo>
                    <a:lnTo>
                      <a:pt x="3078" y="378"/>
                    </a:lnTo>
                    <a:lnTo>
                      <a:pt x="3102" y="354"/>
                    </a:lnTo>
                    <a:lnTo>
                      <a:pt x="3102" y="342"/>
                    </a:lnTo>
                    <a:lnTo>
                      <a:pt x="3096" y="342"/>
                    </a:lnTo>
                    <a:lnTo>
                      <a:pt x="3054" y="348"/>
                    </a:lnTo>
                    <a:lnTo>
                      <a:pt x="2988" y="372"/>
                    </a:lnTo>
                    <a:lnTo>
                      <a:pt x="2976" y="378"/>
                    </a:lnTo>
                    <a:lnTo>
                      <a:pt x="3024" y="378"/>
                    </a:lnTo>
                    <a:lnTo>
                      <a:pt x="3018" y="408"/>
                    </a:lnTo>
                    <a:lnTo>
                      <a:pt x="2898" y="420"/>
                    </a:lnTo>
                    <a:lnTo>
                      <a:pt x="2898" y="414"/>
                    </a:lnTo>
                    <a:lnTo>
                      <a:pt x="2892" y="408"/>
                    </a:lnTo>
                    <a:lnTo>
                      <a:pt x="2892" y="372"/>
                    </a:lnTo>
                    <a:lnTo>
                      <a:pt x="2886" y="366"/>
                    </a:lnTo>
                    <a:lnTo>
                      <a:pt x="2874" y="366"/>
                    </a:lnTo>
                    <a:lnTo>
                      <a:pt x="2856" y="360"/>
                    </a:lnTo>
                    <a:lnTo>
                      <a:pt x="2814" y="360"/>
                    </a:lnTo>
                    <a:lnTo>
                      <a:pt x="2682" y="384"/>
                    </a:lnTo>
                    <a:close/>
                    <a:moveTo>
                      <a:pt x="2832" y="342"/>
                    </a:moveTo>
                    <a:lnTo>
                      <a:pt x="2844" y="330"/>
                    </a:lnTo>
                    <a:lnTo>
                      <a:pt x="2844" y="318"/>
                    </a:lnTo>
                    <a:lnTo>
                      <a:pt x="2838" y="312"/>
                    </a:lnTo>
                    <a:lnTo>
                      <a:pt x="2814" y="312"/>
                    </a:lnTo>
                    <a:lnTo>
                      <a:pt x="2802" y="318"/>
                    </a:lnTo>
                    <a:lnTo>
                      <a:pt x="2796" y="324"/>
                    </a:lnTo>
                    <a:lnTo>
                      <a:pt x="2796" y="330"/>
                    </a:lnTo>
                    <a:lnTo>
                      <a:pt x="2802" y="336"/>
                    </a:lnTo>
                    <a:lnTo>
                      <a:pt x="2814" y="336"/>
                    </a:lnTo>
                    <a:lnTo>
                      <a:pt x="2820" y="342"/>
                    </a:lnTo>
                    <a:lnTo>
                      <a:pt x="2832" y="342"/>
                    </a:lnTo>
                    <a:close/>
                    <a:moveTo>
                      <a:pt x="3012" y="564"/>
                    </a:moveTo>
                    <a:lnTo>
                      <a:pt x="2988" y="540"/>
                    </a:lnTo>
                    <a:lnTo>
                      <a:pt x="2958" y="540"/>
                    </a:lnTo>
                    <a:lnTo>
                      <a:pt x="2952" y="534"/>
                    </a:lnTo>
                    <a:lnTo>
                      <a:pt x="2946" y="534"/>
                    </a:lnTo>
                    <a:lnTo>
                      <a:pt x="2934" y="528"/>
                    </a:lnTo>
                    <a:lnTo>
                      <a:pt x="2916" y="528"/>
                    </a:lnTo>
                    <a:lnTo>
                      <a:pt x="2898" y="534"/>
                    </a:lnTo>
                    <a:lnTo>
                      <a:pt x="2892" y="540"/>
                    </a:lnTo>
                    <a:lnTo>
                      <a:pt x="2892" y="552"/>
                    </a:lnTo>
                    <a:lnTo>
                      <a:pt x="2928" y="570"/>
                    </a:lnTo>
                    <a:lnTo>
                      <a:pt x="2934" y="576"/>
                    </a:lnTo>
                    <a:lnTo>
                      <a:pt x="2946" y="582"/>
                    </a:lnTo>
                    <a:lnTo>
                      <a:pt x="3012" y="564"/>
                    </a:lnTo>
                    <a:close/>
                    <a:moveTo>
                      <a:pt x="2460" y="414"/>
                    </a:moveTo>
                    <a:lnTo>
                      <a:pt x="2442" y="420"/>
                    </a:lnTo>
                    <a:lnTo>
                      <a:pt x="2430" y="426"/>
                    </a:lnTo>
                    <a:lnTo>
                      <a:pt x="2430" y="438"/>
                    </a:lnTo>
                    <a:lnTo>
                      <a:pt x="2442" y="438"/>
                    </a:lnTo>
                    <a:lnTo>
                      <a:pt x="2472" y="432"/>
                    </a:lnTo>
                    <a:lnTo>
                      <a:pt x="2490" y="426"/>
                    </a:lnTo>
                    <a:lnTo>
                      <a:pt x="2502" y="420"/>
                    </a:lnTo>
                    <a:lnTo>
                      <a:pt x="2502" y="414"/>
                    </a:lnTo>
                    <a:lnTo>
                      <a:pt x="2496" y="408"/>
                    </a:lnTo>
                    <a:lnTo>
                      <a:pt x="2484" y="408"/>
                    </a:lnTo>
                    <a:lnTo>
                      <a:pt x="2460" y="414"/>
                    </a:lnTo>
                    <a:close/>
                    <a:moveTo>
                      <a:pt x="2970" y="858"/>
                    </a:moveTo>
                    <a:lnTo>
                      <a:pt x="2988" y="858"/>
                    </a:lnTo>
                    <a:lnTo>
                      <a:pt x="3006" y="864"/>
                    </a:lnTo>
                    <a:lnTo>
                      <a:pt x="3018" y="870"/>
                    </a:lnTo>
                    <a:lnTo>
                      <a:pt x="3036" y="876"/>
                    </a:lnTo>
                    <a:lnTo>
                      <a:pt x="3060" y="882"/>
                    </a:lnTo>
                    <a:lnTo>
                      <a:pt x="3096" y="882"/>
                    </a:lnTo>
                    <a:lnTo>
                      <a:pt x="3126" y="876"/>
                    </a:lnTo>
                    <a:lnTo>
                      <a:pt x="3138" y="876"/>
                    </a:lnTo>
                    <a:lnTo>
                      <a:pt x="3120" y="810"/>
                    </a:lnTo>
                    <a:lnTo>
                      <a:pt x="3018" y="792"/>
                    </a:lnTo>
                    <a:lnTo>
                      <a:pt x="2988" y="828"/>
                    </a:lnTo>
                    <a:lnTo>
                      <a:pt x="2958" y="828"/>
                    </a:lnTo>
                    <a:lnTo>
                      <a:pt x="2952" y="834"/>
                    </a:lnTo>
                    <a:lnTo>
                      <a:pt x="2952" y="846"/>
                    </a:lnTo>
                    <a:lnTo>
                      <a:pt x="2958" y="852"/>
                    </a:lnTo>
                    <a:lnTo>
                      <a:pt x="2970" y="858"/>
                    </a:lnTo>
                    <a:close/>
                    <a:moveTo>
                      <a:pt x="168" y="2034"/>
                    </a:moveTo>
                    <a:lnTo>
                      <a:pt x="168" y="2040"/>
                    </a:lnTo>
                    <a:lnTo>
                      <a:pt x="174" y="2046"/>
                    </a:lnTo>
                    <a:lnTo>
                      <a:pt x="192" y="2046"/>
                    </a:lnTo>
                    <a:lnTo>
                      <a:pt x="186" y="2070"/>
                    </a:lnTo>
                    <a:lnTo>
                      <a:pt x="216" y="2052"/>
                    </a:lnTo>
                    <a:lnTo>
                      <a:pt x="216" y="2028"/>
                    </a:lnTo>
                    <a:lnTo>
                      <a:pt x="174" y="2028"/>
                    </a:lnTo>
                    <a:lnTo>
                      <a:pt x="168" y="2034"/>
                    </a:lnTo>
                    <a:close/>
                    <a:moveTo>
                      <a:pt x="252" y="2298"/>
                    </a:moveTo>
                    <a:lnTo>
                      <a:pt x="252" y="2292"/>
                    </a:lnTo>
                    <a:lnTo>
                      <a:pt x="246" y="2286"/>
                    </a:lnTo>
                    <a:lnTo>
                      <a:pt x="246" y="2268"/>
                    </a:lnTo>
                    <a:lnTo>
                      <a:pt x="252" y="2256"/>
                    </a:lnTo>
                    <a:lnTo>
                      <a:pt x="252" y="2238"/>
                    </a:lnTo>
                    <a:lnTo>
                      <a:pt x="246" y="2226"/>
                    </a:lnTo>
                    <a:lnTo>
                      <a:pt x="228" y="2226"/>
                    </a:lnTo>
                    <a:lnTo>
                      <a:pt x="216" y="2220"/>
                    </a:lnTo>
                    <a:lnTo>
                      <a:pt x="204" y="2220"/>
                    </a:lnTo>
                    <a:lnTo>
                      <a:pt x="192" y="2214"/>
                    </a:lnTo>
                    <a:lnTo>
                      <a:pt x="186" y="2208"/>
                    </a:lnTo>
                    <a:lnTo>
                      <a:pt x="174" y="2202"/>
                    </a:lnTo>
                    <a:lnTo>
                      <a:pt x="150" y="2178"/>
                    </a:lnTo>
                    <a:lnTo>
                      <a:pt x="138" y="2172"/>
                    </a:lnTo>
                    <a:lnTo>
                      <a:pt x="126" y="2172"/>
                    </a:lnTo>
                    <a:lnTo>
                      <a:pt x="102" y="2184"/>
                    </a:lnTo>
                    <a:lnTo>
                      <a:pt x="96" y="2196"/>
                    </a:lnTo>
                    <a:lnTo>
                      <a:pt x="96" y="2202"/>
                    </a:lnTo>
                    <a:lnTo>
                      <a:pt x="108" y="2208"/>
                    </a:lnTo>
                    <a:lnTo>
                      <a:pt x="114" y="2214"/>
                    </a:lnTo>
                    <a:lnTo>
                      <a:pt x="120" y="2214"/>
                    </a:lnTo>
                    <a:lnTo>
                      <a:pt x="132" y="2202"/>
                    </a:lnTo>
                    <a:lnTo>
                      <a:pt x="144" y="2208"/>
                    </a:lnTo>
                    <a:lnTo>
                      <a:pt x="132" y="2220"/>
                    </a:lnTo>
                    <a:lnTo>
                      <a:pt x="120" y="2220"/>
                    </a:lnTo>
                    <a:lnTo>
                      <a:pt x="114" y="2226"/>
                    </a:lnTo>
                    <a:lnTo>
                      <a:pt x="102" y="2232"/>
                    </a:lnTo>
                    <a:lnTo>
                      <a:pt x="102" y="2244"/>
                    </a:lnTo>
                    <a:lnTo>
                      <a:pt x="108" y="2250"/>
                    </a:lnTo>
                    <a:lnTo>
                      <a:pt x="126" y="2250"/>
                    </a:lnTo>
                    <a:lnTo>
                      <a:pt x="138" y="2244"/>
                    </a:lnTo>
                    <a:lnTo>
                      <a:pt x="132" y="2262"/>
                    </a:lnTo>
                    <a:lnTo>
                      <a:pt x="150" y="2262"/>
                    </a:lnTo>
                    <a:lnTo>
                      <a:pt x="132" y="2280"/>
                    </a:lnTo>
                    <a:lnTo>
                      <a:pt x="168" y="2274"/>
                    </a:lnTo>
                    <a:lnTo>
                      <a:pt x="156" y="2280"/>
                    </a:lnTo>
                    <a:lnTo>
                      <a:pt x="144" y="2292"/>
                    </a:lnTo>
                    <a:lnTo>
                      <a:pt x="138" y="2292"/>
                    </a:lnTo>
                    <a:lnTo>
                      <a:pt x="138" y="2298"/>
                    </a:lnTo>
                    <a:lnTo>
                      <a:pt x="150" y="2298"/>
                    </a:lnTo>
                    <a:lnTo>
                      <a:pt x="162" y="2286"/>
                    </a:lnTo>
                    <a:lnTo>
                      <a:pt x="168" y="2286"/>
                    </a:lnTo>
                    <a:lnTo>
                      <a:pt x="174" y="2292"/>
                    </a:lnTo>
                    <a:lnTo>
                      <a:pt x="174" y="2304"/>
                    </a:lnTo>
                    <a:lnTo>
                      <a:pt x="162" y="2316"/>
                    </a:lnTo>
                    <a:lnTo>
                      <a:pt x="162" y="2328"/>
                    </a:lnTo>
                    <a:lnTo>
                      <a:pt x="210" y="2328"/>
                    </a:lnTo>
                    <a:lnTo>
                      <a:pt x="228" y="2316"/>
                    </a:lnTo>
                    <a:lnTo>
                      <a:pt x="210" y="2340"/>
                    </a:lnTo>
                    <a:lnTo>
                      <a:pt x="192" y="2340"/>
                    </a:lnTo>
                    <a:lnTo>
                      <a:pt x="186" y="2346"/>
                    </a:lnTo>
                    <a:lnTo>
                      <a:pt x="186" y="2352"/>
                    </a:lnTo>
                    <a:lnTo>
                      <a:pt x="210" y="2364"/>
                    </a:lnTo>
                    <a:lnTo>
                      <a:pt x="216" y="2364"/>
                    </a:lnTo>
                    <a:lnTo>
                      <a:pt x="228" y="2370"/>
                    </a:lnTo>
                    <a:lnTo>
                      <a:pt x="234" y="2376"/>
                    </a:lnTo>
                    <a:lnTo>
                      <a:pt x="246" y="2376"/>
                    </a:lnTo>
                    <a:lnTo>
                      <a:pt x="258" y="2382"/>
                    </a:lnTo>
                    <a:lnTo>
                      <a:pt x="270" y="2376"/>
                    </a:lnTo>
                    <a:lnTo>
                      <a:pt x="288" y="2358"/>
                    </a:lnTo>
                    <a:lnTo>
                      <a:pt x="294" y="2346"/>
                    </a:lnTo>
                    <a:lnTo>
                      <a:pt x="294" y="2340"/>
                    </a:lnTo>
                    <a:lnTo>
                      <a:pt x="288" y="2334"/>
                    </a:lnTo>
                    <a:lnTo>
                      <a:pt x="282" y="2322"/>
                    </a:lnTo>
                    <a:lnTo>
                      <a:pt x="270" y="2316"/>
                    </a:lnTo>
                    <a:lnTo>
                      <a:pt x="264" y="2304"/>
                    </a:lnTo>
                    <a:lnTo>
                      <a:pt x="252" y="2298"/>
                    </a:lnTo>
                    <a:close/>
                    <a:moveTo>
                      <a:pt x="2304" y="372"/>
                    </a:moveTo>
                    <a:lnTo>
                      <a:pt x="2316" y="372"/>
                    </a:lnTo>
                    <a:lnTo>
                      <a:pt x="2328" y="366"/>
                    </a:lnTo>
                    <a:lnTo>
                      <a:pt x="2376" y="366"/>
                    </a:lnTo>
                    <a:lnTo>
                      <a:pt x="2388" y="378"/>
                    </a:lnTo>
                    <a:lnTo>
                      <a:pt x="2388" y="390"/>
                    </a:lnTo>
                    <a:lnTo>
                      <a:pt x="2424" y="390"/>
                    </a:lnTo>
                    <a:lnTo>
                      <a:pt x="2442" y="384"/>
                    </a:lnTo>
                    <a:lnTo>
                      <a:pt x="2454" y="384"/>
                    </a:lnTo>
                    <a:lnTo>
                      <a:pt x="2466" y="390"/>
                    </a:lnTo>
                    <a:lnTo>
                      <a:pt x="2472" y="396"/>
                    </a:lnTo>
                    <a:lnTo>
                      <a:pt x="2490" y="396"/>
                    </a:lnTo>
                    <a:lnTo>
                      <a:pt x="2514" y="384"/>
                    </a:lnTo>
                    <a:lnTo>
                      <a:pt x="2520" y="372"/>
                    </a:lnTo>
                    <a:lnTo>
                      <a:pt x="2520" y="354"/>
                    </a:lnTo>
                    <a:lnTo>
                      <a:pt x="2550" y="354"/>
                    </a:lnTo>
                    <a:lnTo>
                      <a:pt x="2616" y="336"/>
                    </a:lnTo>
                    <a:lnTo>
                      <a:pt x="2580" y="366"/>
                    </a:lnTo>
                    <a:lnTo>
                      <a:pt x="2634" y="378"/>
                    </a:lnTo>
                    <a:lnTo>
                      <a:pt x="2688" y="354"/>
                    </a:lnTo>
                    <a:lnTo>
                      <a:pt x="2784" y="312"/>
                    </a:lnTo>
                    <a:lnTo>
                      <a:pt x="2778" y="312"/>
                    </a:lnTo>
                    <a:lnTo>
                      <a:pt x="2772" y="306"/>
                    </a:lnTo>
                    <a:lnTo>
                      <a:pt x="2754" y="300"/>
                    </a:lnTo>
                    <a:lnTo>
                      <a:pt x="2736" y="300"/>
                    </a:lnTo>
                    <a:lnTo>
                      <a:pt x="2724" y="294"/>
                    </a:lnTo>
                    <a:lnTo>
                      <a:pt x="2706" y="288"/>
                    </a:lnTo>
                    <a:lnTo>
                      <a:pt x="2676" y="288"/>
                    </a:lnTo>
                    <a:lnTo>
                      <a:pt x="2646" y="282"/>
                    </a:lnTo>
                    <a:lnTo>
                      <a:pt x="2604" y="282"/>
                    </a:lnTo>
                    <a:lnTo>
                      <a:pt x="2526" y="294"/>
                    </a:lnTo>
                    <a:lnTo>
                      <a:pt x="2526" y="318"/>
                    </a:lnTo>
                    <a:lnTo>
                      <a:pt x="2406" y="324"/>
                    </a:lnTo>
                    <a:lnTo>
                      <a:pt x="2400" y="324"/>
                    </a:lnTo>
                    <a:lnTo>
                      <a:pt x="2394" y="318"/>
                    </a:lnTo>
                    <a:lnTo>
                      <a:pt x="2334" y="318"/>
                    </a:lnTo>
                    <a:lnTo>
                      <a:pt x="2322" y="324"/>
                    </a:lnTo>
                    <a:lnTo>
                      <a:pt x="2310" y="324"/>
                    </a:lnTo>
                    <a:lnTo>
                      <a:pt x="2304" y="330"/>
                    </a:lnTo>
                    <a:lnTo>
                      <a:pt x="2304" y="372"/>
                    </a:lnTo>
                    <a:close/>
                    <a:moveTo>
                      <a:pt x="150" y="1980"/>
                    </a:moveTo>
                    <a:lnTo>
                      <a:pt x="162" y="2004"/>
                    </a:lnTo>
                    <a:lnTo>
                      <a:pt x="174" y="2010"/>
                    </a:lnTo>
                    <a:lnTo>
                      <a:pt x="186" y="1980"/>
                    </a:lnTo>
                    <a:lnTo>
                      <a:pt x="180" y="1974"/>
                    </a:lnTo>
                    <a:lnTo>
                      <a:pt x="174" y="1974"/>
                    </a:lnTo>
                    <a:lnTo>
                      <a:pt x="162" y="1968"/>
                    </a:lnTo>
                    <a:lnTo>
                      <a:pt x="156" y="1968"/>
                    </a:lnTo>
                    <a:lnTo>
                      <a:pt x="150" y="1974"/>
                    </a:lnTo>
                    <a:lnTo>
                      <a:pt x="150" y="1980"/>
                    </a:lnTo>
                    <a:close/>
                    <a:moveTo>
                      <a:pt x="126" y="1932"/>
                    </a:moveTo>
                    <a:lnTo>
                      <a:pt x="120" y="1932"/>
                    </a:lnTo>
                    <a:lnTo>
                      <a:pt x="108" y="1938"/>
                    </a:lnTo>
                    <a:lnTo>
                      <a:pt x="96" y="1938"/>
                    </a:lnTo>
                    <a:lnTo>
                      <a:pt x="84" y="1944"/>
                    </a:lnTo>
                    <a:lnTo>
                      <a:pt x="78" y="1944"/>
                    </a:lnTo>
                    <a:lnTo>
                      <a:pt x="78" y="1950"/>
                    </a:lnTo>
                    <a:lnTo>
                      <a:pt x="72" y="1962"/>
                    </a:lnTo>
                    <a:lnTo>
                      <a:pt x="66" y="1968"/>
                    </a:lnTo>
                    <a:lnTo>
                      <a:pt x="48" y="1968"/>
                    </a:lnTo>
                    <a:lnTo>
                      <a:pt x="42" y="1962"/>
                    </a:lnTo>
                    <a:lnTo>
                      <a:pt x="48" y="1956"/>
                    </a:lnTo>
                    <a:lnTo>
                      <a:pt x="60" y="1956"/>
                    </a:lnTo>
                    <a:lnTo>
                      <a:pt x="66" y="1950"/>
                    </a:lnTo>
                    <a:lnTo>
                      <a:pt x="72" y="1950"/>
                    </a:lnTo>
                    <a:lnTo>
                      <a:pt x="78" y="1944"/>
                    </a:lnTo>
                    <a:lnTo>
                      <a:pt x="84" y="1944"/>
                    </a:lnTo>
                    <a:lnTo>
                      <a:pt x="78" y="1938"/>
                    </a:lnTo>
                    <a:lnTo>
                      <a:pt x="54" y="1938"/>
                    </a:lnTo>
                    <a:lnTo>
                      <a:pt x="48" y="1944"/>
                    </a:lnTo>
                    <a:lnTo>
                      <a:pt x="48" y="1932"/>
                    </a:lnTo>
                    <a:lnTo>
                      <a:pt x="36" y="1932"/>
                    </a:lnTo>
                    <a:lnTo>
                      <a:pt x="24" y="1944"/>
                    </a:lnTo>
                    <a:lnTo>
                      <a:pt x="6" y="1980"/>
                    </a:lnTo>
                    <a:lnTo>
                      <a:pt x="6" y="2004"/>
                    </a:lnTo>
                    <a:lnTo>
                      <a:pt x="12" y="2004"/>
                    </a:lnTo>
                    <a:lnTo>
                      <a:pt x="12" y="2010"/>
                    </a:lnTo>
                    <a:lnTo>
                      <a:pt x="18" y="2016"/>
                    </a:lnTo>
                    <a:lnTo>
                      <a:pt x="0" y="2022"/>
                    </a:lnTo>
                    <a:lnTo>
                      <a:pt x="12" y="2076"/>
                    </a:lnTo>
                    <a:lnTo>
                      <a:pt x="12" y="2082"/>
                    </a:lnTo>
                    <a:lnTo>
                      <a:pt x="6" y="2082"/>
                    </a:lnTo>
                    <a:lnTo>
                      <a:pt x="12" y="2088"/>
                    </a:lnTo>
                    <a:lnTo>
                      <a:pt x="12" y="2094"/>
                    </a:lnTo>
                    <a:lnTo>
                      <a:pt x="30" y="2094"/>
                    </a:lnTo>
                    <a:lnTo>
                      <a:pt x="30" y="2070"/>
                    </a:lnTo>
                    <a:lnTo>
                      <a:pt x="24" y="2058"/>
                    </a:lnTo>
                    <a:lnTo>
                      <a:pt x="24" y="2040"/>
                    </a:lnTo>
                    <a:lnTo>
                      <a:pt x="36" y="2028"/>
                    </a:lnTo>
                    <a:lnTo>
                      <a:pt x="42" y="2028"/>
                    </a:lnTo>
                    <a:lnTo>
                      <a:pt x="48" y="2016"/>
                    </a:lnTo>
                    <a:lnTo>
                      <a:pt x="54" y="2010"/>
                    </a:lnTo>
                    <a:lnTo>
                      <a:pt x="54" y="1986"/>
                    </a:lnTo>
                    <a:lnTo>
                      <a:pt x="84" y="1956"/>
                    </a:lnTo>
                    <a:lnTo>
                      <a:pt x="108" y="1944"/>
                    </a:lnTo>
                    <a:lnTo>
                      <a:pt x="114" y="1944"/>
                    </a:lnTo>
                    <a:lnTo>
                      <a:pt x="126" y="1938"/>
                    </a:lnTo>
                    <a:lnTo>
                      <a:pt x="126" y="1932"/>
                    </a:lnTo>
                    <a:close/>
                    <a:moveTo>
                      <a:pt x="1896" y="678"/>
                    </a:moveTo>
                    <a:lnTo>
                      <a:pt x="1896" y="690"/>
                    </a:lnTo>
                    <a:lnTo>
                      <a:pt x="1884" y="702"/>
                    </a:lnTo>
                    <a:lnTo>
                      <a:pt x="1884" y="714"/>
                    </a:lnTo>
                    <a:lnTo>
                      <a:pt x="1902" y="714"/>
                    </a:lnTo>
                    <a:lnTo>
                      <a:pt x="1926" y="708"/>
                    </a:lnTo>
                    <a:lnTo>
                      <a:pt x="1944" y="708"/>
                    </a:lnTo>
                    <a:lnTo>
                      <a:pt x="1980" y="696"/>
                    </a:lnTo>
                    <a:lnTo>
                      <a:pt x="1986" y="690"/>
                    </a:lnTo>
                    <a:lnTo>
                      <a:pt x="1992" y="690"/>
                    </a:lnTo>
                    <a:lnTo>
                      <a:pt x="2034" y="702"/>
                    </a:lnTo>
                    <a:lnTo>
                      <a:pt x="2112" y="642"/>
                    </a:lnTo>
                    <a:lnTo>
                      <a:pt x="2244" y="600"/>
                    </a:lnTo>
                    <a:lnTo>
                      <a:pt x="2370" y="564"/>
                    </a:lnTo>
                    <a:lnTo>
                      <a:pt x="2466" y="546"/>
                    </a:lnTo>
                    <a:lnTo>
                      <a:pt x="2454" y="540"/>
                    </a:lnTo>
                    <a:lnTo>
                      <a:pt x="2448" y="528"/>
                    </a:lnTo>
                    <a:lnTo>
                      <a:pt x="2436" y="522"/>
                    </a:lnTo>
                    <a:lnTo>
                      <a:pt x="2424" y="510"/>
                    </a:lnTo>
                    <a:lnTo>
                      <a:pt x="2412" y="504"/>
                    </a:lnTo>
                    <a:lnTo>
                      <a:pt x="2400" y="492"/>
                    </a:lnTo>
                    <a:lnTo>
                      <a:pt x="2352" y="492"/>
                    </a:lnTo>
                    <a:lnTo>
                      <a:pt x="2340" y="498"/>
                    </a:lnTo>
                    <a:lnTo>
                      <a:pt x="2328" y="498"/>
                    </a:lnTo>
                    <a:lnTo>
                      <a:pt x="2262" y="504"/>
                    </a:lnTo>
                    <a:lnTo>
                      <a:pt x="2226" y="480"/>
                    </a:lnTo>
                    <a:lnTo>
                      <a:pt x="2142" y="486"/>
                    </a:lnTo>
                    <a:lnTo>
                      <a:pt x="2094" y="504"/>
                    </a:lnTo>
                    <a:lnTo>
                      <a:pt x="2076" y="522"/>
                    </a:lnTo>
                    <a:lnTo>
                      <a:pt x="2064" y="552"/>
                    </a:lnTo>
                    <a:lnTo>
                      <a:pt x="2010" y="564"/>
                    </a:lnTo>
                    <a:lnTo>
                      <a:pt x="1944" y="588"/>
                    </a:lnTo>
                    <a:lnTo>
                      <a:pt x="1962" y="600"/>
                    </a:lnTo>
                    <a:lnTo>
                      <a:pt x="1842" y="654"/>
                    </a:lnTo>
                    <a:lnTo>
                      <a:pt x="1854" y="654"/>
                    </a:lnTo>
                    <a:lnTo>
                      <a:pt x="1890" y="672"/>
                    </a:lnTo>
                    <a:lnTo>
                      <a:pt x="1896" y="678"/>
                    </a:lnTo>
                    <a:close/>
                    <a:moveTo>
                      <a:pt x="198" y="1968"/>
                    </a:moveTo>
                    <a:lnTo>
                      <a:pt x="192" y="1992"/>
                    </a:lnTo>
                    <a:lnTo>
                      <a:pt x="192" y="2010"/>
                    </a:lnTo>
                    <a:lnTo>
                      <a:pt x="216" y="1998"/>
                    </a:lnTo>
                    <a:lnTo>
                      <a:pt x="198" y="1968"/>
                    </a:lnTo>
                    <a:close/>
                    <a:moveTo>
                      <a:pt x="4182" y="600"/>
                    </a:moveTo>
                    <a:lnTo>
                      <a:pt x="4194" y="606"/>
                    </a:lnTo>
                    <a:lnTo>
                      <a:pt x="4206" y="600"/>
                    </a:lnTo>
                    <a:lnTo>
                      <a:pt x="4218" y="600"/>
                    </a:lnTo>
                    <a:lnTo>
                      <a:pt x="4242" y="588"/>
                    </a:lnTo>
                    <a:lnTo>
                      <a:pt x="4308" y="588"/>
                    </a:lnTo>
                    <a:lnTo>
                      <a:pt x="4314" y="594"/>
                    </a:lnTo>
                    <a:lnTo>
                      <a:pt x="4350" y="594"/>
                    </a:lnTo>
                    <a:lnTo>
                      <a:pt x="4356" y="588"/>
                    </a:lnTo>
                    <a:lnTo>
                      <a:pt x="4356" y="582"/>
                    </a:lnTo>
                    <a:lnTo>
                      <a:pt x="4344" y="558"/>
                    </a:lnTo>
                    <a:lnTo>
                      <a:pt x="4338" y="552"/>
                    </a:lnTo>
                    <a:lnTo>
                      <a:pt x="4326" y="546"/>
                    </a:lnTo>
                    <a:lnTo>
                      <a:pt x="4230" y="546"/>
                    </a:lnTo>
                    <a:lnTo>
                      <a:pt x="4224" y="540"/>
                    </a:lnTo>
                    <a:lnTo>
                      <a:pt x="4212" y="540"/>
                    </a:lnTo>
                    <a:lnTo>
                      <a:pt x="4200" y="534"/>
                    </a:lnTo>
                    <a:lnTo>
                      <a:pt x="4188" y="534"/>
                    </a:lnTo>
                    <a:lnTo>
                      <a:pt x="4176" y="540"/>
                    </a:lnTo>
                    <a:lnTo>
                      <a:pt x="4158" y="558"/>
                    </a:lnTo>
                    <a:lnTo>
                      <a:pt x="4158" y="564"/>
                    </a:lnTo>
                    <a:lnTo>
                      <a:pt x="4176" y="576"/>
                    </a:lnTo>
                    <a:lnTo>
                      <a:pt x="4170" y="582"/>
                    </a:lnTo>
                    <a:lnTo>
                      <a:pt x="4170" y="594"/>
                    </a:lnTo>
                    <a:lnTo>
                      <a:pt x="4176" y="594"/>
                    </a:lnTo>
                    <a:lnTo>
                      <a:pt x="4182" y="600"/>
                    </a:lnTo>
                    <a:close/>
                    <a:moveTo>
                      <a:pt x="3708" y="516"/>
                    </a:moveTo>
                    <a:lnTo>
                      <a:pt x="3678" y="516"/>
                    </a:lnTo>
                    <a:lnTo>
                      <a:pt x="3624" y="510"/>
                    </a:lnTo>
                    <a:lnTo>
                      <a:pt x="3564" y="504"/>
                    </a:lnTo>
                    <a:lnTo>
                      <a:pt x="3468" y="504"/>
                    </a:lnTo>
                    <a:lnTo>
                      <a:pt x="3468" y="516"/>
                    </a:lnTo>
                    <a:lnTo>
                      <a:pt x="3462" y="522"/>
                    </a:lnTo>
                    <a:lnTo>
                      <a:pt x="3426" y="540"/>
                    </a:lnTo>
                    <a:lnTo>
                      <a:pt x="3396" y="546"/>
                    </a:lnTo>
                    <a:lnTo>
                      <a:pt x="3378" y="552"/>
                    </a:lnTo>
                    <a:lnTo>
                      <a:pt x="3372" y="552"/>
                    </a:lnTo>
                    <a:lnTo>
                      <a:pt x="3372" y="558"/>
                    </a:lnTo>
                    <a:lnTo>
                      <a:pt x="3384" y="570"/>
                    </a:lnTo>
                    <a:lnTo>
                      <a:pt x="3390" y="582"/>
                    </a:lnTo>
                    <a:lnTo>
                      <a:pt x="3390" y="594"/>
                    </a:lnTo>
                    <a:lnTo>
                      <a:pt x="3372" y="618"/>
                    </a:lnTo>
                    <a:lnTo>
                      <a:pt x="3402" y="636"/>
                    </a:lnTo>
                    <a:lnTo>
                      <a:pt x="3480" y="606"/>
                    </a:lnTo>
                    <a:lnTo>
                      <a:pt x="3474" y="600"/>
                    </a:lnTo>
                    <a:lnTo>
                      <a:pt x="3468" y="600"/>
                    </a:lnTo>
                    <a:lnTo>
                      <a:pt x="3468" y="594"/>
                    </a:lnTo>
                    <a:lnTo>
                      <a:pt x="3474" y="588"/>
                    </a:lnTo>
                    <a:lnTo>
                      <a:pt x="3486" y="582"/>
                    </a:lnTo>
                    <a:lnTo>
                      <a:pt x="3522" y="582"/>
                    </a:lnTo>
                    <a:lnTo>
                      <a:pt x="3546" y="594"/>
                    </a:lnTo>
                    <a:lnTo>
                      <a:pt x="3552" y="600"/>
                    </a:lnTo>
                    <a:lnTo>
                      <a:pt x="3606" y="594"/>
                    </a:lnTo>
                    <a:lnTo>
                      <a:pt x="3600" y="570"/>
                    </a:lnTo>
                    <a:lnTo>
                      <a:pt x="3630" y="570"/>
                    </a:lnTo>
                    <a:lnTo>
                      <a:pt x="3648" y="564"/>
                    </a:lnTo>
                    <a:lnTo>
                      <a:pt x="3666" y="564"/>
                    </a:lnTo>
                    <a:lnTo>
                      <a:pt x="3690" y="552"/>
                    </a:lnTo>
                    <a:lnTo>
                      <a:pt x="3696" y="546"/>
                    </a:lnTo>
                    <a:lnTo>
                      <a:pt x="3702" y="534"/>
                    </a:lnTo>
                    <a:lnTo>
                      <a:pt x="3714" y="522"/>
                    </a:lnTo>
                    <a:lnTo>
                      <a:pt x="3720" y="522"/>
                    </a:lnTo>
                    <a:lnTo>
                      <a:pt x="3714" y="516"/>
                    </a:lnTo>
                    <a:lnTo>
                      <a:pt x="3708" y="516"/>
                    </a:lnTo>
                    <a:close/>
                    <a:moveTo>
                      <a:pt x="3792" y="150"/>
                    </a:moveTo>
                    <a:lnTo>
                      <a:pt x="3738" y="156"/>
                    </a:lnTo>
                    <a:lnTo>
                      <a:pt x="3756" y="180"/>
                    </a:lnTo>
                    <a:lnTo>
                      <a:pt x="3792" y="150"/>
                    </a:lnTo>
                    <a:close/>
                    <a:moveTo>
                      <a:pt x="3612" y="480"/>
                    </a:moveTo>
                    <a:lnTo>
                      <a:pt x="3636" y="468"/>
                    </a:lnTo>
                    <a:lnTo>
                      <a:pt x="3642" y="456"/>
                    </a:lnTo>
                    <a:lnTo>
                      <a:pt x="3654" y="450"/>
                    </a:lnTo>
                    <a:lnTo>
                      <a:pt x="3660" y="438"/>
                    </a:lnTo>
                    <a:lnTo>
                      <a:pt x="3660" y="432"/>
                    </a:lnTo>
                    <a:lnTo>
                      <a:pt x="3654" y="426"/>
                    </a:lnTo>
                    <a:lnTo>
                      <a:pt x="3642" y="426"/>
                    </a:lnTo>
                    <a:lnTo>
                      <a:pt x="3630" y="420"/>
                    </a:lnTo>
                    <a:lnTo>
                      <a:pt x="3588" y="420"/>
                    </a:lnTo>
                    <a:lnTo>
                      <a:pt x="3570" y="426"/>
                    </a:lnTo>
                    <a:lnTo>
                      <a:pt x="3552" y="426"/>
                    </a:lnTo>
                    <a:lnTo>
                      <a:pt x="3534" y="438"/>
                    </a:lnTo>
                    <a:lnTo>
                      <a:pt x="3516" y="444"/>
                    </a:lnTo>
                    <a:lnTo>
                      <a:pt x="3504" y="450"/>
                    </a:lnTo>
                    <a:lnTo>
                      <a:pt x="3504" y="462"/>
                    </a:lnTo>
                    <a:lnTo>
                      <a:pt x="3528" y="468"/>
                    </a:lnTo>
                    <a:lnTo>
                      <a:pt x="3600" y="480"/>
                    </a:lnTo>
                    <a:lnTo>
                      <a:pt x="3612" y="480"/>
                    </a:lnTo>
                    <a:close/>
                    <a:moveTo>
                      <a:pt x="3954" y="180"/>
                    </a:moveTo>
                    <a:lnTo>
                      <a:pt x="3900" y="192"/>
                    </a:lnTo>
                    <a:lnTo>
                      <a:pt x="3936" y="210"/>
                    </a:lnTo>
                    <a:lnTo>
                      <a:pt x="3924" y="216"/>
                    </a:lnTo>
                    <a:lnTo>
                      <a:pt x="3918" y="222"/>
                    </a:lnTo>
                    <a:lnTo>
                      <a:pt x="3918" y="228"/>
                    </a:lnTo>
                    <a:lnTo>
                      <a:pt x="3924" y="234"/>
                    </a:lnTo>
                    <a:lnTo>
                      <a:pt x="3936" y="240"/>
                    </a:lnTo>
                    <a:lnTo>
                      <a:pt x="3966" y="240"/>
                    </a:lnTo>
                    <a:lnTo>
                      <a:pt x="3942" y="252"/>
                    </a:lnTo>
                    <a:lnTo>
                      <a:pt x="3954" y="252"/>
                    </a:lnTo>
                    <a:lnTo>
                      <a:pt x="4002" y="276"/>
                    </a:lnTo>
                    <a:lnTo>
                      <a:pt x="4014" y="276"/>
                    </a:lnTo>
                    <a:lnTo>
                      <a:pt x="4026" y="270"/>
                    </a:lnTo>
                    <a:lnTo>
                      <a:pt x="4032" y="264"/>
                    </a:lnTo>
                    <a:lnTo>
                      <a:pt x="4044" y="258"/>
                    </a:lnTo>
                    <a:lnTo>
                      <a:pt x="4050" y="252"/>
                    </a:lnTo>
                    <a:lnTo>
                      <a:pt x="4074" y="246"/>
                    </a:lnTo>
                    <a:lnTo>
                      <a:pt x="4086" y="258"/>
                    </a:lnTo>
                    <a:lnTo>
                      <a:pt x="4092" y="270"/>
                    </a:lnTo>
                    <a:lnTo>
                      <a:pt x="4098" y="276"/>
                    </a:lnTo>
                    <a:lnTo>
                      <a:pt x="4104" y="270"/>
                    </a:lnTo>
                    <a:lnTo>
                      <a:pt x="4116" y="270"/>
                    </a:lnTo>
                    <a:lnTo>
                      <a:pt x="4128" y="264"/>
                    </a:lnTo>
                    <a:lnTo>
                      <a:pt x="4134" y="258"/>
                    </a:lnTo>
                    <a:lnTo>
                      <a:pt x="4146" y="258"/>
                    </a:lnTo>
                    <a:lnTo>
                      <a:pt x="4152" y="252"/>
                    </a:lnTo>
                    <a:lnTo>
                      <a:pt x="4158" y="252"/>
                    </a:lnTo>
                    <a:lnTo>
                      <a:pt x="4170" y="246"/>
                    </a:lnTo>
                    <a:lnTo>
                      <a:pt x="4176" y="234"/>
                    </a:lnTo>
                    <a:lnTo>
                      <a:pt x="4182" y="228"/>
                    </a:lnTo>
                    <a:lnTo>
                      <a:pt x="4194" y="246"/>
                    </a:lnTo>
                    <a:lnTo>
                      <a:pt x="4218" y="222"/>
                    </a:lnTo>
                    <a:lnTo>
                      <a:pt x="4218" y="216"/>
                    </a:lnTo>
                    <a:lnTo>
                      <a:pt x="4236" y="210"/>
                    </a:lnTo>
                    <a:lnTo>
                      <a:pt x="4326" y="210"/>
                    </a:lnTo>
                    <a:lnTo>
                      <a:pt x="4332" y="204"/>
                    </a:lnTo>
                    <a:lnTo>
                      <a:pt x="4332" y="192"/>
                    </a:lnTo>
                    <a:lnTo>
                      <a:pt x="4266" y="186"/>
                    </a:lnTo>
                    <a:lnTo>
                      <a:pt x="4302" y="174"/>
                    </a:lnTo>
                    <a:lnTo>
                      <a:pt x="4302" y="132"/>
                    </a:lnTo>
                    <a:lnTo>
                      <a:pt x="4278" y="132"/>
                    </a:lnTo>
                    <a:lnTo>
                      <a:pt x="4266" y="138"/>
                    </a:lnTo>
                    <a:lnTo>
                      <a:pt x="4260" y="144"/>
                    </a:lnTo>
                    <a:lnTo>
                      <a:pt x="4248" y="150"/>
                    </a:lnTo>
                    <a:lnTo>
                      <a:pt x="4242" y="126"/>
                    </a:lnTo>
                    <a:lnTo>
                      <a:pt x="4194" y="132"/>
                    </a:lnTo>
                    <a:lnTo>
                      <a:pt x="4194" y="120"/>
                    </a:lnTo>
                    <a:lnTo>
                      <a:pt x="4176" y="84"/>
                    </a:lnTo>
                    <a:lnTo>
                      <a:pt x="4140" y="84"/>
                    </a:lnTo>
                    <a:lnTo>
                      <a:pt x="4122" y="90"/>
                    </a:lnTo>
                    <a:lnTo>
                      <a:pt x="4110" y="96"/>
                    </a:lnTo>
                    <a:lnTo>
                      <a:pt x="4104" y="102"/>
                    </a:lnTo>
                    <a:lnTo>
                      <a:pt x="4098" y="102"/>
                    </a:lnTo>
                    <a:lnTo>
                      <a:pt x="4020" y="108"/>
                    </a:lnTo>
                    <a:lnTo>
                      <a:pt x="4044" y="126"/>
                    </a:lnTo>
                    <a:lnTo>
                      <a:pt x="3996" y="126"/>
                    </a:lnTo>
                    <a:lnTo>
                      <a:pt x="3984" y="132"/>
                    </a:lnTo>
                    <a:lnTo>
                      <a:pt x="3972" y="132"/>
                    </a:lnTo>
                    <a:lnTo>
                      <a:pt x="3966" y="138"/>
                    </a:lnTo>
                    <a:lnTo>
                      <a:pt x="3984" y="156"/>
                    </a:lnTo>
                    <a:lnTo>
                      <a:pt x="3972" y="156"/>
                    </a:lnTo>
                    <a:lnTo>
                      <a:pt x="3936" y="150"/>
                    </a:lnTo>
                    <a:lnTo>
                      <a:pt x="3906" y="156"/>
                    </a:lnTo>
                    <a:lnTo>
                      <a:pt x="3888" y="168"/>
                    </a:lnTo>
                    <a:lnTo>
                      <a:pt x="3888" y="174"/>
                    </a:lnTo>
                    <a:lnTo>
                      <a:pt x="3894" y="180"/>
                    </a:lnTo>
                    <a:lnTo>
                      <a:pt x="3954" y="180"/>
                    </a:lnTo>
                    <a:close/>
                    <a:moveTo>
                      <a:pt x="3972" y="294"/>
                    </a:moveTo>
                    <a:lnTo>
                      <a:pt x="3954" y="300"/>
                    </a:lnTo>
                    <a:lnTo>
                      <a:pt x="3942" y="306"/>
                    </a:lnTo>
                    <a:lnTo>
                      <a:pt x="3936" y="312"/>
                    </a:lnTo>
                    <a:lnTo>
                      <a:pt x="3936" y="318"/>
                    </a:lnTo>
                    <a:lnTo>
                      <a:pt x="3966" y="324"/>
                    </a:lnTo>
                    <a:lnTo>
                      <a:pt x="3972" y="324"/>
                    </a:lnTo>
                    <a:lnTo>
                      <a:pt x="3990" y="306"/>
                    </a:lnTo>
                    <a:lnTo>
                      <a:pt x="3990" y="300"/>
                    </a:lnTo>
                    <a:lnTo>
                      <a:pt x="3984" y="294"/>
                    </a:lnTo>
                    <a:lnTo>
                      <a:pt x="3972" y="294"/>
                    </a:lnTo>
                    <a:close/>
                    <a:moveTo>
                      <a:pt x="3738" y="336"/>
                    </a:moveTo>
                    <a:lnTo>
                      <a:pt x="3726" y="336"/>
                    </a:lnTo>
                    <a:lnTo>
                      <a:pt x="3720" y="330"/>
                    </a:lnTo>
                    <a:lnTo>
                      <a:pt x="3672" y="330"/>
                    </a:lnTo>
                    <a:lnTo>
                      <a:pt x="3636" y="336"/>
                    </a:lnTo>
                    <a:lnTo>
                      <a:pt x="3624" y="342"/>
                    </a:lnTo>
                    <a:lnTo>
                      <a:pt x="3642" y="360"/>
                    </a:lnTo>
                    <a:lnTo>
                      <a:pt x="3654" y="360"/>
                    </a:lnTo>
                    <a:lnTo>
                      <a:pt x="3660" y="378"/>
                    </a:lnTo>
                    <a:lnTo>
                      <a:pt x="3768" y="378"/>
                    </a:lnTo>
                    <a:lnTo>
                      <a:pt x="3768" y="390"/>
                    </a:lnTo>
                    <a:lnTo>
                      <a:pt x="3762" y="396"/>
                    </a:lnTo>
                    <a:lnTo>
                      <a:pt x="3762" y="408"/>
                    </a:lnTo>
                    <a:lnTo>
                      <a:pt x="3708" y="450"/>
                    </a:lnTo>
                    <a:lnTo>
                      <a:pt x="3732" y="456"/>
                    </a:lnTo>
                    <a:lnTo>
                      <a:pt x="3720" y="468"/>
                    </a:lnTo>
                    <a:lnTo>
                      <a:pt x="3714" y="468"/>
                    </a:lnTo>
                    <a:lnTo>
                      <a:pt x="3708" y="474"/>
                    </a:lnTo>
                    <a:lnTo>
                      <a:pt x="3708" y="480"/>
                    </a:lnTo>
                    <a:lnTo>
                      <a:pt x="3726" y="480"/>
                    </a:lnTo>
                    <a:lnTo>
                      <a:pt x="3738" y="474"/>
                    </a:lnTo>
                    <a:lnTo>
                      <a:pt x="3744" y="474"/>
                    </a:lnTo>
                    <a:lnTo>
                      <a:pt x="3756" y="468"/>
                    </a:lnTo>
                    <a:lnTo>
                      <a:pt x="3756" y="480"/>
                    </a:lnTo>
                    <a:lnTo>
                      <a:pt x="3792" y="480"/>
                    </a:lnTo>
                    <a:lnTo>
                      <a:pt x="3810" y="474"/>
                    </a:lnTo>
                    <a:lnTo>
                      <a:pt x="3822" y="468"/>
                    </a:lnTo>
                    <a:lnTo>
                      <a:pt x="3840" y="468"/>
                    </a:lnTo>
                    <a:lnTo>
                      <a:pt x="3846" y="462"/>
                    </a:lnTo>
                    <a:lnTo>
                      <a:pt x="3852" y="462"/>
                    </a:lnTo>
                    <a:lnTo>
                      <a:pt x="3858" y="486"/>
                    </a:lnTo>
                    <a:lnTo>
                      <a:pt x="3924" y="480"/>
                    </a:lnTo>
                    <a:lnTo>
                      <a:pt x="4002" y="498"/>
                    </a:lnTo>
                    <a:lnTo>
                      <a:pt x="4098" y="486"/>
                    </a:lnTo>
                    <a:lnTo>
                      <a:pt x="4128" y="468"/>
                    </a:lnTo>
                    <a:lnTo>
                      <a:pt x="4122" y="474"/>
                    </a:lnTo>
                    <a:lnTo>
                      <a:pt x="4122" y="486"/>
                    </a:lnTo>
                    <a:lnTo>
                      <a:pt x="4260" y="486"/>
                    </a:lnTo>
                    <a:lnTo>
                      <a:pt x="4272" y="468"/>
                    </a:lnTo>
                    <a:lnTo>
                      <a:pt x="4338" y="438"/>
                    </a:lnTo>
                    <a:lnTo>
                      <a:pt x="4320" y="432"/>
                    </a:lnTo>
                    <a:lnTo>
                      <a:pt x="4320" y="420"/>
                    </a:lnTo>
                    <a:lnTo>
                      <a:pt x="4314" y="420"/>
                    </a:lnTo>
                    <a:lnTo>
                      <a:pt x="4308" y="414"/>
                    </a:lnTo>
                    <a:lnTo>
                      <a:pt x="4290" y="414"/>
                    </a:lnTo>
                    <a:lnTo>
                      <a:pt x="4278" y="408"/>
                    </a:lnTo>
                    <a:lnTo>
                      <a:pt x="4260" y="408"/>
                    </a:lnTo>
                    <a:lnTo>
                      <a:pt x="4242" y="402"/>
                    </a:lnTo>
                    <a:lnTo>
                      <a:pt x="4206" y="402"/>
                    </a:lnTo>
                    <a:lnTo>
                      <a:pt x="4164" y="414"/>
                    </a:lnTo>
                    <a:lnTo>
                      <a:pt x="4116" y="420"/>
                    </a:lnTo>
                    <a:lnTo>
                      <a:pt x="4074" y="426"/>
                    </a:lnTo>
                    <a:lnTo>
                      <a:pt x="4038" y="438"/>
                    </a:lnTo>
                    <a:lnTo>
                      <a:pt x="4026" y="438"/>
                    </a:lnTo>
                    <a:lnTo>
                      <a:pt x="4014" y="432"/>
                    </a:lnTo>
                    <a:lnTo>
                      <a:pt x="4008" y="426"/>
                    </a:lnTo>
                    <a:lnTo>
                      <a:pt x="3996" y="420"/>
                    </a:lnTo>
                    <a:lnTo>
                      <a:pt x="3984" y="420"/>
                    </a:lnTo>
                    <a:lnTo>
                      <a:pt x="3972" y="426"/>
                    </a:lnTo>
                    <a:lnTo>
                      <a:pt x="3960" y="426"/>
                    </a:lnTo>
                    <a:lnTo>
                      <a:pt x="3948" y="432"/>
                    </a:lnTo>
                    <a:lnTo>
                      <a:pt x="3942" y="438"/>
                    </a:lnTo>
                    <a:lnTo>
                      <a:pt x="3936" y="438"/>
                    </a:lnTo>
                    <a:lnTo>
                      <a:pt x="3912" y="414"/>
                    </a:lnTo>
                    <a:lnTo>
                      <a:pt x="3894" y="426"/>
                    </a:lnTo>
                    <a:lnTo>
                      <a:pt x="3864" y="420"/>
                    </a:lnTo>
                    <a:lnTo>
                      <a:pt x="3894" y="408"/>
                    </a:lnTo>
                    <a:lnTo>
                      <a:pt x="3876" y="396"/>
                    </a:lnTo>
                    <a:lnTo>
                      <a:pt x="3822" y="408"/>
                    </a:lnTo>
                    <a:lnTo>
                      <a:pt x="3858" y="396"/>
                    </a:lnTo>
                    <a:lnTo>
                      <a:pt x="3858" y="390"/>
                    </a:lnTo>
                    <a:lnTo>
                      <a:pt x="3924" y="384"/>
                    </a:lnTo>
                    <a:lnTo>
                      <a:pt x="3888" y="372"/>
                    </a:lnTo>
                    <a:lnTo>
                      <a:pt x="3870" y="372"/>
                    </a:lnTo>
                    <a:lnTo>
                      <a:pt x="3876" y="366"/>
                    </a:lnTo>
                    <a:lnTo>
                      <a:pt x="3876" y="360"/>
                    </a:lnTo>
                    <a:lnTo>
                      <a:pt x="3870" y="354"/>
                    </a:lnTo>
                    <a:lnTo>
                      <a:pt x="3840" y="354"/>
                    </a:lnTo>
                    <a:lnTo>
                      <a:pt x="3822" y="360"/>
                    </a:lnTo>
                    <a:lnTo>
                      <a:pt x="3804" y="360"/>
                    </a:lnTo>
                    <a:lnTo>
                      <a:pt x="3786" y="366"/>
                    </a:lnTo>
                    <a:lnTo>
                      <a:pt x="3774" y="354"/>
                    </a:lnTo>
                    <a:lnTo>
                      <a:pt x="3762" y="348"/>
                    </a:lnTo>
                    <a:lnTo>
                      <a:pt x="3756" y="342"/>
                    </a:lnTo>
                    <a:lnTo>
                      <a:pt x="3744" y="336"/>
                    </a:lnTo>
                    <a:lnTo>
                      <a:pt x="3738" y="336"/>
                    </a:lnTo>
                    <a:close/>
                    <a:moveTo>
                      <a:pt x="3264" y="420"/>
                    </a:moveTo>
                    <a:lnTo>
                      <a:pt x="3282" y="420"/>
                    </a:lnTo>
                    <a:lnTo>
                      <a:pt x="3300" y="426"/>
                    </a:lnTo>
                    <a:lnTo>
                      <a:pt x="3318" y="426"/>
                    </a:lnTo>
                    <a:lnTo>
                      <a:pt x="3330" y="432"/>
                    </a:lnTo>
                    <a:lnTo>
                      <a:pt x="3342" y="432"/>
                    </a:lnTo>
                    <a:lnTo>
                      <a:pt x="3330" y="444"/>
                    </a:lnTo>
                    <a:lnTo>
                      <a:pt x="3324" y="444"/>
                    </a:lnTo>
                    <a:lnTo>
                      <a:pt x="3324" y="456"/>
                    </a:lnTo>
                    <a:lnTo>
                      <a:pt x="3438" y="456"/>
                    </a:lnTo>
                    <a:lnTo>
                      <a:pt x="3462" y="444"/>
                    </a:lnTo>
                    <a:lnTo>
                      <a:pt x="3462" y="432"/>
                    </a:lnTo>
                    <a:lnTo>
                      <a:pt x="3468" y="426"/>
                    </a:lnTo>
                    <a:lnTo>
                      <a:pt x="3480" y="426"/>
                    </a:lnTo>
                    <a:lnTo>
                      <a:pt x="3492" y="420"/>
                    </a:lnTo>
                    <a:lnTo>
                      <a:pt x="3504" y="420"/>
                    </a:lnTo>
                    <a:lnTo>
                      <a:pt x="3510" y="414"/>
                    </a:lnTo>
                    <a:lnTo>
                      <a:pt x="3510" y="408"/>
                    </a:lnTo>
                    <a:lnTo>
                      <a:pt x="3522" y="396"/>
                    </a:lnTo>
                    <a:lnTo>
                      <a:pt x="3534" y="390"/>
                    </a:lnTo>
                    <a:lnTo>
                      <a:pt x="3540" y="384"/>
                    </a:lnTo>
                    <a:lnTo>
                      <a:pt x="3552" y="378"/>
                    </a:lnTo>
                    <a:lnTo>
                      <a:pt x="3552" y="372"/>
                    </a:lnTo>
                    <a:lnTo>
                      <a:pt x="3546" y="366"/>
                    </a:lnTo>
                    <a:lnTo>
                      <a:pt x="3534" y="360"/>
                    </a:lnTo>
                    <a:lnTo>
                      <a:pt x="3510" y="360"/>
                    </a:lnTo>
                    <a:lnTo>
                      <a:pt x="3504" y="366"/>
                    </a:lnTo>
                    <a:lnTo>
                      <a:pt x="3492" y="366"/>
                    </a:lnTo>
                    <a:lnTo>
                      <a:pt x="3486" y="360"/>
                    </a:lnTo>
                    <a:lnTo>
                      <a:pt x="3474" y="360"/>
                    </a:lnTo>
                    <a:lnTo>
                      <a:pt x="3462" y="354"/>
                    </a:lnTo>
                    <a:lnTo>
                      <a:pt x="3450" y="354"/>
                    </a:lnTo>
                    <a:lnTo>
                      <a:pt x="3432" y="348"/>
                    </a:lnTo>
                    <a:lnTo>
                      <a:pt x="3426" y="354"/>
                    </a:lnTo>
                    <a:lnTo>
                      <a:pt x="3420" y="354"/>
                    </a:lnTo>
                    <a:lnTo>
                      <a:pt x="3414" y="366"/>
                    </a:lnTo>
                    <a:lnTo>
                      <a:pt x="3414" y="396"/>
                    </a:lnTo>
                    <a:lnTo>
                      <a:pt x="3396" y="378"/>
                    </a:lnTo>
                    <a:lnTo>
                      <a:pt x="3384" y="372"/>
                    </a:lnTo>
                    <a:lnTo>
                      <a:pt x="3366" y="372"/>
                    </a:lnTo>
                    <a:lnTo>
                      <a:pt x="3354" y="384"/>
                    </a:lnTo>
                    <a:lnTo>
                      <a:pt x="3348" y="396"/>
                    </a:lnTo>
                    <a:lnTo>
                      <a:pt x="3330" y="414"/>
                    </a:lnTo>
                    <a:lnTo>
                      <a:pt x="3324" y="414"/>
                    </a:lnTo>
                    <a:lnTo>
                      <a:pt x="3300" y="366"/>
                    </a:lnTo>
                    <a:lnTo>
                      <a:pt x="3288" y="360"/>
                    </a:lnTo>
                    <a:lnTo>
                      <a:pt x="3258" y="360"/>
                    </a:lnTo>
                    <a:lnTo>
                      <a:pt x="3246" y="366"/>
                    </a:lnTo>
                    <a:lnTo>
                      <a:pt x="3240" y="372"/>
                    </a:lnTo>
                    <a:lnTo>
                      <a:pt x="3240" y="396"/>
                    </a:lnTo>
                    <a:lnTo>
                      <a:pt x="3246" y="408"/>
                    </a:lnTo>
                    <a:lnTo>
                      <a:pt x="3258" y="414"/>
                    </a:lnTo>
                    <a:lnTo>
                      <a:pt x="3264" y="420"/>
                    </a:lnTo>
                    <a:close/>
                    <a:moveTo>
                      <a:pt x="3720" y="288"/>
                    </a:moveTo>
                    <a:lnTo>
                      <a:pt x="3726" y="288"/>
                    </a:lnTo>
                    <a:lnTo>
                      <a:pt x="3732" y="294"/>
                    </a:lnTo>
                    <a:lnTo>
                      <a:pt x="3738" y="306"/>
                    </a:lnTo>
                    <a:lnTo>
                      <a:pt x="3768" y="306"/>
                    </a:lnTo>
                    <a:lnTo>
                      <a:pt x="3780" y="300"/>
                    </a:lnTo>
                    <a:lnTo>
                      <a:pt x="3834" y="300"/>
                    </a:lnTo>
                    <a:lnTo>
                      <a:pt x="3834" y="294"/>
                    </a:lnTo>
                    <a:lnTo>
                      <a:pt x="3828" y="294"/>
                    </a:lnTo>
                    <a:lnTo>
                      <a:pt x="3822" y="288"/>
                    </a:lnTo>
                    <a:lnTo>
                      <a:pt x="3810" y="288"/>
                    </a:lnTo>
                    <a:lnTo>
                      <a:pt x="3804" y="282"/>
                    </a:lnTo>
                    <a:lnTo>
                      <a:pt x="3792" y="282"/>
                    </a:lnTo>
                    <a:lnTo>
                      <a:pt x="3804" y="270"/>
                    </a:lnTo>
                    <a:lnTo>
                      <a:pt x="3816" y="264"/>
                    </a:lnTo>
                    <a:lnTo>
                      <a:pt x="3822" y="264"/>
                    </a:lnTo>
                    <a:lnTo>
                      <a:pt x="3828" y="258"/>
                    </a:lnTo>
                    <a:lnTo>
                      <a:pt x="3822" y="258"/>
                    </a:lnTo>
                    <a:lnTo>
                      <a:pt x="3810" y="252"/>
                    </a:lnTo>
                    <a:lnTo>
                      <a:pt x="3738" y="228"/>
                    </a:lnTo>
                    <a:lnTo>
                      <a:pt x="3732" y="228"/>
                    </a:lnTo>
                    <a:lnTo>
                      <a:pt x="3726" y="234"/>
                    </a:lnTo>
                    <a:lnTo>
                      <a:pt x="3714" y="240"/>
                    </a:lnTo>
                    <a:lnTo>
                      <a:pt x="3702" y="240"/>
                    </a:lnTo>
                    <a:lnTo>
                      <a:pt x="3690" y="252"/>
                    </a:lnTo>
                    <a:lnTo>
                      <a:pt x="3690" y="258"/>
                    </a:lnTo>
                    <a:lnTo>
                      <a:pt x="3696" y="264"/>
                    </a:lnTo>
                    <a:lnTo>
                      <a:pt x="3702" y="276"/>
                    </a:lnTo>
                    <a:lnTo>
                      <a:pt x="3714" y="282"/>
                    </a:lnTo>
                    <a:lnTo>
                      <a:pt x="3720" y="288"/>
                    </a:lnTo>
                    <a:close/>
                    <a:moveTo>
                      <a:pt x="3288" y="504"/>
                    </a:moveTo>
                    <a:lnTo>
                      <a:pt x="3270" y="504"/>
                    </a:lnTo>
                    <a:lnTo>
                      <a:pt x="3234" y="510"/>
                    </a:lnTo>
                    <a:lnTo>
                      <a:pt x="3186" y="516"/>
                    </a:lnTo>
                    <a:lnTo>
                      <a:pt x="3144" y="528"/>
                    </a:lnTo>
                    <a:lnTo>
                      <a:pt x="3132" y="534"/>
                    </a:lnTo>
                    <a:lnTo>
                      <a:pt x="3126" y="540"/>
                    </a:lnTo>
                    <a:lnTo>
                      <a:pt x="3132" y="540"/>
                    </a:lnTo>
                    <a:lnTo>
                      <a:pt x="3150" y="558"/>
                    </a:lnTo>
                    <a:lnTo>
                      <a:pt x="3156" y="570"/>
                    </a:lnTo>
                    <a:lnTo>
                      <a:pt x="3156" y="576"/>
                    </a:lnTo>
                    <a:lnTo>
                      <a:pt x="3138" y="582"/>
                    </a:lnTo>
                    <a:lnTo>
                      <a:pt x="3120" y="570"/>
                    </a:lnTo>
                    <a:lnTo>
                      <a:pt x="3090" y="564"/>
                    </a:lnTo>
                    <a:lnTo>
                      <a:pt x="3048" y="570"/>
                    </a:lnTo>
                    <a:lnTo>
                      <a:pt x="3066" y="606"/>
                    </a:lnTo>
                    <a:lnTo>
                      <a:pt x="3072" y="612"/>
                    </a:lnTo>
                    <a:lnTo>
                      <a:pt x="3084" y="618"/>
                    </a:lnTo>
                    <a:lnTo>
                      <a:pt x="3102" y="624"/>
                    </a:lnTo>
                    <a:lnTo>
                      <a:pt x="3114" y="630"/>
                    </a:lnTo>
                    <a:lnTo>
                      <a:pt x="3120" y="642"/>
                    </a:lnTo>
                    <a:lnTo>
                      <a:pt x="3120" y="654"/>
                    </a:lnTo>
                    <a:lnTo>
                      <a:pt x="3126" y="666"/>
                    </a:lnTo>
                    <a:lnTo>
                      <a:pt x="3126" y="678"/>
                    </a:lnTo>
                    <a:lnTo>
                      <a:pt x="3144" y="678"/>
                    </a:lnTo>
                    <a:lnTo>
                      <a:pt x="3228" y="666"/>
                    </a:lnTo>
                    <a:lnTo>
                      <a:pt x="3264" y="660"/>
                    </a:lnTo>
                    <a:lnTo>
                      <a:pt x="3276" y="654"/>
                    </a:lnTo>
                    <a:lnTo>
                      <a:pt x="3282" y="642"/>
                    </a:lnTo>
                    <a:lnTo>
                      <a:pt x="3288" y="624"/>
                    </a:lnTo>
                    <a:lnTo>
                      <a:pt x="3300" y="600"/>
                    </a:lnTo>
                    <a:lnTo>
                      <a:pt x="3300" y="588"/>
                    </a:lnTo>
                    <a:lnTo>
                      <a:pt x="3228" y="576"/>
                    </a:lnTo>
                    <a:lnTo>
                      <a:pt x="3240" y="570"/>
                    </a:lnTo>
                    <a:lnTo>
                      <a:pt x="3348" y="534"/>
                    </a:lnTo>
                    <a:lnTo>
                      <a:pt x="3360" y="528"/>
                    </a:lnTo>
                    <a:lnTo>
                      <a:pt x="3354" y="522"/>
                    </a:lnTo>
                    <a:lnTo>
                      <a:pt x="3342" y="516"/>
                    </a:lnTo>
                    <a:lnTo>
                      <a:pt x="3324" y="510"/>
                    </a:lnTo>
                    <a:lnTo>
                      <a:pt x="3312" y="510"/>
                    </a:lnTo>
                    <a:lnTo>
                      <a:pt x="3300" y="504"/>
                    </a:lnTo>
                    <a:lnTo>
                      <a:pt x="3288" y="504"/>
                    </a:lnTo>
                    <a:close/>
                    <a:moveTo>
                      <a:pt x="2898" y="744"/>
                    </a:moveTo>
                    <a:lnTo>
                      <a:pt x="2880" y="738"/>
                    </a:lnTo>
                    <a:lnTo>
                      <a:pt x="2796" y="738"/>
                    </a:lnTo>
                    <a:lnTo>
                      <a:pt x="2874" y="696"/>
                    </a:lnTo>
                    <a:lnTo>
                      <a:pt x="2880" y="684"/>
                    </a:lnTo>
                    <a:lnTo>
                      <a:pt x="2886" y="654"/>
                    </a:lnTo>
                    <a:lnTo>
                      <a:pt x="2898" y="624"/>
                    </a:lnTo>
                    <a:lnTo>
                      <a:pt x="2898" y="588"/>
                    </a:lnTo>
                    <a:lnTo>
                      <a:pt x="2880" y="570"/>
                    </a:lnTo>
                    <a:lnTo>
                      <a:pt x="2850" y="570"/>
                    </a:lnTo>
                    <a:lnTo>
                      <a:pt x="2814" y="576"/>
                    </a:lnTo>
                    <a:lnTo>
                      <a:pt x="2796" y="582"/>
                    </a:lnTo>
                    <a:lnTo>
                      <a:pt x="2784" y="588"/>
                    </a:lnTo>
                    <a:lnTo>
                      <a:pt x="2784" y="594"/>
                    </a:lnTo>
                    <a:lnTo>
                      <a:pt x="2766" y="612"/>
                    </a:lnTo>
                    <a:lnTo>
                      <a:pt x="2760" y="630"/>
                    </a:lnTo>
                    <a:lnTo>
                      <a:pt x="2736" y="654"/>
                    </a:lnTo>
                    <a:lnTo>
                      <a:pt x="2718" y="666"/>
                    </a:lnTo>
                    <a:lnTo>
                      <a:pt x="2706" y="672"/>
                    </a:lnTo>
                    <a:lnTo>
                      <a:pt x="2700" y="672"/>
                    </a:lnTo>
                    <a:lnTo>
                      <a:pt x="2694" y="666"/>
                    </a:lnTo>
                    <a:lnTo>
                      <a:pt x="2694" y="660"/>
                    </a:lnTo>
                    <a:lnTo>
                      <a:pt x="2700" y="654"/>
                    </a:lnTo>
                    <a:lnTo>
                      <a:pt x="2706" y="642"/>
                    </a:lnTo>
                    <a:lnTo>
                      <a:pt x="2712" y="636"/>
                    </a:lnTo>
                    <a:lnTo>
                      <a:pt x="2718" y="624"/>
                    </a:lnTo>
                    <a:lnTo>
                      <a:pt x="2718" y="612"/>
                    </a:lnTo>
                    <a:lnTo>
                      <a:pt x="2724" y="606"/>
                    </a:lnTo>
                    <a:lnTo>
                      <a:pt x="2724" y="600"/>
                    </a:lnTo>
                    <a:lnTo>
                      <a:pt x="2706" y="594"/>
                    </a:lnTo>
                    <a:lnTo>
                      <a:pt x="2676" y="588"/>
                    </a:lnTo>
                    <a:lnTo>
                      <a:pt x="2628" y="588"/>
                    </a:lnTo>
                    <a:lnTo>
                      <a:pt x="2622" y="606"/>
                    </a:lnTo>
                    <a:lnTo>
                      <a:pt x="2610" y="612"/>
                    </a:lnTo>
                    <a:lnTo>
                      <a:pt x="2586" y="618"/>
                    </a:lnTo>
                    <a:lnTo>
                      <a:pt x="2550" y="624"/>
                    </a:lnTo>
                    <a:lnTo>
                      <a:pt x="2508" y="630"/>
                    </a:lnTo>
                    <a:lnTo>
                      <a:pt x="2490" y="630"/>
                    </a:lnTo>
                    <a:lnTo>
                      <a:pt x="2496" y="624"/>
                    </a:lnTo>
                    <a:lnTo>
                      <a:pt x="2508" y="618"/>
                    </a:lnTo>
                    <a:lnTo>
                      <a:pt x="2520" y="618"/>
                    </a:lnTo>
                    <a:lnTo>
                      <a:pt x="2538" y="612"/>
                    </a:lnTo>
                    <a:lnTo>
                      <a:pt x="2550" y="606"/>
                    </a:lnTo>
                    <a:lnTo>
                      <a:pt x="2586" y="594"/>
                    </a:lnTo>
                    <a:lnTo>
                      <a:pt x="2598" y="588"/>
                    </a:lnTo>
                    <a:lnTo>
                      <a:pt x="2604" y="588"/>
                    </a:lnTo>
                    <a:lnTo>
                      <a:pt x="2604" y="582"/>
                    </a:lnTo>
                    <a:lnTo>
                      <a:pt x="2592" y="576"/>
                    </a:lnTo>
                    <a:lnTo>
                      <a:pt x="2556" y="576"/>
                    </a:lnTo>
                    <a:lnTo>
                      <a:pt x="2496" y="594"/>
                    </a:lnTo>
                    <a:lnTo>
                      <a:pt x="2460" y="600"/>
                    </a:lnTo>
                    <a:lnTo>
                      <a:pt x="2466" y="594"/>
                    </a:lnTo>
                    <a:lnTo>
                      <a:pt x="2478" y="588"/>
                    </a:lnTo>
                    <a:lnTo>
                      <a:pt x="2490" y="576"/>
                    </a:lnTo>
                    <a:lnTo>
                      <a:pt x="2502" y="570"/>
                    </a:lnTo>
                    <a:lnTo>
                      <a:pt x="2514" y="558"/>
                    </a:lnTo>
                    <a:lnTo>
                      <a:pt x="2508" y="558"/>
                    </a:lnTo>
                    <a:lnTo>
                      <a:pt x="2508" y="552"/>
                    </a:lnTo>
                    <a:lnTo>
                      <a:pt x="2496" y="552"/>
                    </a:lnTo>
                    <a:lnTo>
                      <a:pt x="2346" y="600"/>
                    </a:lnTo>
                    <a:lnTo>
                      <a:pt x="2328" y="600"/>
                    </a:lnTo>
                    <a:lnTo>
                      <a:pt x="2244" y="624"/>
                    </a:lnTo>
                    <a:lnTo>
                      <a:pt x="2250" y="642"/>
                    </a:lnTo>
                    <a:lnTo>
                      <a:pt x="2190" y="660"/>
                    </a:lnTo>
                    <a:lnTo>
                      <a:pt x="2172" y="678"/>
                    </a:lnTo>
                    <a:lnTo>
                      <a:pt x="2202" y="690"/>
                    </a:lnTo>
                    <a:lnTo>
                      <a:pt x="2208" y="684"/>
                    </a:lnTo>
                    <a:lnTo>
                      <a:pt x="2220" y="678"/>
                    </a:lnTo>
                    <a:lnTo>
                      <a:pt x="2238" y="678"/>
                    </a:lnTo>
                    <a:lnTo>
                      <a:pt x="2244" y="684"/>
                    </a:lnTo>
                    <a:lnTo>
                      <a:pt x="2244" y="690"/>
                    </a:lnTo>
                    <a:lnTo>
                      <a:pt x="2238" y="696"/>
                    </a:lnTo>
                    <a:lnTo>
                      <a:pt x="2226" y="696"/>
                    </a:lnTo>
                    <a:lnTo>
                      <a:pt x="2208" y="702"/>
                    </a:lnTo>
                    <a:lnTo>
                      <a:pt x="2196" y="702"/>
                    </a:lnTo>
                    <a:lnTo>
                      <a:pt x="2160" y="720"/>
                    </a:lnTo>
                    <a:lnTo>
                      <a:pt x="2166" y="732"/>
                    </a:lnTo>
                    <a:lnTo>
                      <a:pt x="2196" y="732"/>
                    </a:lnTo>
                    <a:lnTo>
                      <a:pt x="2238" y="738"/>
                    </a:lnTo>
                    <a:lnTo>
                      <a:pt x="2322" y="738"/>
                    </a:lnTo>
                    <a:lnTo>
                      <a:pt x="2352" y="744"/>
                    </a:lnTo>
                    <a:lnTo>
                      <a:pt x="2352" y="750"/>
                    </a:lnTo>
                    <a:lnTo>
                      <a:pt x="2322" y="762"/>
                    </a:lnTo>
                    <a:lnTo>
                      <a:pt x="2280" y="762"/>
                    </a:lnTo>
                    <a:lnTo>
                      <a:pt x="2172" y="774"/>
                    </a:lnTo>
                    <a:lnTo>
                      <a:pt x="2136" y="774"/>
                    </a:lnTo>
                    <a:lnTo>
                      <a:pt x="2112" y="786"/>
                    </a:lnTo>
                    <a:lnTo>
                      <a:pt x="2106" y="792"/>
                    </a:lnTo>
                    <a:lnTo>
                      <a:pt x="2118" y="804"/>
                    </a:lnTo>
                    <a:lnTo>
                      <a:pt x="2130" y="810"/>
                    </a:lnTo>
                    <a:lnTo>
                      <a:pt x="2148" y="810"/>
                    </a:lnTo>
                    <a:lnTo>
                      <a:pt x="2160" y="816"/>
                    </a:lnTo>
                    <a:lnTo>
                      <a:pt x="2178" y="822"/>
                    </a:lnTo>
                    <a:lnTo>
                      <a:pt x="2190" y="828"/>
                    </a:lnTo>
                    <a:lnTo>
                      <a:pt x="2190" y="834"/>
                    </a:lnTo>
                    <a:lnTo>
                      <a:pt x="2184" y="840"/>
                    </a:lnTo>
                    <a:lnTo>
                      <a:pt x="2172" y="840"/>
                    </a:lnTo>
                    <a:lnTo>
                      <a:pt x="2154" y="858"/>
                    </a:lnTo>
                    <a:lnTo>
                      <a:pt x="2166" y="870"/>
                    </a:lnTo>
                    <a:lnTo>
                      <a:pt x="2322" y="870"/>
                    </a:lnTo>
                    <a:lnTo>
                      <a:pt x="2370" y="864"/>
                    </a:lnTo>
                    <a:lnTo>
                      <a:pt x="2436" y="858"/>
                    </a:lnTo>
                    <a:lnTo>
                      <a:pt x="2508" y="846"/>
                    </a:lnTo>
                    <a:lnTo>
                      <a:pt x="2574" y="840"/>
                    </a:lnTo>
                    <a:lnTo>
                      <a:pt x="2616" y="828"/>
                    </a:lnTo>
                    <a:lnTo>
                      <a:pt x="2652" y="828"/>
                    </a:lnTo>
                    <a:lnTo>
                      <a:pt x="2736" y="864"/>
                    </a:lnTo>
                    <a:lnTo>
                      <a:pt x="2778" y="876"/>
                    </a:lnTo>
                    <a:lnTo>
                      <a:pt x="2796" y="876"/>
                    </a:lnTo>
                    <a:lnTo>
                      <a:pt x="2814" y="870"/>
                    </a:lnTo>
                    <a:lnTo>
                      <a:pt x="2832" y="852"/>
                    </a:lnTo>
                    <a:lnTo>
                      <a:pt x="2838" y="840"/>
                    </a:lnTo>
                    <a:lnTo>
                      <a:pt x="2844" y="834"/>
                    </a:lnTo>
                    <a:lnTo>
                      <a:pt x="2844" y="822"/>
                    </a:lnTo>
                    <a:lnTo>
                      <a:pt x="2766" y="822"/>
                    </a:lnTo>
                    <a:lnTo>
                      <a:pt x="2802" y="798"/>
                    </a:lnTo>
                    <a:lnTo>
                      <a:pt x="2850" y="798"/>
                    </a:lnTo>
                    <a:lnTo>
                      <a:pt x="2898" y="792"/>
                    </a:lnTo>
                    <a:lnTo>
                      <a:pt x="2910" y="786"/>
                    </a:lnTo>
                    <a:lnTo>
                      <a:pt x="2916" y="786"/>
                    </a:lnTo>
                    <a:lnTo>
                      <a:pt x="2922" y="780"/>
                    </a:lnTo>
                    <a:lnTo>
                      <a:pt x="2916" y="768"/>
                    </a:lnTo>
                    <a:lnTo>
                      <a:pt x="2898" y="750"/>
                    </a:lnTo>
                    <a:lnTo>
                      <a:pt x="2898" y="744"/>
                    </a:lnTo>
                    <a:close/>
                    <a:moveTo>
                      <a:pt x="2868" y="882"/>
                    </a:moveTo>
                    <a:lnTo>
                      <a:pt x="2886" y="882"/>
                    </a:lnTo>
                    <a:lnTo>
                      <a:pt x="2904" y="876"/>
                    </a:lnTo>
                    <a:lnTo>
                      <a:pt x="2910" y="870"/>
                    </a:lnTo>
                    <a:lnTo>
                      <a:pt x="2910" y="864"/>
                    </a:lnTo>
                    <a:lnTo>
                      <a:pt x="2904" y="858"/>
                    </a:lnTo>
                    <a:lnTo>
                      <a:pt x="2880" y="858"/>
                    </a:lnTo>
                    <a:lnTo>
                      <a:pt x="2868" y="870"/>
                    </a:lnTo>
                    <a:lnTo>
                      <a:pt x="2868" y="882"/>
                    </a:lnTo>
                    <a:close/>
                    <a:moveTo>
                      <a:pt x="3276" y="330"/>
                    </a:moveTo>
                    <a:lnTo>
                      <a:pt x="3288" y="330"/>
                    </a:lnTo>
                    <a:lnTo>
                      <a:pt x="3294" y="324"/>
                    </a:lnTo>
                    <a:lnTo>
                      <a:pt x="3300" y="312"/>
                    </a:lnTo>
                    <a:lnTo>
                      <a:pt x="3300" y="306"/>
                    </a:lnTo>
                    <a:lnTo>
                      <a:pt x="3294" y="294"/>
                    </a:lnTo>
                    <a:lnTo>
                      <a:pt x="3288" y="288"/>
                    </a:lnTo>
                    <a:lnTo>
                      <a:pt x="3276" y="288"/>
                    </a:lnTo>
                    <a:lnTo>
                      <a:pt x="3270" y="300"/>
                    </a:lnTo>
                    <a:lnTo>
                      <a:pt x="3264" y="306"/>
                    </a:lnTo>
                    <a:lnTo>
                      <a:pt x="3264" y="324"/>
                    </a:lnTo>
                    <a:lnTo>
                      <a:pt x="3270" y="330"/>
                    </a:lnTo>
                    <a:lnTo>
                      <a:pt x="3276" y="330"/>
                    </a:lnTo>
                    <a:close/>
                    <a:moveTo>
                      <a:pt x="3462" y="228"/>
                    </a:moveTo>
                    <a:lnTo>
                      <a:pt x="3450" y="240"/>
                    </a:lnTo>
                    <a:lnTo>
                      <a:pt x="3450" y="252"/>
                    </a:lnTo>
                    <a:lnTo>
                      <a:pt x="3456" y="258"/>
                    </a:lnTo>
                    <a:lnTo>
                      <a:pt x="3528" y="258"/>
                    </a:lnTo>
                    <a:lnTo>
                      <a:pt x="3546" y="276"/>
                    </a:lnTo>
                    <a:lnTo>
                      <a:pt x="3558" y="282"/>
                    </a:lnTo>
                    <a:lnTo>
                      <a:pt x="3588" y="282"/>
                    </a:lnTo>
                    <a:lnTo>
                      <a:pt x="3612" y="270"/>
                    </a:lnTo>
                    <a:lnTo>
                      <a:pt x="3618" y="264"/>
                    </a:lnTo>
                    <a:lnTo>
                      <a:pt x="3606" y="252"/>
                    </a:lnTo>
                    <a:lnTo>
                      <a:pt x="3636" y="246"/>
                    </a:lnTo>
                    <a:lnTo>
                      <a:pt x="3594" y="210"/>
                    </a:lnTo>
                    <a:lnTo>
                      <a:pt x="3552" y="216"/>
                    </a:lnTo>
                    <a:lnTo>
                      <a:pt x="3534" y="198"/>
                    </a:lnTo>
                    <a:lnTo>
                      <a:pt x="3450" y="198"/>
                    </a:lnTo>
                    <a:lnTo>
                      <a:pt x="3438" y="204"/>
                    </a:lnTo>
                    <a:lnTo>
                      <a:pt x="3426" y="204"/>
                    </a:lnTo>
                    <a:lnTo>
                      <a:pt x="3420" y="210"/>
                    </a:lnTo>
                    <a:lnTo>
                      <a:pt x="3438" y="228"/>
                    </a:lnTo>
                    <a:lnTo>
                      <a:pt x="3462" y="228"/>
                    </a:lnTo>
                    <a:close/>
                    <a:moveTo>
                      <a:pt x="3432" y="1302"/>
                    </a:moveTo>
                    <a:lnTo>
                      <a:pt x="3408" y="1326"/>
                    </a:lnTo>
                    <a:lnTo>
                      <a:pt x="3408" y="1344"/>
                    </a:lnTo>
                    <a:lnTo>
                      <a:pt x="3438" y="1344"/>
                    </a:lnTo>
                    <a:lnTo>
                      <a:pt x="3462" y="1332"/>
                    </a:lnTo>
                    <a:lnTo>
                      <a:pt x="3468" y="1332"/>
                    </a:lnTo>
                    <a:lnTo>
                      <a:pt x="3480" y="1326"/>
                    </a:lnTo>
                    <a:lnTo>
                      <a:pt x="3486" y="1326"/>
                    </a:lnTo>
                    <a:lnTo>
                      <a:pt x="3504" y="1308"/>
                    </a:lnTo>
                    <a:lnTo>
                      <a:pt x="3516" y="1290"/>
                    </a:lnTo>
                    <a:lnTo>
                      <a:pt x="3516" y="1266"/>
                    </a:lnTo>
                    <a:lnTo>
                      <a:pt x="3510" y="1260"/>
                    </a:lnTo>
                    <a:lnTo>
                      <a:pt x="3498" y="1260"/>
                    </a:lnTo>
                    <a:lnTo>
                      <a:pt x="3480" y="1266"/>
                    </a:lnTo>
                    <a:lnTo>
                      <a:pt x="3432" y="1302"/>
                    </a:lnTo>
                    <a:close/>
                    <a:moveTo>
                      <a:pt x="4416" y="1392"/>
                    </a:moveTo>
                    <a:lnTo>
                      <a:pt x="4428" y="1380"/>
                    </a:lnTo>
                    <a:lnTo>
                      <a:pt x="4428" y="1374"/>
                    </a:lnTo>
                    <a:lnTo>
                      <a:pt x="4386" y="1374"/>
                    </a:lnTo>
                    <a:lnTo>
                      <a:pt x="4386" y="1380"/>
                    </a:lnTo>
                    <a:lnTo>
                      <a:pt x="4404" y="1398"/>
                    </a:lnTo>
                    <a:lnTo>
                      <a:pt x="4416" y="1392"/>
                    </a:lnTo>
                    <a:close/>
                    <a:moveTo>
                      <a:pt x="3120" y="2034"/>
                    </a:moveTo>
                    <a:lnTo>
                      <a:pt x="3132" y="2034"/>
                    </a:lnTo>
                    <a:lnTo>
                      <a:pt x="3138" y="2028"/>
                    </a:lnTo>
                    <a:lnTo>
                      <a:pt x="3132" y="2022"/>
                    </a:lnTo>
                    <a:lnTo>
                      <a:pt x="3120" y="2016"/>
                    </a:lnTo>
                    <a:lnTo>
                      <a:pt x="3114" y="2010"/>
                    </a:lnTo>
                    <a:lnTo>
                      <a:pt x="3108" y="2010"/>
                    </a:lnTo>
                    <a:lnTo>
                      <a:pt x="3090" y="2016"/>
                    </a:lnTo>
                    <a:lnTo>
                      <a:pt x="3078" y="2022"/>
                    </a:lnTo>
                    <a:lnTo>
                      <a:pt x="3072" y="2022"/>
                    </a:lnTo>
                    <a:lnTo>
                      <a:pt x="3072" y="2028"/>
                    </a:lnTo>
                    <a:lnTo>
                      <a:pt x="3078" y="2034"/>
                    </a:lnTo>
                    <a:lnTo>
                      <a:pt x="3120" y="2034"/>
                    </a:lnTo>
                    <a:close/>
                    <a:moveTo>
                      <a:pt x="4758" y="996"/>
                    </a:moveTo>
                    <a:lnTo>
                      <a:pt x="4746" y="996"/>
                    </a:lnTo>
                    <a:lnTo>
                      <a:pt x="4734" y="984"/>
                    </a:lnTo>
                    <a:lnTo>
                      <a:pt x="4704" y="1008"/>
                    </a:lnTo>
                    <a:lnTo>
                      <a:pt x="4704" y="978"/>
                    </a:lnTo>
                    <a:lnTo>
                      <a:pt x="4662" y="978"/>
                    </a:lnTo>
                    <a:lnTo>
                      <a:pt x="4668" y="978"/>
                    </a:lnTo>
                    <a:lnTo>
                      <a:pt x="4674" y="972"/>
                    </a:lnTo>
                    <a:lnTo>
                      <a:pt x="4686" y="972"/>
                    </a:lnTo>
                    <a:lnTo>
                      <a:pt x="4698" y="966"/>
                    </a:lnTo>
                    <a:lnTo>
                      <a:pt x="4704" y="954"/>
                    </a:lnTo>
                    <a:lnTo>
                      <a:pt x="4704" y="948"/>
                    </a:lnTo>
                    <a:lnTo>
                      <a:pt x="4698" y="942"/>
                    </a:lnTo>
                    <a:lnTo>
                      <a:pt x="4680" y="942"/>
                    </a:lnTo>
                    <a:lnTo>
                      <a:pt x="4668" y="936"/>
                    </a:lnTo>
                    <a:lnTo>
                      <a:pt x="4650" y="936"/>
                    </a:lnTo>
                    <a:lnTo>
                      <a:pt x="4632" y="930"/>
                    </a:lnTo>
                    <a:lnTo>
                      <a:pt x="4620" y="930"/>
                    </a:lnTo>
                    <a:lnTo>
                      <a:pt x="4614" y="918"/>
                    </a:lnTo>
                    <a:lnTo>
                      <a:pt x="4566" y="912"/>
                    </a:lnTo>
                    <a:lnTo>
                      <a:pt x="4500" y="870"/>
                    </a:lnTo>
                    <a:lnTo>
                      <a:pt x="4566" y="864"/>
                    </a:lnTo>
                    <a:lnTo>
                      <a:pt x="4536" y="840"/>
                    </a:lnTo>
                    <a:lnTo>
                      <a:pt x="4542" y="840"/>
                    </a:lnTo>
                    <a:lnTo>
                      <a:pt x="4548" y="834"/>
                    </a:lnTo>
                    <a:lnTo>
                      <a:pt x="4584" y="834"/>
                    </a:lnTo>
                    <a:lnTo>
                      <a:pt x="4596" y="840"/>
                    </a:lnTo>
                    <a:lnTo>
                      <a:pt x="4638" y="840"/>
                    </a:lnTo>
                    <a:lnTo>
                      <a:pt x="4638" y="834"/>
                    </a:lnTo>
                    <a:lnTo>
                      <a:pt x="4632" y="828"/>
                    </a:lnTo>
                    <a:lnTo>
                      <a:pt x="4614" y="822"/>
                    </a:lnTo>
                    <a:lnTo>
                      <a:pt x="4596" y="822"/>
                    </a:lnTo>
                    <a:lnTo>
                      <a:pt x="4578" y="816"/>
                    </a:lnTo>
                    <a:lnTo>
                      <a:pt x="4518" y="816"/>
                    </a:lnTo>
                    <a:lnTo>
                      <a:pt x="4536" y="816"/>
                    </a:lnTo>
                    <a:lnTo>
                      <a:pt x="4620" y="804"/>
                    </a:lnTo>
                    <a:lnTo>
                      <a:pt x="4638" y="798"/>
                    </a:lnTo>
                    <a:lnTo>
                      <a:pt x="4638" y="792"/>
                    </a:lnTo>
                    <a:lnTo>
                      <a:pt x="4632" y="792"/>
                    </a:lnTo>
                    <a:lnTo>
                      <a:pt x="4626" y="786"/>
                    </a:lnTo>
                    <a:lnTo>
                      <a:pt x="4608" y="786"/>
                    </a:lnTo>
                    <a:lnTo>
                      <a:pt x="4500" y="798"/>
                    </a:lnTo>
                    <a:lnTo>
                      <a:pt x="4560" y="762"/>
                    </a:lnTo>
                    <a:lnTo>
                      <a:pt x="4620" y="762"/>
                    </a:lnTo>
                    <a:lnTo>
                      <a:pt x="4626" y="756"/>
                    </a:lnTo>
                    <a:lnTo>
                      <a:pt x="4620" y="750"/>
                    </a:lnTo>
                    <a:lnTo>
                      <a:pt x="4584" y="738"/>
                    </a:lnTo>
                    <a:lnTo>
                      <a:pt x="4572" y="732"/>
                    </a:lnTo>
                    <a:lnTo>
                      <a:pt x="4554" y="732"/>
                    </a:lnTo>
                    <a:lnTo>
                      <a:pt x="4518" y="750"/>
                    </a:lnTo>
                    <a:lnTo>
                      <a:pt x="4500" y="744"/>
                    </a:lnTo>
                    <a:lnTo>
                      <a:pt x="4458" y="774"/>
                    </a:lnTo>
                    <a:lnTo>
                      <a:pt x="4464" y="756"/>
                    </a:lnTo>
                    <a:lnTo>
                      <a:pt x="4440" y="774"/>
                    </a:lnTo>
                    <a:lnTo>
                      <a:pt x="4464" y="744"/>
                    </a:lnTo>
                    <a:lnTo>
                      <a:pt x="4500" y="744"/>
                    </a:lnTo>
                    <a:lnTo>
                      <a:pt x="4506" y="738"/>
                    </a:lnTo>
                    <a:lnTo>
                      <a:pt x="4518" y="714"/>
                    </a:lnTo>
                    <a:lnTo>
                      <a:pt x="4518" y="708"/>
                    </a:lnTo>
                    <a:lnTo>
                      <a:pt x="4512" y="702"/>
                    </a:lnTo>
                    <a:lnTo>
                      <a:pt x="4506" y="708"/>
                    </a:lnTo>
                    <a:lnTo>
                      <a:pt x="4494" y="714"/>
                    </a:lnTo>
                    <a:lnTo>
                      <a:pt x="4488" y="726"/>
                    </a:lnTo>
                    <a:lnTo>
                      <a:pt x="4452" y="726"/>
                    </a:lnTo>
                    <a:lnTo>
                      <a:pt x="4428" y="738"/>
                    </a:lnTo>
                    <a:lnTo>
                      <a:pt x="4452" y="708"/>
                    </a:lnTo>
                    <a:lnTo>
                      <a:pt x="4482" y="708"/>
                    </a:lnTo>
                    <a:lnTo>
                      <a:pt x="4494" y="702"/>
                    </a:lnTo>
                    <a:lnTo>
                      <a:pt x="4500" y="702"/>
                    </a:lnTo>
                    <a:lnTo>
                      <a:pt x="4506" y="696"/>
                    </a:lnTo>
                    <a:lnTo>
                      <a:pt x="4506" y="690"/>
                    </a:lnTo>
                    <a:lnTo>
                      <a:pt x="4500" y="684"/>
                    </a:lnTo>
                    <a:lnTo>
                      <a:pt x="4458" y="684"/>
                    </a:lnTo>
                    <a:lnTo>
                      <a:pt x="4446" y="690"/>
                    </a:lnTo>
                    <a:lnTo>
                      <a:pt x="4428" y="696"/>
                    </a:lnTo>
                    <a:lnTo>
                      <a:pt x="4422" y="702"/>
                    </a:lnTo>
                    <a:lnTo>
                      <a:pt x="4416" y="702"/>
                    </a:lnTo>
                    <a:lnTo>
                      <a:pt x="4404" y="684"/>
                    </a:lnTo>
                    <a:lnTo>
                      <a:pt x="4380" y="702"/>
                    </a:lnTo>
                    <a:lnTo>
                      <a:pt x="4398" y="672"/>
                    </a:lnTo>
                    <a:lnTo>
                      <a:pt x="4344" y="696"/>
                    </a:lnTo>
                    <a:lnTo>
                      <a:pt x="4344" y="672"/>
                    </a:lnTo>
                    <a:lnTo>
                      <a:pt x="4350" y="672"/>
                    </a:lnTo>
                    <a:lnTo>
                      <a:pt x="4356" y="666"/>
                    </a:lnTo>
                    <a:lnTo>
                      <a:pt x="4368" y="666"/>
                    </a:lnTo>
                    <a:lnTo>
                      <a:pt x="4386" y="660"/>
                    </a:lnTo>
                    <a:lnTo>
                      <a:pt x="4392" y="660"/>
                    </a:lnTo>
                    <a:lnTo>
                      <a:pt x="4398" y="654"/>
                    </a:lnTo>
                    <a:lnTo>
                      <a:pt x="4356" y="654"/>
                    </a:lnTo>
                    <a:lnTo>
                      <a:pt x="4338" y="660"/>
                    </a:lnTo>
                    <a:lnTo>
                      <a:pt x="4326" y="660"/>
                    </a:lnTo>
                    <a:lnTo>
                      <a:pt x="4320" y="648"/>
                    </a:lnTo>
                    <a:lnTo>
                      <a:pt x="4332" y="648"/>
                    </a:lnTo>
                    <a:lnTo>
                      <a:pt x="4356" y="636"/>
                    </a:lnTo>
                    <a:lnTo>
                      <a:pt x="4368" y="636"/>
                    </a:lnTo>
                    <a:lnTo>
                      <a:pt x="4380" y="630"/>
                    </a:lnTo>
                    <a:lnTo>
                      <a:pt x="4386" y="624"/>
                    </a:lnTo>
                    <a:lnTo>
                      <a:pt x="4368" y="618"/>
                    </a:lnTo>
                    <a:lnTo>
                      <a:pt x="4326" y="612"/>
                    </a:lnTo>
                    <a:lnTo>
                      <a:pt x="4290" y="612"/>
                    </a:lnTo>
                    <a:lnTo>
                      <a:pt x="4266" y="606"/>
                    </a:lnTo>
                    <a:lnTo>
                      <a:pt x="4236" y="606"/>
                    </a:lnTo>
                    <a:lnTo>
                      <a:pt x="4230" y="612"/>
                    </a:lnTo>
                    <a:lnTo>
                      <a:pt x="4230" y="618"/>
                    </a:lnTo>
                    <a:lnTo>
                      <a:pt x="4236" y="624"/>
                    </a:lnTo>
                    <a:lnTo>
                      <a:pt x="4242" y="636"/>
                    </a:lnTo>
                    <a:lnTo>
                      <a:pt x="4206" y="630"/>
                    </a:lnTo>
                    <a:lnTo>
                      <a:pt x="4212" y="660"/>
                    </a:lnTo>
                    <a:lnTo>
                      <a:pt x="4194" y="636"/>
                    </a:lnTo>
                    <a:lnTo>
                      <a:pt x="4152" y="660"/>
                    </a:lnTo>
                    <a:lnTo>
                      <a:pt x="4158" y="654"/>
                    </a:lnTo>
                    <a:lnTo>
                      <a:pt x="4158" y="636"/>
                    </a:lnTo>
                    <a:lnTo>
                      <a:pt x="4152" y="630"/>
                    </a:lnTo>
                    <a:lnTo>
                      <a:pt x="4140" y="630"/>
                    </a:lnTo>
                    <a:lnTo>
                      <a:pt x="4122" y="636"/>
                    </a:lnTo>
                    <a:lnTo>
                      <a:pt x="4110" y="642"/>
                    </a:lnTo>
                    <a:lnTo>
                      <a:pt x="4098" y="642"/>
                    </a:lnTo>
                    <a:lnTo>
                      <a:pt x="4086" y="648"/>
                    </a:lnTo>
                    <a:lnTo>
                      <a:pt x="4080" y="654"/>
                    </a:lnTo>
                    <a:lnTo>
                      <a:pt x="4074" y="654"/>
                    </a:lnTo>
                    <a:lnTo>
                      <a:pt x="4092" y="618"/>
                    </a:lnTo>
                    <a:lnTo>
                      <a:pt x="4110" y="618"/>
                    </a:lnTo>
                    <a:lnTo>
                      <a:pt x="4122" y="612"/>
                    </a:lnTo>
                    <a:lnTo>
                      <a:pt x="4134" y="612"/>
                    </a:lnTo>
                    <a:lnTo>
                      <a:pt x="4146" y="606"/>
                    </a:lnTo>
                    <a:lnTo>
                      <a:pt x="4152" y="600"/>
                    </a:lnTo>
                    <a:lnTo>
                      <a:pt x="4152" y="594"/>
                    </a:lnTo>
                    <a:lnTo>
                      <a:pt x="4146" y="582"/>
                    </a:lnTo>
                    <a:lnTo>
                      <a:pt x="4134" y="570"/>
                    </a:lnTo>
                    <a:lnTo>
                      <a:pt x="4152" y="552"/>
                    </a:lnTo>
                    <a:lnTo>
                      <a:pt x="4152" y="540"/>
                    </a:lnTo>
                    <a:lnTo>
                      <a:pt x="4050" y="540"/>
                    </a:lnTo>
                    <a:lnTo>
                      <a:pt x="4026" y="558"/>
                    </a:lnTo>
                    <a:lnTo>
                      <a:pt x="3942" y="558"/>
                    </a:lnTo>
                    <a:lnTo>
                      <a:pt x="3948" y="576"/>
                    </a:lnTo>
                    <a:lnTo>
                      <a:pt x="3978" y="588"/>
                    </a:lnTo>
                    <a:lnTo>
                      <a:pt x="3936" y="576"/>
                    </a:lnTo>
                    <a:lnTo>
                      <a:pt x="3948" y="600"/>
                    </a:lnTo>
                    <a:lnTo>
                      <a:pt x="3936" y="594"/>
                    </a:lnTo>
                    <a:lnTo>
                      <a:pt x="3930" y="594"/>
                    </a:lnTo>
                    <a:lnTo>
                      <a:pt x="3918" y="588"/>
                    </a:lnTo>
                    <a:lnTo>
                      <a:pt x="3894" y="588"/>
                    </a:lnTo>
                    <a:lnTo>
                      <a:pt x="3882" y="594"/>
                    </a:lnTo>
                    <a:lnTo>
                      <a:pt x="3876" y="606"/>
                    </a:lnTo>
                    <a:lnTo>
                      <a:pt x="3882" y="612"/>
                    </a:lnTo>
                    <a:lnTo>
                      <a:pt x="3888" y="624"/>
                    </a:lnTo>
                    <a:lnTo>
                      <a:pt x="3894" y="630"/>
                    </a:lnTo>
                    <a:lnTo>
                      <a:pt x="3900" y="660"/>
                    </a:lnTo>
                    <a:lnTo>
                      <a:pt x="3894" y="660"/>
                    </a:lnTo>
                    <a:lnTo>
                      <a:pt x="3888" y="654"/>
                    </a:lnTo>
                    <a:lnTo>
                      <a:pt x="3864" y="642"/>
                    </a:lnTo>
                    <a:lnTo>
                      <a:pt x="3852" y="642"/>
                    </a:lnTo>
                    <a:lnTo>
                      <a:pt x="3828" y="666"/>
                    </a:lnTo>
                    <a:lnTo>
                      <a:pt x="3828" y="678"/>
                    </a:lnTo>
                    <a:lnTo>
                      <a:pt x="3846" y="678"/>
                    </a:lnTo>
                    <a:lnTo>
                      <a:pt x="3858" y="690"/>
                    </a:lnTo>
                    <a:lnTo>
                      <a:pt x="3810" y="714"/>
                    </a:lnTo>
                    <a:lnTo>
                      <a:pt x="3750" y="720"/>
                    </a:lnTo>
                    <a:lnTo>
                      <a:pt x="3762" y="720"/>
                    </a:lnTo>
                    <a:lnTo>
                      <a:pt x="3798" y="702"/>
                    </a:lnTo>
                    <a:lnTo>
                      <a:pt x="3810" y="690"/>
                    </a:lnTo>
                    <a:lnTo>
                      <a:pt x="3810" y="684"/>
                    </a:lnTo>
                    <a:lnTo>
                      <a:pt x="3804" y="684"/>
                    </a:lnTo>
                    <a:lnTo>
                      <a:pt x="3792" y="672"/>
                    </a:lnTo>
                    <a:lnTo>
                      <a:pt x="3786" y="672"/>
                    </a:lnTo>
                    <a:lnTo>
                      <a:pt x="3786" y="660"/>
                    </a:lnTo>
                    <a:lnTo>
                      <a:pt x="3804" y="642"/>
                    </a:lnTo>
                    <a:lnTo>
                      <a:pt x="3816" y="636"/>
                    </a:lnTo>
                    <a:lnTo>
                      <a:pt x="3828" y="636"/>
                    </a:lnTo>
                    <a:lnTo>
                      <a:pt x="3828" y="606"/>
                    </a:lnTo>
                    <a:lnTo>
                      <a:pt x="3840" y="600"/>
                    </a:lnTo>
                    <a:lnTo>
                      <a:pt x="3858" y="582"/>
                    </a:lnTo>
                    <a:lnTo>
                      <a:pt x="3876" y="576"/>
                    </a:lnTo>
                    <a:lnTo>
                      <a:pt x="3882" y="570"/>
                    </a:lnTo>
                    <a:lnTo>
                      <a:pt x="3894" y="564"/>
                    </a:lnTo>
                    <a:lnTo>
                      <a:pt x="3906" y="564"/>
                    </a:lnTo>
                    <a:lnTo>
                      <a:pt x="3918" y="558"/>
                    </a:lnTo>
                    <a:lnTo>
                      <a:pt x="3936" y="552"/>
                    </a:lnTo>
                    <a:lnTo>
                      <a:pt x="3954" y="552"/>
                    </a:lnTo>
                    <a:lnTo>
                      <a:pt x="3966" y="546"/>
                    </a:lnTo>
                    <a:lnTo>
                      <a:pt x="3972" y="540"/>
                    </a:lnTo>
                    <a:lnTo>
                      <a:pt x="3942" y="534"/>
                    </a:lnTo>
                    <a:lnTo>
                      <a:pt x="3852" y="534"/>
                    </a:lnTo>
                    <a:lnTo>
                      <a:pt x="3822" y="540"/>
                    </a:lnTo>
                    <a:lnTo>
                      <a:pt x="3786" y="558"/>
                    </a:lnTo>
                    <a:lnTo>
                      <a:pt x="3744" y="576"/>
                    </a:lnTo>
                    <a:lnTo>
                      <a:pt x="3720" y="594"/>
                    </a:lnTo>
                    <a:lnTo>
                      <a:pt x="3708" y="600"/>
                    </a:lnTo>
                    <a:lnTo>
                      <a:pt x="3702" y="600"/>
                    </a:lnTo>
                    <a:lnTo>
                      <a:pt x="3696" y="606"/>
                    </a:lnTo>
                    <a:lnTo>
                      <a:pt x="3684" y="606"/>
                    </a:lnTo>
                    <a:lnTo>
                      <a:pt x="3660" y="618"/>
                    </a:lnTo>
                    <a:lnTo>
                      <a:pt x="3654" y="618"/>
                    </a:lnTo>
                    <a:lnTo>
                      <a:pt x="3642" y="624"/>
                    </a:lnTo>
                    <a:lnTo>
                      <a:pt x="3630" y="636"/>
                    </a:lnTo>
                    <a:lnTo>
                      <a:pt x="3618" y="642"/>
                    </a:lnTo>
                    <a:lnTo>
                      <a:pt x="3600" y="660"/>
                    </a:lnTo>
                    <a:lnTo>
                      <a:pt x="3588" y="666"/>
                    </a:lnTo>
                    <a:lnTo>
                      <a:pt x="3582" y="678"/>
                    </a:lnTo>
                    <a:lnTo>
                      <a:pt x="3582" y="684"/>
                    </a:lnTo>
                    <a:lnTo>
                      <a:pt x="3588" y="690"/>
                    </a:lnTo>
                    <a:lnTo>
                      <a:pt x="3612" y="690"/>
                    </a:lnTo>
                    <a:lnTo>
                      <a:pt x="3648" y="696"/>
                    </a:lnTo>
                    <a:lnTo>
                      <a:pt x="3672" y="696"/>
                    </a:lnTo>
                    <a:lnTo>
                      <a:pt x="3684" y="708"/>
                    </a:lnTo>
                    <a:lnTo>
                      <a:pt x="3666" y="714"/>
                    </a:lnTo>
                    <a:lnTo>
                      <a:pt x="3594" y="726"/>
                    </a:lnTo>
                    <a:lnTo>
                      <a:pt x="3570" y="732"/>
                    </a:lnTo>
                    <a:lnTo>
                      <a:pt x="3576" y="738"/>
                    </a:lnTo>
                    <a:lnTo>
                      <a:pt x="3594" y="750"/>
                    </a:lnTo>
                    <a:lnTo>
                      <a:pt x="3630" y="762"/>
                    </a:lnTo>
                    <a:lnTo>
                      <a:pt x="3642" y="768"/>
                    </a:lnTo>
                    <a:lnTo>
                      <a:pt x="3648" y="768"/>
                    </a:lnTo>
                    <a:lnTo>
                      <a:pt x="3690" y="750"/>
                    </a:lnTo>
                    <a:lnTo>
                      <a:pt x="3690" y="762"/>
                    </a:lnTo>
                    <a:lnTo>
                      <a:pt x="3702" y="774"/>
                    </a:lnTo>
                    <a:lnTo>
                      <a:pt x="3744" y="774"/>
                    </a:lnTo>
                    <a:lnTo>
                      <a:pt x="3786" y="780"/>
                    </a:lnTo>
                    <a:lnTo>
                      <a:pt x="3834" y="786"/>
                    </a:lnTo>
                    <a:lnTo>
                      <a:pt x="3876" y="792"/>
                    </a:lnTo>
                    <a:lnTo>
                      <a:pt x="3894" y="792"/>
                    </a:lnTo>
                    <a:lnTo>
                      <a:pt x="3900" y="786"/>
                    </a:lnTo>
                    <a:lnTo>
                      <a:pt x="3894" y="780"/>
                    </a:lnTo>
                    <a:lnTo>
                      <a:pt x="3882" y="774"/>
                    </a:lnTo>
                    <a:lnTo>
                      <a:pt x="3876" y="768"/>
                    </a:lnTo>
                    <a:lnTo>
                      <a:pt x="3894" y="768"/>
                    </a:lnTo>
                    <a:lnTo>
                      <a:pt x="3930" y="774"/>
                    </a:lnTo>
                    <a:lnTo>
                      <a:pt x="3966" y="774"/>
                    </a:lnTo>
                    <a:lnTo>
                      <a:pt x="3990" y="780"/>
                    </a:lnTo>
                    <a:lnTo>
                      <a:pt x="4002" y="780"/>
                    </a:lnTo>
                    <a:lnTo>
                      <a:pt x="4020" y="786"/>
                    </a:lnTo>
                    <a:lnTo>
                      <a:pt x="4032" y="792"/>
                    </a:lnTo>
                    <a:lnTo>
                      <a:pt x="4050" y="792"/>
                    </a:lnTo>
                    <a:lnTo>
                      <a:pt x="4062" y="786"/>
                    </a:lnTo>
                    <a:lnTo>
                      <a:pt x="4062" y="774"/>
                    </a:lnTo>
                    <a:lnTo>
                      <a:pt x="4056" y="768"/>
                    </a:lnTo>
                    <a:lnTo>
                      <a:pt x="4050" y="756"/>
                    </a:lnTo>
                    <a:lnTo>
                      <a:pt x="4044" y="750"/>
                    </a:lnTo>
                    <a:lnTo>
                      <a:pt x="4092" y="738"/>
                    </a:lnTo>
                    <a:lnTo>
                      <a:pt x="4092" y="744"/>
                    </a:lnTo>
                    <a:lnTo>
                      <a:pt x="4098" y="750"/>
                    </a:lnTo>
                    <a:lnTo>
                      <a:pt x="4104" y="762"/>
                    </a:lnTo>
                    <a:lnTo>
                      <a:pt x="4104" y="768"/>
                    </a:lnTo>
                    <a:lnTo>
                      <a:pt x="4110" y="774"/>
                    </a:lnTo>
                    <a:lnTo>
                      <a:pt x="4116" y="774"/>
                    </a:lnTo>
                    <a:lnTo>
                      <a:pt x="4122" y="780"/>
                    </a:lnTo>
                    <a:lnTo>
                      <a:pt x="4134" y="786"/>
                    </a:lnTo>
                    <a:lnTo>
                      <a:pt x="4140" y="792"/>
                    </a:lnTo>
                    <a:lnTo>
                      <a:pt x="4170" y="786"/>
                    </a:lnTo>
                    <a:lnTo>
                      <a:pt x="4170" y="792"/>
                    </a:lnTo>
                    <a:lnTo>
                      <a:pt x="4164" y="798"/>
                    </a:lnTo>
                    <a:lnTo>
                      <a:pt x="4164" y="816"/>
                    </a:lnTo>
                    <a:lnTo>
                      <a:pt x="4170" y="816"/>
                    </a:lnTo>
                    <a:lnTo>
                      <a:pt x="4182" y="822"/>
                    </a:lnTo>
                    <a:lnTo>
                      <a:pt x="4200" y="822"/>
                    </a:lnTo>
                    <a:lnTo>
                      <a:pt x="4206" y="828"/>
                    </a:lnTo>
                    <a:lnTo>
                      <a:pt x="4212" y="828"/>
                    </a:lnTo>
                    <a:lnTo>
                      <a:pt x="4194" y="846"/>
                    </a:lnTo>
                    <a:lnTo>
                      <a:pt x="4194" y="858"/>
                    </a:lnTo>
                    <a:lnTo>
                      <a:pt x="4230" y="858"/>
                    </a:lnTo>
                    <a:lnTo>
                      <a:pt x="4224" y="882"/>
                    </a:lnTo>
                    <a:lnTo>
                      <a:pt x="4236" y="882"/>
                    </a:lnTo>
                    <a:lnTo>
                      <a:pt x="4248" y="888"/>
                    </a:lnTo>
                    <a:lnTo>
                      <a:pt x="4254" y="888"/>
                    </a:lnTo>
                    <a:lnTo>
                      <a:pt x="4278" y="900"/>
                    </a:lnTo>
                    <a:lnTo>
                      <a:pt x="4278" y="924"/>
                    </a:lnTo>
                    <a:lnTo>
                      <a:pt x="4266" y="948"/>
                    </a:lnTo>
                    <a:lnTo>
                      <a:pt x="4254" y="966"/>
                    </a:lnTo>
                    <a:lnTo>
                      <a:pt x="4248" y="978"/>
                    </a:lnTo>
                    <a:lnTo>
                      <a:pt x="4236" y="990"/>
                    </a:lnTo>
                    <a:lnTo>
                      <a:pt x="4218" y="996"/>
                    </a:lnTo>
                    <a:lnTo>
                      <a:pt x="4182" y="1014"/>
                    </a:lnTo>
                    <a:lnTo>
                      <a:pt x="4140" y="1026"/>
                    </a:lnTo>
                    <a:lnTo>
                      <a:pt x="4092" y="1050"/>
                    </a:lnTo>
                    <a:lnTo>
                      <a:pt x="4098" y="1056"/>
                    </a:lnTo>
                    <a:lnTo>
                      <a:pt x="4110" y="1062"/>
                    </a:lnTo>
                    <a:lnTo>
                      <a:pt x="4122" y="1074"/>
                    </a:lnTo>
                    <a:lnTo>
                      <a:pt x="4122" y="1080"/>
                    </a:lnTo>
                    <a:lnTo>
                      <a:pt x="4116" y="1086"/>
                    </a:lnTo>
                    <a:lnTo>
                      <a:pt x="4080" y="1098"/>
                    </a:lnTo>
                    <a:lnTo>
                      <a:pt x="4062" y="1098"/>
                    </a:lnTo>
                    <a:lnTo>
                      <a:pt x="3984" y="1110"/>
                    </a:lnTo>
                    <a:lnTo>
                      <a:pt x="3978" y="1128"/>
                    </a:lnTo>
                    <a:lnTo>
                      <a:pt x="3960" y="1110"/>
                    </a:lnTo>
                    <a:lnTo>
                      <a:pt x="3954" y="1110"/>
                    </a:lnTo>
                    <a:lnTo>
                      <a:pt x="3948" y="1104"/>
                    </a:lnTo>
                    <a:lnTo>
                      <a:pt x="3930" y="1104"/>
                    </a:lnTo>
                    <a:lnTo>
                      <a:pt x="3918" y="1098"/>
                    </a:lnTo>
                    <a:lnTo>
                      <a:pt x="3900" y="1098"/>
                    </a:lnTo>
                    <a:lnTo>
                      <a:pt x="3888" y="1104"/>
                    </a:lnTo>
                    <a:lnTo>
                      <a:pt x="3882" y="1110"/>
                    </a:lnTo>
                    <a:lnTo>
                      <a:pt x="3882" y="1122"/>
                    </a:lnTo>
                    <a:lnTo>
                      <a:pt x="3870" y="1122"/>
                    </a:lnTo>
                    <a:lnTo>
                      <a:pt x="3858" y="1128"/>
                    </a:lnTo>
                    <a:lnTo>
                      <a:pt x="3840" y="1134"/>
                    </a:lnTo>
                    <a:lnTo>
                      <a:pt x="3828" y="1140"/>
                    </a:lnTo>
                    <a:lnTo>
                      <a:pt x="3822" y="1146"/>
                    </a:lnTo>
                    <a:lnTo>
                      <a:pt x="3816" y="1158"/>
                    </a:lnTo>
                    <a:lnTo>
                      <a:pt x="3816" y="1170"/>
                    </a:lnTo>
                    <a:lnTo>
                      <a:pt x="3822" y="1182"/>
                    </a:lnTo>
                    <a:lnTo>
                      <a:pt x="3834" y="1188"/>
                    </a:lnTo>
                    <a:lnTo>
                      <a:pt x="3864" y="1188"/>
                    </a:lnTo>
                    <a:lnTo>
                      <a:pt x="3876" y="1182"/>
                    </a:lnTo>
                    <a:lnTo>
                      <a:pt x="3894" y="1182"/>
                    </a:lnTo>
                    <a:lnTo>
                      <a:pt x="3906" y="1176"/>
                    </a:lnTo>
                    <a:lnTo>
                      <a:pt x="3924" y="1170"/>
                    </a:lnTo>
                    <a:lnTo>
                      <a:pt x="3936" y="1164"/>
                    </a:lnTo>
                    <a:lnTo>
                      <a:pt x="3966" y="1164"/>
                    </a:lnTo>
                    <a:lnTo>
                      <a:pt x="3978" y="1176"/>
                    </a:lnTo>
                    <a:lnTo>
                      <a:pt x="3996" y="1176"/>
                    </a:lnTo>
                    <a:lnTo>
                      <a:pt x="4002" y="1170"/>
                    </a:lnTo>
                    <a:lnTo>
                      <a:pt x="4002" y="1152"/>
                    </a:lnTo>
                    <a:lnTo>
                      <a:pt x="4026" y="1128"/>
                    </a:lnTo>
                    <a:lnTo>
                      <a:pt x="4014" y="1140"/>
                    </a:lnTo>
                    <a:lnTo>
                      <a:pt x="4014" y="1146"/>
                    </a:lnTo>
                    <a:lnTo>
                      <a:pt x="4020" y="1152"/>
                    </a:lnTo>
                    <a:lnTo>
                      <a:pt x="4086" y="1152"/>
                    </a:lnTo>
                    <a:lnTo>
                      <a:pt x="4080" y="1158"/>
                    </a:lnTo>
                    <a:lnTo>
                      <a:pt x="4068" y="1164"/>
                    </a:lnTo>
                    <a:lnTo>
                      <a:pt x="4062" y="1170"/>
                    </a:lnTo>
                    <a:lnTo>
                      <a:pt x="4062" y="1176"/>
                    </a:lnTo>
                    <a:lnTo>
                      <a:pt x="4068" y="1182"/>
                    </a:lnTo>
                    <a:lnTo>
                      <a:pt x="4080" y="1182"/>
                    </a:lnTo>
                    <a:lnTo>
                      <a:pt x="4086" y="1188"/>
                    </a:lnTo>
                    <a:lnTo>
                      <a:pt x="4098" y="1188"/>
                    </a:lnTo>
                    <a:lnTo>
                      <a:pt x="4086" y="1200"/>
                    </a:lnTo>
                    <a:lnTo>
                      <a:pt x="4086" y="1206"/>
                    </a:lnTo>
                    <a:lnTo>
                      <a:pt x="4092" y="1212"/>
                    </a:lnTo>
                    <a:lnTo>
                      <a:pt x="4116" y="1224"/>
                    </a:lnTo>
                    <a:lnTo>
                      <a:pt x="4146" y="1224"/>
                    </a:lnTo>
                    <a:lnTo>
                      <a:pt x="4098" y="1242"/>
                    </a:lnTo>
                    <a:lnTo>
                      <a:pt x="4098" y="1248"/>
                    </a:lnTo>
                    <a:lnTo>
                      <a:pt x="4110" y="1260"/>
                    </a:lnTo>
                    <a:lnTo>
                      <a:pt x="4110" y="1266"/>
                    </a:lnTo>
                    <a:lnTo>
                      <a:pt x="4116" y="1272"/>
                    </a:lnTo>
                    <a:lnTo>
                      <a:pt x="4122" y="1266"/>
                    </a:lnTo>
                    <a:lnTo>
                      <a:pt x="4128" y="1266"/>
                    </a:lnTo>
                    <a:lnTo>
                      <a:pt x="4140" y="1260"/>
                    </a:lnTo>
                    <a:lnTo>
                      <a:pt x="4146" y="1272"/>
                    </a:lnTo>
                    <a:lnTo>
                      <a:pt x="4158" y="1284"/>
                    </a:lnTo>
                    <a:lnTo>
                      <a:pt x="4182" y="1284"/>
                    </a:lnTo>
                    <a:lnTo>
                      <a:pt x="4194" y="1290"/>
                    </a:lnTo>
                    <a:lnTo>
                      <a:pt x="4206" y="1290"/>
                    </a:lnTo>
                    <a:lnTo>
                      <a:pt x="4206" y="1308"/>
                    </a:lnTo>
                    <a:lnTo>
                      <a:pt x="4212" y="1314"/>
                    </a:lnTo>
                    <a:lnTo>
                      <a:pt x="4224" y="1320"/>
                    </a:lnTo>
                    <a:lnTo>
                      <a:pt x="4272" y="1320"/>
                    </a:lnTo>
                    <a:lnTo>
                      <a:pt x="4290" y="1326"/>
                    </a:lnTo>
                    <a:lnTo>
                      <a:pt x="4350" y="1356"/>
                    </a:lnTo>
                    <a:lnTo>
                      <a:pt x="4356" y="1362"/>
                    </a:lnTo>
                    <a:lnTo>
                      <a:pt x="4362" y="1362"/>
                    </a:lnTo>
                    <a:lnTo>
                      <a:pt x="4362" y="1356"/>
                    </a:lnTo>
                    <a:lnTo>
                      <a:pt x="4368" y="1350"/>
                    </a:lnTo>
                    <a:lnTo>
                      <a:pt x="4368" y="1320"/>
                    </a:lnTo>
                    <a:lnTo>
                      <a:pt x="4362" y="1308"/>
                    </a:lnTo>
                    <a:lnTo>
                      <a:pt x="4350" y="1296"/>
                    </a:lnTo>
                    <a:lnTo>
                      <a:pt x="4338" y="1290"/>
                    </a:lnTo>
                    <a:lnTo>
                      <a:pt x="4320" y="1272"/>
                    </a:lnTo>
                    <a:lnTo>
                      <a:pt x="4314" y="1272"/>
                    </a:lnTo>
                    <a:lnTo>
                      <a:pt x="4308" y="1260"/>
                    </a:lnTo>
                    <a:lnTo>
                      <a:pt x="4302" y="1254"/>
                    </a:lnTo>
                    <a:lnTo>
                      <a:pt x="4290" y="1230"/>
                    </a:lnTo>
                    <a:lnTo>
                      <a:pt x="4290" y="1224"/>
                    </a:lnTo>
                    <a:lnTo>
                      <a:pt x="4308" y="1224"/>
                    </a:lnTo>
                    <a:lnTo>
                      <a:pt x="4314" y="1230"/>
                    </a:lnTo>
                    <a:lnTo>
                      <a:pt x="4326" y="1236"/>
                    </a:lnTo>
                    <a:lnTo>
                      <a:pt x="4332" y="1242"/>
                    </a:lnTo>
                    <a:lnTo>
                      <a:pt x="4332" y="1212"/>
                    </a:lnTo>
                    <a:lnTo>
                      <a:pt x="4332" y="1218"/>
                    </a:lnTo>
                    <a:lnTo>
                      <a:pt x="4344" y="1230"/>
                    </a:lnTo>
                    <a:lnTo>
                      <a:pt x="4350" y="1242"/>
                    </a:lnTo>
                    <a:lnTo>
                      <a:pt x="4362" y="1254"/>
                    </a:lnTo>
                    <a:lnTo>
                      <a:pt x="4374" y="1254"/>
                    </a:lnTo>
                    <a:lnTo>
                      <a:pt x="4386" y="1248"/>
                    </a:lnTo>
                    <a:lnTo>
                      <a:pt x="4398" y="1248"/>
                    </a:lnTo>
                    <a:lnTo>
                      <a:pt x="4398" y="1272"/>
                    </a:lnTo>
                    <a:lnTo>
                      <a:pt x="4404" y="1278"/>
                    </a:lnTo>
                    <a:lnTo>
                      <a:pt x="4416" y="1278"/>
                    </a:lnTo>
                    <a:lnTo>
                      <a:pt x="4428" y="1290"/>
                    </a:lnTo>
                    <a:lnTo>
                      <a:pt x="4452" y="1272"/>
                    </a:lnTo>
                    <a:lnTo>
                      <a:pt x="4464" y="1284"/>
                    </a:lnTo>
                    <a:lnTo>
                      <a:pt x="4470" y="1284"/>
                    </a:lnTo>
                    <a:lnTo>
                      <a:pt x="4476" y="1278"/>
                    </a:lnTo>
                    <a:lnTo>
                      <a:pt x="4476" y="1260"/>
                    </a:lnTo>
                    <a:lnTo>
                      <a:pt x="4470" y="1254"/>
                    </a:lnTo>
                    <a:lnTo>
                      <a:pt x="4488" y="1212"/>
                    </a:lnTo>
                    <a:lnTo>
                      <a:pt x="4488" y="1236"/>
                    </a:lnTo>
                    <a:lnTo>
                      <a:pt x="4500" y="1248"/>
                    </a:lnTo>
                    <a:lnTo>
                      <a:pt x="4512" y="1236"/>
                    </a:lnTo>
                    <a:lnTo>
                      <a:pt x="4518" y="1218"/>
                    </a:lnTo>
                    <a:lnTo>
                      <a:pt x="4518" y="1206"/>
                    </a:lnTo>
                    <a:lnTo>
                      <a:pt x="4494" y="1182"/>
                    </a:lnTo>
                    <a:lnTo>
                      <a:pt x="4518" y="1176"/>
                    </a:lnTo>
                    <a:lnTo>
                      <a:pt x="4500" y="1164"/>
                    </a:lnTo>
                    <a:lnTo>
                      <a:pt x="4500" y="1146"/>
                    </a:lnTo>
                    <a:lnTo>
                      <a:pt x="4470" y="1146"/>
                    </a:lnTo>
                    <a:lnTo>
                      <a:pt x="4470" y="1134"/>
                    </a:lnTo>
                    <a:lnTo>
                      <a:pt x="4446" y="1134"/>
                    </a:lnTo>
                    <a:lnTo>
                      <a:pt x="4446" y="1080"/>
                    </a:lnTo>
                    <a:lnTo>
                      <a:pt x="4416" y="1086"/>
                    </a:lnTo>
                    <a:lnTo>
                      <a:pt x="4410" y="1080"/>
                    </a:lnTo>
                    <a:lnTo>
                      <a:pt x="4410" y="1056"/>
                    </a:lnTo>
                    <a:lnTo>
                      <a:pt x="4416" y="1050"/>
                    </a:lnTo>
                    <a:lnTo>
                      <a:pt x="4428" y="1050"/>
                    </a:lnTo>
                    <a:lnTo>
                      <a:pt x="4434" y="1056"/>
                    </a:lnTo>
                    <a:lnTo>
                      <a:pt x="4446" y="1062"/>
                    </a:lnTo>
                    <a:lnTo>
                      <a:pt x="4452" y="1068"/>
                    </a:lnTo>
                    <a:lnTo>
                      <a:pt x="4458" y="1068"/>
                    </a:lnTo>
                    <a:lnTo>
                      <a:pt x="4464" y="1062"/>
                    </a:lnTo>
                    <a:lnTo>
                      <a:pt x="4464" y="1026"/>
                    </a:lnTo>
                    <a:lnTo>
                      <a:pt x="4488" y="1032"/>
                    </a:lnTo>
                    <a:lnTo>
                      <a:pt x="4524" y="1014"/>
                    </a:lnTo>
                    <a:lnTo>
                      <a:pt x="4524" y="1026"/>
                    </a:lnTo>
                    <a:lnTo>
                      <a:pt x="4530" y="1038"/>
                    </a:lnTo>
                    <a:lnTo>
                      <a:pt x="4530" y="1044"/>
                    </a:lnTo>
                    <a:lnTo>
                      <a:pt x="4536" y="1050"/>
                    </a:lnTo>
                    <a:lnTo>
                      <a:pt x="4548" y="1044"/>
                    </a:lnTo>
                    <a:lnTo>
                      <a:pt x="4566" y="1044"/>
                    </a:lnTo>
                    <a:lnTo>
                      <a:pt x="4554" y="1062"/>
                    </a:lnTo>
                    <a:lnTo>
                      <a:pt x="4578" y="1062"/>
                    </a:lnTo>
                    <a:lnTo>
                      <a:pt x="4566" y="1092"/>
                    </a:lnTo>
                    <a:lnTo>
                      <a:pt x="4566" y="1098"/>
                    </a:lnTo>
                    <a:lnTo>
                      <a:pt x="4584" y="1116"/>
                    </a:lnTo>
                    <a:lnTo>
                      <a:pt x="4590" y="1128"/>
                    </a:lnTo>
                    <a:lnTo>
                      <a:pt x="4614" y="1140"/>
                    </a:lnTo>
                    <a:lnTo>
                      <a:pt x="4626" y="1134"/>
                    </a:lnTo>
                    <a:lnTo>
                      <a:pt x="4638" y="1122"/>
                    </a:lnTo>
                    <a:lnTo>
                      <a:pt x="4656" y="1086"/>
                    </a:lnTo>
                    <a:lnTo>
                      <a:pt x="4656" y="1080"/>
                    </a:lnTo>
                    <a:lnTo>
                      <a:pt x="4662" y="1068"/>
                    </a:lnTo>
                    <a:lnTo>
                      <a:pt x="4668" y="1074"/>
                    </a:lnTo>
                    <a:lnTo>
                      <a:pt x="4680" y="1080"/>
                    </a:lnTo>
                    <a:lnTo>
                      <a:pt x="4692" y="1080"/>
                    </a:lnTo>
                    <a:lnTo>
                      <a:pt x="4698" y="1086"/>
                    </a:lnTo>
                    <a:lnTo>
                      <a:pt x="4710" y="1080"/>
                    </a:lnTo>
                    <a:lnTo>
                      <a:pt x="4722" y="1068"/>
                    </a:lnTo>
                    <a:lnTo>
                      <a:pt x="4728" y="1056"/>
                    </a:lnTo>
                    <a:lnTo>
                      <a:pt x="4728" y="1038"/>
                    </a:lnTo>
                    <a:lnTo>
                      <a:pt x="4794" y="1038"/>
                    </a:lnTo>
                    <a:lnTo>
                      <a:pt x="4806" y="1026"/>
                    </a:lnTo>
                    <a:lnTo>
                      <a:pt x="4812" y="1014"/>
                    </a:lnTo>
                    <a:lnTo>
                      <a:pt x="4800" y="1002"/>
                    </a:lnTo>
                    <a:lnTo>
                      <a:pt x="4788" y="996"/>
                    </a:lnTo>
                    <a:lnTo>
                      <a:pt x="4758" y="996"/>
                    </a:lnTo>
                    <a:close/>
                    <a:moveTo>
                      <a:pt x="4476" y="1308"/>
                    </a:moveTo>
                    <a:lnTo>
                      <a:pt x="4446" y="1308"/>
                    </a:lnTo>
                    <a:lnTo>
                      <a:pt x="4440" y="1326"/>
                    </a:lnTo>
                    <a:lnTo>
                      <a:pt x="4476" y="1320"/>
                    </a:lnTo>
                    <a:lnTo>
                      <a:pt x="4476" y="1308"/>
                    </a:lnTo>
                    <a:close/>
                    <a:moveTo>
                      <a:pt x="4140" y="1290"/>
                    </a:moveTo>
                    <a:lnTo>
                      <a:pt x="4134" y="1290"/>
                    </a:lnTo>
                    <a:lnTo>
                      <a:pt x="4128" y="1296"/>
                    </a:lnTo>
                    <a:lnTo>
                      <a:pt x="4128" y="1308"/>
                    </a:lnTo>
                    <a:lnTo>
                      <a:pt x="4134" y="1314"/>
                    </a:lnTo>
                    <a:lnTo>
                      <a:pt x="4158" y="1314"/>
                    </a:lnTo>
                    <a:lnTo>
                      <a:pt x="4164" y="1308"/>
                    </a:lnTo>
                    <a:lnTo>
                      <a:pt x="4164" y="1296"/>
                    </a:lnTo>
                    <a:lnTo>
                      <a:pt x="4158" y="1290"/>
                    </a:lnTo>
                    <a:lnTo>
                      <a:pt x="4140" y="1290"/>
                    </a:lnTo>
                    <a:close/>
                    <a:moveTo>
                      <a:pt x="3834" y="1242"/>
                    </a:moveTo>
                    <a:lnTo>
                      <a:pt x="3840" y="1236"/>
                    </a:lnTo>
                    <a:lnTo>
                      <a:pt x="3834" y="1230"/>
                    </a:lnTo>
                    <a:lnTo>
                      <a:pt x="3828" y="1230"/>
                    </a:lnTo>
                    <a:lnTo>
                      <a:pt x="3822" y="1224"/>
                    </a:lnTo>
                    <a:lnTo>
                      <a:pt x="3810" y="1224"/>
                    </a:lnTo>
                    <a:lnTo>
                      <a:pt x="3810" y="1236"/>
                    </a:lnTo>
                    <a:lnTo>
                      <a:pt x="3816" y="1242"/>
                    </a:lnTo>
                    <a:lnTo>
                      <a:pt x="3816" y="1248"/>
                    </a:lnTo>
                    <a:lnTo>
                      <a:pt x="3828" y="1248"/>
                    </a:lnTo>
                    <a:lnTo>
                      <a:pt x="3834" y="1242"/>
                    </a:lnTo>
                    <a:close/>
                    <a:moveTo>
                      <a:pt x="4206" y="1452"/>
                    </a:moveTo>
                    <a:lnTo>
                      <a:pt x="4170" y="1452"/>
                    </a:lnTo>
                    <a:lnTo>
                      <a:pt x="4206" y="1476"/>
                    </a:lnTo>
                    <a:lnTo>
                      <a:pt x="4218" y="1470"/>
                    </a:lnTo>
                    <a:lnTo>
                      <a:pt x="4218" y="1458"/>
                    </a:lnTo>
                    <a:lnTo>
                      <a:pt x="4212" y="1458"/>
                    </a:lnTo>
                    <a:lnTo>
                      <a:pt x="4206" y="1452"/>
                    </a:lnTo>
                    <a:close/>
                    <a:moveTo>
                      <a:pt x="4170" y="870"/>
                    </a:moveTo>
                    <a:lnTo>
                      <a:pt x="4152" y="870"/>
                    </a:lnTo>
                    <a:lnTo>
                      <a:pt x="4152" y="876"/>
                    </a:lnTo>
                    <a:lnTo>
                      <a:pt x="4158" y="882"/>
                    </a:lnTo>
                    <a:lnTo>
                      <a:pt x="4164" y="882"/>
                    </a:lnTo>
                    <a:lnTo>
                      <a:pt x="4170" y="888"/>
                    </a:lnTo>
                    <a:lnTo>
                      <a:pt x="4182" y="882"/>
                    </a:lnTo>
                    <a:lnTo>
                      <a:pt x="4188" y="882"/>
                    </a:lnTo>
                    <a:lnTo>
                      <a:pt x="4194" y="876"/>
                    </a:lnTo>
                    <a:lnTo>
                      <a:pt x="4188" y="870"/>
                    </a:lnTo>
                    <a:lnTo>
                      <a:pt x="4170" y="870"/>
                    </a:lnTo>
                    <a:close/>
                    <a:moveTo>
                      <a:pt x="4170" y="936"/>
                    </a:moveTo>
                    <a:lnTo>
                      <a:pt x="4236" y="936"/>
                    </a:lnTo>
                    <a:lnTo>
                      <a:pt x="4236" y="918"/>
                    </a:lnTo>
                    <a:lnTo>
                      <a:pt x="4188" y="918"/>
                    </a:lnTo>
                    <a:lnTo>
                      <a:pt x="4170" y="936"/>
                    </a:lnTo>
                    <a:close/>
                    <a:moveTo>
                      <a:pt x="5574" y="36"/>
                    </a:moveTo>
                    <a:lnTo>
                      <a:pt x="5490" y="36"/>
                    </a:lnTo>
                    <a:lnTo>
                      <a:pt x="5496" y="24"/>
                    </a:lnTo>
                    <a:lnTo>
                      <a:pt x="5490" y="24"/>
                    </a:lnTo>
                    <a:lnTo>
                      <a:pt x="5484" y="18"/>
                    </a:lnTo>
                    <a:lnTo>
                      <a:pt x="5448" y="18"/>
                    </a:lnTo>
                    <a:lnTo>
                      <a:pt x="5430" y="12"/>
                    </a:lnTo>
                    <a:lnTo>
                      <a:pt x="5400" y="12"/>
                    </a:lnTo>
                    <a:lnTo>
                      <a:pt x="5364" y="18"/>
                    </a:lnTo>
                    <a:lnTo>
                      <a:pt x="5334" y="30"/>
                    </a:lnTo>
                    <a:lnTo>
                      <a:pt x="5304" y="36"/>
                    </a:lnTo>
                    <a:lnTo>
                      <a:pt x="5292" y="36"/>
                    </a:lnTo>
                    <a:lnTo>
                      <a:pt x="5346" y="12"/>
                    </a:lnTo>
                    <a:lnTo>
                      <a:pt x="5274" y="18"/>
                    </a:lnTo>
                    <a:lnTo>
                      <a:pt x="5268" y="18"/>
                    </a:lnTo>
                    <a:lnTo>
                      <a:pt x="5262" y="12"/>
                    </a:lnTo>
                    <a:lnTo>
                      <a:pt x="5250" y="12"/>
                    </a:lnTo>
                    <a:lnTo>
                      <a:pt x="5226" y="0"/>
                    </a:lnTo>
                    <a:lnTo>
                      <a:pt x="5196" y="0"/>
                    </a:lnTo>
                    <a:lnTo>
                      <a:pt x="5190" y="6"/>
                    </a:lnTo>
                    <a:lnTo>
                      <a:pt x="5184" y="18"/>
                    </a:lnTo>
                    <a:lnTo>
                      <a:pt x="5178" y="18"/>
                    </a:lnTo>
                    <a:lnTo>
                      <a:pt x="5172" y="12"/>
                    </a:lnTo>
                    <a:lnTo>
                      <a:pt x="5160" y="6"/>
                    </a:lnTo>
                    <a:lnTo>
                      <a:pt x="5148" y="6"/>
                    </a:lnTo>
                    <a:lnTo>
                      <a:pt x="5136" y="0"/>
                    </a:lnTo>
                    <a:lnTo>
                      <a:pt x="5124" y="0"/>
                    </a:lnTo>
                    <a:lnTo>
                      <a:pt x="5112" y="6"/>
                    </a:lnTo>
                    <a:lnTo>
                      <a:pt x="5106" y="12"/>
                    </a:lnTo>
                    <a:lnTo>
                      <a:pt x="5094" y="18"/>
                    </a:lnTo>
                    <a:lnTo>
                      <a:pt x="5088" y="24"/>
                    </a:lnTo>
                    <a:lnTo>
                      <a:pt x="5046" y="12"/>
                    </a:lnTo>
                    <a:lnTo>
                      <a:pt x="4938" y="6"/>
                    </a:lnTo>
                    <a:lnTo>
                      <a:pt x="4968" y="36"/>
                    </a:lnTo>
                    <a:lnTo>
                      <a:pt x="4902" y="12"/>
                    </a:lnTo>
                    <a:lnTo>
                      <a:pt x="4842" y="24"/>
                    </a:lnTo>
                    <a:lnTo>
                      <a:pt x="4830" y="24"/>
                    </a:lnTo>
                    <a:lnTo>
                      <a:pt x="4812" y="18"/>
                    </a:lnTo>
                    <a:lnTo>
                      <a:pt x="4746" y="18"/>
                    </a:lnTo>
                    <a:lnTo>
                      <a:pt x="4710" y="24"/>
                    </a:lnTo>
                    <a:lnTo>
                      <a:pt x="4686" y="36"/>
                    </a:lnTo>
                    <a:lnTo>
                      <a:pt x="4674" y="36"/>
                    </a:lnTo>
                    <a:lnTo>
                      <a:pt x="4764" y="60"/>
                    </a:lnTo>
                    <a:lnTo>
                      <a:pt x="4674" y="48"/>
                    </a:lnTo>
                    <a:lnTo>
                      <a:pt x="4662" y="48"/>
                    </a:lnTo>
                    <a:lnTo>
                      <a:pt x="4590" y="36"/>
                    </a:lnTo>
                    <a:lnTo>
                      <a:pt x="4542" y="36"/>
                    </a:lnTo>
                    <a:lnTo>
                      <a:pt x="4530" y="48"/>
                    </a:lnTo>
                    <a:lnTo>
                      <a:pt x="4530" y="60"/>
                    </a:lnTo>
                    <a:lnTo>
                      <a:pt x="4512" y="60"/>
                    </a:lnTo>
                    <a:lnTo>
                      <a:pt x="4482" y="54"/>
                    </a:lnTo>
                    <a:lnTo>
                      <a:pt x="4392" y="54"/>
                    </a:lnTo>
                    <a:lnTo>
                      <a:pt x="4350" y="60"/>
                    </a:lnTo>
                    <a:lnTo>
                      <a:pt x="4302" y="66"/>
                    </a:lnTo>
                    <a:lnTo>
                      <a:pt x="4260" y="66"/>
                    </a:lnTo>
                    <a:lnTo>
                      <a:pt x="4242" y="72"/>
                    </a:lnTo>
                    <a:lnTo>
                      <a:pt x="4260" y="72"/>
                    </a:lnTo>
                    <a:lnTo>
                      <a:pt x="4266" y="78"/>
                    </a:lnTo>
                    <a:lnTo>
                      <a:pt x="4278" y="78"/>
                    </a:lnTo>
                    <a:lnTo>
                      <a:pt x="4362" y="84"/>
                    </a:lnTo>
                    <a:lnTo>
                      <a:pt x="4278" y="96"/>
                    </a:lnTo>
                    <a:lnTo>
                      <a:pt x="4284" y="96"/>
                    </a:lnTo>
                    <a:lnTo>
                      <a:pt x="4290" y="102"/>
                    </a:lnTo>
                    <a:lnTo>
                      <a:pt x="4314" y="114"/>
                    </a:lnTo>
                    <a:lnTo>
                      <a:pt x="4338" y="114"/>
                    </a:lnTo>
                    <a:lnTo>
                      <a:pt x="4356" y="108"/>
                    </a:lnTo>
                    <a:lnTo>
                      <a:pt x="4392" y="108"/>
                    </a:lnTo>
                    <a:lnTo>
                      <a:pt x="4398" y="102"/>
                    </a:lnTo>
                    <a:lnTo>
                      <a:pt x="4410" y="102"/>
                    </a:lnTo>
                    <a:lnTo>
                      <a:pt x="4416" y="96"/>
                    </a:lnTo>
                    <a:lnTo>
                      <a:pt x="4440" y="96"/>
                    </a:lnTo>
                    <a:lnTo>
                      <a:pt x="4458" y="90"/>
                    </a:lnTo>
                    <a:lnTo>
                      <a:pt x="4500" y="90"/>
                    </a:lnTo>
                    <a:lnTo>
                      <a:pt x="4518" y="96"/>
                    </a:lnTo>
                    <a:lnTo>
                      <a:pt x="4536" y="96"/>
                    </a:lnTo>
                    <a:lnTo>
                      <a:pt x="4548" y="102"/>
                    </a:lnTo>
                    <a:lnTo>
                      <a:pt x="4560" y="102"/>
                    </a:lnTo>
                    <a:lnTo>
                      <a:pt x="4494" y="102"/>
                    </a:lnTo>
                    <a:lnTo>
                      <a:pt x="4482" y="108"/>
                    </a:lnTo>
                    <a:lnTo>
                      <a:pt x="4458" y="108"/>
                    </a:lnTo>
                    <a:lnTo>
                      <a:pt x="4446" y="114"/>
                    </a:lnTo>
                    <a:lnTo>
                      <a:pt x="4434" y="114"/>
                    </a:lnTo>
                    <a:lnTo>
                      <a:pt x="4422" y="120"/>
                    </a:lnTo>
                    <a:lnTo>
                      <a:pt x="4410" y="120"/>
                    </a:lnTo>
                    <a:lnTo>
                      <a:pt x="4404" y="126"/>
                    </a:lnTo>
                    <a:lnTo>
                      <a:pt x="4398" y="126"/>
                    </a:lnTo>
                    <a:lnTo>
                      <a:pt x="4434" y="126"/>
                    </a:lnTo>
                    <a:lnTo>
                      <a:pt x="4452" y="132"/>
                    </a:lnTo>
                    <a:lnTo>
                      <a:pt x="4488" y="132"/>
                    </a:lnTo>
                    <a:lnTo>
                      <a:pt x="4500" y="126"/>
                    </a:lnTo>
                    <a:lnTo>
                      <a:pt x="4506" y="126"/>
                    </a:lnTo>
                    <a:lnTo>
                      <a:pt x="4512" y="120"/>
                    </a:lnTo>
                    <a:lnTo>
                      <a:pt x="4638" y="120"/>
                    </a:lnTo>
                    <a:lnTo>
                      <a:pt x="4656" y="114"/>
                    </a:lnTo>
                    <a:lnTo>
                      <a:pt x="4680" y="114"/>
                    </a:lnTo>
                    <a:lnTo>
                      <a:pt x="4698" y="108"/>
                    </a:lnTo>
                    <a:lnTo>
                      <a:pt x="4710" y="108"/>
                    </a:lnTo>
                    <a:lnTo>
                      <a:pt x="4722" y="96"/>
                    </a:lnTo>
                    <a:lnTo>
                      <a:pt x="4734" y="96"/>
                    </a:lnTo>
                    <a:lnTo>
                      <a:pt x="4752" y="90"/>
                    </a:lnTo>
                    <a:lnTo>
                      <a:pt x="4770" y="90"/>
                    </a:lnTo>
                    <a:lnTo>
                      <a:pt x="4782" y="84"/>
                    </a:lnTo>
                    <a:lnTo>
                      <a:pt x="4830" y="84"/>
                    </a:lnTo>
                    <a:lnTo>
                      <a:pt x="4746" y="114"/>
                    </a:lnTo>
                    <a:lnTo>
                      <a:pt x="4782" y="114"/>
                    </a:lnTo>
                    <a:lnTo>
                      <a:pt x="4734" y="126"/>
                    </a:lnTo>
                    <a:lnTo>
                      <a:pt x="4716" y="126"/>
                    </a:lnTo>
                    <a:lnTo>
                      <a:pt x="4674" y="132"/>
                    </a:lnTo>
                    <a:lnTo>
                      <a:pt x="4620" y="132"/>
                    </a:lnTo>
                    <a:lnTo>
                      <a:pt x="4566" y="138"/>
                    </a:lnTo>
                    <a:lnTo>
                      <a:pt x="4536" y="138"/>
                    </a:lnTo>
                    <a:lnTo>
                      <a:pt x="4524" y="150"/>
                    </a:lnTo>
                    <a:lnTo>
                      <a:pt x="4524" y="156"/>
                    </a:lnTo>
                    <a:lnTo>
                      <a:pt x="4602" y="174"/>
                    </a:lnTo>
                    <a:lnTo>
                      <a:pt x="4596" y="174"/>
                    </a:lnTo>
                    <a:lnTo>
                      <a:pt x="4590" y="180"/>
                    </a:lnTo>
                    <a:lnTo>
                      <a:pt x="4578" y="180"/>
                    </a:lnTo>
                    <a:lnTo>
                      <a:pt x="4566" y="186"/>
                    </a:lnTo>
                    <a:lnTo>
                      <a:pt x="4542" y="186"/>
                    </a:lnTo>
                    <a:lnTo>
                      <a:pt x="4518" y="174"/>
                    </a:lnTo>
                    <a:lnTo>
                      <a:pt x="4500" y="162"/>
                    </a:lnTo>
                    <a:lnTo>
                      <a:pt x="4476" y="150"/>
                    </a:lnTo>
                    <a:lnTo>
                      <a:pt x="4470" y="144"/>
                    </a:lnTo>
                    <a:lnTo>
                      <a:pt x="4356" y="144"/>
                    </a:lnTo>
                    <a:lnTo>
                      <a:pt x="4350" y="150"/>
                    </a:lnTo>
                    <a:lnTo>
                      <a:pt x="4344" y="162"/>
                    </a:lnTo>
                    <a:lnTo>
                      <a:pt x="4338" y="168"/>
                    </a:lnTo>
                    <a:lnTo>
                      <a:pt x="4368" y="186"/>
                    </a:lnTo>
                    <a:lnTo>
                      <a:pt x="4386" y="204"/>
                    </a:lnTo>
                    <a:lnTo>
                      <a:pt x="4410" y="216"/>
                    </a:lnTo>
                    <a:lnTo>
                      <a:pt x="4458" y="216"/>
                    </a:lnTo>
                    <a:lnTo>
                      <a:pt x="4476" y="210"/>
                    </a:lnTo>
                    <a:lnTo>
                      <a:pt x="4488" y="210"/>
                    </a:lnTo>
                    <a:lnTo>
                      <a:pt x="4476" y="216"/>
                    </a:lnTo>
                    <a:lnTo>
                      <a:pt x="4470" y="228"/>
                    </a:lnTo>
                    <a:lnTo>
                      <a:pt x="4398" y="228"/>
                    </a:lnTo>
                    <a:lnTo>
                      <a:pt x="4380" y="222"/>
                    </a:lnTo>
                    <a:lnTo>
                      <a:pt x="4350" y="222"/>
                    </a:lnTo>
                    <a:lnTo>
                      <a:pt x="4314" y="228"/>
                    </a:lnTo>
                    <a:lnTo>
                      <a:pt x="4272" y="234"/>
                    </a:lnTo>
                    <a:lnTo>
                      <a:pt x="4230" y="234"/>
                    </a:lnTo>
                    <a:lnTo>
                      <a:pt x="4218" y="240"/>
                    </a:lnTo>
                    <a:lnTo>
                      <a:pt x="4200" y="246"/>
                    </a:lnTo>
                    <a:lnTo>
                      <a:pt x="4188" y="258"/>
                    </a:lnTo>
                    <a:lnTo>
                      <a:pt x="4176" y="264"/>
                    </a:lnTo>
                    <a:lnTo>
                      <a:pt x="4170" y="270"/>
                    </a:lnTo>
                    <a:lnTo>
                      <a:pt x="4164" y="270"/>
                    </a:lnTo>
                    <a:lnTo>
                      <a:pt x="4236" y="258"/>
                    </a:lnTo>
                    <a:lnTo>
                      <a:pt x="4236" y="276"/>
                    </a:lnTo>
                    <a:lnTo>
                      <a:pt x="4296" y="258"/>
                    </a:lnTo>
                    <a:lnTo>
                      <a:pt x="4224" y="288"/>
                    </a:lnTo>
                    <a:lnTo>
                      <a:pt x="4230" y="288"/>
                    </a:lnTo>
                    <a:lnTo>
                      <a:pt x="4236" y="294"/>
                    </a:lnTo>
                    <a:lnTo>
                      <a:pt x="4248" y="300"/>
                    </a:lnTo>
                    <a:lnTo>
                      <a:pt x="4278" y="300"/>
                    </a:lnTo>
                    <a:lnTo>
                      <a:pt x="4314" y="288"/>
                    </a:lnTo>
                    <a:lnTo>
                      <a:pt x="4326" y="288"/>
                    </a:lnTo>
                    <a:lnTo>
                      <a:pt x="4344" y="282"/>
                    </a:lnTo>
                    <a:lnTo>
                      <a:pt x="4350" y="276"/>
                    </a:lnTo>
                    <a:lnTo>
                      <a:pt x="4356" y="276"/>
                    </a:lnTo>
                    <a:lnTo>
                      <a:pt x="4254" y="312"/>
                    </a:lnTo>
                    <a:lnTo>
                      <a:pt x="4188" y="312"/>
                    </a:lnTo>
                    <a:lnTo>
                      <a:pt x="4176" y="288"/>
                    </a:lnTo>
                    <a:lnTo>
                      <a:pt x="4164" y="288"/>
                    </a:lnTo>
                    <a:lnTo>
                      <a:pt x="4146" y="282"/>
                    </a:lnTo>
                    <a:lnTo>
                      <a:pt x="4110" y="282"/>
                    </a:lnTo>
                    <a:lnTo>
                      <a:pt x="4104" y="288"/>
                    </a:lnTo>
                    <a:lnTo>
                      <a:pt x="4104" y="300"/>
                    </a:lnTo>
                    <a:lnTo>
                      <a:pt x="4110" y="312"/>
                    </a:lnTo>
                    <a:lnTo>
                      <a:pt x="4110" y="318"/>
                    </a:lnTo>
                    <a:lnTo>
                      <a:pt x="4116" y="324"/>
                    </a:lnTo>
                    <a:lnTo>
                      <a:pt x="4092" y="324"/>
                    </a:lnTo>
                    <a:lnTo>
                      <a:pt x="4074" y="330"/>
                    </a:lnTo>
                    <a:lnTo>
                      <a:pt x="4032" y="330"/>
                    </a:lnTo>
                    <a:lnTo>
                      <a:pt x="4020" y="336"/>
                    </a:lnTo>
                    <a:lnTo>
                      <a:pt x="4002" y="342"/>
                    </a:lnTo>
                    <a:lnTo>
                      <a:pt x="3990" y="348"/>
                    </a:lnTo>
                    <a:lnTo>
                      <a:pt x="3972" y="354"/>
                    </a:lnTo>
                    <a:lnTo>
                      <a:pt x="3936" y="354"/>
                    </a:lnTo>
                    <a:lnTo>
                      <a:pt x="3924" y="360"/>
                    </a:lnTo>
                    <a:lnTo>
                      <a:pt x="3918" y="360"/>
                    </a:lnTo>
                    <a:lnTo>
                      <a:pt x="3924" y="360"/>
                    </a:lnTo>
                    <a:lnTo>
                      <a:pt x="3936" y="366"/>
                    </a:lnTo>
                    <a:lnTo>
                      <a:pt x="3978" y="366"/>
                    </a:lnTo>
                    <a:lnTo>
                      <a:pt x="3990" y="360"/>
                    </a:lnTo>
                    <a:lnTo>
                      <a:pt x="3996" y="354"/>
                    </a:lnTo>
                    <a:lnTo>
                      <a:pt x="3984" y="372"/>
                    </a:lnTo>
                    <a:lnTo>
                      <a:pt x="4020" y="366"/>
                    </a:lnTo>
                    <a:lnTo>
                      <a:pt x="4044" y="354"/>
                    </a:lnTo>
                    <a:lnTo>
                      <a:pt x="4044" y="372"/>
                    </a:lnTo>
                    <a:lnTo>
                      <a:pt x="4074" y="366"/>
                    </a:lnTo>
                    <a:lnTo>
                      <a:pt x="4098" y="366"/>
                    </a:lnTo>
                    <a:lnTo>
                      <a:pt x="4098" y="372"/>
                    </a:lnTo>
                    <a:lnTo>
                      <a:pt x="4104" y="378"/>
                    </a:lnTo>
                    <a:lnTo>
                      <a:pt x="4122" y="378"/>
                    </a:lnTo>
                    <a:lnTo>
                      <a:pt x="4146" y="366"/>
                    </a:lnTo>
                    <a:lnTo>
                      <a:pt x="4152" y="366"/>
                    </a:lnTo>
                    <a:lnTo>
                      <a:pt x="4164" y="360"/>
                    </a:lnTo>
                    <a:lnTo>
                      <a:pt x="4170" y="372"/>
                    </a:lnTo>
                    <a:lnTo>
                      <a:pt x="4200" y="354"/>
                    </a:lnTo>
                    <a:lnTo>
                      <a:pt x="4206" y="360"/>
                    </a:lnTo>
                    <a:lnTo>
                      <a:pt x="4212" y="372"/>
                    </a:lnTo>
                    <a:lnTo>
                      <a:pt x="4224" y="372"/>
                    </a:lnTo>
                    <a:lnTo>
                      <a:pt x="4236" y="366"/>
                    </a:lnTo>
                    <a:lnTo>
                      <a:pt x="4242" y="360"/>
                    </a:lnTo>
                    <a:lnTo>
                      <a:pt x="4248" y="360"/>
                    </a:lnTo>
                    <a:lnTo>
                      <a:pt x="4254" y="366"/>
                    </a:lnTo>
                    <a:lnTo>
                      <a:pt x="4266" y="372"/>
                    </a:lnTo>
                    <a:lnTo>
                      <a:pt x="4284" y="372"/>
                    </a:lnTo>
                    <a:lnTo>
                      <a:pt x="4290" y="366"/>
                    </a:lnTo>
                    <a:lnTo>
                      <a:pt x="4290" y="360"/>
                    </a:lnTo>
                    <a:lnTo>
                      <a:pt x="4284" y="354"/>
                    </a:lnTo>
                    <a:lnTo>
                      <a:pt x="4338" y="372"/>
                    </a:lnTo>
                    <a:lnTo>
                      <a:pt x="4344" y="378"/>
                    </a:lnTo>
                    <a:lnTo>
                      <a:pt x="4350" y="390"/>
                    </a:lnTo>
                    <a:lnTo>
                      <a:pt x="4374" y="390"/>
                    </a:lnTo>
                    <a:lnTo>
                      <a:pt x="4410" y="378"/>
                    </a:lnTo>
                    <a:lnTo>
                      <a:pt x="4440" y="372"/>
                    </a:lnTo>
                    <a:lnTo>
                      <a:pt x="4476" y="372"/>
                    </a:lnTo>
                    <a:lnTo>
                      <a:pt x="4494" y="366"/>
                    </a:lnTo>
                    <a:lnTo>
                      <a:pt x="4506" y="360"/>
                    </a:lnTo>
                    <a:lnTo>
                      <a:pt x="4524" y="342"/>
                    </a:lnTo>
                    <a:lnTo>
                      <a:pt x="4464" y="342"/>
                    </a:lnTo>
                    <a:lnTo>
                      <a:pt x="4470" y="336"/>
                    </a:lnTo>
                    <a:lnTo>
                      <a:pt x="4470" y="330"/>
                    </a:lnTo>
                    <a:lnTo>
                      <a:pt x="4416" y="330"/>
                    </a:lnTo>
                    <a:lnTo>
                      <a:pt x="4362" y="318"/>
                    </a:lnTo>
                    <a:lnTo>
                      <a:pt x="4380" y="300"/>
                    </a:lnTo>
                    <a:lnTo>
                      <a:pt x="4440" y="318"/>
                    </a:lnTo>
                    <a:lnTo>
                      <a:pt x="4452" y="318"/>
                    </a:lnTo>
                    <a:lnTo>
                      <a:pt x="4488" y="312"/>
                    </a:lnTo>
                    <a:lnTo>
                      <a:pt x="4566" y="312"/>
                    </a:lnTo>
                    <a:lnTo>
                      <a:pt x="4578" y="300"/>
                    </a:lnTo>
                    <a:lnTo>
                      <a:pt x="4578" y="288"/>
                    </a:lnTo>
                    <a:lnTo>
                      <a:pt x="4584" y="288"/>
                    </a:lnTo>
                    <a:lnTo>
                      <a:pt x="4590" y="282"/>
                    </a:lnTo>
                    <a:lnTo>
                      <a:pt x="4608" y="282"/>
                    </a:lnTo>
                    <a:lnTo>
                      <a:pt x="4626" y="276"/>
                    </a:lnTo>
                    <a:lnTo>
                      <a:pt x="4662" y="276"/>
                    </a:lnTo>
                    <a:lnTo>
                      <a:pt x="4680" y="270"/>
                    </a:lnTo>
                    <a:lnTo>
                      <a:pt x="4710" y="270"/>
                    </a:lnTo>
                    <a:lnTo>
                      <a:pt x="4722" y="264"/>
                    </a:lnTo>
                    <a:lnTo>
                      <a:pt x="4728" y="264"/>
                    </a:lnTo>
                    <a:lnTo>
                      <a:pt x="4704" y="246"/>
                    </a:lnTo>
                    <a:lnTo>
                      <a:pt x="4746" y="246"/>
                    </a:lnTo>
                    <a:lnTo>
                      <a:pt x="4770" y="240"/>
                    </a:lnTo>
                    <a:lnTo>
                      <a:pt x="4782" y="234"/>
                    </a:lnTo>
                    <a:lnTo>
                      <a:pt x="4776" y="228"/>
                    </a:lnTo>
                    <a:lnTo>
                      <a:pt x="4770" y="228"/>
                    </a:lnTo>
                    <a:lnTo>
                      <a:pt x="4758" y="222"/>
                    </a:lnTo>
                    <a:lnTo>
                      <a:pt x="4746" y="222"/>
                    </a:lnTo>
                    <a:lnTo>
                      <a:pt x="4734" y="216"/>
                    </a:lnTo>
                    <a:lnTo>
                      <a:pt x="4686" y="216"/>
                    </a:lnTo>
                    <a:lnTo>
                      <a:pt x="4674" y="210"/>
                    </a:lnTo>
                    <a:lnTo>
                      <a:pt x="4662" y="210"/>
                    </a:lnTo>
                    <a:lnTo>
                      <a:pt x="4662" y="204"/>
                    </a:lnTo>
                    <a:lnTo>
                      <a:pt x="4674" y="198"/>
                    </a:lnTo>
                    <a:lnTo>
                      <a:pt x="4686" y="198"/>
                    </a:lnTo>
                    <a:lnTo>
                      <a:pt x="4704" y="192"/>
                    </a:lnTo>
                    <a:lnTo>
                      <a:pt x="4716" y="186"/>
                    </a:lnTo>
                    <a:lnTo>
                      <a:pt x="4764" y="186"/>
                    </a:lnTo>
                    <a:lnTo>
                      <a:pt x="4782" y="192"/>
                    </a:lnTo>
                    <a:lnTo>
                      <a:pt x="4860" y="192"/>
                    </a:lnTo>
                    <a:lnTo>
                      <a:pt x="4878" y="186"/>
                    </a:lnTo>
                    <a:lnTo>
                      <a:pt x="4902" y="186"/>
                    </a:lnTo>
                    <a:lnTo>
                      <a:pt x="4896" y="180"/>
                    </a:lnTo>
                    <a:lnTo>
                      <a:pt x="4878" y="180"/>
                    </a:lnTo>
                    <a:lnTo>
                      <a:pt x="4866" y="174"/>
                    </a:lnTo>
                    <a:lnTo>
                      <a:pt x="4872" y="168"/>
                    </a:lnTo>
                    <a:lnTo>
                      <a:pt x="4902" y="162"/>
                    </a:lnTo>
                    <a:lnTo>
                      <a:pt x="4944" y="168"/>
                    </a:lnTo>
                    <a:lnTo>
                      <a:pt x="4974" y="174"/>
                    </a:lnTo>
                    <a:lnTo>
                      <a:pt x="4986" y="174"/>
                    </a:lnTo>
                    <a:lnTo>
                      <a:pt x="4992" y="168"/>
                    </a:lnTo>
                    <a:lnTo>
                      <a:pt x="4992" y="150"/>
                    </a:lnTo>
                    <a:lnTo>
                      <a:pt x="5070" y="156"/>
                    </a:lnTo>
                    <a:lnTo>
                      <a:pt x="5070" y="132"/>
                    </a:lnTo>
                    <a:lnTo>
                      <a:pt x="5082" y="132"/>
                    </a:lnTo>
                    <a:lnTo>
                      <a:pt x="5094" y="138"/>
                    </a:lnTo>
                    <a:lnTo>
                      <a:pt x="5112" y="138"/>
                    </a:lnTo>
                    <a:lnTo>
                      <a:pt x="5136" y="126"/>
                    </a:lnTo>
                    <a:lnTo>
                      <a:pt x="5148" y="126"/>
                    </a:lnTo>
                    <a:lnTo>
                      <a:pt x="5154" y="120"/>
                    </a:lnTo>
                    <a:lnTo>
                      <a:pt x="5172" y="120"/>
                    </a:lnTo>
                    <a:lnTo>
                      <a:pt x="5208" y="114"/>
                    </a:lnTo>
                    <a:lnTo>
                      <a:pt x="5256" y="102"/>
                    </a:lnTo>
                    <a:lnTo>
                      <a:pt x="5298" y="96"/>
                    </a:lnTo>
                    <a:lnTo>
                      <a:pt x="5322" y="90"/>
                    </a:lnTo>
                    <a:lnTo>
                      <a:pt x="5340" y="90"/>
                    </a:lnTo>
                    <a:lnTo>
                      <a:pt x="5346" y="84"/>
                    </a:lnTo>
                    <a:lnTo>
                      <a:pt x="5238" y="84"/>
                    </a:lnTo>
                    <a:lnTo>
                      <a:pt x="5214" y="96"/>
                    </a:lnTo>
                    <a:lnTo>
                      <a:pt x="5142" y="96"/>
                    </a:lnTo>
                    <a:lnTo>
                      <a:pt x="5226" y="90"/>
                    </a:lnTo>
                    <a:lnTo>
                      <a:pt x="5220" y="78"/>
                    </a:lnTo>
                    <a:lnTo>
                      <a:pt x="5268" y="84"/>
                    </a:lnTo>
                    <a:lnTo>
                      <a:pt x="5274" y="78"/>
                    </a:lnTo>
                    <a:lnTo>
                      <a:pt x="5286" y="72"/>
                    </a:lnTo>
                    <a:lnTo>
                      <a:pt x="5358" y="72"/>
                    </a:lnTo>
                    <a:lnTo>
                      <a:pt x="5406" y="66"/>
                    </a:lnTo>
                    <a:lnTo>
                      <a:pt x="5454" y="66"/>
                    </a:lnTo>
                    <a:lnTo>
                      <a:pt x="5484" y="60"/>
                    </a:lnTo>
                    <a:lnTo>
                      <a:pt x="5496" y="60"/>
                    </a:lnTo>
                    <a:lnTo>
                      <a:pt x="5514" y="54"/>
                    </a:lnTo>
                    <a:lnTo>
                      <a:pt x="5532" y="54"/>
                    </a:lnTo>
                    <a:lnTo>
                      <a:pt x="5550" y="48"/>
                    </a:lnTo>
                    <a:lnTo>
                      <a:pt x="5562" y="42"/>
                    </a:lnTo>
                    <a:lnTo>
                      <a:pt x="5574" y="42"/>
                    </a:lnTo>
                    <a:lnTo>
                      <a:pt x="5574" y="36"/>
                    </a:lnTo>
                    <a:close/>
                    <a:moveTo>
                      <a:pt x="4032" y="966"/>
                    </a:moveTo>
                    <a:lnTo>
                      <a:pt x="4086" y="966"/>
                    </a:lnTo>
                    <a:lnTo>
                      <a:pt x="4134" y="942"/>
                    </a:lnTo>
                    <a:lnTo>
                      <a:pt x="4140" y="930"/>
                    </a:lnTo>
                    <a:lnTo>
                      <a:pt x="4134" y="918"/>
                    </a:lnTo>
                    <a:lnTo>
                      <a:pt x="4134" y="912"/>
                    </a:lnTo>
                    <a:lnTo>
                      <a:pt x="4122" y="906"/>
                    </a:lnTo>
                    <a:lnTo>
                      <a:pt x="4074" y="906"/>
                    </a:lnTo>
                    <a:lnTo>
                      <a:pt x="4062" y="912"/>
                    </a:lnTo>
                    <a:lnTo>
                      <a:pt x="4050" y="912"/>
                    </a:lnTo>
                    <a:lnTo>
                      <a:pt x="4026" y="924"/>
                    </a:lnTo>
                    <a:lnTo>
                      <a:pt x="4014" y="936"/>
                    </a:lnTo>
                    <a:lnTo>
                      <a:pt x="4002" y="942"/>
                    </a:lnTo>
                    <a:lnTo>
                      <a:pt x="4002" y="954"/>
                    </a:lnTo>
                    <a:lnTo>
                      <a:pt x="4014" y="960"/>
                    </a:lnTo>
                    <a:lnTo>
                      <a:pt x="4032" y="966"/>
                    </a:lnTo>
                    <a:close/>
                    <a:moveTo>
                      <a:pt x="4014" y="840"/>
                    </a:moveTo>
                    <a:lnTo>
                      <a:pt x="4002" y="840"/>
                    </a:lnTo>
                    <a:lnTo>
                      <a:pt x="3990" y="846"/>
                    </a:lnTo>
                    <a:lnTo>
                      <a:pt x="3984" y="852"/>
                    </a:lnTo>
                    <a:lnTo>
                      <a:pt x="3972" y="852"/>
                    </a:lnTo>
                    <a:lnTo>
                      <a:pt x="3990" y="852"/>
                    </a:lnTo>
                    <a:lnTo>
                      <a:pt x="4008" y="846"/>
                    </a:lnTo>
                    <a:lnTo>
                      <a:pt x="4026" y="846"/>
                    </a:lnTo>
                    <a:lnTo>
                      <a:pt x="4044" y="840"/>
                    </a:lnTo>
                    <a:lnTo>
                      <a:pt x="4050" y="834"/>
                    </a:lnTo>
                    <a:lnTo>
                      <a:pt x="4056" y="834"/>
                    </a:lnTo>
                    <a:lnTo>
                      <a:pt x="4068" y="822"/>
                    </a:lnTo>
                    <a:lnTo>
                      <a:pt x="4050" y="822"/>
                    </a:lnTo>
                    <a:lnTo>
                      <a:pt x="4044" y="828"/>
                    </a:lnTo>
                    <a:lnTo>
                      <a:pt x="4032" y="828"/>
                    </a:lnTo>
                    <a:lnTo>
                      <a:pt x="4020" y="834"/>
                    </a:lnTo>
                    <a:lnTo>
                      <a:pt x="4014" y="840"/>
                    </a:lnTo>
                    <a:close/>
                    <a:moveTo>
                      <a:pt x="4122" y="822"/>
                    </a:moveTo>
                    <a:lnTo>
                      <a:pt x="4104" y="822"/>
                    </a:lnTo>
                    <a:lnTo>
                      <a:pt x="4098" y="828"/>
                    </a:lnTo>
                    <a:lnTo>
                      <a:pt x="4098" y="840"/>
                    </a:lnTo>
                    <a:lnTo>
                      <a:pt x="4104" y="846"/>
                    </a:lnTo>
                    <a:lnTo>
                      <a:pt x="4110" y="840"/>
                    </a:lnTo>
                    <a:lnTo>
                      <a:pt x="4116" y="840"/>
                    </a:lnTo>
                    <a:lnTo>
                      <a:pt x="4128" y="828"/>
                    </a:lnTo>
                    <a:lnTo>
                      <a:pt x="4122" y="822"/>
                    </a:lnTo>
                    <a:close/>
                    <a:moveTo>
                      <a:pt x="3528" y="1062"/>
                    </a:moveTo>
                    <a:lnTo>
                      <a:pt x="3522" y="1062"/>
                    </a:lnTo>
                    <a:lnTo>
                      <a:pt x="3504" y="1080"/>
                    </a:lnTo>
                    <a:lnTo>
                      <a:pt x="3504" y="1086"/>
                    </a:lnTo>
                    <a:lnTo>
                      <a:pt x="3510" y="1092"/>
                    </a:lnTo>
                    <a:lnTo>
                      <a:pt x="3528" y="1092"/>
                    </a:lnTo>
                    <a:lnTo>
                      <a:pt x="3534" y="1086"/>
                    </a:lnTo>
                    <a:lnTo>
                      <a:pt x="3540" y="1074"/>
                    </a:lnTo>
                    <a:lnTo>
                      <a:pt x="3540" y="1068"/>
                    </a:lnTo>
                    <a:lnTo>
                      <a:pt x="3534" y="1062"/>
                    </a:lnTo>
                    <a:lnTo>
                      <a:pt x="3528" y="1062"/>
                    </a:lnTo>
                    <a:close/>
                    <a:moveTo>
                      <a:pt x="3588" y="1062"/>
                    </a:moveTo>
                    <a:lnTo>
                      <a:pt x="3582" y="1062"/>
                    </a:lnTo>
                    <a:lnTo>
                      <a:pt x="3576" y="1068"/>
                    </a:lnTo>
                    <a:lnTo>
                      <a:pt x="3576" y="1080"/>
                    </a:lnTo>
                    <a:lnTo>
                      <a:pt x="3582" y="1086"/>
                    </a:lnTo>
                    <a:lnTo>
                      <a:pt x="3594" y="1086"/>
                    </a:lnTo>
                    <a:lnTo>
                      <a:pt x="3600" y="1080"/>
                    </a:lnTo>
                    <a:lnTo>
                      <a:pt x="3600" y="1068"/>
                    </a:lnTo>
                    <a:lnTo>
                      <a:pt x="3588" y="1062"/>
                    </a:lnTo>
                    <a:close/>
                    <a:moveTo>
                      <a:pt x="3756" y="1242"/>
                    </a:moveTo>
                    <a:lnTo>
                      <a:pt x="3744" y="1248"/>
                    </a:lnTo>
                    <a:lnTo>
                      <a:pt x="3744" y="1260"/>
                    </a:lnTo>
                    <a:lnTo>
                      <a:pt x="3750" y="1266"/>
                    </a:lnTo>
                    <a:lnTo>
                      <a:pt x="3762" y="1272"/>
                    </a:lnTo>
                    <a:lnTo>
                      <a:pt x="3768" y="1272"/>
                    </a:lnTo>
                    <a:lnTo>
                      <a:pt x="3786" y="1254"/>
                    </a:lnTo>
                    <a:lnTo>
                      <a:pt x="3786" y="1242"/>
                    </a:lnTo>
                    <a:lnTo>
                      <a:pt x="3780" y="1236"/>
                    </a:lnTo>
                    <a:lnTo>
                      <a:pt x="3768" y="1236"/>
                    </a:lnTo>
                    <a:lnTo>
                      <a:pt x="3756" y="1242"/>
                    </a:lnTo>
                    <a:close/>
                    <a:moveTo>
                      <a:pt x="3984" y="2532"/>
                    </a:moveTo>
                    <a:lnTo>
                      <a:pt x="3948" y="2520"/>
                    </a:lnTo>
                    <a:lnTo>
                      <a:pt x="3942" y="2514"/>
                    </a:lnTo>
                    <a:lnTo>
                      <a:pt x="3936" y="2514"/>
                    </a:lnTo>
                    <a:lnTo>
                      <a:pt x="3924" y="2526"/>
                    </a:lnTo>
                    <a:lnTo>
                      <a:pt x="3930" y="2532"/>
                    </a:lnTo>
                    <a:lnTo>
                      <a:pt x="3942" y="2538"/>
                    </a:lnTo>
                    <a:lnTo>
                      <a:pt x="3948" y="2544"/>
                    </a:lnTo>
                    <a:lnTo>
                      <a:pt x="3954" y="2544"/>
                    </a:lnTo>
                    <a:lnTo>
                      <a:pt x="3960" y="2550"/>
                    </a:lnTo>
                    <a:lnTo>
                      <a:pt x="3996" y="2550"/>
                    </a:lnTo>
                    <a:lnTo>
                      <a:pt x="4008" y="2556"/>
                    </a:lnTo>
                    <a:lnTo>
                      <a:pt x="4020" y="2556"/>
                    </a:lnTo>
                    <a:lnTo>
                      <a:pt x="4038" y="2538"/>
                    </a:lnTo>
                    <a:lnTo>
                      <a:pt x="4008" y="2538"/>
                    </a:lnTo>
                    <a:lnTo>
                      <a:pt x="3984" y="2532"/>
                    </a:lnTo>
                    <a:close/>
                    <a:moveTo>
                      <a:pt x="4098" y="2280"/>
                    </a:moveTo>
                    <a:lnTo>
                      <a:pt x="4092" y="2280"/>
                    </a:lnTo>
                    <a:lnTo>
                      <a:pt x="4086" y="2274"/>
                    </a:lnTo>
                    <a:lnTo>
                      <a:pt x="4050" y="2274"/>
                    </a:lnTo>
                    <a:lnTo>
                      <a:pt x="4032" y="2268"/>
                    </a:lnTo>
                    <a:lnTo>
                      <a:pt x="3996" y="2268"/>
                    </a:lnTo>
                    <a:lnTo>
                      <a:pt x="4002" y="2274"/>
                    </a:lnTo>
                    <a:lnTo>
                      <a:pt x="4008" y="2274"/>
                    </a:lnTo>
                    <a:lnTo>
                      <a:pt x="4014" y="2280"/>
                    </a:lnTo>
                    <a:lnTo>
                      <a:pt x="4026" y="2286"/>
                    </a:lnTo>
                    <a:lnTo>
                      <a:pt x="4032" y="2286"/>
                    </a:lnTo>
                    <a:lnTo>
                      <a:pt x="4032" y="2304"/>
                    </a:lnTo>
                    <a:lnTo>
                      <a:pt x="4044" y="2304"/>
                    </a:lnTo>
                    <a:lnTo>
                      <a:pt x="4080" y="2310"/>
                    </a:lnTo>
                    <a:lnTo>
                      <a:pt x="4128" y="2316"/>
                    </a:lnTo>
                    <a:lnTo>
                      <a:pt x="4164" y="2316"/>
                    </a:lnTo>
                    <a:lnTo>
                      <a:pt x="4170" y="2310"/>
                    </a:lnTo>
                    <a:lnTo>
                      <a:pt x="4170" y="2304"/>
                    </a:lnTo>
                    <a:lnTo>
                      <a:pt x="4164" y="2304"/>
                    </a:lnTo>
                    <a:lnTo>
                      <a:pt x="4152" y="2292"/>
                    </a:lnTo>
                    <a:lnTo>
                      <a:pt x="4128" y="2286"/>
                    </a:lnTo>
                    <a:lnTo>
                      <a:pt x="4098" y="2280"/>
                    </a:lnTo>
                    <a:close/>
                    <a:moveTo>
                      <a:pt x="4194" y="2550"/>
                    </a:moveTo>
                    <a:lnTo>
                      <a:pt x="4164" y="2550"/>
                    </a:lnTo>
                    <a:lnTo>
                      <a:pt x="4152" y="2556"/>
                    </a:lnTo>
                    <a:lnTo>
                      <a:pt x="4146" y="2562"/>
                    </a:lnTo>
                    <a:lnTo>
                      <a:pt x="4182" y="2526"/>
                    </a:lnTo>
                    <a:lnTo>
                      <a:pt x="4176" y="2520"/>
                    </a:lnTo>
                    <a:lnTo>
                      <a:pt x="4152" y="2520"/>
                    </a:lnTo>
                    <a:lnTo>
                      <a:pt x="4140" y="2526"/>
                    </a:lnTo>
                    <a:lnTo>
                      <a:pt x="4128" y="2538"/>
                    </a:lnTo>
                    <a:lnTo>
                      <a:pt x="4104" y="2574"/>
                    </a:lnTo>
                    <a:lnTo>
                      <a:pt x="4164" y="2568"/>
                    </a:lnTo>
                    <a:lnTo>
                      <a:pt x="4176" y="2568"/>
                    </a:lnTo>
                    <a:lnTo>
                      <a:pt x="4182" y="2562"/>
                    </a:lnTo>
                    <a:lnTo>
                      <a:pt x="4194" y="2562"/>
                    </a:lnTo>
                    <a:lnTo>
                      <a:pt x="4200" y="2556"/>
                    </a:lnTo>
                    <a:lnTo>
                      <a:pt x="4200" y="2550"/>
                    </a:lnTo>
                    <a:lnTo>
                      <a:pt x="4194" y="2550"/>
                    </a:lnTo>
                    <a:close/>
                    <a:moveTo>
                      <a:pt x="4590" y="1962"/>
                    </a:moveTo>
                    <a:lnTo>
                      <a:pt x="4578" y="1974"/>
                    </a:lnTo>
                    <a:lnTo>
                      <a:pt x="4578" y="1980"/>
                    </a:lnTo>
                    <a:lnTo>
                      <a:pt x="4572" y="1986"/>
                    </a:lnTo>
                    <a:lnTo>
                      <a:pt x="4566" y="1986"/>
                    </a:lnTo>
                    <a:lnTo>
                      <a:pt x="4554" y="1974"/>
                    </a:lnTo>
                    <a:lnTo>
                      <a:pt x="4554" y="1962"/>
                    </a:lnTo>
                    <a:lnTo>
                      <a:pt x="4566" y="1962"/>
                    </a:lnTo>
                    <a:lnTo>
                      <a:pt x="4572" y="1956"/>
                    </a:lnTo>
                    <a:lnTo>
                      <a:pt x="4566" y="1932"/>
                    </a:lnTo>
                    <a:lnTo>
                      <a:pt x="4536" y="1926"/>
                    </a:lnTo>
                    <a:lnTo>
                      <a:pt x="4530" y="1926"/>
                    </a:lnTo>
                    <a:lnTo>
                      <a:pt x="4524" y="1932"/>
                    </a:lnTo>
                    <a:lnTo>
                      <a:pt x="4512" y="1938"/>
                    </a:lnTo>
                    <a:lnTo>
                      <a:pt x="4494" y="1944"/>
                    </a:lnTo>
                    <a:lnTo>
                      <a:pt x="4470" y="1956"/>
                    </a:lnTo>
                    <a:lnTo>
                      <a:pt x="4464" y="1962"/>
                    </a:lnTo>
                    <a:lnTo>
                      <a:pt x="4458" y="1962"/>
                    </a:lnTo>
                    <a:lnTo>
                      <a:pt x="4446" y="1968"/>
                    </a:lnTo>
                    <a:lnTo>
                      <a:pt x="4434" y="1968"/>
                    </a:lnTo>
                    <a:lnTo>
                      <a:pt x="4416" y="1974"/>
                    </a:lnTo>
                    <a:lnTo>
                      <a:pt x="4404" y="1974"/>
                    </a:lnTo>
                    <a:lnTo>
                      <a:pt x="4374" y="1998"/>
                    </a:lnTo>
                    <a:lnTo>
                      <a:pt x="4386" y="1974"/>
                    </a:lnTo>
                    <a:lnTo>
                      <a:pt x="4362" y="1956"/>
                    </a:lnTo>
                    <a:lnTo>
                      <a:pt x="4398" y="1968"/>
                    </a:lnTo>
                    <a:lnTo>
                      <a:pt x="4410" y="1956"/>
                    </a:lnTo>
                    <a:lnTo>
                      <a:pt x="4440" y="1950"/>
                    </a:lnTo>
                    <a:lnTo>
                      <a:pt x="4440" y="1932"/>
                    </a:lnTo>
                    <a:lnTo>
                      <a:pt x="4494" y="1932"/>
                    </a:lnTo>
                    <a:lnTo>
                      <a:pt x="4518" y="1920"/>
                    </a:lnTo>
                    <a:lnTo>
                      <a:pt x="4524" y="1914"/>
                    </a:lnTo>
                    <a:lnTo>
                      <a:pt x="4536" y="1908"/>
                    </a:lnTo>
                    <a:lnTo>
                      <a:pt x="4608" y="1908"/>
                    </a:lnTo>
                    <a:lnTo>
                      <a:pt x="4602" y="1902"/>
                    </a:lnTo>
                    <a:lnTo>
                      <a:pt x="4596" y="1902"/>
                    </a:lnTo>
                    <a:lnTo>
                      <a:pt x="4584" y="1896"/>
                    </a:lnTo>
                    <a:lnTo>
                      <a:pt x="4578" y="1890"/>
                    </a:lnTo>
                    <a:lnTo>
                      <a:pt x="4578" y="1866"/>
                    </a:lnTo>
                    <a:lnTo>
                      <a:pt x="4572" y="1866"/>
                    </a:lnTo>
                    <a:lnTo>
                      <a:pt x="4566" y="1872"/>
                    </a:lnTo>
                    <a:lnTo>
                      <a:pt x="4542" y="1872"/>
                    </a:lnTo>
                    <a:lnTo>
                      <a:pt x="4530" y="1878"/>
                    </a:lnTo>
                    <a:lnTo>
                      <a:pt x="4518" y="1878"/>
                    </a:lnTo>
                    <a:lnTo>
                      <a:pt x="4518" y="1866"/>
                    </a:lnTo>
                    <a:lnTo>
                      <a:pt x="4512" y="1860"/>
                    </a:lnTo>
                    <a:lnTo>
                      <a:pt x="4452" y="1878"/>
                    </a:lnTo>
                    <a:lnTo>
                      <a:pt x="4458" y="1848"/>
                    </a:lnTo>
                    <a:lnTo>
                      <a:pt x="4410" y="1860"/>
                    </a:lnTo>
                    <a:lnTo>
                      <a:pt x="4416" y="1854"/>
                    </a:lnTo>
                    <a:lnTo>
                      <a:pt x="4422" y="1842"/>
                    </a:lnTo>
                    <a:lnTo>
                      <a:pt x="4440" y="1824"/>
                    </a:lnTo>
                    <a:lnTo>
                      <a:pt x="4446" y="1812"/>
                    </a:lnTo>
                    <a:lnTo>
                      <a:pt x="4446" y="1800"/>
                    </a:lnTo>
                    <a:lnTo>
                      <a:pt x="4434" y="1800"/>
                    </a:lnTo>
                    <a:lnTo>
                      <a:pt x="4422" y="1794"/>
                    </a:lnTo>
                    <a:lnTo>
                      <a:pt x="4398" y="1794"/>
                    </a:lnTo>
                    <a:lnTo>
                      <a:pt x="4404" y="1770"/>
                    </a:lnTo>
                    <a:lnTo>
                      <a:pt x="4368" y="1770"/>
                    </a:lnTo>
                    <a:lnTo>
                      <a:pt x="4380" y="1752"/>
                    </a:lnTo>
                    <a:lnTo>
                      <a:pt x="4356" y="1728"/>
                    </a:lnTo>
                    <a:lnTo>
                      <a:pt x="4368" y="1728"/>
                    </a:lnTo>
                    <a:lnTo>
                      <a:pt x="4380" y="1734"/>
                    </a:lnTo>
                    <a:lnTo>
                      <a:pt x="4404" y="1734"/>
                    </a:lnTo>
                    <a:lnTo>
                      <a:pt x="4410" y="1728"/>
                    </a:lnTo>
                    <a:lnTo>
                      <a:pt x="4422" y="1722"/>
                    </a:lnTo>
                    <a:lnTo>
                      <a:pt x="4434" y="1710"/>
                    </a:lnTo>
                    <a:lnTo>
                      <a:pt x="4440" y="1710"/>
                    </a:lnTo>
                    <a:lnTo>
                      <a:pt x="4398" y="1686"/>
                    </a:lnTo>
                    <a:lnTo>
                      <a:pt x="4446" y="1656"/>
                    </a:lnTo>
                    <a:lnTo>
                      <a:pt x="4398" y="1632"/>
                    </a:lnTo>
                    <a:lnTo>
                      <a:pt x="4350" y="1638"/>
                    </a:lnTo>
                    <a:lnTo>
                      <a:pt x="4404" y="1614"/>
                    </a:lnTo>
                    <a:lnTo>
                      <a:pt x="4368" y="1608"/>
                    </a:lnTo>
                    <a:lnTo>
                      <a:pt x="4410" y="1584"/>
                    </a:lnTo>
                    <a:lnTo>
                      <a:pt x="4404" y="1560"/>
                    </a:lnTo>
                    <a:lnTo>
                      <a:pt x="4374" y="1560"/>
                    </a:lnTo>
                    <a:lnTo>
                      <a:pt x="4380" y="1554"/>
                    </a:lnTo>
                    <a:lnTo>
                      <a:pt x="4392" y="1530"/>
                    </a:lnTo>
                    <a:lnTo>
                      <a:pt x="4374" y="1494"/>
                    </a:lnTo>
                    <a:lnTo>
                      <a:pt x="4362" y="1494"/>
                    </a:lnTo>
                    <a:lnTo>
                      <a:pt x="4374" y="1470"/>
                    </a:lnTo>
                    <a:lnTo>
                      <a:pt x="4362" y="1476"/>
                    </a:lnTo>
                    <a:lnTo>
                      <a:pt x="4356" y="1482"/>
                    </a:lnTo>
                    <a:lnTo>
                      <a:pt x="4344" y="1488"/>
                    </a:lnTo>
                    <a:lnTo>
                      <a:pt x="4332" y="1500"/>
                    </a:lnTo>
                    <a:lnTo>
                      <a:pt x="4332" y="1518"/>
                    </a:lnTo>
                    <a:lnTo>
                      <a:pt x="4302" y="1506"/>
                    </a:lnTo>
                    <a:lnTo>
                      <a:pt x="4308" y="1542"/>
                    </a:lnTo>
                    <a:lnTo>
                      <a:pt x="4284" y="1542"/>
                    </a:lnTo>
                    <a:lnTo>
                      <a:pt x="4272" y="1560"/>
                    </a:lnTo>
                    <a:lnTo>
                      <a:pt x="4278" y="1572"/>
                    </a:lnTo>
                    <a:lnTo>
                      <a:pt x="4254" y="1572"/>
                    </a:lnTo>
                    <a:lnTo>
                      <a:pt x="4230" y="1614"/>
                    </a:lnTo>
                    <a:lnTo>
                      <a:pt x="4218" y="1614"/>
                    </a:lnTo>
                    <a:lnTo>
                      <a:pt x="4236" y="1578"/>
                    </a:lnTo>
                    <a:lnTo>
                      <a:pt x="4224" y="1566"/>
                    </a:lnTo>
                    <a:lnTo>
                      <a:pt x="4212" y="1566"/>
                    </a:lnTo>
                    <a:lnTo>
                      <a:pt x="4194" y="1584"/>
                    </a:lnTo>
                    <a:lnTo>
                      <a:pt x="4182" y="1590"/>
                    </a:lnTo>
                    <a:lnTo>
                      <a:pt x="4176" y="1596"/>
                    </a:lnTo>
                    <a:lnTo>
                      <a:pt x="4164" y="1602"/>
                    </a:lnTo>
                    <a:lnTo>
                      <a:pt x="4158" y="1608"/>
                    </a:lnTo>
                    <a:lnTo>
                      <a:pt x="4146" y="1614"/>
                    </a:lnTo>
                    <a:lnTo>
                      <a:pt x="4140" y="1620"/>
                    </a:lnTo>
                    <a:lnTo>
                      <a:pt x="4116" y="1632"/>
                    </a:lnTo>
                    <a:lnTo>
                      <a:pt x="4110" y="1638"/>
                    </a:lnTo>
                    <a:lnTo>
                      <a:pt x="4116" y="1614"/>
                    </a:lnTo>
                    <a:lnTo>
                      <a:pt x="4116" y="1596"/>
                    </a:lnTo>
                    <a:lnTo>
                      <a:pt x="4080" y="1632"/>
                    </a:lnTo>
                    <a:lnTo>
                      <a:pt x="4014" y="1644"/>
                    </a:lnTo>
                    <a:lnTo>
                      <a:pt x="4074" y="1626"/>
                    </a:lnTo>
                    <a:lnTo>
                      <a:pt x="4080" y="1620"/>
                    </a:lnTo>
                    <a:lnTo>
                      <a:pt x="4092" y="1596"/>
                    </a:lnTo>
                    <a:lnTo>
                      <a:pt x="4098" y="1590"/>
                    </a:lnTo>
                    <a:lnTo>
                      <a:pt x="4098" y="1578"/>
                    </a:lnTo>
                    <a:lnTo>
                      <a:pt x="4092" y="1572"/>
                    </a:lnTo>
                    <a:lnTo>
                      <a:pt x="4050" y="1572"/>
                    </a:lnTo>
                    <a:lnTo>
                      <a:pt x="4038" y="1578"/>
                    </a:lnTo>
                    <a:lnTo>
                      <a:pt x="4032" y="1578"/>
                    </a:lnTo>
                    <a:lnTo>
                      <a:pt x="4020" y="1584"/>
                    </a:lnTo>
                    <a:lnTo>
                      <a:pt x="4002" y="1584"/>
                    </a:lnTo>
                    <a:lnTo>
                      <a:pt x="4002" y="1578"/>
                    </a:lnTo>
                    <a:lnTo>
                      <a:pt x="4008" y="1572"/>
                    </a:lnTo>
                    <a:lnTo>
                      <a:pt x="4020" y="1566"/>
                    </a:lnTo>
                    <a:lnTo>
                      <a:pt x="4026" y="1560"/>
                    </a:lnTo>
                    <a:lnTo>
                      <a:pt x="4032" y="1560"/>
                    </a:lnTo>
                    <a:lnTo>
                      <a:pt x="4032" y="1572"/>
                    </a:lnTo>
                    <a:lnTo>
                      <a:pt x="4050" y="1560"/>
                    </a:lnTo>
                    <a:lnTo>
                      <a:pt x="4044" y="1536"/>
                    </a:lnTo>
                    <a:lnTo>
                      <a:pt x="4050" y="1530"/>
                    </a:lnTo>
                    <a:lnTo>
                      <a:pt x="4062" y="1524"/>
                    </a:lnTo>
                    <a:lnTo>
                      <a:pt x="4074" y="1512"/>
                    </a:lnTo>
                    <a:lnTo>
                      <a:pt x="4074" y="1506"/>
                    </a:lnTo>
                    <a:lnTo>
                      <a:pt x="4068" y="1500"/>
                    </a:lnTo>
                    <a:lnTo>
                      <a:pt x="4056" y="1494"/>
                    </a:lnTo>
                    <a:lnTo>
                      <a:pt x="4044" y="1494"/>
                    </a:lnTo>
                    <a:lnTo>
                      <a:pt x="4032" y="1488"/>
                    </a:lnTo>
                    <a:lnTo>
                      <a:pt x="4014" y="1488"/>
                    </a:lnTo>
                    <a:lnTo>
                      <a:pt x="4044" y="1488"/>
                    </a:lnTo>
                    <a:lnTo>
                      <a:pt x="4056" y="1482"/>
                    </a:lnTo>
                    <a:lnTo>
                      <a:pt x="4074" y="1482"/>
                    </a:lnTo>
                    <a:lnTo>
                      <a:pt x="4086" y="1470"/>
                    </a:lnTo>
                    <a:lnTo>
                      <a:pt x="4098" y="1446"/>
                    </a:lnTo>
                    <a:lnTo>
                      <a:pt x="4104" y="1440"/>
                    </a:lnTo>
                    <a:lnTo>
                      <a:pt x="4110" y="1440"/>
                    </a:lnTo>
                    <a:lnTo>
                      <a:pt x="4122" y="1434"/>
                    </a:lnTo>
                    <a:lnTo>
                      <a:pt x="4128" y="1434"/>
                    </a:lnTo>
                    <a:lnTo>
                      <a:pt x="4134" y="1428"/>
                    </a:lnTo>
                    <a:lnTo>
                      <a:pt x="4122" y="1416"/>
                    </a:lnTo>
                    <a:lnTo>
                      <a:pt x="4110" y="1422"/>
                    </a:lnTo>
                    <a:lnTo>
                      <a:pt x="4098" y="1434"/>
                    </a:lnTo>
                    <a:lnTo>
                      <a:pt x="4092" y="1404"/>
                    </a:lnTo>
                    <a:lnTo>
                      <a:pt x="4068" y="1404"/>
                    </a:lnTo>
                    <a:lnTo>
                      <a:pt x="4050" y="1410"/>
                    </a:lnTo>
                    <a:lnTo>
                      <a:pt x="4026" y="1410"/>
                    </a:lnTo>
                    <a:lnTo>
                      <a:pt x="4020" y="1404"/>
                    </a:lnTo>
                    <a:lnTo>
                      <a:pt x="4020" y="1386"/>
                    </a:lnTo>
                    <a:lnTo>
                      <a:pt x="4038" y="1368"/>
                    </a:lnTo>
                    <a:lnTo>
                      <a:pt x="4032" y="1362"/>
                    </a:lnTo>
                    <a:lnTo>
                      <a:pt x="4014" y="1362"/>
                    </a:lnTo>
                    <a:lnTo>
                      <a:pt x="4008" y="1368"/>
                    </a:lnTo>
                    <a:lnTo>
                      <a:pt x="4020" y="1344"/>
                    </a:lnTo>
                    <a:lnTo>
                      <a:pt x="3984" y="1350"/>
                    </a:lnTo>
                    <a:lnTo>
                      <a:pt x="3984" y="1326"/>
                    </a:lnTo>
                    <a:lnTo>
                      <a:pt x="3978" y="1314"/>
                    </a:lnTo>
                    <a:lnTo>
                      <a:pt x="3972" y="1308"/>
                    </a:lnTo>
                    <a:lnTo>
                      <a:pt x="3948" y="1308"/>
                    </a:lnTo>
                    <a:lnTo>
                      <a:pt x="3930" y="1314"/>
                    </a:lnTo>
                    <a:lnTo>
                      <a:pt x="3906" y="1326"/>
                    </a:lnTo>
                    <a:lnTo>
                      <a:pt x="3900" y="1332"/>
                    </a:lnTo>
                    <a:lnTo>
                      <a:pt x="3894" y="1332"/>
                    </a:lnTo>
                    <a:lnTo>
                      <a:pt x="3888" y="1326"/>
                    </a:lnTo>
                    <a:lnTo>
                      <a:pt x="3876" y="1320"/>
                    </a:lnTo>
                    <a:lnTo>
                      <a:pt x="3864" y="1320"/>
                    </a:lnTo>
                    <a:lnTo>
                      <a:pt x="3852" y="1326"/>
                    </a:lnTo>
                    <a:lnTo>
                      <a:pt x="3846" y="1326"/>
                    </a:lnTo>
                    <a:lnTo>
                      <a:pt x="3834" y="1332"/>
                    </a:lnTo>
                    <a:lnTo>
                      <a:pt x="3822" y="1326"/>
                    </a:lnTo>
                    <a:lnTo>
                      <a:pt x="3762" y="1302"/>
                    </a:lnTo>
                    <a:lnTo>
                      <a:pt x="3738" y="1302"/>
                    </a:lnTo>
                    <a:lnTo>
                      <a:pt x="3714" y="1314"/>
                    </a:lnTo>
                    <a:lnTo>
                      <a:pt x="3708" y="1326"/>
                    </a:lnTo>
                    <a:lnTo>
                      <a:pt x="3702" y="1326"/>
                    </a:lnTo>
                    <a:lnTo>
                      <a:pt x="3684" y="1344"/>
                    </a:lnTo>
                    <a:lnTo>
                      <a:pt x="3684" y="1350"/>
                    </a:lnTo>
                    <a:lnTo>
                      <a:pt x="3696" y="1356"/>
                    </a:lnTo>
                    <a:lnTo>
                      <a:pt x="3702" y="1362"/>
                    </a:lnTo>
                    <a:lnTo>
                      <a:pt x="3708" y="1374"/>
                    </a:lnTo>
                    <a:lnTo>
                      <a:pt x="3708" y="1380"/>
                    </a:lnTo>
                    <a:lnTo>
                      <a:pt x="3702" y="1386"/>
                    </a:lnTo>
                    <a:lnTo>
                      <a:pt x="3690" y="1392"/>
                    </a:lnTo>
                    <a:lnTo>
                      <a:pt x="3672" y="1410"/>
                    </a:lnTo>
                    <a:lnTo>
                      <a:pt x="3660" y="1416"/>
                    </a:lnTo>
                    <a:lnTo>
                      <a:pt x="3636" y="1422"/>
                    </a:lnTo>
                    <a:lnTo>
                      <a:pt x="3660" y="1440"/>
                    </a:lnTo>
                    <a:lnTo>
                      <a:pt x="3654" y="1446"/>
                    </a:lnTo>
                    <a:lnTo>
                      <a:pt x="3642" y="1446"/>
                    </a:lnTo>
                    <a:lnTo>
                      <a:pt x="3636" y="1452"/>
                    </a:lnTo>
                    <a:lnTo>
                      <a:pt x="3636" y="1470"/>
                    </a:lnTo>
                    <a:lnTo>
                      <a:pt x="3642" y="1482"/>
                    </a:lnTo>
                    <a:lnTo>
                      <a:pt x="3642" y="1488"/>
                    </a:lnTo>
                    <a:lnTo>
                      <a:pt x="3636" y="1500"/>
                    </a:lnTo>
                    <a:lnTo>
                      <a:pt x="3624" y="1506"/>
                    </a:lnTo>
                    <a:lnTo>
                      <a:pt x="3618" y="1512"/>
                    </a:lnTo>
                    <a:lnTo>
                      <a:pt x="3606" y="1512"/>
                    </a:lnTo>
                    <a:lnTo>
                      <a:pt x="3582" y="1524"/>
                    </a:lnTo>
                    <a:lnTo>
                      <a:pt x="3576" y="1536"/>
                    </a:lnTo>
                    <a:lnTo>
                      <a:pt x="3576" y="1548"/>
                    </a:lnTo>
                    <a:lnTo>
                      <a:pt x="3570" y="1548"/>
                    </a:lnTo>
                    <a:lnTo>
                      <a:pt x="3564" y="1554"/>
                    </a:lnTo>
                    <a:lnTo>
                      <a:pt x="3552" y="1554"/>
                    </a:lnTo>
                    <a:lnTo>
                      <a:pt x="3540" y="1560"/>
                    </a:lnTo>
                    <a:lnTo>
                      <a:pt x="3534" y="1566"/>
                    </a:lnTo>
                    <a:lnTo>
                      <a:pt x="3522" y="1572"/>
                    </a:lnTo>
                    <a:lnTo>
                      <a:pt x="3504" y="1590"/>
                    </a:lnTo>
                    <a:lnTo>
                      <a:pt x="3510" y="1596"/>
                    </a:lnTo>
                    <a:lnTo>
                      <a:pt x="3522" y="1602"/>
                    </a:lnTo>
                    <a:lnTo>
                      <a:pt x="3534" y="1614"/>
                    </a:lnTo>
                    <a:lnTo>
                      <a:pt x="3552" y="1620"/>
                    </a:lnTo>
                    <a:lnTo>
                      <a:pt x="3558" y="1632"/>
                    </a:lnTo>
                    <a:lnTo>
                      <a:pt x="3564" y="1638"/>
                    </a:lnTo>
                    <a:lnTo>
                      <a:pt x="3564" y="1662"/>
                    </a:lnTo>
                    <a:lnTo>
                      <a:pt x="3558" y="1698"/>
                    </a:lnTo>
                    <a:lnTo>
                      <a:pt x="3540" y="1746"/>
                    </a:lnTo>
                    <a:lnTo>
                      <a:pt x="3510" y="1776"/>
                    </a:lnTo>
                    <a:lnTo>
                      <a:pt x="3468" y="1800"/>
                    </a:lnTo>
                    <a:lnTo>
                      <a:pt x="3426" y="1830"/>
                    </a:lnTo>
                    <a:lnTo>
                      <a:pt x="3390" y="1854"/>
                    </a:lnTo>
                    <a:lnTo>
                      <a:pt x="3366" y="1860"/>
                    </a:lnTo>
                    <a:lnTo>
                      <a:pt x="3336" y="1860"/>
                    </a:lnTo>
                    <a:lnTo>
                      <a:pt x="3300" y="1866"/>
                    </a:lnTo>
                    <a:lnTo>
                      <a:pt x="3276" y="1872"/>
                    </a:lnTo>
                    <a:lnTo>
                      <a:pt x="3258" y="1878"/>
                    </a:lnTo>
                    <a:lnTo>
                      <a:pt x="3258" y="1902"/>
                    </a:lnTo>
                    <a:lnTo>
                      <a:pt x="3264" y="1914"/>
                    </a:lnTo>
                    <a:lnTo>
                      <a:pt x="3264" y="1926"/>
                    </a:lnTo>
                    <a:lnTo>
                      <a:pt x="3270" y="1938"/>
                    </a:lnTo>
                    <a:lnTo>
                      <a:pt x="3270" y="1950"/>
                    </a:lnTo>
                    <a:lnTo>
                      <a:pt x="3252" y="1968"/>
                    </a:lnTo>
                    <a:lnTo>
                      <a:pt x="3234" y="2004"/>
                    </a:lnTo>
                    <a:lnTo>
                      <a:pt x="3234" y="2076"/>
                    </a:lnTo>
                    <a:lnTo>
                      <a:pt x="3210" y="2088"/>
                    </a:lnTo>
                    <a:lnTo>
                      <a:pt x="3204" y="2094"/>
                    </a:lnTo>
                    <a:lnTo>
                      <a:pt x="3180" y="2106"/>
                    </a:lnTo>
                    <a:lnTo>
                      <a:pt x="3180" y="2142"/>
                    </a:lnTo>
                    <a:lnTo>
                      <a:pt x="3156" y="2166"/>
                    </a:lnTo>
                    <a:lnTo>
                      <a:pt x="3156" y="2154"/>
                    </a:lnTo>
                    <a:lnTo>
                      <a:pt x="3162" y="2148"/>
                    </a:lnTo>
                    <a:lnTo>
                      <a:pt x="3162" y="2142"/>
                    </a:lnTo>
                    <a:lnTo>
                      <a:pt x="3156" y="2130"/>
                    </a:lnTo>
                    <a:lnTo>
                      <a:pt x="3138" y="2130"/>
                    </a:lnTo>
                    <a:lnTo>
                      <a:pt x="3126" y="2136"/>
                    </a:lnTo>
                    <a:lnTo>
                      <a:pt x="3108" y="2154"/>
                    </a:lnTo>
                    <a:lnTo>
                      <a:pt x="3108" y="2166"/>
                    </a:lnTo>
                    <a:lnTo>
                      <a:pt x="3114" y="2178"/>
                    </a:lnTo>
                    <a:lnTo>
                      <a:pt x="3114" y="2190"/>
                    </a:lnTo>
                    <a:lnTo>
                      <a:pt x="3108" y="2196"/>
                    </a:lnTo>
                    <a:lnTo>
                      <a:pt x="3108" y="2178"/>
                    </a:lnTo>
                    <a:lnTo>
                      <a:pt x="3102" y="2166"/>
                    </a:lnTo>
                    <a:lnTo>
                      <a:pt x="3090" y="2154"/>
                    </a:lnTo>
                    <a:lnTo>
                      <a:pt x="3078" y="2154"/>
                    </a:lnTo>
                    <a:lnTo>
                      <a:pt x="3066" y="2160"/>
                    </a:lnTo>
                    <a:lnTo>
                      <a:pt x="3042" y="2160"/>
                    </a:lnTo>
                    <a:lnTo>
                      <a:pt x="3036" y="2166"/>
                    </a:lnTo>
                    <a:lnTo>
                      <a:pt x="3030" y="2166"/>
                    </a:lnTo>
                    <a:lnTo>
                      <a:pt x="3042" y="2160"/>
                    </a:lnTo>
                    <a:lnTo>
                      <a:pt x="3060" y="2142"/>
                    </a:lnTo>
                    <a:lnTo>
                      <a:pt x="3072" y="2136"/>
                    </a:lnTo>
                    <a:lnTo>
                      <a:pt x="3078" y="2124"/>
                    </a:lnTo>
                    <a:lnTo>
                      <a:pt x="3078" y="2118"/>
                    </a:lnTo>
                    <a:lnTo>
                      <a:pt x="3072" y="2106"/>
                    </a:lnTo>
                    <a:lnTo>
                      <a:pt x="3060" y="2100"/>
                    </a:lnTo>
                    <a:lnTo>
                      <a:pt x="3048" y="2088"/>
                    </a:lnTo>
                    <a:lnTo>
                      <a:pt x="3030" y="2088"/>
                    </a:lnTo>
                    <a:lnTo>
                      <a:pt x="3024" y="2082"/>
                    </a:lnTo>
                    <a:lnTo>
                      <a:pt x="3018" y="2082"/>
                    </a:lnTo>
                    <a:lnTo>
                      <a:pt x="3024" y="2082"/>
                    </a:lnTo>
                    <a:lnTo>
                      <a:pt x="3042" y="2064"/>
                    </a:lnTo>
                    <a:lnTo>
                      <a:pt x="3042" y="2058"/>
                    </a:lnTo>
                    <a:lnTo>
                      <a:pt x="3030" y="2034"/>
                    </a:lnTo>
                    <a:lnTo>
                      <a:pt x="3030" y="2028"/>
                    </a:lnTo>
                    <a:lnTo>
                      <a:pt x="3024" y="2016"/>
                    </a:lnTo>
                    <a:lnTo>
                      <a:pt x="3060" y="1992"/>
                    </a:lnTo>
                    <a:lnTo>
                      <a:pt x="3060" y="1968"/>
                    </a:lnTo>
                    <a:lnTo>
                      <a:pt x="3084" y="1956"/>
                    </a:lnTo>
                    <a:lnTo>
                      <a:pt x="3084" y="1914"/>
                    </a:lnTo>
                    <a:lnTo>
                      <a:pt x="3090" y="1914"/>
                    </a:lnTo>
                    <a:lnTo>
                      <a:pt x="3102" y="1902"/>
                    </a:lnTo>
                    <a:lnTo>
                      <a:pt x="3114" y="1896"/>
                    </a:lnTo>
                    <a:lnTo>
                      <a:pt x="3132" y="1878"/>
                    </a:lnTo>
                    <a:lnTo>
                      <a:pt x="3126" y="1866"/>
                    </a:lnTo>
                    <a:lnTo>
                      <a:pt x="3120" y="1860"/>
                    </a:lnTo>
                    <a:lnTo>
                      <a:pt x="3084" y="1848"/>
                    </a:lnTo>
                    <a:lnTo>
                      <a:pt x="2976" y="1848"/>
                    </a:lnTo>
                    <a:lnTo>
                      <a:pt x="2940" y="1860"/>
                    </a:lnTo>
                    <a:lnTo>
                      <a:pt x="2946" y="1848"/>
                    </a:lnTo>
                    <a:lnTo>
                      <a:pt x="2952" y="1842"/>
                    </a:lnTo>
                    <a:lnTo>
                      <a:pt x="2952" y="1830"/>
                    </a:lnTo>
                    <a:lnTo>
                      <a:pt x="2958" y="1824"/>
                    </a:lnTo>
                    <a:lnTo>
                      <a:pt x="2952" y="1818"/>
                    </a:lnTo>
                    <a:lnTo>
                      <a:pt x="2940" y="1812"/>
                    </a:lnTo>
                    <a:lnTo>
                      <a:pt x="2928" y="1812"/>
                    </a:lnTo>
                    <a:lnTo>
                      <a:pt x="2892" y="1800"/>
                    </a:lnTo>
                    <a:lnTo>
                      <a:pt x="2874" y="1800"/>
                    </a:lnTo>
                    <a:lnTo>
                      <a:pt x="2868" y="1794"/>
                    </a:lnTo>
                    <a:lnTo>
                      <a:pt x="2862" y="1794"/>
                    </a:lnTo>
                    <a:lnTo>
                      <a:pt x="2862" y="1770"/>
                    </a:lnTo>
                    <a:lnTo>
                      <a:pt x="2856" y="1752"/>
                    </a:lnTo>
                    <a:lnTo>
                      <a:pt x="2844" y="1740"/>
                    </a:lnTo>
                    <a:lnTo>
                      <a:pt x="2790" y="1722"/>
                    </a:lnTo>
                    <a:lnTo>
                      <a:pt x="2778" y="1722"/>
                    </a:lnTo>
                    <a:lnTo>
                      <a:pt x="2778" y="1716"/>
                    </a:lnTo>
                    <a:lnTo>
                      <a:pt x="2766" y="1704"/>
                    </a:lnTo>
                    <a:lnTo>
                      <a:pt x="2754" y="1704"/>
                    </a:lnTo>
                    <a:lnTo>
                      <a:pt x="2736" y="1698"/>
                    </a:lnTo>
                    <a:lnTo>
                      <a:pt x="2694" y="1698"/>
                    </a:lnTo>
                    <a:lnTo>
                      <a:pt x="2646" y="1704"/>
                    </a:lnTo>
                    <a:lnTo>
                      <a:pt x="2610" y="1716"/>
                    </a:lnTo>
                    <a:lnTo>
                      <a:pt x="2592" y="1716"/>
                    </a:lnTo>
                    <a:lnTo>
                      <a:pt x="2598" y="1716"/>
                    </a:lnTo>
                    <a:lnTo>
                      <a:pt x="2604" y="1710"/>
                    </a:lnTo>
                    <a:lnTo>
                      <a:pt x="2616" y="1710"/>
                    </a:lnTo>
                    <a:lnTo>
                      <a:pt x="2628" y="1704"/>
                    </a:lnTo>
                    <a:lnTo>
                      <a:pt x="2634" y="1692"/>
                    </a:lnTo>
                    <a:lnTo>
                      <a:pt x="2640" y="1686"/>
                    </a:lnTo>
                    <a:lnTo>
                      <a:pt x="2646" y="1662"/>
                    </a:lnTo>
                    <a:lnTo>
                      <a:pt x="2658" y="1632"/>
                    </a:lnTo>
                    <a:lnTo>
                      <a:pt x="2664" y="1602"/>
                    </a:lnTo>
                    <a:lnTo>
                      <a:pt x="2670" y="1590"/>
                    </a:lnTo>
                    <a:lnTo>
                      <a:pt x="2658" y="1590"/>
                    </a:lnTo>
                    <a:lnTo>
                      <a:pt x="2646" y="1584"/>
                    </a:lnTo>
                    <a:lnTo>
                      <a:pt x="2616" y="1584"/>
                    </a:lnTo>
                    <a:lnTo>
                      <a:pt x="2610" y="1590"/>
                    </a:lnTo>
                    <a:lnTo>
                      <a:pt x="2598" y="1596"/>
                    </a:lnTo>
                    <a:lnTo>
                      <a:pt x="2592" y="1602"/>
                    </a:lnTo>
                    <a:lnTo>
                      <a:pt x="2580" y="1608"/>
                    </a:lnTo>
                    <a:lnTo>
                      <a:pt x="2598" y="1578"/>
                    </a:lnTo>
                    <a:lnTo>
                      <a:pt x="2592" y="1560"/>
                    </a:lnTo>
                    <a:lnTo>
                      <a:pt x="2610" y="1542"/>
                    </a:lnTo>
                    <a:lnTo>
                      <a:pt x="2616" y="1530"/>
                    </a:lnTo>
                    <a:lnTo>
                      <a:pt x="2640" y="1506"/>
                    </a:lnTo>
                    <a:lnTo>
                      <a:pt x="2646" y="1494"/>
                    </a:lnTo>
                    <a:lnTo>
                      <a:pt x="2664" y="1476"/>
                    </a:lnTo>
                    <a:lnTo>
                      <a:pt x="2694" y="1452"/>
                    </a:lnTo>
                    <a:lnTo>
                      <a:pt x="2730" y="1428"/>
                    </a:lnTo>
                    <a:lnTo>
                      <a:pt x="2754" y="1410"/>
                    </a:lnTo>
                    <a:lnTo>
                      <a:pt x="2766" y="1404"/>
                    </a:lnTo>
                    <a:lnTo>
                      <a:pt x="2760" y="1392"/>
                    </a:lnTo>
                    <a:lnTo>
                      <a:pt x="2826" y="1368"/>
                    </a:lnTo>
                    <a:lnTo>
                      <a:pt x="2826" y="1350"/>
                    </a:lnTo>
                    <a:lnTo>
                      <a:pt x="2868" y="1344"/>
                    </a:lnTo>
                    <a:lnTo>
                      <a:pt x="2868" y="1326"/>
                    </a:lnTo>
                    <a:lnTo>
                      <a:pt x="2898" y="1320"/>
                    </a:lnTo>
                    <a:lnTo>
                      <a:pt x="2952" y="1284"/>
                    </a:lnTo>
                    <a:lnTo>
                      <a:pt x="3006" y="1284"/>
                    </a:lnTo>
                    <a:lnTo>
                      <a:pt x="3042" y="1278"/>
                    </a:lnTo>
                    <a:lnTo>
                      <a:pt x="3060" y="1266"/>
                    </a:lnTo>
                    <a:lnTo>
                      <a:pt x="3060" y="1254"/>
                    </a:lnTo>
                    <a:lnTo>
                      <a:pt x="3030" y="1224"/>
                    </a:lnTo>
                    <a:lnTo>
                      <a:pt x="2970" y="1230"/>
                    </a:lnTo>
                    <a:lnTo>
                      <a:pt x="2982" y="1218"/>
                    </a:lnTo>
                    <a:lnTo>
                      <a:pt x="2928" y="1194"/>
                    </a:lnTo>
                    <a:lnTo>
                      <a:pt x="2952" y="1188"/>
                    </a:lnTo>
                    <a:lnTo>
                      <a:pt x="3036" y="1212"/>
                    </a:lnTo>
                    <a:lnTo>
                      <a:pt x="3054" y="1230"/>
                    </a:lnTo>
                    <a:lnTo>
                      <a:pt x="3066" y="1236"/>
                    </a:lnTo>
                    <a:lnTo>
                      <a:pt x="3096" y="1236"/>
                    </a:lnTo>
                    <a:lnTo>
                      <a:pt x="3108" y="1230"/>
                    </a:lnTo>
                    <a:lnTo>
                      <a:pt x="3114" y="1218"/>
                    </a:lnTo>
                    <a:lnTo>
                      <a:pt x="3126" y="1206"/>
                    </a:lnTo>
                    <a:lnTo>
                      <a:pt x="3132" y="1194"/>
                    </a:lnTo>
                    <a:lnTo>
                      <a:pt x="3144" y="1188"/>
                    </a:lnTo>
                    <a:lnTo>
                      <a:pt x="3150" y="1182"/>
                    </a:lnTo>
                    <a:lnTo>
                      <a:pt x="3156" y="1182"/>
                    </a:lnTo>
                    <a:lnTo>
                      <a:pt x="3180" y="1194"/>
                    </a:lnTo>
                    <a:lnTo>
                      <a:pt x="3198" y="1200"/>
                    </a:lnTo>
                    <a:lnTo>
                      <a:pt x="3210" y="1200"/>
                    </a:lnTo>
                    <a:lnTo>
                      <a:pt x="3246" y="1182"/>
                    </a:lnTo>
                    <a:lnTo>
                      <a:pt x="3282" y="1170"/>
                    </a:lnTo>
                    <a:lnTo>
                      <a:pt x="3318" y="1152"/>
                    </a:lnTo>
                    <a:lnTo>
                      <a:pt x="3336" y="1146"/>
                    </a:lnTo>
                    <a:lnTo>
                      <a:pt x="3360" y="1134"/>
                    </a:lnTo>
                    <a:lnTo>
                      <a:pt x="3372" y="1122"/>
                    </a:lnTo>
                    <a:lnTo>
                      <a:pt x="3366" y="1116"/>
                    </a:lnTo>
                    <a:lnTo>
                      <a:pt x="3342" y="1110"/>
                    </a:lnTo>
                    <a:lnTo>
                      <a:pt x="3264" y="1110"/>
                    </a:lnTo>
                    <a:lnTo>
                      <a:pt x="3258" y="1086"/>
                    </a:lnTo>
                    <a:lnTo>
                      <a:pt x="3174" y="1056"/>
                    </a:lnTo>
                    <a:lnTo>
                      <a:pt x="3186" y="1056"/>
                    </a:lnTo>
                    <a:lnTo>
                      <a:pt x="3216" y="1050"/>
                    </a:lnTo>
                    <a:lnTo>
                      <a:pt x="3252" y="1050"/>
                    </a:lnTo>
                    <a:lnTo>
                      <a:pt x="3282" y="1056"/>
                    </a:lnTo>
                    <a:lnTo>
                      <a:pt x="3294" y="1062"/>
                    </a:lnTo>
                    <a:lnTo>
                      <a:pt x="3306" y="1074"/>
                    </a:lnTo>
                    <a:lnTo>
                      <a:pt x="3324" y="1086"/>
                    </a:lnTo>
                    <a:lnTo>
                      <a:pt x="3336" y="1098"/>
                    </a:lnTo>
                    <a:lnTo>
                      <a:pt x="3348" y="1104"/>
                    </a:lnTo>
                    <a:lnTo>
                      <a:pt x="3372" y="1098"/>
                    </a:lnTo>
                    <a:lnTo>
                      <a:pt x="3408" y="1080"/>
                    </a:lnTo>
                    <a:lnTo>
                      <a:pt x="3444" y="1068"/>
                    </a:lnTo>
                    <a:lnTo>
                      <a:pt x="3474" y="1050"/>
                    </a:lnTo>
                    <a:lnTo>
                      <a:pt x="3486" y="1044"/>
                    </a:lnTo>
                    <a:lnTo>
                      <a:pt x="3462" y="1032"/>
                    </a:lnTo>
                    <a:lnTo>
                      <a:pt x="3468" y="1026"/>
                    </a:lnTo>
                    <a:lnTo>
                      <a:pt x="3492" y="1014"/>
                    </a:lnTo>
                    <a:lnTo>
                      <a:pt x="3522" y="1014"/>
                    </a:lnTo>
                    <a:lnTo>
                      <a:pt x="3528" y="1020"/>
                    </a:lnTo>
                    <a:lnTo>
                      <a:pt x="3534" y="1032"/>
                    </a:lnTo>
                    <a:lnTo>
                      <a:pt x="3540" y="1038"/>
                    </a:lnTo>
                    <a:lnTo>
                      <a:pt x="3570" y="1050"/>
                    </a:lnTo>
                    <a:lnTo>
                      <a:pt x="3576" y="1026"/>
                    </a:lnTo>
                    <a:lnTo>
                      <a:pt x="3594" y="1044"/>
                    </a:lnTo>
                    <a:lnTo>
                      <a:pt x="3600" y="1038"/>
                    </a:lnTo>
                    <a:lnTo>
                      <a:pt x="3600" y="1026"/>
                    </a:lnTo>
                    <a:lnTo>
                      <a:pt x="3594" y="1014"/>
                    </a:lnTo>
                    <a:lnTo>
                      <a:pt x="3582" y="1002"/>
                    </a:lnTo>
                    <a:lnTo>
                      <a:pt x="3564" y="990"/>
                    </a:lnTo>
                    <a:lnTo>
                      <a:pt x="3606" y="984"/>
                    </a:lnTo>
                    <a:lnTo>
                      <a:pt x="3606" y="990"/>
                    </a:lnTo>
                    <a:lnTo>
                      <a:pt x="3612" y="996"/>
                    </a:lnTo>
                    <a:lnTo>
                      <a:pt x="3612" y="1008"/>
                    </a:lnTo>
                    <a:lnTo>
                      <a:pt x="3624" y="1032"/>
                    </a:lnTo>
                    <a:lnTo>
                      <a:pt x="3630" y="1038"/>
                    </a:lnTo>
                    <a:lnTo>
                      <a:pt x="3636" y="1038"/>
                    </a:lnTo>
                    <a:lnTo>
                      <a:pt x="3654" y="1032"/>
                    </a:lnTo>
                    <a:lnTo>
                      <a:pt x="3690" y="1026"/>
                    </a:lnTo>
                    <a:lnTo>
                      <a:pt x="3732" y="1008"/>
                    </a:lnTo>
                    <a:lnTo>
                      <a:pt x="3768" y="990"/>
                    </a:lnTo>
                    <a:lnTo>
                      <a:pt x="3798" y="972"/>
                    </a:lnTo>
                    <a:lnTo>
                      <a:pt x="3798" y="960"/>
                    </a:lnTo>
                    <a:lnTo>
                      <a:pt x="3786" y="942"/>
                    </a:lnTo>
                    <a:lnTo>
                      <a:pt x="3780" y="930"/>
                    </a:lnTo>
                    <a:lnTo>
                      <a:pt x="3774" y="912"/>
                    </a:lnTo>
                    <a:lnTo>
                      <a:pt x="3774" y="900"/>
                    </a:lnTo>
                    <a:lnTo>
                      <a:pt x="3780" y="894"/>
                    </a:lnTo>
                    <a:lnTo>
                      <a:pt x="3792" y="894"/>
                    </a:lnTo>
                    <a:lnTo>
                      <a:pt x="3804" y="888"/>
                    </a:lnTo>
                    <a:lnTo>
                      <a:pt x="3822" y="888"/>
                    </a:lnTo>
                    <a:lnTo>
                      <a:pt x="3840" y="882"/>
                    </a:lnTo>
                    <a:lnTo>
                      <a:pt x="3858" y="882"/>
                    </a:lnTo>
                    <a:lnTo>
                      <a:pt x="3864" y="876"/>
                    </a:lnTo>
                    <a:lnTo>
                      <a:pt x="3870" y="876"/>
                    </a:lnTo>
                    <a:lnTo>
                      <a:pt x="3870" y="858"/>
                    </a:lnTo>
                    <a:lnTo>
                      <a:pt x="3864" y="846"/>
                    </a:lnTo>
                    <a:lnTo>
                      <a:pt x="3864" y="840"/>
                    </a:lnTo>
                    <a:lnTo>
                      <a:pt x="3858" y="828"/>
                    </a:lnTo>
                    <a:lnTo>
                      <a:pt x="3840" y="804"/>
                    </a:lnTo>
                    <a:lnTo>
                      <a:pt x="3822" y="798"/>
                    </a:lnTo>
                    <a:lnTo>
                      <a:pt x="3786" y="792"/>
                    </a:lnTo>
                    <a:lnTo>
                      <a:pt x="3744" y="792"/>
                    </a:lnTo>
                    <a:lnTo>
                      <a:pt x="3708" y="804"/>
                    </a:lnTo>
                    <a:lnTo>
                      <a:pt x="3690" y="822"/>
                    </a:lnTo>
                    <a:lnTo>
                      <a:pt x="3690" y="840"/>
                    </a:lnTo>
                    <a:lnTo>
                      <a:pt x="3696" y="840"/>
                    </a:lnTo>
                    <a:lnTo>
                      <a:pt x="3702" y="846"/>
                    </a:lnTo>
                    <a:lnTo>
                      <a:pt x="3666" y="870"/>
                    </a:lnTo>
                    <a:lnTo>
                      <a:pt x="3642" y="870"/>
                    </a:lnTo>
                    <a:lnTo>
                      <a:pt x="3576" y="918"/>
                    </a:lnTo>
                    <a:lnTo>
                      <a:pt x="3552" y="930"/>
                    </a:lnTo>
                    <a:lnTo>
                      <a:pt x="3546" y="936"/>
                    </a:lnTo>
                    <a:lnTo>
                      <a:pt x="3540" y="948"/>
                    </a:lnTo>
                    <a:lnTo>
                      <a:pt x="3522" y="966"/>
                    </a:lnTo>
                    <a:lnTo>
                      <a:pt x="3492" y="966"/>
                    </a:lnTo>
                    <a:lnTo>
                      <a:pt x="3456" y="984"/>
                    </a:lnTo>
                    <a:lnTo>
                      <a:pt x="3456" y="972"/>
                    </a:lnTo>
                    <a:lnTo>
                      <a:pt x="3450" y="954"/>
                    </a:lnTo>
                    <a:lnTo>
                      <a:pt x="3450" y="918"/>
                    </a:lnTo>
                    <a:lnTo>
                      <a:pt x="3456" y="912"/>
                    </a:lnTo>
                    <a:lnTo>
                      <a:pt x="3480" y="900"/>
                    </a:lnTo>
                    <a:lnTo>
                      <a:pt x="3498" y="900"/>
                    </a:lnTo>
                    <a:lnTo>
                      <a:pt x="3510" y="894"/>
                    </a:lnTo>
                    <a:lnTo>
                      <a:pt x="3516" y="882"/>
                    </a:lnTo>
                    <a:lnTo>
                      <a:pt x="3516" y="870"/>
                    </a:lnTo>
                    <a:lnTo>
                      <a:pt x="3510" y="852"/>
                    </a:lnTo>
                    <a:lnTo>
                      <a:pt x="3504" y="846"/>
                    </a:lnTo>
                    <a:lnTo>
                      <a:pt x="3498" y="834"/>
                    </a:lnTo>
                    <a:lnTo>
                      <a:pt x="3486" y="834"/>
                    </a:lnTo>
                    <a:lnTo>
                      <a:pt x="3450" y="852"/>
                    </a:lnTo>
                    <a:lnTo>
                      <a:pt x="3432" y="858"/>
                    </a:lnTo>
                    <a:lnTo>
                      <a:pt x="3420" y="864"/>
                    </a:lnTo>
                    <a:lnTo>
                      <a:pt x="3414" y="870"/>
                    </a:lnTo>
                    <a:lnTo>
                      <a:pt x="3408" y="870"/>
                    </a:lnTo>
                    <a:lnTo>
                      <a:pt x="3378" y="900"/>
                    </a:lnTo>
                    <a:lnTo>
                      <a:pt x="3372" y="888"/>
                    </a:lnTo>
                    <a:lnTo>
                      <a:pt x="3396" y="858"/>
                    </a:lnTo>
                    <a:lnTo>
                      <a:pt x="3396" y="840"/>
                    </a:lnTo>
                    <a:lnTo>
                      <a:pt x="3438" y="822"/>
                    </a:lnTo>
                    <a:lnTo>
                      <a:pt x="3402" y="816"/>
                    </a:lnTo>
                    <a:lnTo>
                      <a:pt x="3408" y="804"/>
                    </a:lnTo>
                    <a:lnTo>
                      <a:pt x="3360" y="816"/>
                    </a:lnTo>
                    <a:lnTo>
                      <a:pt x="3336" y="804"/>
                    </a:lnTo>
                    <a:lnTo>
                      <a:pt x="3378" y="792"/>
                    </a:lnTo>
                    <a:lnTo>
                      <a:pt x="3378" y="774"/>
                    </a:lnTo>
                    <a:lnTo>
                      <a:pt x="3390" y="774"/>
                    </a:lnTo>
                    <a:lnTo>
                      <a:pt x="3396" y="780"/>
                    </a:lnTo>
                    <a:lnTo>
                      <a:pt x="3420" y="780"/>
                    </a:lnTo>
                    <a:lnTo>
                      <a:pt x="3426" y="774"/>
                    </a:lnTo>
                    <a:lnTo>
                      <a:pt x="3426" y="762"/>
                    </a:lnTo>
                    <a:lnTo>
                      <a:pt x="3420" y="756"/>
                    </a:lnTo>
                    <a:lnTo>
                      <a:pt x="3408" y="756"/>
                    </a:lnTo>
                    <a:lnTo>
                      <a:pt x="3396" y="744"/>
                    </a:lnTo>
                    <a:lnTo>
                      <a:pt x="3396" y="738"/>
                    </a:lnTo>
                    <a:lnTo>
                      <a:pt x="3420" y="690"/>
                    </a:lnTo>
                    <a:lnTo>
                      <a:pt x="3426" y="684"/>
                    </a:lnTo>
                    <a:lnTo>
                      <a:pt x="3426" y="672"/>
                    </a:lnTo>
                    <a:lnTo>
                      <a:pt x="3420" y="666"/>
                    </a:lnTo>
                    <a:lnTo>
                      <a:pt x="3414" y="666"/>
                    </a:lnTo>
                    <a:lnTo>
                      <a:pt x="3372" y="648"/>
                    </a:lnTo>
                    <a:lnTo>
                      <a:pt x="3348" y="660"/>
                    </a:lnTo>
                    <a:lnTo>
                      <a:pt x="3336" y="660"/>
                    </a:lnTo>
                    <a:lnTo>
                      <a:pt x="3318" y="666"/>
                    </a:lnTo>
                    <a:lnTo>
                      <a:pt x="3312" y="666"/>
                    </a:lnTo>
                    <a:lnTo>
                      <a:pt x="3306" y="672"/>
                    </a:lnTo>
                    <a:lnTo>
                      <a:pt x="3306" y="690"/>
                    </a:lnTo>
                    <a:lnTo>
                      <a:pt x="3240" y="690"/>
                    </a:lnTo>
                    <a:lnTo>
                      <a:pt x="3228" y="696"/>
                    </a:lnTo>
                    <a:lnTo>
                      <a:pt x="3222" y="702"/>
                    </a:lnTo>
                    <a:lnTo>
                      <a:pt x="3210" y="708"/>
                    </a:lnTo>
                    <a:lnTo>
                      <a:pt x="3198" y="720"/>
                    </a:lnTo>
                    <a:lnTo>
                      <a:pt x="3204" y="726"/>
                    </a:lnTo>
                    <a:lnTo>
                      <a:pt x="3216" y="732"/>
                    </a:lnTo>
                    <a:lnTo>
                      <a:pt x="3228" y="732"/>
                    </a:lnTo>
                    <a:lnTo>
                      <a:pt x="3234" y="738"/>
                    </a:lnTo>
                    <a:lnTo>
                      <a:pt x="3228" y="738"/>
                    </a:lnTo>
                    <a:lnTo>
                      <a:pt x="3222" y="744"/>
                    </a:lnTo>
                    <a:lnTo>
                      <a:pt x="3204" y="744"/>
                    </a:lnTo>
                    <a:lnTo>
                      <a:pt x="3180" y="756"/>
                    </a:lnTo>
                    <a:lnTo>
                      <a:pt x="3168" y="768"/>
                    </a:lnTo>
                    <a:lnTo>
                      <a:pt x="3168" y="774"/>
                    </a:lnTo>
                    <a:lnTo>
                      <a:pt x="3174" y="786"/>
                    </a:lnTo>
                    <a:lnTo>
                      <a:pt x="3186" y="798"/>
                    </a:lnTo>
                    <a:lnTo>
                      <a:pt x="3198" y="804"/>
                    </a:lnTo>
                    <a:lnTo>
                      <a:pt x="3204" y="810"/>
                    </a:lnTo>
                    <a:lnTo>
                      <a:pt x="3210" y="810"/>
                    </a:lnTo>
                    <a:lnTo>
                      <a:pt x="3234" y="798"/>
                    </a:lnTo>
                    <a:lnTo>
                      <a:pt x="3234" y="822"/>
                    </a:lnTo>
                    <a:lnTo>
                      <a:pt x="3240" y="828"/>
                    </a:lnTo>
                    <a:lnTo>
                      <a:pt x="3246" y="828"/>
                    </a:lnTo>
                    <a:lnTo>
                      <a:pt x="3258" y="822"/>
                    </a:lnTo>
                    <a:lnTo>
                      <a:pt x="3282" y="822"/>
                    </a:lnTo>
                    <a:lnTo>
                      <a:pt x="3276" y="828"/>
                    </a:lnTo>
                    <a:lnTo>
                      <a:pt x="3252" y="840"/>
                    </a:lnTo>
                    <a:lnTo>
                      <a:pt x="3246" y="840"/>
                    </a:lnTo>
                    <a:lnTo>
                      <a:pt x="3228" y="828"/>
                    </a:lnTo>
                    <a:lnTo>
                      <a:pt x="3222" y="846"/>
                    </a:lnTo>
                    <a:lnTo>
                      <a:pt x="3204" y="846"/>
                    </a:lnTo>
                    <a:lnTo>
                      <a:pt x="3192" y="852"/>
                    </a:lnTo>
                    <a:lnTo>
                      <a:pt x="3186" y="852"/>
                    </a:lnTo>
                    <a:lnTo>
                      <a:pt x="3180" y="858"/>
                    </a:lnTo>
                    <a:lnTo>
                      <a:pt x="3204" y="858"/>
                    </a:lnTo>
                    <a:lnTo>
                      <a:pt x="3228" y="846"/>
                    </a:lnTo>
                    <a:lnTo>
                      <a:pt x="3240" y="846"/>
                    </a:lnTo>
                    <a:lnTo>
                      <a:pt x="3240" y="852"/>
                    </a:lnTo>
                    <a:lnTo>
                      <a:pt x="3228" y="870"/>
                    </a:lnTo>
                    <a:lnTo>
                      <a:pt x="3210" y="882"/>
                    </a:lnTo>
                    <a:lnTo>
                      <a:pt x="3198" y="888"/>
                    </a:lnTo>
                    <a:lnTo>
                      <a:pt x="3180" y="894"/>
                    </a:lnTo>
                    <a:lnTo>
                      <a:pt x="3168" y="900"/>
                    </a:lnTo>
                    <a:lnTo>
                      <a:pt x="3162" y="906"/>
                    </a:lnTo>
                    <a:lnTo>
                      <a:pt x="3138" y="918"/>
                    </a:lnTo>
                    <a:lnTo>
                      <a:pt x="3132" y="924"/>
                    </a:lnTo>
                    <a:lnTo>
                      <a:pt x="3120" y="918"/>
                    </a:lnTo>
                    <a:lnTo>
                      <a:pt x="3114" y="918"/>
                    </a:lnTo>
                    <a:lnTo>
                      <a:pt x="3102" y="912"/>
                    </a:lnTo>
                    <a:lnTo>
                      <a:pt x="3090" y="912"/>
                    </a:lnTo>
                    <a:lnTo>
                      <a:pt x="3072" y="930"/>
                    </a:lnTo>
                    <a:lnTo>
                      <a:pt x="3060" y="936"/>
                    </a:lnTo>
                    <a:lnTo>
                      <a:pt x="3054" y="948"/>
                    </a:lnTo>
                    <a:lnTo>
                      <a:pt x="3054" y="972"/>
                    </a:lnTo>
                    <a:lnTo>
                      <a:pt x="3048" y="978"/>
                    </a:lnTo>
                    <a:lnTo>
                      <a:pt x="3042" y="966"/>
                    </a:lnTo>
                    <a:lnTo>
                      <a:pt x="3030" y="966"/>
                    </a:lnTo>
                    <a:lnTo>
                      <a:pt x="3018" y="960"/>
                    </a:lnTo>
                    <a:lnTo>
                      <a:pt x="3012" y="960"/>
                    </a:lnTo>
                    <a:lnTo>
                      <a:pt x="3006" y="954"/>
                    </a:lnTo>
                    <a:lnTo>
                      <a:pt x="3030" y="930"/>
                    </a:lnTo>
                    <a:lnTo>
                      <a:pt x="3042" y="924"/>
                    </a:lnTo>
                    <a:lnTo>
                      <a:pt x="3060" y="906"/>
                    </a:lnTo>
                    <a:lnTo>
                      <a:pt x="3072" y="900"/>
                    </a:lnTo>
                    <a:lnTo>
                      <a:pt x="3036" y="900"/>
                    </a:lnTo>
                    <a:lnTo>
                      <a:pt x="3030" y="888"/>
                    </a:lnTo>
                    <a:lnTo>
                      <a:pt x="3018" y="882"/>
                    </a:lnTo>
                    <a:lnTo>
                      <a:pt x="2994" y="882"/>
                    </a:lnTo>
                    <a:lnTo>
                      <a:pt x="2988" y="888"/>
                    </a:lnTo>
                    <a:lnTo>
                      <a:pt x="2946" y="888"/>
                    </a:lnTo>
                    <a:lnTo>
                      <a:pt x="2946" y="894"/>
                    </a:lnTo>
                    <a:lnTo>
                      <a:pt x="2940" y="906"/>
                    </a:lnTo>
                    <a:lnTo>
                      <a:pt x="2940" y="918"/>
                    </a:lnTo>
                    <a:lnTo>
                      <a:pt x="2946" y="918"/>
                    </a:lnTo>
                    <a:lnTo>
                      <a:pt x="2952" y="924"/>
                    </a:lnTo>
                    <a:lnTo>
                      <a:pt x="2964" y="924"/>
                    </a:lnTo>
                    <a:lnTo>
                      <a:pt x="2976" y="936"/>
                    </a:lnTo>
                    <a:lnTo>
                      <a:pt x="2982" y="936"/>
                    </a:lnTo>
                    <a:lnTo>
                      <a:pt x="2976" y="942"/>
                    </a:lnTo>
                    <a:lnTo>
                      <a:pt x="2958" y="942"/>
                    </a:lnTo>
                    <a:lnTo>
                      <a:pt x="2952" y="936"/>
                    </a:lnTo>
                    <a:lnTo>
                      <a:pt x="2940" y="930"/>
                    </a:lnTo>
                    <a:lnTo>
                      <a:pt x="2934" y="924"/>
                    </a:lnTo>
                    <a:lnTo>
                      <a:pt x="2916" y="912"/>
                    </a:lnTo>
                    <a:lnTo>
                      <a:pt x="2910" y="942"/>
                    </a:lnTo>
                    <a:lnTo>
                      <a:pt x="2904" y="942"/>
                    </a:lnTo>
                    <a:lnTo>
                      <a:pt x="2898" y="948"/>
                    </a:lnTo>
                    <a:lnTo>
                      <a:pt x="2862" y="948"/>
                    </a:lnTo>
                    <a:lnTo>
                      <a:pt x="2844" y="942"/>
                    </a:lnTo>
                    <a:lnTo>
                      <a:pt x="2826" y="942"/>
                    </a:lnTo>
                    <a:lnTo>
                      <a:pt x="2808" y="936"/>
                    </a:lnTo>
                    <a:lnTo>
                      <a:pt x="2718" y="936"/>
                    </a:lnTo>
                    <a:lnTo>
                      <a:pt x="2706" y="930"/>
                    </a:lnTo>
                    <a:lnTo>
                      <a:pt x="2700" y="918"/>
                    </a:lnTo>
                    <a:lnTo>
                      <a:pt x="2688" y="912"/>
                    </a:lnTo>
                    <a:lnTo>
                      <a:pt x="2628" y="918"/>
                    </a:lnTo>
                    <a:lnTo>
                      <a:pt x="2622" y="912"/>
                    </a:lnTo>
                    <a:lnTo>
                      <a:pt x="2616" y="900"/>
                    </a:lnTo>
                    <a:lnTo>
                      <a:pt x="2604" y="894"/>
                    </a:lnTo>
                    <a:lnTo>
                      <a:pt x="2598" y="894"/>
                    </a:lnTo>
                    <a:lnTo>
                      <a:pt x="2586" y="888"/>
                    </a:lnTo>
                    <a:lnTo>
                      <a:pt x="2568" y="888"/>
                    </a:lnTo>
                    <a:lnTo>
                      <a:pt x="2556" y="894"/>
                    </a:lnTo>
                    <a:lnTo>
                      <a:pt x="2538" y="900"/>
                    </a:lnTo>
                    <a:lnTo>
                      <a:pt x="2532" y="906"/>
                    </a:lnTo>
                    <a:lnTo>
                      <a:pt x="2526" y="906"/>
                    </a:lnTo>
                    <a:lnTo>
                      <a:pt x="2526" y="912"/>
                    </a:lnTo>
                    <a:lnTo>
                      <a:pt x="2484" y="912"/>
                    </a:lnTo>
                    <a:lnTo>
                      <a:pt x="2472" y="906"/>
                    </a:lnTo>
                    <a:lnTo>
                      <a:pt x="2442" y="906"/>
                    </a:lnTo>
                    <a:lnTo>
                      <a:pt x="2430" y="918"/>
                    </a:lnTo>
                    <a:lnTo>
                      <a:pt x="2430" y="930"/>
                    </a:lnTo>
                    <a:lnTo>
                      <a:pt x="2418" y="954"/>
                    </a:lnTo>
                    <a:lnTo>
                      <a:pt x="2412" y="960"/>
                    </a:lnTo>
                    <a:lnTo>
                      <a:pt x="2412" y="966"/>
                    </a:lnTo>
                    <a:lnTo>
                      <a:pt x="2400" y="996"/>
                    </a:lnTo>
                    <a:lnTo>
                      <a:pt x="2364" y="996"/>
                    </a:lnTo>
                    <a:lnTo>
                      <a:pt x="2358" y="1026"/>
                    </a:lnTo>
                    <a:lnTo>
                      <a:pt x="2334" y="978"/>
                    </a:lnTo>
                    <a:lnTo>
                      <a:pt x="2340" y="978"/>
                    </a:lnTo>
                    <a:lnTo>
                      <a:pt x="2352" y="984"/>
                    </a:lnTo>
                    <a:lnTo>
                      <a:pt x="2376" y="984"/>
                    </a:lnTo>
                    <a:lnTo>
                      <a:pt x="2388" y="972"/>
                    </a:lnTo>
                    <a:lnTo>
                      <a:pt x="2358" y="942"/>
                    </a:lnTo>
                    <a:lnTo>
                      <a:pt x="2340" y="942"/>
                    </a:lnTo>
                    <a:lnTo>
                      <a:pt x="2328" y="936"/>
                    </a:lnTo>
                    <a:lnTo>
                      <a:pt x="2316" y="936"/>
                    </a:lnTo>
                    <a:lnTo>
                      <a:pt x="2322" y="918"/>
                    </a:lnTo>
                    <a:lnTo>
                      <a:pt x="2304" y="924"/>
                    </a:lnTo>
                    <a:lnTo>
                      <a:pt x="2262" y="930"/>
                    </a:lnTo>
                    <a:lnTo>
                      <a:pt x="2208" y="936"/>
                    </a:lnTo>
                    <a:lnTo>
                      <a:pt x="2160" y="942"/>
                    </a:lnTo>
                    <a:lnTo>
                      <a:pt x="2112" y="942"/>
                    </a:lnTo>
                    <a:lnTo>
                      <a:pt x="2064" y="936"/>
                    </a:lnTo>
                    <a:lnTo>
                      <a:pt x="2034" y="930"/>
                    </a:lnTo>
                    <a:lnTo>
                      <a:pt x="2028" y="924"/>
                    </a:lnTo>
                    <a:lnTo>
                      <a:pt x="2052" y="918"/>
                    </a:lnTo>
                    <a:lnTo>
                      <a:pt x="2082" y="918"/>
                    </a:lnTo>
                    <a:lnTo>
                      <a:pt x="2118" y="912"/>
                    </a:lnTo>
                    <a:lnTo>
                      <a:pt x="2142" y="900"/>
                    </a:lnTo>
                    <a:lnTo>
                      <a:pt x="2142" y="888"/>
                    </a:lnTo>
                    <a:lnTo>
                      <a:pt x="2112" y="864"/>
                    </a:lnTo>
                    <a:lnTo>
                      <a:pt x="2082" y="852"/>
                    </a:lnTo>
                    <a:lnTo>
                      <a:pt x="2004" y="852"/>
                    </a:lnTo>
                    <a:lnTo>
                      <a:pt x="1968" y="840"/>
                    </a:lnTo>
                    <a:lnTo>
                      <a:pt x="1944" y="834"/>
                    </a:lnTo>
                    <a:lnTo>
                      <a:pt x="1938" y="828"/>
                    </a:lnTo>
                    <a:lnTo>
                      <a:pt x="1908" y="828"/>
                    </a:lnTo>
                    <a:lnTo>
                      <a:pt x="1896" y="822"/>
                    </a:lnTo>
                    <a:lnTo>
                      <a:pt x="1866" y="804"/>
                    </a:lnTo>
                    <a:lnTo>
                      <a:pt x="1836" y="792"/>
                    </a:lnTo>
                    <a:lnTo>
                      <a:pt x="1812" y="786"/>
                    </a:lnTo>
                    <a:lnTo>
                      <a:pt x="1800" y="792"/>
                    </a:lnTo>
                    <a:lnTo>
                      <a:pt x="1782" y="798"/>
                    </a:lnTo>
                    <a:lnTo>
                      <a:pt x="1770" y="804"/>
                    </a:lnTo>
                    <a:lnTo>
                      <a:pt x="1758" y="816"/>
                    </a:lnTo>
                    <a:lnTo>
                      <a:pt x="1734" y="828"/>
                    </a:lnTo>
                    <a:lnTo>
                      <a:pt x="1680" y="828"/>
                    </a:lnTo>
                    <a:lnTo>
                      <a:pt x="1710" y="810"/>
                    </a:lnTo>
                    <a:lnTo>
                      <a:pt x="1710" y="798"/>
                    </a:lnTo>
                    <a:lnTo>
                      <a:pt x="1734" y="768"/>
                    </a:lnTo>
                    <a:lnTo>
                      <a:pt x="1728" y="768"/>
                    </a:lnTo>
                    <a:lnTo>
                      <a:pt x="1722" y="774"/>
                    </a:lnTo>
                    <a:lnTo>
                      <a:pt x="1674" y="798"/>
                    </a:lnTo>
                    <a:lnTo>
                      <a:pt x="1650" y="822"/>
                    </a:lnTo>
                    <a:lnTo>
                      <a:pt x="1638" y="828"/>
                    </a:lnTo>
                    <a:lnTo>
                      <a:pt x="1620" y="834"/>
                    </a:lnTo>
                    <a:lnTo>
                      <a:pt x="1608" y="828"/>
                    </a:lnTo>
                    <a:lnTo>
                      <a:pt x="1602" y="816"/>
                    </a:lnTo>
                    <a:lnTo>
                      <a:pt x="1602" y="798"/>
                    </a:lnTo>
                    <a:lnTo>
                      <a:pt x="1614" y="774"/>
                    </a:lnTo>
                    <a:lnTo>
                      <a:pt x="1614" y="762"/>
                    </a:lnTo>
                    <a:lnTo>
                      <a:pt x="1608" y="750"/>
                    </a:lnTo>
                    <a:lnTo>
                      <a:pt x="1596" y="744"/>
                    </a:lnTo>
                    <a:lnTo>
                      <a:pt x="1590" y="738"/>
                    </a:lnTo>
                    <a:lnTo>
                      <a:pt x="1578" y="738"/>
                    </a:lnTo>
                    <a:lnTo>
                      <a:pt x="1572" y="744"/>
                    </a:lnTo>
                    <a:lnTo>
                      <a:pt x="1572" y="750"/>
                    </a:lnTo>
                    <a:lnTo>
                      <a:pt x="1578" y="762"/>
                    </a:lnTo>
                    <a:lnTo>
                      <a:pt x="1584" y="768"/>
                    </a:lnTo>
                    <a:lnTo>
                      <a:pt x="1542" y="768"/>
                    </a:lnTo>
                    <a:lnTo>
                      <a:pt x="1530" y="774"/>
                    </a:lnTo>
                    <a:lnTo>
                      <a:pt x="1512" y="780"/>
                    </a:lnTo>
                    <a:lnTo>
                      <a:pt x="1494" y="798"/>
                    </a:lnTo>
                    <a:lnTo>
                      <a:pt x="1446" y="798"/>
                    </a:lnTo>
                    <a:lnTo>
                      <a:pt x="1428" y="804"/>
                    </a:lnTo>
                    <a:lnTo>
                      <a:pt x="1416" y="804"/>
                    </a:lnTo>
                    <a:lnTo>
                      <a:pt x="1398" y="810"/>
                    </a:lnTo>
                    <a:lnTo>
                      <a:pt x="1380" y="810"/>
                    </a:lnTo>
                    <a:lnTo>
                      <a:pt x="1374" y="816"/>
                    </a:lnTo>
                    <a:lnTo>
                      <a:pt x="1368" y="816"/>
                    </a:lnTo>
                    <a:lnTo>
                      <a:pt x="1356" y="822"/>
                    </a:lnTo>
                    <a:lnTo>
                      <a:pt x="1350" y="828"/>
                    </a:lnTo>
                    <a:lnTo>
                      <a:pt x="1338" y="834"/>
                    </a:lnTo>
                    <a:lnTo>
                      <a:pt x="1314" y="816"/>
                    </a:lnTo>
                    <a:lnTo>
                      <a:pt x="1302" y="822"/>
                    </a:lnTo>
                    <a:lnTo>
                      <a:pt x="1296" y="828"/>
                    </a:lnTo>
                    <a:lnTo>
                      <a:pt x="1272" y="840"/>
                    </a:lnTo>
                    <a:lnTo>
                      <a:pt x="1260" y="840"/>
                    </a:lnTo>
                    <a:lnTo>
                      <a:pt x="1254" y="846"/>
                    </a:lnTo>
                    <a:lnTo>
                      <a:pt x="1242" y="846"/>
                    </a:lnTo>
                    <a:lnTo>
                      <a:pt x="1230" y="852"/>
                    </a:lnTo>
                    <a:lnTo>
                      <a:pt x="1224" y="858"/>
                    </a:lnTo>
                    <a:lnTo>
                      <a:pt x="1212" y="864"/>
                    </a:lnTo>
                    <a:lnTo>
                      <a:pt x="1176" y="864"/>
                    </a:lnTo>
                    <a:lnTo>
                      <a:pt x="1188" y="858"/>
                    </a:lnTo>
                    <a:lnTo>
                      <a:pt x="1194" y="846"/>
                    </a:lnTo>
                    <a:lnTo>
                      <a:pt x="1212" y="840"/>
                    </a:lnTo>
                    <a:lnTo>
                      <a:pt x="1236" y="828"/>
                    </a:lnTo>
                    <a:lnTo>
                      <a:pt x="1254" y="828"/>
                    </a:lnTo>
                    <a:lnTo>
                      <a:pt x="1266" y="822"/>
                    </a:lnTo>
                    <a:lnTo>
                      <a:pt x="1284" y="816"/>
                    </a:lnTo>
                    <a:lnTo>
                      <a:pt x="1290" y="810"/>
                    </a:lnTo>
                    <a:lnTo>
                      <a:pt x="1362" y="810"/>
                    </a:lnTo>
                    <a:lnTo>
                      <a:pt x="1386" y="798"/>
                    </a:lnTo>
                    <a:lnTo>
                      <a:pt x="1422" y="792"/>
                    </a:lnTo>
                    <a:lnTo>
                      <a:pt x="1458" y="780"/>
                    </a:lnTo>
                    <a:lnTo>
                      <a:pt x="1470" y="780"/>
                    </a:lnTo>
                    <a:lnTo>
                      <a:pt x="1476" y="774"/>
                    </a:lnTo>
                    <a:lnTo>
                      <a:pt x="1482" y="774"/>
                    </a:lnTo>
                    <a:lnTo>
                      <a:pt x="1476" y="768"/>
                    </a:lnTo>
                    <a:lnTo>
                      <a:pt x="1410" y="768"/>
                    </a:lnTo>
                    <a:lnTo>
                      <a:pt x="1398" y="774"/>
                    </a:lnTo>
                    <a:lnTo>
                      <a:pt x="1392" y="774"/>
                    </a:lnTo>
                    <a:lnTo>
                      <a:pt x="1380" y="780"/>
                    </a:lnTo>
                    <a:lnTo>
                      <a:pt x="1374" y="786"/>
                    </a:lnTo>
                    <a:lnTo>
                      <a:pt x="1368" y="786"/>
                    </a:lnTo>
                    <a:lnTo>
                      <a:pt x="1362" y="792"/>
                    </a:lnTo>
                    <a:lnTo>
                      <a:pt x="1278" y="792"/>
                    </a:lnTo>
                    <a:lnTo>
                      <a:pt x="1254" y="804"/>
                    </a:lnTo>
                    <a:lnTo>
                      <a:pt x="1248" y="810"/>
                    </a:lnTo>
                    <a:lnTo>
                      <a:pt x="1236" y="816"/>
                    </a:lnTo>
                    <a:lnTo>
                      <a:pt x="1230" y="822"/>
                    </a:lnTo>
                    <a:lnTo>
                      <a:pt x="1212" y="822"/>
                    </a:lnTo>
                    <a:lnTo>
                      <a:pt x="1158" y="846"/>
                    </a:lnTo>
                    <a:lnTo>
                      <a:pt x="1140" y="846"/>
                    </a:lnTo>
                    <a:lnTo>
                      <a:pt x="1128" y="858"/>
                    </a:lnTo>
                    <a:lnTo>
                      <a:pt x="1122" y="870"/>
                    </a:lnTo>
                    <a:lnTo>
                      <a:pt x="1122" y="876"/>
                    </a:lnTo>
                    <a:lnTo>
                      <a:pt x="1116" y="876"/>
                    </a:lnTo>
                    <a:lnTo>
                      <a:pt x="1110" y="870"/>
                    </a:lnTo>
                    <a:lnTo>
                      <a:pt x="1110" y="846"/>
                    </a:lnTo>
                    <a:lnTo>
                      <a:pt x="1116" y="846"/>
                    </a:lnTo>
                    <a:lnTo>
                      <a:pt x="1152" y="834"/>
                    </a:lnTo>
                    <a:lnTo>
                      <a:pt x="1176" y="822"/>
                    </a:lnTo>
                    <a:lnTo>
                      <a:pt x="1194" y="816"/>
                    </a:lnTo>
                    <a:lnTo>
                      <a:pt x="1188" y="810"/>
                    </a:lnTo>
                    <a:lnTo>
                      <a:pt x="1176" y="810"/>
                    </a:lnTo>
                    <a:lnTo>
                      <a:pt x="1164" y="804"/>
                    </a:lnTo>
                    <a:lnTo>
                      <a:pt x="1140" y="804"/>
                    </a:lnTo>
                    <a:lnTo>
                      <a:pt x="1122" y="822"/>
                    </a:lnTo>
                    <a:lnTo>
                      <a:pt x="1110" y="828"/>
                    </a:lnTo>
                    <a:lnTo>
                      <a:pt x="1092" y="828"/>
                    </a:lnTo>
                    <a:lnTo>
                      <a:pt x="1080" y="834"/>
                    </a:lnTo>
                    <a:lnTo>
                      <a:pt x="1068" y="834"/>
                    </a:lnTo>
                    <a:lnTo>
                      <a:pt x="1068" y="840"/>
                    </a:lnTo>
                    <a:lnTo>
                      <a:pt x="1062" y="846"/>
                    </a:lnTo>
                    <a:lnTo>
                      <a:pt x="1062" y="876"/>
                    </a:lnTo>
                    <a:lnTo>
                      <a:pt x="1038" y="858"/>
                    </a:lnTo>
                    <a:lnTo>
                      <a:pt x="972" y="852"/>
                    </a:lnTo>
                    <a:lnTo>
                      <a:pt x="960" y="846"/>
                    </a:lnTo>
                    <a:lnTo>
                      <a:pt x="948" y="834"/>
                    </a:lnTo>
                    <a:lnTo>
                      <a:pt x="936" y="834"/>
                    </a:lnTo>
                    <a:lnTo>
                      <a:pt x="936" y="828"/>
                    </a:lnTo>
                    <a:lnTo>
                      <a:pt x="942" y="822"/>
                    </a:lnTo>
                    <a:lnTo>
                      <a:pt x="942" y="810"/>
                    </a:lnTo>
                    <a:lnTo>
                      <a:pt x="948" y="804"/>
                    </a:lnTo>
                    <a:lnTo>
                      <a:pt x="834" y="804"/>
                    </a:lnTo>
                    <a:lnTo>
                      <a:pt x="852" y="804"/>
                    </a:lnTo>
                    <a:lnTo>
                      <a:pt x="78" y="1440"/>
                    </a:lnTo>
                    <a:lnTo>
                      <a:pt x="72" y="1446"/>
                    </a:lnTo>
                    <a:lnTo>
                      <a:pt x="60" y="1452"/>
                    </a:lnTo>
                    <a:lnTo>
                      <a:pt x="54" y="1464"/>
                    </a:lnTo>
                    <a:lnTo>
                      <a:pt x="54" y="1476"/>
                    </a:lnTo>
                    <a:lnTo>
                      <a:pt x="108" y="1476"/>
                    </a:lnTo>
                    <a:lnTo>
                      <a:pt x="120" y="1464"/>
                    </a:lnTo>
                    <a:lnTo>
                      <a:pt x="156" y="1464"/>
                    </a:lnTo>
                    <a:lnTo>
                      <a:pt x="132" y="1488"/>
                    </a:lnTo>
                    <a:lnTo>
                      <a:pt x="132" y="1494"/>
                    </a:lnTo>
                    <a:lnTo>
                      <a:pt x="138" y="1506"/>
                    </a:lnTo>
                    <a:lnTo>
                      <a:pt x="138" y="1524"/>
                    </a:lnTo>
                    <a:lnTo>
                      <a:pt x="144" y="1530"/>
                    </a:lnTo>
                    <a:lnTo>
                      <a:pt x="156" y="1536"/>
                    </a:lnTo>
                    <a:lnTo>
                      <a:pt x="162" y="1542"/>
                    </a:lnTo>
                    <a:lnTo>
                      <a:pt x="144" y="1560"/>
                    </a:lnTo>
                    <a:lnTo>
                      <a:pt x="144" y="1572"/>
                    </a:lnTo>
                    <a:lnTo>
                      <a:pt x="150" y="1572"/>
                    </a:lnTo>
                    <a:lnTo>
                      <a:pt x="156" y="1566"/>
                    </a:lnTo>
                    <a:lnTo>
                      <a:pt x="168" y="1560"/>
                    </a:lnTo>
                    <a:lnTo>
                      <a:pt x="174" y="1554"/>
                    </a:lnTo>
                    <a:lnTo>
                      <a:pt x="180" y="1554"/>
                    </a:lnTo>
                    <a:lnTo>
                      <a:pt x="186" y="1548"/>
                    </a:lnTo>
                    <a:lnTo>
                      <a:pt x="198" y="1548"/>
                    </a:lnTo>
                    <a:lnTo>
                      <a:pt x="210" y="1542"/>
                    </a:lnTo>
                    <a:lnTo>
                      <a:pt x="222" y="1542"/>
                    </a:lnTo>
                    <a:lnTo>
                      <a:pt x="234" y="1536"/>
                    </a:lnTo>
                    <a:lnTo>
                      <a:pt x="240" y="1530"/>
                    </a:lnTo>
                    <a:lnTo>
                      <a:pt x="258" y="1530"/>
                    </a:lnTo>
                    <a:lnTo>
                      <a:pt x="258" y="1518"/>
                    </a:lnTo>
                    <a:lnTo>
                      <a:pt x="264" y="1518"/>
                    </a:lnTo>
                    <a:lnTo>
                      <a:pt x="270" y="1512"/>
                    </a:lnTo>
                    <a:lnTo>
                      <a:pt x="282" y="1512"/>
                    </a:lnTo>
                    <a:lnTo>
                      <a:pt x="300" y="1506"/>
                    </a:lnTo>
                    <a:lnTo>
                      <a:pt x="312" y="1506"/>
                    </a:lnTo>
                    <a:lnTo>
                      <a:pt x="330" y="1512"/>
                    </a:lnTo>
                    <a:lnTo>
                      <a:pt x="336" y="1518"/>
                    </a:lnTo>
                    <a:lnTo>
                      <a:pt x="330" y="1524"/>
                    </a:lnTo>
                    <a:lnTo>
                      <a:pt x="324" y="1524"/>
                    </a:lnTo>
                    <a:lnTo>
                      <a:pt x="318" y="1530"/>
                    </a:lnTo>
                    <a:lnTo>
                      <a:pt x="318" y="1560"/>
                    </a:lnTo>
                    <a:lnTo>
                      <a:pt x="306" y="1572"/>
                    </a:lnTo>
                    <a:lnTo>
                      <a:pt x="324" y="1590"/>
                    </a:lnTo>
                    <a:lnTo>
                      <a:pt x="330" y="1602"/>
                    </a:lnTo>
                    <a:lnTo>
                      <a:pt x="330" y="1620"/>
                    </a:lnTo>
                    <a:lnTo>
                      <a:pt x="312" y="1656"/>
                    </a:lnTo>
                    <a:lnTo>
                      <a:pt x="312" y="1698"/>
                    </a:lnTo>
                    <a:lnTo>
                      <a:pt x="306" y="1704"/>
                    </a:lnTo>
                    <a:lnTo>
                      <a:pt x="300" y="1716"/>
                    </a:lnTo>
                    <a:lnTo>
                      <a:pt x="300" y="1728"/>
                    </a:lnTo>
                    <a:lnTo>
                      <a:pt x="294" y="1740"/>
                    </a:lnTo>
                    <a:lnTo>
                      <a:pt x="294" y="1746"/>
                    </a:lnTo>
                    <a:lnTo>
                      <a:pt x="300" y="1752"/>
                    </a:lnTo>
                    <a:lnTo>
                      <a:pt x="312" y="1758"/>
                    </a:lnTo>
                    <a:lnTo>
                      <a:pt x="318" y="1764"/>
                    </a:lnTo>
                    <a:lnTo>
                      <a:pt x="324" y="1764"/>
                    </a:lnTo>
                    <a:lnTo>
                      <a:pt x="330" y="1770"/>
                    </a:lnTo>
                    <a:lnTo>
                      <a:pt x="330" y="1776"/>
                    </a:lnTo>
                    <a:lnTo>
                      <a:pt x="348" y="1776"/>
                    </a:lnTo>
                    <a:lnTo>
                      <a:pt x="354" y="1782"/>
                    </a:lnTo>
                    <a:lnTo>
                      <a:pt x="354" y="1794"/>
                    </a:lnTo>
                    <a:lnTo>
                      <a:pt x="342" y="1800"/>
                    </a:lnTo>
                    <a:lnTo>
                      <a:pt x="330" y="1812"/>
                    </a:lnTo>
                    <a:lnTo>
                      <a:pt x="318" y="1818"/>
                    </a:lnTo>
                    <a:lnTo>
                      <a:pt x="318" y="1830"/>
                    </a:lnTo>
                    <a:lnTo>
                      <a:pt x="312" y="1842"/>
                    </a:lnTo>
                    <a:lnTo>
                      <a:pt x="294" y="1860"/>
                    </a:lnTo>
                    <a:lnTo>
                      <a:pt x="282" y="1866"/>
                    </a:lnTo>
                    <a:lnTo>
                      <a:pt x="270" y="1878"/>
                    </a:lnTo>
                    <a:lnTo>
                      <a:pt x="252" y="1884"/>
                    </a:lnTo>
                    <a:lnTo>
                      <a:pt x="234" y="1896"/>
                    </a:lnTo>
                    <a:lnTo>
                      <a:pt x="228" y="1902"/>
                    </a:lnTo>
                    <a:lnTo>
                      <a:pt x="222" y="1914"/>
                    </a:lnTo>
                    <a:lnTo>
                      <a:pt x="222" y="1926"/>
                    </a:lnTo>
                    <a:lnTo>
                      <a:pt x="216" y="1932"/>
                    </a:lnTo>
                    <a:lnTo>
                      <a:pt x="216" y="1944"/>
                    </a:lnTo>
                    <a:lnTo>
                      <a:pt x="204" y="1956"/>
                    </a:lnTo>
                    <a:lnTo>
                      <a:pt x="210" y="1962"/>
                    </a:lnTo>
                    <a:lnTo>
                      <a:pt x="216" y="1962"/>
                    </a:lnTo>
                    <a:lnTo>
                      <a:pt x="216" y="1974"/>
                    </a:lnTo>
                    <a:lnTo>
                      <a:pt x="228" y="1986"/>
                    </a:lnTo>
                    <a:lnTo>
                      <a:pt x="240" y="1980"/>
                    </a:lnTo>
                    <a:lnTo>
                      <a:pt x="246" y="1968"/>
                    </a:lnTo>
                    <a:lnTo>
                      <a:pt x="258" y="1962"/>
                    </a:lnTo>
                    <a:lnTo>
                      <a:pt x="276" y="1956"/>
                    </a:lnTo>
                    <a:lnTo>
                      <a:pt x="294" y="1938"/>
                    </a:lnTo>
                    <a:lnTo>
                      <a:pt x="306" y="1938"/>
                    </a:lnTo>
                    <a:lnTo>
                      <a:pt x="306" y="1944"/>
                    </a:lnTo>
                    <a:lnTo>
                      <a:pt x="300" y="1950"/>
                    </a:lnTo>
                    <a:lnTo>
                      <a:pt x="288" y="1956"/>
                    </a:lnTo>
                    <a:lnTo>
                      <a:pt x="282" y="1956"/>
                    </a:lnTo>
                    <a:lnTo>
                      <a:pt x="276" y="1962"/>
                    </a:lnTo>
                    <a:lnTo>
                      <a:pt x="276" y="1974"/>
                    </a:lnTo>
                    <a:lnTo>
                      <a:pt x="282" y="1986"/>
                    </a:lnTo>
                    <a:lnTo>
                      <a:pt x="294" y="1998"/>
                    </a:lnTo>
                    <a:lnTo>
                      <a:pt x="252" y="1992"/>
                    </a:lnTo>
                    <a:lnTo>
                      <a:pt x="246" y="1998"/>
                    </a:lnTo>
                    <a:lnTo>
                      <a:pt x="240" y="2010"/>
                    </a:lnTo>
                    <a:lnTo>
                      <a:pt x="234" y="2016"/>
                    </a:lnTo>
                    <a:lnTo>
                      <a:pt x="228" y="2028"/>
                    </a:lnTo>
                    <a:lnTo>
                      <a:pt x="228" y="2034"/>
                    </a:lnTo>
                    <a:lnTo>
                      <a:pt x="234" y="2034"/>
                    </a:lnTo>
                    <a:lnTo>
                      <a:pt x="240" y="2040"/>
                    </a:lnTo>
                    <a:lnTo>
                      <a:pt x="252" y="2040"/>
                    </a:lnTo>
                    <a:lnTo>
                      <a:pt x="258" y="2046"/>
                    </a:lnTo>
                    <a:lnTo>
                      <a:pt x="252" y="2052"/>
                    </a:lnTo>
                    <a:lnTo>
                      <a:pt x="252" y="2058"/>
                    </a:lnTo>
                    <a:lnTo>
                      <a:pt x="246" y="2070"/>
                    </a:lnTo>
                    <a:lnTo>
                      <a:pt x="246" y="2076"/>
                    </a:lnTo>
                    <a:lnTo>
                      <a:pt x="252" y="2070"/>
                    </a:lnTo>
                    <a:lnTo>
                      <a:pt x="288" y="2052"/>
                    </a:lnTo>
                    <a:lnTo>
                      <a:pt x="306" y="2034"/>
                    </a:lnTo>
                    <a:lnTo>
                      <a:pt x="318" y="2028"/>
                    </a:lnTo>
                    <a:lnTo>
                      <a:pt x="318" y="2040"/>
                    </a:lnTo>
                    <a:lnTo>
                      <a:pt x="288" y="2058"/>
                    </a:lnTo>
                    <a:lnTo>
                      <a:pt x="312" y="2064"/>
                    </a:lnTo>
                    <a:lnTo>
                      <a:pt x="312" y="2076"/>
                    </a:lnTo>
                    <a:lnTo>
                      <a:pt x="294" y="2094"/>
                    </a:lnTo>
                    <a:lnTo>
                      <a:pt x="276" y="2076"/>
                    </a:lnTo>
                    <a:lnTo>
                      <a:pt x="270" y="2076"/>
                    </a:lnTo>
                    <a:lnTo>
                      <a:pt x="264" y="2082"/>
                    </a:lnTo>
                    <a:lnTo>
                      <a:pt x="240" y="2094"/>
                    </a:lnTo>
                    <a:lnTo>
                      <a:pt x="228" y="2094"/>
                    </a:lnTo>
                    <a:lnTo>
                      <a:pt x="216" y="2106"/>
                    </a:lnTo>
                    <a:lnTo>
                      <a:pt x="210" y="2118"/>
                    </a:lnTo>
                    <a:lnTo>
                      <a:pt x="204" y="2124"/>
                    </a:lnTo>
                    <a:lnTo>
                      <a:pt x="210" y="2118"/>
                    </a:lnTo>
                    <a:lnTo>
                      <a:pt x="222" y="2118"/>
                    </a:lnTo>
                    <a:lnTo>
                      <a:pt x="228" y="2112"/>
                    </a:lnTo>
                    <a:lnTo>
                      <a:pt x="276" y="2112"/>
                    </a:lnTo>
                    <a:lnTo>
                      <a:pt x="270" y="2112"/>
                    </a:lnTo>
                    <a:lnTo>
                      <a:pt x="264" y="2118"/>
                    </a:lnTo>
                    <a:lnTo>
                      <a:pt x="252" y="2118"/>
                    </a:lnTo>
                    <a:lnTo>
                      <a:pt x="240" y="2124"/>
                    </a:lnTo>
                    <a:lnTo>
                      <a:pt x="228" y="2124"/>
                    </a:lnTo>
                    <a:lnTo>
                      <a:pt x="216" y="2130"/>
                    </a:lnTo>
                    <a:lnTo>
                      <a:pt x="210" y="2130"/>
                    </a:lnTo>
                    <a:lnTo>
                      <a:pt x="210" y="2148"/>
                    </a:lnTo>
                    <a:lnTo>
                      <a:pt x="204" y="2148"/>
                    </a:lnTo>
                    <a:lnTo>
                      <a:pt x="198" y="2142"/>
                    </a:lnTo>
                    <a:lnTo>
                      <a:pt x="174" y="2142"/>
                    </a:lnTo>
                    <a:lnTo>
                      <a:pt x="174" y="2154"/>
                    </a:lnTo>
                    <a:lnTo>
                      <a:pt x="180" y="2166"/>
                    </a:lnTo>
                    <a:lnTo>
                      <a:pt x="192" y="2172"/>
                    </a:lnTo>
                    <a:lnTo>
                      <a:pt x="198" y="2178"/>
                    </a:lnTo>
                    <a:lnTo>
                      <a:pt x="246" y="2160"/>
                    </a:lnTo>
                    <a:lnTo>
                      <a:pt x="264" y="2184"/>
                    </a:lnTo>
                    <a:lnTo>
                      <a:pt x="300" y="2166"/>
                    </a:lnTo>
                    <a:lnTo>
                      <a:pt x="294" y="2172"/>
                    </a:lnTo>
                    <a:lnTo>
                      <a:pt x="288" y="2184"/>
                    </a:lnTo>
                    <a:lnTo>
                      <a:pt x="276" y="2190"/>
                    </a:lnTo>
                    <a:lnTo>
                      <a:pt x="270" y="2196"/>
                    </a:lnTo>
                    <a:lnTo>
                      <a:pt x="264" y="2208"/>
                    </a:lnTo>
                    <a:lnTo>
                      <a:pt x="264" y="2214"/>
                    </a:lnTo>
                    <a:lnTo>
                      <a:pt x="276" y="2214"/>
                    </a:lnTo>
                    <a:lnTo>
                      <a:pt x="282" y="2208"/>
                    </a:lnTo>
                    <a:lnTo>
                      <a:pt x="300" y="2202"/>
                    </a:lnTo>
                    <a:lnTo>
                      <a:pt x="318" y="2184"/>
                    </a:lnTo>
                    <a:lnTo>
                      <a:pt x="330" y="2178"/>
                    </a:lnTo>
                    <a:lnTo>
                      <a:pt x="306" y="2202"/>
                    </a:lnTo>
                    <a:lnTo>
                      <a:pt x="300" y="2214"/>
                    </a:lnTo>
                    <a:lnTo>
                      <a:pt x="294" y="2220"/>
                    </a:lnTo>
                    <a:lnTo>
                      <a:pt x="300" y="2220"/>
                    </a:lnTo>
                    <a:lnTo>
                      <a:pt x="312" y="2214"/>
                    </a:lnTo>
                    <a:lnTo>
                      <a:pt x="324" y="2214"/>
                    </a:lnTo>
                    <a:lnTo>
                      <a:pt x="318" y="2220"/>
                    </a:lnTo>
                    <a:lnTo>
                      <a:pt x="306" y="2226"/>
                    </a:lnTo>
                    <a:lnTo>
                      <a:pt x="300" y="2238"/>
                    </a:lnTo>
                    <a:lnTo>
                      <a:pt x="282" y="2256"/>
                    </a:lnTo>
                    <a:lnTo>
                      <a:pt x="288" y="2262"/>
                    </a:lnTo>
                    <a:lnTo>
                      <a:pt x="294" y="2262"/>
                    </a:lnTo>
                    <a:lnTo>
                      <a:pt x="342" y="2238"/>
                    </a:lnTo>
                    <a:lnTo>
                      <a:pt x="348" y="2232"/>
                    </a:lnTo>
                    <a:lnTo>
                      <a:pt x="324" y="2256"/>
                    </a:lnTo>
                    <a:lnTo>
                      <a:pt x="318" y="2268"/>
                    </a:lnTo>
                    <a:lnTo>
                      <a:pt x="318" y="2274"/>
                    </a:lnTo>
                    <a:lnTo>
                      <a:pt x="330" y="2280"/>
                    </a:lnTo>
                    <a:lnTo>
                      <a:pt x="342" y="2280"/>
                    </a:lnTo>
                    <a:lnTo>
                      <a:pt x="354" y="2292"/>
                    </a:lnTo>
                    <a:lnTo>
                      <a:pt x="354" y="2298"/>
                    </a:lnTo>
                    <a:lnTo>
                      <a:pt x="348" y="2304"/>
                    </a:lnTo>
                    <a:lnTo>
                      <a:pt x="348" y="2340"/>
                    </a:lnTo>
                    <a:lnTo>
                      <a:pt x="2058" y="2340"/>
                    </a:lnTo>
                    <a:lnTo>
                      <a:pt x="2064" y="2328"/>
                    </a:lnTo>
                    <a:lnTo>
                      <a:pt x="2064" y="2322"/>
                    </a:lnTo>
                    <a:lnTo>
                      <a:pt x="2070" y="2310"/>
                    </a:lnTo>
                    <a:lnTo>
                      <a:pt x="2076" y="2304"/>
                    </a:lnTo>
                    <a:lnTo>
                      <a:pt x="2088" y="2298"/>
                    </a:lnTo>
                    <a:lnTo>
                      <a:pt x="2100" y="2310"/>
                    </a:lnTo>
                    <a:lnTo>
                      <a:pt x="2088" y="2322"/>
                    </a:lnTo>
                    <a:lnTo>
                      <a:pt x="2082" y="2334"/>
                    </a:lnTo>
                    <a:lnTo>
                      <a:pt x="2082" y="2346"/>
                    </a:lnTo>
                    <a:lnTo>
                      <a:pt x="2094" y="2352"/>
                    </a:lnTo>
                    <a:lnTo>
                      <a:pt x="2112" y="2358"/>
                    </a:lnTo>
                    <a:lnTo>
                      <a:pt x="2124" y="2358"/>
                    </a:lnTo>
                    <a:lnTo>
                      <a:pt x="2142" y="2376"/>
                    </a:lnTo>
                    <a:lnTo>
                      <a:pt x="2154" y="2376"/>
                    </a:lnTo>
                    <a:lnTo>
                      <a:pt x="2154" y="2370"/>
                    </a:lnTo>
                    <a:lnTo>
                      <a:pt x="2166" y="2358"/>
                    </a:lnTo>
                    <a:lnTo>
                      <a:pt x="2178" y="2358"/>
                    </a:lnTo>
                    <a:lnTo>
                      <a:pt x="2190" y="2364"/>
                    </a:lnTo>
                    <a:lnTo>
                      <a:pt x="2202" y="2376"/>
                    </a:lnTo>
                    <a:lnTo>
                      <a:pt x="2202" y="2382"/>
                    </a:lnTo>
                    <a:lnTo>
                      <a:pt x="2208" y="2388"/>
                    </a:lnTo>
                    <a:lnTo>
                      <a:pt x="2238" y="2388"/>
                    </a:lnTo>
                    <a:lnTo>
                      <a:pt x="2256" y="2406"/>
                    </a:lnTo>
                    <a:lnTo>
                      <a:pt x="2268" y="2406"/>
                    </a:lnTo>
                    <a:lnTo>
                      <a:pt x="2280" y="2394"/>
                    </a:lnTo>
                    <a:lnTo>
                      <a:pt x="2292" y="2388"/>
                    </a:lnTo>
                    <a:lnTo>
                      <a:pt x="2298" y="2382"/>
                    </a:lnTo>
                    <a:lnTo>
                      <a:pt x="2298" y="2400"/>
                    </a:lnTo>
                    <a:lnTo>
                      <a:pt x="2346" y="2394"/>
                    </a:lnTo>
                    <a:lnTo>
                      <a:pt x="2346" y="2400"/>
                    </a:lnTo>
                    <a:lnTo>
                      <a:pt x="2352" y="2400"/>
                    </a:lnTo>
                    <a:lnTo>
                      <a:pt x="2364" y="2406"/>
                    </a:lnTo>
                    <a:lnTo>
                      <a:pt x="2382" y="2406"/>
                    </a:lnTo>
                    <a:lnTo>
                      <a:pt x="2394" y="2394"/>
                    </a:lnTo>
                    <a:lnTo>
                      <a:pt x="2406" y="2388"/>
                    </a:lnTo>
                    <a:lnTo>
                      <a:pt x="2412" y="2376"/>
                    </a:lnTo>
                    <a:lnTo>
                      <a:pt x="2412" y="2370"/>
                    </a:lnTo>
                    <a:lnTo>
                      <a:pt x="2430" y="2370"/>
                    </a:lnTo>
                    <a:lnTo>
                      <a:pt x="2436" y="2376"/>
                    </a:lnTo>
                    <a:lnTo>
                      <a:pt x="2442" y="2376"/>
                    </a:lnTo>
                    <a:lnTo>
                      <a:pt x="2454" y="2364"/>
                    </a:lnTo>
                    <a:lnTo>
                      <a:pt x="2460" y="2352"/>
                    </a:lnTo>
                    <a:lnTo>
                      <a:pt x="2466" y="2346"/>
                    </a:lnTo>
                    <a:lnTo>
                      <a:pt x="2472" y="2346"/>
                    </a:lnTo>
                    <a:lnTo>
                      <a:pt x="2472" y="2352"/>
                    </a:lnTo>
                    <a:lnTo>
                      <a:pt x="2478" y="2358"/>
                    </a:lnTo>
                    <a:lnTo>
                      <a:pt x="2502" y="2352"/>
                    </a:lnTo>
                    <a:lnTo>
                      <a:pt x="2496" y="2346"/>
                    </a:lnTo>
                    <a:lnTo>
                      <a:pt x="2496" y="2334"/>
                    </a:lnTo>
                    <a:lnTo>
                      <a:pt x="2502" y="2328"/>
                    </a:lnTo>
                    <a:lnTo>
                      <a:pt x="2514" y="2322"/>
                    </a:lnTo>
                    <a:lnTo>
                      <a:pt x="2532" y="2340"/>
                    </a:lnTo>
                    <a:lnTo>
                      <a:pt x="2556" y="2340"/>
                    </a:lnTo>
                    <a:lnTo>
                      <a:pt x="2562" y="2346"/>
                    </a:lnTo>
                    <a:lnTo>
                      <a:pt x="2580" y="2346"/>
                    </a:lnTo>
                    <a:lnTo>
                      <a:pt x="2604" y="2358"/>
                    </a:lnTo>
                    <a:lnTo>
                      <a:pt x="2604" y="2370"/>
                    </a:lnTo>
                    <a:lnTo>
                      <a:pt x="2598" y="2382"/>
                    </a:lnTo>
                    <a:lnTo>
                      <a:pt x="2598" y="2388"/>
                    </a:lnTo>
                    <a:lnTo>
                      <a:pt x="2592" y="2400"/>
                    </a:lnTo>
                    <a:lnTo>
                      <a:pt x="2604" y="2412"/>
                    </a:lnTo>
                    <a:lnTo>
                      <a:pt x="2592" y="2436"/>
                    </a:lnTo>
                    <a:lnTo>
                      <a:pt x="2598" y="2436"/>
                    </a:lnTo>
                    <a:lnTo>
                      <a:pt x="2604" y="2430"/>
                    </a:lnTo>
                    <a:lnTo>
                      <a:pt x="2616" y="2424"/>
                    </a:lnTo>
                    <a:lnTo>
                      <a:pt x="2634" y="2418"/>
                    </a:lnTo>
                    <a:lnTo>
                      <a:pt x="2646" y="2412"/>
                    </a:lnTo>
                    <a:lnTo>
                      <a:pt x="2670" y="2412"/>
                    </a:lnTo>
                    <a:lnTo>
                      <a:pt x="2670" y="2424"/>
                    </a:lnTo>
                    <a:lnTo>
                      <a:pt x="2658" y="2430"/>
                    </a:lnTo>
                    <a:lnTo>
                      <a:pt x="2652" y="2436"/>
                    </a:lnTo>
                    <a:lnTo>
                      <a:pt x="2646" y="2436"/>
                    </a:lnTo>
                    <a:lnTo>
                      <a:pt x="2640" y="2442"/>
                    </a:lnTo>
                    <a:lnTo>
                      <a:pt x="2646" y="2448"/>
                    </a:lnTo>
                    <a:lnTo>
                      <a:pt x="2652" y="2448"/>
                    </a:lnTo>
                    <a:lnTo>
                      <a:pt x="2664" y="2460"/>
                    </a:lnTo>
                    <a:lnTo>
                      <a:pt x="2640" y="2484"/>
                    </a:lnTo>
                    <a:lnTo>
                      <a:pt x="2640" y="2490"/>
                    </a:lnTo>
                    <a:lnTo>
                      <a:pt x="2652" y="2490"/>
                    </a:lnTo>
                    <a:lnTo>
                      <a:pt x="2652" y="2502"/>
                    </a:lnTo>
                    <a:lnTo>
                      <a:pt x="2640" y="2514"/>
                    </a:lnTo>
                    <a:lnTo>
                      <a:pt x="2640" y="2526"/>
                    </a:lnTo>
                    <a:lnTo>
                      <a:pt x="2658" y="2526"/>
                    </a:lnTo>
                    <a:lnTo>
                      <a:pt x="2652" y="2544"/>
                    </a:lnTo>
                    <a:lnTo>
                      <a:pt x="2658" y="2544"/>
                    </a:lnTo>
                    <a:lnTo>
                      <a:pt x="2670" y="2550"/>
                    </a:lnTo>
                    <a:lnTo>
                      <a:pt x="2754" y="2550"/>
                    </a:lnTo>
                    <a:lnTo>
                      <a:pt x="2766" y="2556"/>
                    </a:lnTo>
                    <a:lnTo>
                      <a:pt x="2784" y="2568"/>
                    </a:lnTo>
                    <a:lnTo>
                      <a:pt x="2838" y="2568"/>
                    </a:lnTo>
                    <a:lnTo>
                      <a:pt x="2850" y="2574"/>
                    </a:lnTo>
                    <a:lnTo>
                      <a:pt x="2856" y="2580"/>
                    </a:lnTo>
                    <a:lnTo>
                      <a:pt x="2856" y="2610"/>
                    </a:lnTo>
                    <a:lnTo>
                      <a:pt x="2874" y="2610"/>
                    </a:lnTo>
                    <a:lnTo>
                      <a:pt x="2874" y="2628"/>
                    </a:lnTo>
                    <a:lnTo>
                      <a:pt x="2862" y="2640"/>
                    </a:lnTo>
                    <a:lnTo>
                      <a:pt x="2862" y="2652"/>
                    </a:lnTo>
                    <a:lnTo>
                      <a:pt x="2874" y="2664"/>
                    </a:lnTo>
                    <a:lnTo>
                      <a:pt x="2880" y="2664"/>
                    </a:lnTo>
                    <a:lnTo>
                      <a:pt x="2856" y="2658"/>
                    </a:lnTo>
                    <a:lnTo>
                      <a:pt x="2856" y="2670"/>
                    </a:lnTo>
                    <a:lnTo>
                      <a:pt x="2850" y="2676"/>
                    </a:lnTo>
                    <a:lnTo>
                      <a:pt x="2844" y="2688"/>
                    </a:lnTo>
                    <a:lnTo>
                      <a:pt x="2838" y="2694"/>
                    </a:lnTo>
                    <a:lnTo>
                      <a:pt x="2832" y="2688"/>
                    </a:lnTo>
                    <a:lnTo>
                      <a:pt x="2820" y="2682"/>
                    </a:lnTo>
                    <a:lnTo>
                      <a:pt x="2802" y="2670"/>
                    </a:lnTo>
                    <a:lnTo>
                      <a:pt x="2790" y="2664"/>
                    </a:lnTo>
                    <a:lnTo>
                      <a:pt x="2784" y="2652"/>
                    </a:lnTo>
                    <a:lnTo>
                      <a:pt x="2784" y="2628"/>
                    </a:lnTo>
                    <a:lnTo>
                      <a:pt x="2766" y="2622"/>
                    </a:lnTo>
                    <a:lnTo>
                      <a:pt x="2772" y="2640"/>
                    </a:lnTo>
                    <a:lnTo>
                      <a:pt x="2772" y="2646"/>
                    </a:lnTo>
                    <a:lnTo>
                      <a:pt x="2778" y="2652"/>
                    </a:lnTo>
                    <a:lnTo>
                      <a:pt x="2778" y="2664"/>
                    </a:lnTo>
                    <a:lnTo>
                      <a:pt x="2772" y="2676"/>
                    </a:lnTo>
                    <a:lnTo>
                      <a:pt x="2760" y="2688"/>
                    </a:lnTo>
                    <a:lnTo>
                      <a:pt x="2754" y="2700"/>
                    </a:lnTo>
                    <a:lnTo>
                      <a:pt x="2736" y="2706"/>
                    </a:lnTo>
                    <a:lnTo>
                      <a:pt x="2718" y="2724"/>
                    </a:lnTo>
                    <a:lnTo>
                      <a:pt x="2712" y="2742"/>
                    </a:lnTo>
                    <a:lnTo>
                      <a:pt x="2700" y="2760"/>
                    </a:lnTo>
                    <a:lnTo>
                      <a:pt x="2694" y="2778"/>
                    </a:lnTo>
                    <a:lnTo>
                      <a:pt x="2688" y="2784"/>
                    </a:lnTo>
                    <a:lnTo>
                      <a:pt x="2664" y="2796"/>
                    </a:lnTo>
                    <a:lnTo>
                      <a:pt x="2652" y="2796"/>
                    </a:lnTo>
                    <a:lnTo>
                      <a:pt x="2646" y="2790"/>
                    </a:lnTo>
                    <a:lnTo>
                      <a:pt x="2640" y="2802"/>
                    </a:lnTo>
                    <a:lnTo>
                      <a:pt x="2634" y="2808"/>
                    </a:lnTo>
                    <a:lnTo>
                      <a:pt x="2634" y="2832"/>
                    </a:lnTo>
                    <a:lnTo>
                      <a:pt x="2628" y="2838"/>
                    </a:lnTo>
                    <a:lnTo>
                      <a:pt x="2622" y="2838"/>
                    </a:lnTo>
                    <a:lnTo>
                      <a:pt x="2586" y="2856"/>
                    </a:lnTo>
                    <a:lnTo>
                      <a:pt x="2562" y="2880"/>
                    </a:lnTo>
                    <a:lnTo>
                      <a:pt x="2562" y="2886"/>
                    </a:lnTo>
                    <a:lnTo>
                      <a:pt x="2568" y="2886"/>
                    </a:lnTo>
                    <a:lnTo>
                      <a:pt x="2580" y="2880"/>
                    </a:lnTo>
                    <a:lnTo>
                      <a:pt x="2592" y="2880"/>
                    </a:lnTo>
                    <a:lnTo>
                      <a:pt x="2598" y="2886"/>
                    </a:lnTo>
                    <a:lnTo>
                      <a:pt x="2610" y="2880"/>
                    </a:lnTo>
                    <a:lnTo>
                      <a:pt x="2616" y="2868"/>
                    </a:lnTo>
                    <a:lnTo>
                      <a:pt x="2628" y="2862"/>
                    </a:lnTo>
                    <a:lnTo>
                      <a:pt x="2658" y="2862"/>
                    </a:lnTo>
                    <a:lnTo>
                      <a:pt x="2658" y="2856"/>
                    </a:lnTo>
                    <a:lnTo>
                      <a:pt x="2664" y="2844"/>
                    </a:lnTo>
                    <a:lnTo>
                      <a:pt x="2676" y="2838"/>
                    </a:lnTo>
                    <a:lnTo>
                      <a:pt x="2682" y="2832"/>
                    </a:lnTo>
                    <a:lnTo>
                      <a:pt x="2754" y="2832"/>
                    </a:lnTo>
                    <a:lnTo>
                      <a:pt x="2766" y="2838"/>
                    </a:lnTo>
                    <a:lnTo>
                      <a:pt x="2790" y="2820"/>
                    </a:lnTo>
                    <a:lnTo>
                      <a:pt x="2856" y="2820"/>
                    </a:lnTo>
                    <a:lnTo>
                      <a:pt x="2862" y="2814"/>
                    </a:lnTo>
                    <a:lnTo>
                      <a:pt x="2862" y="2790"/>
                    </a:lnTo>
                    <a:lnTo>
                      <a:pt x="2844" y="2796"/>
                    </a:lnTo>
                    <a:lnTo>
                      <a:pt x="2832" y="2796"/>
                    </a:lnTo>
                    <a:lnTo>
                      <a:pt x="2826" y="2790"/>
                    </a:lnTo>
                    <a:lnTo>
                      <a:pt x="2826" y="2784"/>
                    </a:lnTo>
                    <a:lnTo>
                      <a:pt x="2832" y="2772"/>
                    </a:lnTo>
                    <a:lnTo>
                      <a:pt x="2850" y="2754"/>
                    </a:lnTo>
                    <a:lnTo>
                      <a:pt x="2868" y="2742"/>
                    </a:lnTo>
                    <a:lnTo>
                      <a:pt x="2880" y="2736"/>
                    </a:lnTo>
                    <a:lnTo>
                      <a:pt x="2910" y="2736"/>
                    </a:lnTo>
                    <a:lnTo>
                      <a:pt x="2928" y="2730"/>
                    </a:lnTo>
                    <a:lnTo>
                      <a:pt x="2952" y="2730"/>
                    </a:lnTo>
                    <a:lnTo>
                      <a:pt x="2964" y="2724"/>
                    </a:lnTo>
                    <a:lnTo>
                      <a:pt x="2970" y="2724"/>
                    </a:lnTo>
                    <a:lnTo>
                      <a:pt x="2976" y="2718"/>
                    </a:lnTo>
                    <a:lnTo>
                      <a:pt x="2982" y="2718"/>
                    </a:lnTo>
                    <a:lnTo>
                      <a:pt x="2994" y="2724"/>
                    </a:lnTo>
                    <a:lnTo>
                      <a:pt x="3000" y="2724"/>
                    </a:lnTo>
                    <a:lnTo>
                      <a:pt x="3012" y="2730"/>
                    </a:lnTo>
                    <a:lnTo>
                      <a:pt x="3018" y="2736"/>
                    </a:lnTo>
                    <a:lnTo>
                      <a:pt x="3024" y="2736"/>
                    </a:lnTo>
                    <a:lnTo>
                      <a:pt x="3030" y="2730"/>
                    </a:lnTo>
                    <a:lnTo>
                      <a:pt x="3030" y="2712"/>
                    </a:lnTo>
                    <a:lnTo>
                      <a:pt x="3036" y="2706"/>
                    </a:lnTo>
                    <a:lnTo>
                      <a:pt x="3048" y="2700"/>
                    </a:lnTo>
                    <a:lnTo>
                      <a:pt x="3060" y="2700"/>
                    </a:lnTo>
                    <a:lnTo>
                      <a:pt x="3066" y="2706"/>
                    </a:lnTo>
                    <a:lnTo>
                      <a:pt x="3072" y="2706"/>
                    </a:lnTo>
                    <a:lnTo>
                      <a:pt x="3072" y="2700"/>
                    </a:lnTo>
                    <a:lnTo>
                      <a:pt x="3102" y="2700"/>
                    </a:lnTo>
                    <a:lnTo>
                      <a:pt x="3114" y="2688"/>
                    </a:lnTo>
                    <a:lnTo>
                      <a:pt x="3126" y="2682"/>
                    </a:lnTo>
                    <a:lnTo>
                      <a:pt x="3150" y="2658"/>
                    </a:lnTo>
                    <a:lnTo>
                      <a:pt x="3162" y="2652"/>
                    </a:lnTo>
                    <a:lnTo>
                      <a:pt x="3174" y="2640"/>
                    </a:lnTo>
                    <a:lnTo>
                      <a:pt x="3408" y="2640"/>
                    </a:lnTo>
                    <a:lnTo>
                      <a:pt x="3408" y="2634"/>
                    </a:lnTo>
                    <a:lnTo>
                      <a:pt x="3420" y="2622"/>
                    </a:lnTo>
                    <a:lnTo>
                      <a:pt x="3438" y="2622"/>
                    </a:lnTo>
                    <a:lnTo>
                      <a:pt x="3450" y="2616"/>
                    </a:lnTo>
                    <a:lnTo>
                      <a:pt x="3456" y="2616"/>
                    </a:lnTo>
                    <a:lnTo>
                      <a:pt x="3456" y="2610"/>
                    </a:lnTo>
                    <a:lnTo>
                      <a:pt x="3468" y="2598"/>
                    </a:lnTo>
                    <a:lnTo>
                      <a:pt x="3480" y="2592"/>
                    </a:lnTo>
                    <a:lnTo>
                      <a:pt x="3486" y="2586"/>
                    </a:lnTo>
                    <a:lnTo>
                      <a:pt x="3498" y="2586"/>
                    </a:lnTo>
                    <a:lnTo>
                      <a:pt x="3504" y="2592"/>
                    </a:lnTo>
                    <a:lnTo>
                      <a:pt x="3510" y="2592"/>
                    </a:lnTo>
                    <a:lnTo>
                      <a:pt x="3510" y="2568"/>
                    </a:lnTo>
                    <a:lnTo>
                      <a:pt x="3516" y="2556"/>
                    </a:lnTo>
                    <a:lnTo>
                      <a:pt x="3528" y="2544"/>
                    </a:lnTo>
                    <a:lnTo>
                      <a:pt x="3534" y="2544"/>
                    </a:lnTo>
                    <a:lnTo>
                      <a:pt x="3546" y="2532"/>
                    </a:lnTo>
                    <a:lnTo>
                      <a:pt x="3546" y="2508"/>
                    </a:lnTo>
                    <a:lnTo>
                      <a:pt x="3588" y="2484"/>
                    </a:lnTo>
                    <a:lnTo>
                      <a:pt x="3594" y="2472"/>
                    </a:lnTo>
                    <a:lnTo>
                      <a:pt x="3618" y="2448"/>
                    </a:lnTo>
                    <a:lnTo>
                      <a:pt x="3630" y="2448"/>
                    </a:lnTo>
                    <a:lnTo>
                      <a:pt x="3636" y="2454"/>
                    </a:lnTo>
                    <a:lnTo>
                      <a:pt x="3636" y="2460"/>
                    </a:lnTo>
                    <a:lnTo>
                      <a:pt x="3642" y="2466"/>
                    </a:lnTo>
                    <a:lnTo>
                      <a:pt x="3654" y="2466"/>
                    </a:lnTo>
                    <a:lnTo>
                      <a:pt x="3666" y="2460"/>
                    </a:lnTo>
                    <a:lnTo>
                      <a:pt x="3702" y="2460"/>
                    </a:lnTo>
                    <a:lnTo>
                      <a:pt x="3708" y="2466"/>
                    </a:lnTo>
                    <a:lnTo>
                      <a:pt x="3708" y="2472"/>
                    </a:lnTo>
                    <a:lnTo>
                      <a:pt x="3702" y="2496"/>
                    </a:lnTo>
                    <a:lnTo>
                      <a:pt x="3690" y="2520"/>
                    </a:lnTo>
                    <a:lnTo>
                      <a:pt x="3678" y="2550"/>
                    </a:lnTo>
                    <a:lnTo>
                      <a:pt x="3666" y="2574"/>
                    </a:lnTo>
                    <a:lnTo>
                      <a:pt x="3666" y="2586"/>
                    </a:lnTo>
                    <a:lnTo>
                      <a:pt x="3672" y="2592"/>
                    </a:lnTo>
                    <a:lnTo>
                      <a:pt x="3678" y="2592"/>
                    </a:lnTo>
                    <a:lnTo>
                      <a:pt x="3684" y="2598"/>
                    </a:lnTo>
                    <a:lnTo>
                      <a:pt x="3672" y="2610"/>
                    </a:lnTo>
                    <a:lnTo>
                      <a:pt x="3666" y="2622"/>
                    </a:lnTo>
                    <a:lnTo>
                      <a:pt x="3666" y="2628"/>
                    </a:lnTo>
                    <a:lnTo>
                      <a:pt x="3690" y="2628"/>
                    </a:lnTo>
                    <a:lnTo>
                      <a:pt x="3690" y="2634"/>
                    </a:lnTo>
                    <a:lnTo>
                      <a:pt x="3696" y="2640"/>
                    </a:lnTo>
                    <a:lnTo>
                      <a:pt x="3714" y="2640"/>
                    </a:lnTo>
                    <a:lnTo>
                      <a:pt x="3750" y="2622"/>
                    </a:lnTo>
                    <a:lnTo>
                      <a:pt x="3768" y="2604"/>
                    </a:lnTo>
                    <a:lnTo>
                      <a:pt x="3780" y="2622"/>
                    </a:lnTo>
                    <a:lnTo>
                      <a:pt x="3786" y="2622"/>
                    </a:lnTo>
                    <a:lnTo>
                      <a:pt x="3792" y="2616"/>
                    </a:lnTo>
                    <a:lnTo>
                      <a:pt x="3816" y="2604"/>
                    </a:lnTo>
                    <a:lnTo>
                      <a:pt x="3828" y="2604"/>
                    </a:lnTo>
                    <a:lnTo>
                      <a:pt x="3840" y="2592"/>
                    </a:lnTo>
                    <a:lnTo>
                      <a:pt x="3852" y="2592"/>
                    </a:lnTo>
                    <a:lnTo>
                      <a:pt x="3864" y="2580"/>
                    </a:lnTo>
                    <a:lnTo>
                      <a:pt x="3870" y="2580"/>
                    </a:lnTo>
                    <a:lnTo>
                      <a:pt x="3888" y="2586"/>
                    </a:lnTo>
                    <a:lnTo>
                      <a:pt x="3846" y="2616"/>
                    </a:lnTo>
                    <a:lnTo>
                      <a:pt x="3936" y="2610"/>
                    </a:lnTo>
                    <a:lnTo>
                      <a:pt x="3918" y="2610"/>
                    </a:lnTo>
                    <a:lnTo>
                      <a:pt x="3906" y="2616"/>
                    </a:lnTo>
                    <a:lnTo>
                      <a:pt x="3894" y="2616"/>
                    </a:lnTo>
                    <a:lnTo>
                      <a:pt x="3888" y="2622"/>
                    </a:lnTo>
                    <a:lnTo>
                      <a:pt x="3888" y="2634"/>
                    </a:lnTo>
                    <a:lnTo>
                      <a:pt x="3882" y="2640"/>
                    </a:lnTo>
                    <a:lnTo>
                      <a:pt x="3876" y="2640"/>
                    </a:lnTo>
                    <a:lnTo>
                      <a:pt x="3870" y="2634"/>
                    </a:lnTo>
                    <a:lnTo>
                      <a:pt x="3864" y="2634"/>
                    </a:lnTo>
                    <a:lnTo>
                      <a:pt x="3852" y="2628"/>
                    </a:lnTo>
                    <a:lnTo>
                      <a:pt x="3846" y="2628"/>
                    </a:lnTo>
                    <a:lnTo>
                      <a:pt x="3828" y="2634"/>
                    </a:lnTo>
                    <a:lnTo>
                      <a:pt x="3738" y="2688"/>
                    </a:lnTo>
                    <a:lnTo>
                      <a:pt x="3726" y="2700"/>
                    </a:lnTo>
                    <a:lnTo>
                      <a:pt x="3720" y="2712"/>
                    </a:lnTo>
                    <a:lnTo>
                      <a:pt x="3720" y="2748"/>
                    </a:lnTo>
                    <a:lnTo>
                      <a:pt x="3726" y="2748"/>
                    </a:lnTo>
                    <a:lnTo>
                      <a:pt x="3732" y="2742"/>
                    </a:lnTo>
                    <a:lnTo>
                      <a:pt x="3738" y="2742"/>
                    </a:lnTo>
                    <a:lnTo>
                      <a:pt x="3738" y="2754"/>
                    </a:lnTo>
                    <a:lnTo>
                      <a:pt x="3744" y="2760"/>
                    </a:lnTo>
                    <a:lnTo>
                      <a:pt x="3756" y="2760"/>
                    </a:lnTo>
                    <a:lnTo>
                      <a:pt x="3762" y="2754"/>
                    </a:lnTo>
                    <a:lnTo>
                      <a:pt x="3768" y="2742"/>
                    </a:lnTo>
                    <a:lnTo>
                      <a:pt x="3774" y="2736"/>
                    </a:lnTo>
                    <a:lnTo>
                      <a:pt x="3786" y="2736"/>
                    </a:lnTo>
                    <a:lnTo>
                      <a:pt x="3804" y="2730"/>
                    </a:lnTo>
                    <a:lnTo>
                      <a:pt x="3816" y="2724"/>
                    </a:lnTo>
                    <a:lnTo>
                      <a:pt x="3834" y="2718"/>
                    </a:lnTo>
                    <a:lnTo>
                      <a:pt x="3846" y="2706"/>
                    </a:lnTo>
                    <a:lnTo>
                      <a:pt x="3852" y="2694"/>
                    </a:lnTo>
                    <a:lnTo>
                      <a:pt x="3870" y="2676"/>
                    </a:lnTo>
                    <a:lnTo>
                      <a:pt x="3876" y="2664"/>
                    </a:lnTo>
                    <a:lnTo>
                      <a:pt x="3876" y="2670"/>
                    </a:lnTo>
                    <a:lnTo>
                      <a:pt x="3882" y="2682"/>
                    </a:lnTo>
                    <a:lnTo>
                      <a:pt x="3888" y="2688"/>
                    </a:lnTo>
                    <a:lnTo>
                      <a:pt x="3894" y="2688"/>
                    </a:lnTo>
                    <a:lnTo>
                      <a:pt x="3930" y="2676"/>
                    </a:lnTo>
                    <a:lnTo>
                      <a:pt x="3954" y="2664"/>
                    </a:lnTo>
                    <a:lnTo>
                      <a:pt x="3972" y="2658"/>
                    </a:lnTo>
                    <a:lnTo>
                      <a:pt x="3984" y="2652"/>
                    </a:lnTo>
                    <a:lnTo>
                      <a:pt x="4008" y="2646"/>
                    </a:lnTo>
                    <a:lnTo>
                      <a:pt x="4068" y="2634"/>
                    </a:lnTo>
                    <a:lnTo>
                      <a:pt x="4080" y="2628"/>
                    </a:lnTo>
                    <a:lnTo>
                      <a:pt x="4068" y="2616"/>
                    </a:lnTo>
                    <a:lnTo>
                      <a:pt x="4074" y="2598"/>
                    </a:lnTo>
                    <a:lnTo>
                      <a:pt x="4038" y="2604"/>
                    </a:lnTo>
                    <a:lnTo>
                      <a:pt x="4038" y="2580"/>
                    </a:lnTo>
                    <a:lnTo>
                      <a:pt x="4026" y="2586"/>
                    </a:lnTo>
                    <a:lnTo>
                      <a:pt x="4020" y="2586"/>
                    </a:lnTo>
                    <a:lnTo>
                      <a:pt x="4008" y="2592"/>
                    </a:lnTo>
                    <a:lnTo>
                      <a:pt x="4002" y="2598"/>
                    </a:lnTo>
                    <a:lnTo>
                      <a:pt x="3990" y="2598"/>
                    </a:lnTo>
                    <a:lnTo>
                      <a:pt x="3990" y="2580"/>
                    </a:lnTo>
                    <a:lnTo>
                      <a:pt x="3930" y="2580"/>
                    </a:lnTo>
                    <a:lnTo>
                      <a:pt x="3924" y="2574"/>
                    </a:lnTo>
                    <a:lnTo>
                      <a:pt x="3924" y="2568"/>
                    </a:lnTo>
                    <a:lnTo>
                      <a:pt x="3918" y="2562"/>
                    </a:lnTo>
                    <a:lnTo>
                      <a:pt x="3918" y="2556"/>
                    </a:lnTo>
                    <a:lnTo>
                      <a:pt x="3930" y="2556"/>
                    </a:lnTo>
                    <a:lnTo>
                      <a:pt x="3918" y="2544"/>
                    </a:lnTo>
                    <a:lnTo>
                      <a:pt x="3888" y="2544"/>
                    </a:lnTo>
                    <a:lnTo>
                      <a:pt x="3882" y="2532"/>
                    </a:lnTo>
                    <a:lnTo>
                      <a:pt x="3882" y="2526"/>
                    </a:lnTo>
                    <a:lnTo>
                      <a:pt x="3876" y="2514"/>
                    </a:lnTo>
                    <a:lnTo>
                      <a:pt x="3876" y="2502"/>
                    </a:lnTo>
                    <a:lnTo>
                      <a:pt x="3894" y="2484"/>
                    </a:lnTo>
                    <a:lnTo>
                      <a:pt x="3870" y="2484"/>
                    </a:lnTo>
                    <a:lnTo>
                      <a:pt x="3876" y="2478"/>
                    </a:lnTo>
                    <a:lnTo>
                      <a:pt x="3888" y="2472"/>
                    </a:lnTo>
                    <a:lnTo>
                      <a:pt x="3894" y="2460"/>
                    </a:lnTo>
                    <a:lnTo>
                      <a:pt x="3906" y="2454"/>
                    </a:lnTo>
                    <a:lnTo>
                      <a:pt x="3918" y="2442"/>
                    </a:lnTo>
                    <a:lnTo>
                      <a:pt x="3924" y="2430"/>
                    </a:lnTo>
                    <a:lnTo>
                      <a:pt x="3936" y="2424"/>
                    </a:lnTo>
                    <a:lnTo>
                      <a:pt x="3942" y="2412"/>
                    </a:lnTo>
                    <a:lnTo>
                      <a:pt x="3948" y="2406"/>
                    </a:lnTo>
                    <a:lnTo>
                      <a:pt x="3936" y="2400"/>
                    </a:lnTo>
                    <a:lnTo>
                      <a:pt x="3912" y="2430"/>
                    </a:lnTo>
                    <a:lnTo>
                      <a:pt x="3894" y="2418"/>
                    </a:lnTo>
                    <a:lnTo>
                      <a:pt x="3864" y="2436"/>
                    </a:lnTo>
                    <a:lnTo>
                      <a:pt x="3858" y="2418"/>
                    </a:lnTo>
                    <a:lnTo>
                      <a:pt x="3828" y="2406"/>
                    </a:lnTo>
                    <a:lnTo>
                      <a:pt x="3810" y="2412"/>
                    </a:lnTo>
                    <a:lnTo>
                      <a:pt x="3864" y="2394"/>
                    </a:lnTo>
                    <a:lnTo>
                      <a:pt x="3870" y="2400"/>
                    </a:lnTo>
                    <a:lnTo>
                      <a:pt x="3882" y="2406"/>
                    </a:lnTo>
                    <a:lnTo>
                      <a:pt x="3900" y="2406"/>
                    </a:lnTo>
                    <a:lnTo>
                      <a:pt x="3918" y="2388"/>
                    </a:lnTo>
                    <a:lnTo>
                      <a:pt x="3930" y="2382"/>
                    </a:lnTo>
                    <a:lnTo>
                      <a:pt x="3936" y="2376"/>
                    </a:lnTo>
                    <a:lnTo>
                      <a:pt x="3978" y="2376"/>
                    </a:lnTo>
                    <a:lnTo>
                      <a:pt x="3978" y="2364"/>
                    </a:lnTo>
                    <a:lnTo>
                      <a:pt x="3972" y="2358"/>
                    </a:lnTo>
                    <a:lnTo>
                      <a:pt x="3966" y="2346"/>
                    </a:lnTo>
                    <a:lnTo>
                      <a:pt x="3990" y="2346"/>
                    </a:lnTo>
                    <a:lnTo>
                      <a:pt x="3978" y="2334"/>
                    </a:lnTo>
                    <a:lnTo>
                      <a:pt x="3972" y="2322"/>
                    </a:lnTo>
                    <a:lnTo>
                      <a:pt x="3960" y="2316"/>
                    </a:lnTo>
                    <a:lnTo>
                      <a:pt x="3942" y="2310"/>
                    </a:lnTo>
                    <a:lnTo>
                      <a:pt x="3918" y="2310"/>
                    </a:lnTo>
                    <a:lnTo>
                      <a:pt x="3852" y="2316"/>
                    </a:lnTo>
                    <a:lnTo>
                      <a:pt x="3792" y="2334"/>
                    </a:lnTo>
                    <a:lnTo>
                      <a:pt x="3744" y="2352"/>
                    </a:lnTo>
                    <a:lnTo>
                      <a:pt x="3684" y="2376"/>
                    </a:lnTo>
                    <a:lnTo>
                      <a:pt x="3660" y="2388"/>
                    </a:lnTo>
                    <a:lnTo>
                      <a:pt x="3642" y="2400"/>
                    </a:lnTo>
                    <a:lnTo>
                      <a:pt x="3624" y="2418"/>
                    </a:lnTo>
                    <a:lnTo>
                      <a:pt x="3606" y="2430"/>
                    </a:lnTo>
                    <a:lnTo>
                      <a:pt x="3594" y="2442"/>
                    </a:lnTo>
                    <a:lnTo>
                      <a:pt x="3576" y="2454"/>
                    </a:lnTo>
                    <a:lnTo>
                      <a:pt x="3564" y="2466"/>
                    </a:lnTo>
                    <a:lnTo>
                      <a:pt x="3528" y="2484"/>
                    </a:lnTo>
                    <a:lnTo>
                      <a:pt x="3516" y="2484"/>
                    </a:lnTo>
                    <a:lnTo>
                      <a:pt x="3498" y="2490"/>
                    </a:lnTo>
                    <a:lnTo>
                      <a:pt x="3486" y="2490"/>
                    </a:lnTo>
                    <a:lnTo>
                      <a:pt x="3492" y="2490"/>
                    </a:lnTo>
                    <a:lnTo>
                      <a:pt x="3498" y="2484"/>
                    </a:lnTo>
                    <a:lnTo>
                      <a:pt x="3510" y="2478"/>
                    </a:lnTo>
                    <a:lnTo>
                      <a:pt x="3522" y="2466"/>
                    </a:lnTo>
                    <a:lnTo>
                      <a:pt x="3540" y="2460"/>
                    </a:lnTo>
                    <a:lnTo>
                      <a:pt x="3552" y="2448"/>
                    </a:lnTo>
                    <a:lnTo>
                      <a:pt x="3576" y="2436"/>
                    </a:lnTo>
                    <a:lnTo>
                      <a:pt x="3600" y="2412"/>
                    </a:lnTo>
                    <a:lnTo>
                      <a:pt x="3606" y="2400"/>
                    </a:lnTo>
                    <a:lnTo>
                      <a:pt x="3582" y="2388"/>
                    </a:lnTo>
                    <a:lnTo>
                      <a:pt x="3588" y="2388"/>
                    </a:lnTo>
                    <a:lnTo>
                      <a:pt x="3594" y="2394"/>
                    </a:lnTo>
                    <a:lnTo>
                      <a:pt x="3624" y="2394"/>
                    </a:lnTo>
                    <a:lnTo>
                      <a:pt x="3642" y="2382"/>
                    </a:lnTo>
                    <a:lnTo>
                      <a:pt x="3702" y="2334"/>
                    </a:lnTo>
                    <a:lnTo>
                      <a:pt x="3750" y="2310"/>
                    </a:lnTo>
                    <a:lnTo>
                      <a:pt x="3768" y="2304"/>
                    </a:lnTo>
                    <a:lnTo>
                      <a:pt x="3804" y="2304"/>
                    </a:lnTo>
                    <a:lnTo>
                      <a:pt x="3852" y="2256"/>
                    </a:lnTo>
                    <a:lnTo>
                      <a:pt x="3870" y="2244"/>
                    </a:lnTo>
                    <a:lnTo>
                      <a:pt x="3888" y="2238"/>
                    </a:lnTo>
                    <a:lnTo>
                      <a:pt x="3936" y="2232"/>
                    </a:lnTo>
                    <a:lnTo>
                      <a:pt x="3990" y="2232"/>
                    </a:lnTo>
                    <a:lnTo>
                      <a:pt x="4044" y="2226"/>
                    </a:lnTo>
                    <a:lnTo>
                      <a:pt x="4074" y="2226"/>
                    </a:lnTo>
                    <a:lnTo>
                      <a:pt x="4104" y="2232"/>
                    </a:lnTo>
                    <a:lnTo>
                      <a:pt x="4176" y="2244"/>
                    </a:lnTo>
                    <a:lnTo>
                      <a:pt x="4200" y="2250"/>
                    </a:lnTo>
                    <a:lnTo>
                      <a:pt x="4212" y="2244"/>
                    </a:lnTo>
                    <a:lnTo>
                      <a:pt x="4248" y="2232"/>
                    </a:lnTo>
                    <a:lnTo>
                      <a:pt x="4260" y="2226"/>
                    </a:lnTo>
                    <a:lnTo>
                      <a:pt x="4278" y="2226"/>
                    </a:lnTo>
                    <a:lnTo>
                      <a:pt x="4296" y="2220"/>
                    </a:lnTo>
                    <a:lnTo>
                      <a:pt x="4320" y="2214"/>
                    </a:lnTo>
                    <a:lnTo>
                      <a:pt x="4338" y="2208"/>
                    </a:lnTo>
                    <a:lnTo>
                      <a:pt x="4374" y="2172"/>
                    </a:lnTo>
                    <a:lnTo>
                      <a:pt x="4392" y="2166"/>
                    </a:lnTo>
                    <a:lnTo>
                      <a:pt x="4404" y="2154"/>
                    </a:lnTo>
                    <a:lnTo>
                      <a:pt x="4410" y="2154"/>
                    </a:lnTo>
                    <a:lnTo>
                      <a:pt x="4422" y="2148"/>
                    </a:lnTo>
                    <a:lnTo>
                      <a:pt x="4452" y="2148"/>
                    </a:lnTo>
                    <a:lnTo>
                      <a:pt x="4458" y="2142"/>
                    </a:lnTo>
                    <a:lnTo>
                      <a:pt x="4470" y="2136"/>
                    </a:lnTo>
                    <a:lnTo>
                      <a:pt x="4476" y="2130"/>
                    </a:lnTo>
                    <a:lnTo>
                      <a:pt x="4494" y="2130"/>
                    </a:lnTo>
                    <a:lnTo>
                      <a:pt x="4500" y="2136"/>
                    </a:lnTo>
                    <a:lnTo>
                      <a:pt x="4518" y="2136"/>
                    </a:lnTo>
                    <a:lnTo>
                      <a:pt x="4530" y="2130"/>
                    </a:lnTo>
                    <a:lnTo>
                      <a:pt x="4536" y="2130"/>
                    </a:lnTo>
                    <a:lnTo>
                      <a:pt x="4542" y="2124"/>
                    </a:lnTo>
                    <a:lnTo>
                      <a:pt x="4596" y="2106"/>
                    </a:lnTo>
                    <a:lnTo>
                      <a:pt x="4620" y="2094"/>
                    </a:lnTo>
                    <a:lnTo>
                      <a:pt x="4620" y="2088"/>
                    </a:lnTo>
                    <a:lnTo>
                      <a:pt x="4614" y="2076"/>
                    </a:lnTo>
                    <a:lnTo>
                      <a:pt x="4602" y="2070"/>
                    </a:lnTo>
                    <a:lnTo>
                      <a:pt x="4584" y="2052"/>
                    </a:lnTo>
                    <a:lnTo>
                      <a:pt x="4578" y="2052"/>
                    </a:lnTo>
                    <a:lnTo>
                      <a:pt x="4602" y="2052"/>
                    </a:lnTo>
                    <a:lnTo>
                      <a:pt x="4614" y="2046"/>
                    </a:lnTo>
                    <a:lnTo>
                      <a:pt x="4614" y="2028"/>
                    </a:lnTo>
                    <a:lnTo>
                      <a:pt x="4608" y="2022"/>
                    </a:lnTo>
                    <a:lnTo>
                      <a:pt x="4608" y="2010"/>
                    </a:lnTo>
                    <a:lnTo>
                      <a:pt x="4632" y="2010"/>
                    </a:lnTo>
                    <a:lnTo>
                      <a:pt x="4644" y="1998"/>
                    </a:lnTo>
                    <a:lnTo>
                      <a:pt x="4644" y="1992"/>
                    </a:lnTo>
                    <a:lnTo>
                      <a:pt x="4632" y="1980"/>
                    </a:lnTo>
                    <a:lnTo>
                      <a:pt x="4626" y="1968"/>
                    </a:lnTo>
                    <a:lnTo>
                      <a:pt x="4608" y="1962"/>
                    </a:lnTo>
                    <a:lnTo>
                      <a:pt x="4602" y="1956"/>
                    </a:lnTo>
                    <a:lnTo>
                      <a:pt x="4590" y="196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6" name="Cameroon" descr="© INSCALE GmbH, 05.05.2010&#10;http://www.presentationload.com/"/>
              <p:cNvSpPr/>
              <p:nvPr/>
            </p:nvSpPr>
            <p:spPr bwMode="gray">
              <a:xfrm>
                <a:off x="9394" y="5612"/>
                <a:ext cx="407" cy="688"/>
              </a:xfrm>
              <a:custGeom>
                <a:avLst/>
                <a:gdLst>
                  <a:gd name="T0" fmla="*/ 2147483647 w 546"/>
                  <a:gd name="T1" fmla="*/ 0 h 924"/>
                  <a:gd name="T2" fmla="*/ 2147483647 w 546"/>
                  <a:gd name="T3" fmla="*/ 2147483647 h 924"/>
                  <a:gd name="T4" fmla="*/ 2147483647 w 546"/>
                  <a:gd name="T5" fmla="*/ 2147483647 h 924"/>
                  <a:gd name="T6" fmla="*/ 2147483647 w 546"/>
                  <a:gd name="T7" fmla="*/ 2147483647 h 924"/>
                  <a:gd name="T8" fmla="*/ 2147483647 w 546"/>
                  <a:gd name="T9" fmla="*/ 2147483647 h 924"/>
                  <a:gd name="T10" fmla="*/ 2147483647 w 546"/>
                  <a:gd name="T11" fmla="*/ 2147483647 h 924"/>
                  <a:gd name="T12" fmla="*/ 2147483647 w 546"/>
                  <a:gd name="T13" fmla="*/ 2147483647 h 924"/>
                  <a:gd name="T14" fmla="*/ 2147483647 w 546"/>
                  <a:gd name="T15" fmla="*/ 2147483647 h 924"/>
                  <a:gd name="T16" fmla="*/ 2147483647 w 546"/>
                  <a:gd name="T17" fmla="*/ 2147483647 h 924"/>
                  <a:gd name="T18" fmla="*/ 2147483647 w 546"/>
                  <a:gd name="T19" fmla="*/ 2147483647 h 924"/>
                  <a:gd name="T20" fmla="*/ 2147483647 w 546"/>
                  <a:gd name="T21" fmla="*/ 2147483647 h 924"/>
                  <a:gd name="T22" fmla="*/ 2147483647 w 546"/>
                  <a:gd name="T23" fmla="*/ 2147483647 h 924"/>
                  <a:gd name="T24" fmla="*/ 2147483647 w 546"/>
                  <a:gd name="T25" fmla="*/ 2147483647 h 924"/>
                  <a:gd name="T26" fmla="*/ 2147483647 w 546"/>
                  <a:gd name="T27" fmla="*/ 2147483647 h 924"/>
                  <a:gd name="T28" fmla="*/ 2147483647 w 546"/>
                  <a:gd name="T29" fmla="*/ 2147483647 h 924"/>
                  <a:gd name="T30" fmla="*/ 2147483647 w 546"/>
                  <a:gd name="T31" fmla="*/ 2147483647 h 924"/>
                  <a:gd name="T32" fmla="*/ 2147483647 w 546"/>
                  <a:gd name="T33" fmla="*/ 2147483647 h 924"/>
                  <a:gd name="T34" fmla="*/ 2147483647 w 546"/>
                  <a:gd name="T35" fmla="*/ 2147483647 h 924"/>
                  <a:gd name="T36" fmla="*/ 2147483647 w 546"/>
                  <a:gd name="T37" fmla="*/ 2147483647 h 924"/>
                  <a:gd name="T38" fmla="*/ 2147483647 w 546"/>
                  <a:gd name="T39" fmla="*/ 2147483647 h 924"/>
                  <a:gd name="T40" fmla="*/ 2147483647 w 546"/>
                  <a:gd name="T41" fmla="*/ 2147483647 h 924"/>
                  <a:gd name="T42" fmla="*/ 2147483647 w 546"/>
                  <a:gd name="T43" fmla="*/ 2147483647 h 924"/>
                  <a:gd name="T44" fmla="*/ 2147483647 w 546"/>
                  <a:gd name="T45" fmla="*/ 2147483647 h 924"/>
                  <a:gd name="T46" fmla="*/ 2147483647 w 546"/>
                  <a:gd name="T47" fmla="*/ 2147483647 h 924"/>
                  <a:gd name="T48" fmla="*/ 2147483647 w 546"/>
                  <a:gd name="T49" fmla="*/ 2147483647 h 924"/>
                  <a:gd name="T50" fmla="*/ 2147483647 w 546"/>
                  <a:gd name="T51" fmla="*/ 2147483647 h 924"/>
                  <a:gd name="T52" fmla="*/ 2147483647 w 546"/>
                  <a:gd name="T53" fmla="*/ 2147483647 h 924"/>
                  <a:gd name="T54" fmla="*/ 2147483647 w 546"/>
                  <a:gd name="T55" fmla="*/ 2147483647 h 924"/>
                  <a:gd name="T56" fmla="*/ 2147483647 w 546"/>
                  <a:gd name="T57" fmla="*/ 2147483647 h 924"/>
                  <a:gd name="T58" fmla="*/ 2147483647 w 546"/>
                  <a:gd name="T59" fmla="*/ 2147483647 h 924"/>
                  <a:gd name="T60" fmla="*/ 2147483647 w 546"/>
                  <a:gd name="T61" fmla="*/ 2147483647 h 924"/>
                  <a:gd name="T62" fmla="*/ 2147483647 w 546"/>
                  <a:gd name="T63" fmla="*/ 2147483647 h 924"/>
                  <a:gd name="T64" fmla="*/ 2147483647 w 546"/>
                  <a:gd name="T65" fmla="*/ 2147483647 h 924"/>
                  <a:gd name="T66" fmla="*/ 2147483647 w 546"/>
                  <a:gd name="T67" fmla="*/ 2147483647 h 924"/>
                  <a:gd name="T68" fmla="*/ 2147483647 w 546"/>
                  <a:gd name="T69" fmla="*/ 2147483647 h 924"/>
                  <a:gd name="T70" fmla="*/ 2147483647 w 546"/>
                  <a:gd name="T71" fmla="*/ 2147483647 h 924"/>
                  <a:gd name="T72" fmla="*/ 2147483647 w 546"/>
                  <a:gd name="T73" fmla="*/ 2147483647 h 924"/>
                  <a:gd name="T74" fmla="*/ 2147483647 w 546"/>
                  <a:gd name="T75" fmla="*/ 2147483647 h 924"/>
                  <a:gd name="T76" fmla="*/ 2147483647 w 546"/>
                  <a:gd name="T77" fmla="*/ 2147483647 h 924"/>
                  <a:gd name="T78" fmla="*/ 2147483647 w 546"/>
                  <a:gd name="T79" fmla="*/ 2147483647 h 924"/>
                  <a:gd name="T80" fmla="*/ 2147483647 w 546"/>
                  <a:gd name="T81" fmla="*/ 2147483647 h 924"/>
                  <a:gd name="T82" fmla="*/ 2147483647 w 546"/>
                  <a:gd name="T83" fmla="*/ 2147483647 h 924"/>
                  <a:gd name="T84" fmla="*/ 2147483647 w 546"/>
                  <a:gd name="T85" fmla="*/ 2147483647 h 924"/>
                  <a:gd name="T86" fmla="*/ 2147483647 w 546"/>
                  <a:gd name="T87" fmla="*/ 2147483647 h 924"/>
                  <a:gd name="T88" fmla="*/ 2147483647 w 546"/>
                  <a:gd name="T89" fmla="*/ 2147483647 h 924"/>
                  <a:gd name="T90" fmla="*/ 2147483647 w 546"/>
                  <a:gd name="T91" fmla="*/ 2147483647 h 924"/>
                  <a:gd name="T92" fmla="*/ 2147483647 w 546"/>
                  <a:gd name="T93" fmla="*/ 2147483647 h 924"/>
                  <a:gd name="T94" fmla="*/ 2147483647 w 546"/>
                  <a:gd name="T95" fmla="*/ 2147483647 h 924"/>
                  <a:gd name="T96" fmla="*/ 2147483647 w 546"/>
                  <a:gd name="T97" fmla="*/ 2147483647 h 924"/>
                  <a:gd name="T98" fmla="*/ 2147483647 w 546"/>
                  <a:gd name="T99" fmla="*/ 2147483647 h 924"/>
                  <a:gd name="T100" fmla="*/ 2147483647 w 546"/>
                  <a:gd name="T101" fmla="*/ 2147483647 h 924"/>
                  <a:gd name="T102" fmla="*/ 2147483647 w 546"/>
                  <a:gd name="T103" fmla="*/ 2147483647 h 924"/>
                  <a:gd name="T104" fmla="*/ 2147483647 w 546"/>
                  <a:gd name="T105" fmla="*/ 2147483647 h 924"/>
                  <a:gd name="T106" fmla="*/ 2147483647 w 546"/>
                  <a:gd name="T107" fmla="*/ 2147483647 h 924"/>
                  <a:gd name="T108" fmla="*/ 2147483647 w 546"/>
                  <a:gd name="T109" fmla="*/ 2147483647 h 924"/>
                  <a:gd name="T110" fmla="*/ 2147483647 w 546"/>
                  <a:gd name="T111" fmla="*/ 2147483647 h 92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46"/>
                  <a:gd name="T169" fmla="*/ 0 h 924"/>
                  <a:gd name="T170" fmla="*/ 546 w 546"/>
                  <a:gd name="T171" fmla="*/ 924 h 92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46" h="924">
                    <a:moveTo>
                      <a:pt x="420" y="30"/>
                    </a:moveTo>
                    <a:lnTo>
                      <a:pt x="414" y="18"/>
                    </a:lnTo>
                    <a:lnTo>
                      <a:pt x="414" y="0"/>
                    </a:lnTo>
                    <a:lnTo>
                      <a:pt x="390" y="6"/>
                    </a:lnTo>
                    <a:lnTo>
                      <a:pt x="390" y="54"/>
                    </a:lnTo>
                    <a:lnTo>
                      <a:pt x="396" y="60"/>
                    </a:lnTo>
                    <a:lnTo>
                      <a:pt x="396" y="66"/>
                    </a:lnTo>
                    <a:lnTo>
                      <a:pt x="426" y="66"/>
                    </a:lnTo>
                    <a:lnTo>
                      <a:pt x="426" y="96"/>
                    </a:lnTo>
                    <a:lnTo>
                      <a:pt x="420" y="102"/>
                    </a:lnTo>
                    <a:lnTo>
                      <a:pt x="420" y="108"/>
                    </a:lnTo>
                    <a:lnTo>
                      <a:pt x="426" y="114"/>
                    </a:lnTo>
                    <a:lnTo>
                      <a:pt x="426" y="126"/>
                    </a:lnTo>
                    <a:lnTo>
                      <a:pt x="408" y="144"/>
                    </a:lnTo>
                    <a:lnTo>
                      <a:pt x="396" y="150"/>
                    </a:lnTo>
                    <a:lnTo>
                      <a:pt x="384" y="150"/>
                    </a:lnTo>
                    <a:lnTo>
                      <a:pt x="384" y="156"/>
                    </a:lnTo>
                    <a:lnTo>
                      <a:pt x="378" y="162"/>
                    </a:lnTo>
                    <a:lnTo>
                      <a:pt x="378" y="168"/>
                    </a:lnTo>
                    <a:lnTo>
                      <a:pt x="372" y="174"/>
                    </a:lnTo>
                    <a:lnTo>
                      <a:pt x="372" y="180"/>
                    </a:lnTo>
                    <a:lnTo>
                      <a:pt x="360" y="192"/>
                    </a:lnTo>
                    <a:lnTo>
                      <a:pt x="354" y="204"/>
                    </a:lnTo>
                    <a:lnTo>
                      <a:pt x="348" y="234"/>
                    </a:lnTo>
                    <a:lnTo>
                      <a:pt x="342" y="240"/>
                    </a:lnTo>
                    <a:lnTo>
                      <a:pt x="342" y="270"/>
                    </a:lnTo>
                    <a:lnTo>
                      <a:pt x="336" y="288"/>
                    </a:lnTo>
                    <a:lnTo>
                      <a:pt x="330" y="294"/>
                    </a:lnTo>
                    <a:lnTo>
                      <a:pt x="312" y="294"/>
                    </a:lnTo>
                    <a:lnTo>
                      <a:pt x="312" y="324"/>
                    </a:lnTo>
                    <a:lnTo>
                      <a:pt x="306" y="342"/>
                    </a:lnTo>
                    <a:lnTo>
                      <a:pt x="306" y="354"/>
                    </a:lnTo>
                    <a:lnTo>
                      <a:pt x="300" y="360"/>
                    </a:lnTo>
                    <a:lnTo>
                      <a:pt x="288" y="366"/>
                    </a:lnTo>
                    <a:lnTo>
                      <a:pt x="282" y="372"/>
                    </a:lnTo>
                    <a:lnTo>
                      <a:pt x="270" y="378"/>
                    </a:lnTo>
                    <a:lnTo>
                      <a:pt x="258" y="426"/>
                    </a:lnTo>
                    <a:lnTo>
                      <a:pt x="234" y="456"/>
                    </a:lnTo>
                    <a:lnTo>
                      <a:pt x="234" y="486"/>
                    </a:lnTo>
                    <a:lnTo>
                      <a:pt x="228" y="492"/>
                    </a:lnTo>
                    <a:lnTo>
                      <a:pt x="216" y="498"/>
                    </a:lnTo>
                    <a:lnTo>
                      <a:pt x="210" y="510"/>
                    </a:lnTo>
                    <a:lnTo>
                      <a:pt x="210" y="522"/>
                    </a:lnTo>
                    <a:lnTo>
                      <a:pt x="192" y="540"/>
                    </a:lnTo>
                    <a:lnTo>
                      <a:pt x="186" y="540"/>
                    </a:lnTo>
                    <a:lnTo>
                      <a:pt x="180" y="534"/>
                    </a:lnTo>
                    <a:lnTo>
                      <a:pt x="174" y="522"/>
                    </a:lnTo>
                    <a:lnTo>
                      <a:pt x="174" y="516"/>
                    </a:lnTo>
                    <a:lnTo>
                      <a:pt x="168" y="504"/>
                    </a:lnTo>
                    <a:lnTo>
                      <a:pt x="156" y="492"/>
                    </a:lnTo>
                    <a:lnTo>
                      <a:pt x="150" y="480"/>
                    </a:lnTo>
                    <a:lnTo>
                      <a:pt x="138" y="480"/>
                    </a:lnTo>
                    <a:lnTo>
                      <a:pt x="144" y="486"/>
                    </a:lnTo>
                    <a:lnTo>
                      <a:pt x="144" y="498"/>
                    </a:lnTo>
                    <a:lnTo>
                      <a:pt x="138" y="504"/>
                    </a:lnTo>
                    <a:lnTo>
                      <a:pt x="132" y="504"/>
                    </a:lnTo>
                    <a:lnTo>
                      <a:pt x="120" y="498"/>
                    </a:lnTo>
                    <a:lnTo>
                      <a:pt x="114" y="492"/>
                    </a:lnTo>
                    <a:lnTo>
                      <a:pt x="108" y="492"/>
                    </a:lnTo>
                    <a:lnTo>
                      <a:pt x="102" y="498"/>
                    </a:lnTo>
                    <a:lnTo>
                      <a:pt x="90" y="522"/>
                    </a:lnTo>
                    <a:lnTo>
                      <a:pt x="84" y="528"/>
                    </a:lnTo>
                    <a:lnTo>
                      <a:pt x="84" y="534"/>
                    </a:lnTo>
                    <a:lnTo>
                      <a:pt x="18" y="588"/>
                    </a:lnTo>
                    <a:lnTo>
                      <a:pt x="18" y="642"/>
                    </a:lnTo>
                    <a:lnTo>
                      <a:pt x="12" y="654"/>
                    </a:lnTo>
                    <a:lnTo>
                      <a:pt x="12" y="666"/>
                    </a:lnTo>
                    <a:lnTo>
                      <a:pt x="6" y="672"/>
                    </a:lnTo>
                    <a:lnTo>
                      <a:pt x="6" y="678"/>
                    </a:lnTo>
                    <a:lnTo>
                      <a:pt x="0" y="690"/>
                    </a:lnTo>
                    <a:lnTo>
                      <a:pt x="24" y="684"/>
                    </a:lnTo>
                    <a:lnTo>
                      <a:pt x="24" y="708"/>
                    </a:lnTo>
                    <a:lnTo>
                      <a:pt x="36" y="732"/>
                    </a:lnTo>
                    <a:lnTo>
                      <a:pt x="60" y="744"/>
                    </a:lnTo>
                    <a:lnTo>
                      <a:pt x="66" y="750"/>
                    </a:lnTo>
                    <a:lnTo>
                      <a:pt x="84" y="726"/>
                    </a:lnTo>
                    <a:lnTo>
                      <a:pt x="66" y="756"/>
                    </a:lnTo>
                    <a:lnTo>
                      <a:pt x="84" y="786"/>
                    </a:lnTo>
                    <a:lnTo>
                      <a:pt x="102" y="792"/>
                    </a:lnTo>
                    <a:lnTo>
                      <a:pt x="102" y="840"/>
                    </a:lnTo>
                    <a:lnTo>
                      <a:pt x="90" y="840"/>
                    </a:lnTo>
                    <a:lnTo>
                      <a:pt x="90" y="870"/>
                    </a:lnTo>
                    <a:lnTo>
                      <a:pt x="102" y="882"/>
                    </a:lnTo>
                    <a:lnTo>
                      <a:pt x="198" y="882"/>
                    </a:lnTo>
                    <a:lnTo>
                      <a:pt x="216" y="864"/>
                    </a:lnTo>
                    <a:lnTo>
                      <a:pt x="228" y="882"/>
                    </a:lnTo>
                    <a:lnTo>
                      <a:pt x="258" y="882"/>
                    </a:lnTo>
                    <a:lnTo>
                      <a:pt x="270" y="870"/>
                    </a:lnTo>
                    <a:lnTo>
                      <a:pt x="276" y="870"/>
                    </a:lnTo>
                    <a:lnTo>
                      <a:pt x="288" y="876"/>
                    </a:lnTo>
                    <a:lnTo>
                      <a:pt x="294" y="876"/>
                    </a:lnTo>
                    <a:lnTo>
                      <a:pt x="342" y="870"/>
                    </a:lnTo>
                    <a:lnTo>
                      <a:pt x="342" y="888"/>
                    </a:lnTo>
                    <a:lnTo>
                      <a:pt x="372" y="888"/>
                    </a:lnTo>
                    <a:lnTo>
                      <a:pt x="390" y="882"/>
                    </a:lnTo>
                    <a:lnTo>
                      <a:pt x="438" y="882"/>
                    </a:lnTo>
                    <a:lnTo>
                      <a:pt x="450" y="888"/>
                    </a:lnTo>
                    <a:lnTo>
                      <a:pt x="456" y="894"/>
                    </a:lnTo>
                    <a:lnTo>
                      <a:pt x="468" y="894"/>
                    </a:lnTo>
                    <a:lnTo>
                      <a:pt x="474" y="900"/>
                    </a:lnTo>
                    <a:lnTo>
                      <a:pt x="510" y="900"/>
                    </a:lnTo>
                    <a:lnTo>
                      <a:pt x="534" y="924"/>
                    </a:lnTo>
                    <a:lnTo>
                      <a:pt x="540" y="882"/>
                    </a:lnTo>
                    <a:lnTo>
                      <a:pt x="546" y="876"/>
                    </a:lnTo>
                    <a:lnTo>
                      <a:pt x="534" y="864"/>
                    </a:lnTo>
                    <a:lnTo>
                      <a:pt x="534" y="834"/>
                    </a:lnTo>
                    <a:lnTo>
                      <a:pt x="528" y="816"/>
                    </a:lnTo>
                    <a:lnTo>
                      <a:pt x="516" y="810"/>
                    </a:lnTo>
                    <a:lnTo>
                      <a:pt x="510" y="798"/>
                    </a:lnTo>
                    <a:lnTo>
                      <a:pt x="498" y="792"/>
                    </a:lnTo>
                    <a:lnTo>
                      <a:pt x="486" y="780"/>
                    </a:lnTo>
                    <a:lnTo>
                      <a:pt x="474" y="756"/>
                    </a:lnTo>
                    <a:lnTo>
                      <a:pt x="468" y="750"/>
                    </a:lnTo>
                    <a:lnTo>
                      <a:pt x="468" y="708"/>
                    </a:lnTo>
                    <a:lnTo>
                      <a:pt x="462" y="708"/>
                    </a:lnTo>
                    <a:lnTo>
                      <a:pt x="444" y="690"/>
                    </a:lnTo>
                    <a:lnTo>
                      <a:pt x="438" y="690"/>
                    </a:lnTo>
                    <a:lnTo>
                      <a:pt x="438" y="642"/>
                    </a:lnTo>
                    <a:lnTo>
                      <a:pt x="420" y="630"/>
                    </a:lnTo>
                    <a:lnTo>
                      <a:pt x="432" y="618"/>
                    </a:lnTo>
                    <a:lnTo>
                      <a:pt x="432" y="582"/>
                    </a:lnTo>
                    <a:lnTo>
                      <a:pt x="426" y="582"/>
                    </a:lnTo>
                    <a:lnTo>
                      <a:pt x="414" y="576"/>
                    </a:lnTo>
                    <a:lnTo>
                      <a:pt x="414" y="570"/>
                    </a:lnTo>
                    <a:lnTo>
                      <a:pt x="426" y="558"/>
                    </a:lnTo>
                    <a:lnTo>
                      <a:pt x="438" y="552"/>
                    </a:lnTo>
                    <a:lnTo>
                      <a:pt x="444" y="546"/>
                    </a:lnTo>
                    <a:lnTo>
                      <a:pt x="450" y="546"/>
                    </a:lnTo>
                    <a:lnTo>
                      <a:pt x="456" y="510"/>
                    </a:lnTo>
                    <a:lnTo>
                      <a:pt x="462" y="510"/>
                    </a:lnTo>
                    <a:lnTo>
                      <a:pt x="468" y="498"/>
                    </a:lnTo>
                    <a:lnTo>
                      <a:pt x="468" y="480"/>
                    </a:lnTo>
                    <a:lnTo>
                      <a:pt x="474" y="474"/>
                    </a:lnTo>
                    <a:lnTo>
                      <a:pt x="480" y="462"/>
                    </a:lnTo>
                    <a:lnTo>
                      <a:pt x="492" y="450"/>
                    </a:lnTo>
                    <a:lnTo>
                      <a:pt x="498" y="450"/>
                    </a:lnTo>
                    <a:lnTo>
                      <a:pt x="498" y="438"/>
                    </a:lnTo>
                    <a:lnTo>
                      <a:pt x="492" y="420"/>
                    </a:lnTo>
                    <a:lnTo>
                      <a:pt x="486" y="408"/>
                    </a:lnTo>
                    <a:lnTo>
                      <a:pt x="486" y="390"/>
                    </a:lnTo>
                    <a:lnTo>
                      <a:pt x="474" y="366"/>
                    </a:lnTo>
                    <a:lnTo>
                      <a:pt x="462" y="354"/>
                    </a:lnTo>
                    <a:lnTo>
                      <a:pt x="450" y="348"/>
                    </a:lnTo>
                    <a:lnTo>
                      <a:pt x="432" y="336"/>
                    </a:lnTo>
                    <a:lnTo>
                      <a:pt x="420" y="324"/>
                    </a:lnTo>
                    <a:lnTo>
                      <a:pt x="414" y="312"/>
                    </a:lnTo>
                    <a:lnTo>
                      <a:pt x="402" y="300"/>
                    </a:lnTo>
                    <a:lnTo>
                      <a:pt x="390" y="276"/>
                    </a:lnTo>
                    <a:lnTo>
                      <a:pt x="390" y="264"/>
                    </a:lnTo>
                    <a:lnTo>
                      <a:pt x="396" y="258"/>
                    </a:lnTo>
                    <a:lnTo>
                      <a:pt x="408" y="252"/>
                    </a:lnTo>
                    <a:lnTo>
                      <a:pt x="504" y="252"/>
                    </a:lnTo>
                    <a:lnTo>
                      <a:pt x="486" y="234"/>
                    </a:lnTo>
                    <a:lnTo>
                      <a:pt x="480" y="222"/>
                    </a:lnTo>
                    <a:lnTo>
                      <a:pt x="468" y="216"/>
                    </a:lnTo>
                    <a:lnTo>
                      <a:pt x="462" y="204"/>
                    </a:lnTo>
                    <a:lnTo>
                      <a:pt x="462" y="186"/>
                    </a:lnTo>
                    <a:lnTo>
                      <a:pt x="456" y="168"/>
                    </a:lnTo>
                    <a:lnTo>
                      <a:pt x="456" y="132"/>
                    </a:lnTo>
                    <a:lnTo>
                      <a:pt x="462" y="132"/>
                    </a:lnTo>
                    <a:lnTo>
                      <a:pt x="462" y="96"/>
                    </a:lnTo>
                    <a:lnTo>
                      <a:pt x="456" y="84"/>
                    </a:lnTo>
                    <a:lnTo>
                      <a:pt x="444" y="78"/>
                    </a:lnTo>
                    <a:lnTo>
                      <a:pt x="450" y="42"/>
                    </a:lnTo>
                    <a:lnTo>
                      <a:pt x="444" y="42"/>
                    </a:lnTo>
                    <a:lnTo>
                      <a:pt x="438" y="36"/>
                    </a:lnTo>
                    <a:lnTo>
                      <a:pt x="426" y="36"/>
                    </a:lnTo>
                    <a:lnTo>
                      <a:pt x="420" y="3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7" name="Cambodia" descr="© INSCALE GmbH, 05.05.2010&#10;http://www.presentationload.com/"/>
              <p:cNvSpPr/>
              <p:nvPr/>
            </p:nvSpPr>
            <p:spPr bwMode="gray">
              <a:xfrm>
                <a:off x="14319" y="5528"/>
                <a:ext cx="282" cy="250"/>
              </a:xfrm>
              <a:custGeom>
                <a:avLst/>
                <a:gdLst>
                  <a:gd name="T0" fmla="*/ 2147483647 w 378"/>
                  <a:gd name="T1" fmla="*/ 2147483647 h 336"/>
                  <a:gd name="T2" fmla="*/ 2147483647 w 378"/>
                  <a:gd name="T3" fmla="*/ 2147483647 h 336"/>
                  <a:gd name="T4" fmla="*/ 2147483647 w 378"/>
                  <a:gd name="T5" fmla="*/ 2147483647 h 336"/>
                  <a:gd name="T6" fmla="*/ 2147483647 w 378"/>
                  <a:gd name="T7" fmla="*/ 2147483647 h 336"/>
                  <a:gd name="T8" fmla="*/ 2147483647 w 378"/>
                  <a:gd name="T9" fmla="*/ 2147483647 h 336"/>
                  <a:gd name="T10" fmla="*/ 2147483647 w 378"/>
                  <a:gd name="T11" fmla="*/ 2147483647 h 336"/>
                  <a:gd name="T12" fmla="*/ 2147483647 w 378"/>
                  <a:gd name="T13" fmla="*/ 2147483647 h 336"/>
                  <a:gd name="T14" fmla="*/ 2147483647 w 378"/>
                  <a:gd name="T15" fmla="*/ 2147483647 h 336"/>
                  <a:gd name="T16" fmla="*/ 2147483647 w 378"/>
                  <a:gd name="T17" fmla="*/ 2147483647 h 336"/>
                  <a:gd name="T18" fmla="*/ 2147483647 w 378"/>
                  <a:gd name="T19" fmla="*/ 2147483647 h 336"/>
                  <a:gd name="T20" fmla="*/ 2147483647 w 378"/>
                  <a:gd name="T21" fmla="*/ 2147483647 h 336"/>
                  <a:gd name="T22" fmla="*/ 2147483647 w 378"/>
                  <a:gd name="T23" fmla="*/ 2147483647 h 336"/>
                  <a:gd name="T24" fmla="*/ 2147483647 w 378"/>
                  <a:gd name="T25" fmla="*/ 2147483647 h 336"/>
                  <a:gd name="T26" fmla="*/ 2147483647 w 378"/>
                  <a:gd name="T27" fmla="*/ 2147483647 h 336"/>
                  <a:gd name="T28" fmla="*/ 0 w 378"/>
                  <a:gd name="T29" fmla="*/ 2147483647 h 336"/>
                  <a:gd name="T30" fmla="*/ 2147483647 w 378"/>
                  <a:gd name="T31" fmla="*/ 2147483647 h 336"/>
                  <a:gd name="T32" fmla="*/ 2147483647 w 378"/>
                  <a:gd name="T33" fmla="*/ 2147483647 h 336"/>
                  <a:gd name="T34" fmla="*/ 2147483647 w 378"/>
                  <a:gd name="T35" fmla="*/ 2147483647 h 336"/>
                  <a:gd name="T36" fmla="*/ 2147483647 w 378"/>
                  <a:gd name="T37" fmla="*/ 2147483647 h 336"/>
                  <a:gd name="T38" fmla="*/ 2147483647 w 378"/>
                  <a:gd name="T39" fmla="*/ 2147483647 h 336"/>
                  <a:gd name="T40" fmla="*/ 2147483647 w 378"/>
                  <a:gd name="T41" fmla="*/ 2147483647 h 336"/>
                  <a:gd name="T42" fmla="*/ 2147483647 w 378"/>
                  <a:gd name="T43" fmla="*/ 2147483647 h 336"/>
                  <a:gd name="T44" fmla="*/ 2147483647 w 378"/>
                  <a:gd name="T45" fmla="*/ 2147483647 h 336"/>
                  <a:gd name="T46" fmla="*/ 2147483647 w 378"/>
                  <a:gd name="T47" fmla="*/ 2147483647 h 336"/>
                  <a:gd name="T48" fmla="*/ 2147483647 w 378"/>
                  <a:gd name="T49" fmla="*/ 2147483647 h 336"/>
                  <a:gd name="T50" fmla="*/ 2147483647 w 378"/>
                  <a:gd name="T51" fmla="*/ 2147483647 h 336"/>
                  <a:gd name="T52" fmla="*/ 2147483647 w 378"/>
                  <a:gd name="T53" fmla="*/ 2147483647 h 336"/>
                  <a:gd name="T54" fmla="*/ 2147483647 w 378"/>
                  <a:gd name="T55" fmla="*/ 2147483647 h 336"/>
                  <a:gd name="T56" fmla="*/ 2147483647 w 378"/>
                  <a:gd name="T57" fmla="*/ 2147483647 h 336"/>
                  <a:gd name="T58" fmla="*/ 2147483647 w 378"/>
                  <a:gd name="T59" fmla="*/ 2147483647 h 336"/>
                  <a:gd name="T60" fmla="*/ 2147483647 w 378"/>
                  <a:gd name="T61" fmla="*/ 2147483647 h 336"/>
                  <a:gd name="T62" fmla="*/ 2147483647 w 378"/>
                  <a:gd name="T63" fmla="*/ 2147483647 h 336"/>
                  <a:gd name="T64" fmla="*/ 2147483647 w 378"/>
                  <a:gd name="T65" fmla="*/ 2147483647 h 336"/>
                  <a:gd name="T66" fmla="*/ 2147483647 w 378"/>
                  <a:gd name="T67" fmla="*/ 2147483647 h 336"/>
                  <a:gd name="T68" fmla="*/ 2147483647 w 378"/>
                  <a:gd name="T69" fmla="*/ 2147483647 h 336"/>
                  <a:gd name="T70" fmla="*/ 2147483647 w 378"/>
                  <a:gd name="T71" fmla="*/ 2147483647 h 336"/>
                  <a:gd name="T72" fmla="*/ 2147483647 w 378"/>
                  <a:gd name="T73" fmla="*/ 2147483647 h 336"/>
                  <a:gd name="T74" fmla="*/ 2147483647 w 378"/>
                  <a:gd name="T75" fmla="*/ 2147483647 h 336"/>
                  <a:gd name="T76" fmla="*/ 2147483647 w 378"/>
                  <a:gd name="T77" fmla="*/ 2147483647 h 336"/>
                  <a:gd name="T78" fmla="*/ 2147483647 w 378"/>
                  <a:gd name="T79" fmla="*/ 2147483647 h 336"/>
                  <a:gd name="T80" fmla="*/ 2147483647 w 378"/>
                  <a:gd name="T81" fmla="*/ 2147483647 h 336"/>
                  <a:gd name="T82" fmla="*/ 2147483647 w 378"/>
                  <a:gd name="T83" fmla="*/ 2147483647 h 336"/>
                  <a:gd name="T84" fmla="*/ 2147483647 w 378"/>
                  <a:gd name="T85" fmla="*/ 2147483647 h 336"/>
                  <a:gd name="T86" fmla="*/ 2147483647 w 378"/>
                  <a:gd name="T87" fmla="*/ 2147483647 h 336"/>
                  <a:gd name="T88" fmla="*/ 2147483647 w 378"/>
                  <a:gd name="T89" fmla="*/ 2147483647 h 336"/>
                  <a:gd name="T90" fmla="*/ 2147483647 w 378"/>
                  <a:gd name="T91" fmla="*/ 2147483647 h 336"/>
                  <a:gd name="T92" fmla="*/ 2147483647 w 378"/>
                  <a:gd name="T93" fmla="*/ 2147483647 h 336"/>
                  <a:gd name="T94" fmla="*/ 2147483647 w 378"/>
                  <a:gd name="T95" fmla="*/ 0 h 3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78"/>
                  <a:gd name="T145" fmla="*/ 0 h 336"/>
                  <a:gd name="T146" fmla="*/ 378 w 378"/>
                  <a:gd name="T147" fmla="*/ 336 h 3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78" h="336">
                    <a:moveTo>
                      <a:pt x="324" y="0"/>
                    </a:moveTo>
                    <a:lnTo>
                      <a:pt x="312" y="12"/>
                    </a:lnTo>
                    <a:lnTo>
                      <a:pt x="276" y="0"/>
                    </a:lnTo>
                    <a:lnTo>
                      <a:pt x="264" y="12"/>
                    </a:lnTo>
                    <a:lnTo>
                      <a:pt x="246" y="24"/>
                    </a:lnTo>
                    <a:lnTo>
                      <a:pt x="258" y="36"/>
                    </a:lnTo>
                    <a:lnTo>
                      <a:pt x="258" y="48"/>
                    </a:lnTo>
                    <a:lnTo>
                      <a:pt x="252" y="54"/>
                    </a:lnTo>
                    <a:lnTo>
                      <a:pt x="240" y="54"/>
                    </a:lnTo>
                    <a:lnTo>
                      <a:pt x="228" y="42"/>
                    </a:lnTo>
                    <a:lnTo>
                      <a:pt x="228" y="36"/>
                    </a:lnTo>
                    <a:lnTo>
                      <a:pt x="222" y="36"/>
                    </a:lnTo>
                    <a:lnTo>
                      <a:pt x="216" y="30"/>
                    </a:lnTo>
                    <a:lnTo>
                      <a:pt x="192" y="30"/>
                    </a:lnTo>
                    <a:lnTo>
                      <a:pt x="192" y="18"/>
                    </a:lnTo>
                    <a:lnTo>
                      <a:pt x="186" y="18"/>
                    </a:lnTo>
                    <a:lnTo>
                      <a:pt x="186" y="24"/>
                    </a:lnTo>
                    <a:lnTo>
                      <a:pt x="180" y="18"/>
                    </a:lnTo>
                    <a:lnTo>
                      <a:pt x="168" y="12"/>
                    </a:lnTo>
                    <a:lnTo>
                      <a:pt x="138" y="12"/>
                    </a:lnTo>
                    <a:lnTo>
                      <a:pt x="126" y="18"/>
                    </a:lnTo>
                    <a:lnTo>
                      <a:pt x="114" y="18"/>
                    </a:lnTo>
                    <a:lnTo>
                      <a:pt x="108" y="12"/>
                    </a:lnTo>
                    <a:lnTo>
                      <a:pt x="72" y="12"/>
                    </a:lnTo>
                    <a:lnTo>
                      <a:pt x="54" y="18"/>
                    </a:lnTo>
                    <a:lnTo>
                      <a:pt x="42" y="24"/>
                    </a:lnTo>
                    <a:lnTo>
                      <a:pt x="36" y="30"/>
                    </a:lnTo>
                    <a:lnTo>
                      <a:pt x="30" y="42"/>
                    </a:lnTo>
                    <a:lnTo>
                      <a:pt x="30" y="48"/>
                    </a:lnTo>
                    <a:lnTo>
                      <a:pt x="0" y="78"/>
                    </a:lnTo>
                    <a:lnTo>
                      <a:pt x="6" y="114"/>
                    </a:lnTo>
                    <a:lnTo>
                      <a:pt x="18" y="126"/>
                    </a:lnTo>
                    <a:lnTo>
                      <a:pt x="18" y="156"/>
                    </a:lnTo>
                    <a:lnTo>
                      <a:pt x="30" y="168"/>
                    </a:lnTo>
                    <a:lnTo>
                      <a:pt x="30" y="198"/>
                    </a:lnTo>
                    <a:lnTo>
                      <a:pt x="42" y="210"/>
                    </a:lnTo>
                    <a:lnTo>
                      <a:pt x="48" y="222"/>
                    </a:lnTo>
                    <a:lnTo>
                      <a:pt x="54" y="228"/>
                    </a:lnTo>
                    <a:lnTo>
                      <a:pt x="54" y="234"/>
                    </a:lnTo>
                    <a:lnTo>
                      <a:pt x="42" y="246"/>
                    </a:lnTo>
                    <a:lnTo>
                      <a:pt x="54" y="270"/>
                    </a:lnTo>
                    <a:lnTo>
                      <a:pt x="60" y="276"/>
                    </a:lnTo>
                    <a:lnTo>
                      <a:pt x="72" y="282"/>
                    </a:lnTo>
                    <a:lnTo>
                      <a:pt x="78" y="282"/>
                    </a:lnTo>
                    <a:lnTo>
                      <a:pt x="90" y="270"/>
                    </a:lnTo>
                    <a:lnTo>
                      <a:pt x="90" y="264"/>
                    </a:lnTo>
                    <a:lnTo>
                      <a:pt x="90" y="288"/>
                    </a:lnTo>
                    <a:lnTo>
                      <a:pt x="96" y="300"/>
                    </a:lnTo>
                    <a:lnTo>
                      <a:pt x="102" y="306"/>
                    </a:lnTo>
                    <a:lnTo>
                      <a:pt x="114" y="306"/>
                    </a:lnTo>
                    <a:lnTo>
                      <a:pt x="120" y="300"/>
                    </a:lnTo>
                    <a:lnTo>
                      <a:pt x="132" y="300"/>
                    </a:lnTo>
                    <a:lnTo>
                      <a:pt x="138" y="306"/>
                    </a:lnTo>
                    <a:lnTo>
                      <a:pt x="138" y="312"/>
                    </a:lnTo>
                    <a:lnTo>
                      <a:pt x="150" y="336"/>
                    </a:lnTo>
                    <a:lnTo>
                      <a:pt x="168" y="336"/>
                    </a:lnTo>
                    <a:lnTo>
                      <a:pt x="180" y="324"/>
                    </a:lnTo>
                    <a:lnTo>
                      <a:pt x="192" y="318"/>
                    </a:lnTo>
                    <a:lnTo>
                      <a:pt x="210" y="318"/>
                    </a:lnTo>
                    <a:lnTo>
                      <a:pt x="222" y="312"/>
                    </a:lnTo>
                    <a:lnTo>
                      <a:pt x="222" y="306"/>
                    </a:lnTo>
                    <a:lnTo>
                      <a:pt x="216" y="300"/>
                    </a:lnTo>
                    <a:lnTo>
                      <a:pt x="210" y="300"/>
                    </a:lnTo>
                    <a:lnTo>
                      <a:pt x="204" y="294"/>
                    </a:lnTo>
                    <a:lnTo>
                      <a:pt x="240" y="294"/>
                    </a:lnTo>
                    <a:lnTo>
                      <a:pt x="240" y="288"/>
                    </a:lnTo>
                    <a:lnTo>
                      <a:pt x="246" y="282"/>
                    </a:lnTo>
                    <a:lnTo>
                      <a:pt x="258" y="282"/>
                    </a:lnTo>
                    <a:lnTo>
                      <a:pt x="270" y="288"/>
                    </a:lnTo>
                    <a:lnTo>
                      <a:pt x="276" y="294"/>
                    </a:lnTo>
                    <a:lnTo>
                      <a:pt x="288" y="300"/>
                    </a:lnTo>
                    <a:lnTo>
                      <a:pt x="294" y="306"/>
                    </a:lnTo>
                    <a:lnTo>
                      <a:pt x="294" y="294"/>
                    </a:lnTo>
                    <a:lnTo>
                      <a:pt x="276" y="276"/>
                    </a:lnTo>
                    <a:lnTo>
                      <a:pt x="264" y="252"/>
                    </a:lnTo>
                    <a:lnTo>
                      <a:pt x="264" y="228"/>
                    </a:lnTo>
                    <a:lnTo>
                      <a:pt x="306" y="228"/>
                    </a:lnTo>
                    <a:lnTo>
                      <a:pt x="306" y="204"/>
                    </a:lnTo>
                    <a:lnTo>
                      <a:pt x="336" y="204"/>
                    </a:lnTo>
                    <a:lnTo>
                      <a:pt x="336" y="186"/>
                    </a:lnTo>
                    <a:lnTo>
                      <a:pt x="342" y="180"/>
                    </a:lnTo>
                    <a:lnTo>
                      <a:pt x="360" y="180"/>
                    </a:lnTo>
                    <a:lnTo>
                      <a:pt x="372" y="186"/>
                    </a:lnTo>
                    <a:lnTo>
                      <a:pt x="372" y="156"/>
                    </a:lnTo>
                    <a:lnTo>
                      <a:pt x="366" y="150"/>
                    </a:lnTo>
                    <a:lnTo>
                      <a:pt x="366" y="120"/>
                    </a:lnTo>
                    <a:lnTo>
                      <a:pt x="360" y="114"/>
                    </a:lnTo>
                    <a:lnTo>
                      <a:pt x="360" y="102"/>
                    </a:lnTo>
                    <a:lnTo>
                      <a:pt x="366" y="102"/>
                    </a:lnTo>
                    <a:lnTo>
                      <a:pt x="378" y="90"/>
                    </a:lnTo>
                    <a:lnTo>
                      <a:pt x="378" y="84"/>
                    </a:lnTo>
                    <a:lnTo>
                      <a:pt x="366" y="60"/>
                    </a:lnTo>
                    <a:lnTo>
                      <a:pt x="354" y="48"/>
                    </a:lnTo>
                    <a:lnTo>
                      <a:pt x="348" y="48"/>
                    </a:lnTo>
                    <a:lnTo>
                      <a:pt x="348" y="6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8" name="Burundi" descr="© INSCALE GmbH, 05.05.2010&#10;http://www.presentationload.com/"/>
              <p:cNvSpPr/>
              <p:nvPr/>
            </p:nvSpPr>
            <p:spPr bwMode="gray">
              <a:xfrm>
                <a:off x="10474" y="6544"/>
                <a:ext cx="99" cy="125"/>
              </a:xfrm>
              <a:custGeom>
                <a:avLst/>
                <a:gdLst>
                  <a:gd name="T0" fmla="*/ 2147483647 w 132"/>
                  <a:gd name="T1" fmla="*/ 2147483647 h 168"/>
                  <a:gd name="T2" fmla="*/ 2147483647 w 132"/>
                  <a:gd name="T3" fmla="*/ 2147483647 h 168"/>
                  <a:gd name="T4" fmla="*/ 2147483647 w 132"/>
                  <a:gd name="T5" fmla="*/ 2147483647 h 168"/>
                  <a:gd name="T6" fmla="*/ 2147483647 w 132"/>
                  <a:gd name="T7" fmla="*/ 2147483647 h 168"/>
                  <a:gd name="T8" fmla="*/ 2147483647 w 132"/>
                  <a:gd name="T9" fmla="*/ 2147483647 h 168"/>
                  <a:gd name="T10" fmla="*/ 2147483647 w 132"/>
                  <a:gd name="T11" fmla="*/ 2147483647 h 168"/>
                  <a:gd name="T12" fmla="*/ 2147483647 w 132"/>
                  <a:gd name="T13" fmla="*/ 2147483647 h 168"/>
                  <a:gd name="T14" fmla="*/ 2147483647 w 132"/>
                  <a:gd name="T15" fmla="*/ 2147483647 h 168"/>
                  <a:gd name="T16" fmla="*/ 2147483647 w 132"/>
                  <a:gd name="T17" fmla="*/ 2147483647 h 168"/>
                  <a:gd name="T18" fmla="*/ 2147483647 w 132"/>
                  <a:gd name="T19" fmla="*/ 2147483647 h 168"/>
                  <a:gd name="T20" fmla="*/ 2147483647 w 132"/>
                  <a:gd name="T21" fmla="*/ 2147483647 h 168"/>
                  <a:gd name="T22" fmla="*/ 2147483647 w 132"/>
                  <a:gd name="T23" fmla="*/ 2147483647 h 168"/>
                  <a:gd name="T24" fmla="*/ 2147483647 w 132"/>
                  <a:gd name="T25" fmla="*/ 2147483647 h 168"/>
                  <a:gd name="T26" fmla="*/ 2147483647 w 132"/>
                  <a:gd name="T27" fmla="*/ 2147483647 h 168"/>
                  <a:gd name="T28" fmla="*/ 2147483647 w 132"/>
                  <a:gd name="T29" fmla="*/ 2147483647 h 168"/>
                  <a:gd name="T30" fmla="*/ 2147483647 w 132"/>
                  <a:gd name="T31" fmla="*/ 2147483647 h 168"/>
                  <a:gd name="T32" fmla="*/ 2147483647 w 132"/>
                  <a:gd name="T33" fmla="*/ 2147483647 h 168"/>
                  <a:gd name="T34" fmla="*/ 2147483647 w 132"/>
                  <a:gd name="T35" fmla="*/ 2147483647 h 168"/>
                  <a:gd name="T36" fmla="*/ 2147483647 w 132"/>
                  <a:gd name="T37" fmla="*/ 2147483647 h 168"/>
                  <a:gd name="T38" fmla="*/ 2147483647 w 132"/>
                  <a:gd name="T39" fmla="*/ 2147483647 h 168"/>
                  <a:gd name="T40" fmla="*/ 2147483647 w 132"/>
                  <a:gd name="T41" fmla="*/ 2147483647 h 168"/>
                  <a:gd name="T42" fmla="*/ 2147483647 w 132"/>
                  <a:gd name="T43" fmla="*/ 2147483647 h 168"/>
                  <a:gd name="T44" fmla="*/ 2147483647 w 132"/>
                  <a:gd name="T45" fmla="*/ 2147483647 h 168"/>
                  <a:gd name="T46" fmla="*/ 2147483647 w 132"/>
                  <a:gd name="T47" fmla="*/ 0 h 168"/>
                  <a:gd name="T48" fmla="*/ 2147483647 w 132"/>
                  <a:gd name="T49" fmla="*/ 0 h 168"/>
                  <a:gd name="T50" fmla="*/ 2147483647 w 132"/>
                  <a:gd name="T51" fmla="*/ 0 h 168"/>
                  <a:gd name="T52" fmla="*/ 2147483647 w 132"/>
                  <a:gd name="T53" fmla="*/ 2147483647 h 168"/>
                  <a:gd name="T54" fmla="*/ 2147483647 w 132"/>
                  <a:gd name="T55" fmla="*/ 2147483647 h 168"/>
                  <a:gd name="T56" fmla="*/ 2147483647 w 132"/>
                  <a:gd name="T57" fmla="*/ 2147483647 h 168"/>
                  <a:gd name="T58" fmla="*/ 2147483647 w 132"/>
                  <a:gd name="T59" fmla="*/ 2147483647 h 168"/>
                  <a:gd name="T60" fmla="*/ 2147483647 w 132"/>
                  <a:gd name="T61" fmla="*/ 2147483647 h 168"/>
                  <a:gd name="T62" fmla="*/ 2147483647 w 132"/>
                  <a:gd name="T63" fmla="*/ 2147483647 h 168"/>
                  <a:gd name="T64" fmla="*/ 0 w 132"/>
                  <a:gd name="T65" fmla="*/ 2147483647 h 168"/>
                  <a:gd name="T66" fmla="*/ 2147483647 w 132"/>
                  <a:gd name="T67" fmla="*/ 2147483647 h 168"/>
                  <a:gd name="T68" fmla="*/ 2147483647 w 132"/>
                  <a:gd name="T69" fmla="*/ 2147483647 h 168"/>
                  <a:gd name="T70" fmla="*/ 2147483647 w 132"/>
                  <a:gd name="T71" fmla="*/ 2147483647 h 168"/>
                  <a:gd name="T72" fmla="*/ 2147483647 w 132"/>
                  <a:gd name="T73" fmla="*/ 2147483647 h 168"/>
                  <a:gd name="T74" fmla="*/ 2147483647 w 132"/>
                  <a:gd name="T75" fmla="*/ 2147483647 h 16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32"/>
                  <a:gd name="T115" fmla="*/ 0 h 168"/>
                  <a:gd name="T116" fmla="*/ 132 w 132"/>
                  <a:gd name="T117" fmla="*/ 168 h 16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32" h="168">
                    <a:moveTo>
                      <a:pt x="36" y="72"/>
                    </a:moveTo>
                    <a:lnTo>
                      <a:pt x="36" y="96"/>
                    </a:lnTo>
                    <a:lnTo>
                      <a:pt x="30" y="102"/>
                    </a:lnTo>
                    <a:lnTo>
                      <a:pt x="30" y="138"/>
                    </a:lnTo>
                    <a:lnTo>
                      <a:pt x="36" y="156"/>
                    </a:lnTo>
                    <a:lnTo>
                      <a:pt x="42" y="168"/>
                    </a:lnTo>
                    <a:lnTo>
                      <a:pt x="54" y="168"/>
                    </a:lnTo>
                    <a:lnTo>
                      <a:pt x="60" y="162"/>
                    </a:lnTo>
                    <a:lnTo>
                      <a:pt x="72" y="156"/>
                    </a:lnTo>
                    <a:lnTo>
                      <a:pt x="84" y="144"/>
                    </a:lnTo>
                    <a:lnTo>
                      <a:pt x="90" y="132"/>
                    </a:lnTo>
                    <a:lnTo>
                      <a:pt x="90" y="114"/>
                    </a:lnTo>
                    <a:lnTo>
                      <a:pt x="96" y="102"/>
                    </a:lnTo>
                    <a:lnTo>
                      <a:pt x="114" y="84"/>
                    </a:lnTo>
                    <a:lnTo>
                      <a:pt x="126" y="84"/>
                    </a:lnTo>
                    <a:lnTo>
                      <a:pt x="120" y="72"/>
                    </a:lnTo>
                    <a:lnTo>
                      <a:pt x="132" y="66"/>
                    </a:lnTo>
                    <a:lnTo>
                      <a:pt x="132" y="48"/>
                    </a:lnTo>
                    <a:lnTo>
                      <a:pt x="114" y="48"/>
                    </a:lnTo>
                    <a:lnTo>
                      <a:pt x="108" y="42"/>
                    </a:lnTo>
                    <a:lnTo>
                      <a:pt x="102" y="42"/>
                    </a:lnTo>
                    <a:lnTo>
                      <a:pt x="102" y="24"/>
                    </a:lnTo>
                    <a:lnTo>
                      <a:pt x="108" y="12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66" y="0"/>
                    </a:lnTo>
                    <a:lnTo>
                      <a:pt x="60" y="24"/>
                    </a:lnTo>
                    <a:lnTo>
                      <a:pt x="48" y="30"/>
                    </a:lnTo>
                    <a:lnTo>
                      <a:pt x="42" y="36"/>
                    </a:lnTo>
                    <a:lnTo>
                      <a:pt x="30" y="36"/>
                    </a:lnTo>
                    <a:lnTo>
                      <a:pt x="24" y="30"/>
                    </a:lnTo>
                    <a:lnTo>
                      <a:pt x="18" y="18"/>
                    </a:lnTo>
                    <a:lnTo>
                      <a:pt x="0" y="18"/>
                    </a:lnTo>
                    <a:lnTo>
                      <a:pt x="12" y="48"/>
                    </a:lnTo>
                    <a:lnTo>
                      <a:pt x="18" y="54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9" name="Burkina Faso" descr="© INSCALE GmbH, 05.05.2010&#10;http://www.presentationload.com/"/>
              <p:cNvSpPr/>
              <p:nvPr/>
            </p:nvSpPr>
            <p:spPr bwMode="gray">
              <a:xfrm>
                <a:off x="8650" y="5499"/>
                <a:ext cx="424" cy="334"/>
              </a:xfrm>
              <a:custGeom>
                <a:avLst/>
                <a:gdLst>
                  <a:gd name="T0" fmla="*/ 2147483647 w 570"/>
                  <a:gd name="T1" fmla="*/ 2147483647 h 450"/>
                  <a:gd name="T2" fmla="*/ 2147483647 w 570"/>
                  <a:gd name="T3" fmla="*/ 2147483647 h 450"/>
                  <a:gd name="T4" fmla="*/ 2147483647 w 570"/>
                  <a:gd name="T5" fmla="*/ 2147483647 h 450"/>
                  <a:gd name="T6" fmla="*/ 2147483647 w 570"/>
                  <a:gd name="T7" fmla="*/ 2147483647 h 450"/>
                  <a:gd name="T8" fmla="*/ 2147483647 w 570"/>
                  <a:gd name="T9" fmla="*/ 2147483647 h 450"/>
                  <a:gd name="T10" fmla="*/ 2147483647 w 570"/>
                  <a:gd name="T11" fmla="*/ 2147483647 h 450"/>
                  <a:gd name="T12" fmla="*/ 2147483647 w 570"/>
                  <a:gd name="T13" fmla="*/ 2147483647 h 450"/>
                  <a:gd name="T14" fmla="*/ 2147483647 w 570"/>
                  <a:gd name="T15" fmla="*/ 2147483647 h 450"/>
                  <a:gd name="T16" fmla="*/ 2147483647 w 570"/>
                  <a:gd name="T17" fmla="*/ 2147483647 h 450"/>
                  <a:gd name="T18" fmla="*/ 2147483647 w 570"/>
                  <a:gd name="T19" fmla="*/ 2147483647 h 450"/>
                  <a:gd name="T20" fmla="*/ 2147483647 w 570"/>
                  <a:gd name="T21" fmla="*/ 2147483647 h 450"/>
                  <a:gd name="T22" fmla="*/ 2147483647 w 570"/>
                  <a:gd name="T23" fmla="*/ 2147483647 h 450"/>
                  <a:gd name="T24" fmla="*/ 2147483647 w 570"/>
                  <a:gd name="T25" fmla="*/ 2147483647 h 450"/>
                  <a:gd name="T26" fmla="*/ 2147483647 w 570"/>
                  <a:gd name="T27" fmla="*/ 2147483647 h 450"/>
                  <a:gd name="T28" fmla="*/ 2147483647 w 570"/>
                  <a:gd name="T29" fmla="*/ 2147483647 h 450"/>
                  <a:gd name="T30" fmla="*/ 2147483647 w 570"/>
                  <a:gd name="T31" fmla="*/ 2147483647 h 450"/>
                  <a:gd name="T32" fmla="*/ 2147483647 w 570"/>
                  <a:gd name="T33" fmla="*/ 2147483647 h 450"/>
                  <a:gd name="T34" fmla="*/ 2147483647 w 570"/>
                  <a:gd name="T35" fmla="*/ 2147483647 h 450"/>
                  <a:gd name="T36" fmla="*/ 2147483647 w 570"/>
                  <a:gd name="T37" fmla="*/ 2147483647 h 450"/>
                  <a:gd name="T38" fmla="*/ 2147483647 w 570"/>
                  <a:gd name="T39" fmla="*/ 2147483647 h 450"/>
                  <a:gd name="T40" fmla="*/ 2147483647 w 570"/>
                  <a:gd name="T41" fmla="*/ 2147483647 h 450"/>
                  <a:gd name="T42" fmla="*/ 2147483647 w 570"/>
                  <a:gd name="T43" fmla="*/ 2147483647 h 450"/>
                  <a:gd name="T44" fmla="*/ 2147483647 w 570"/>
                  <a:gd name="T45" fmla="*/ 2147483647 h 450"/>
                  <a:gd name="T46" fmla="*/ 2147483647 w 570"/>
                  <a:gd name="T47" fmla="*/ 2147483647 h 450"/>
                  <a:gd name="T48" fmla="*/ 2147483647 w 570"/>
                  <a:gd name="T49" fmla="*/ 2147483647 h 450"/>
                  <a:gd name="T50" fmla="*/ 2147483647 w 570"/>
                  <a:gd name="T51" fmla="*/ 2147483647 h 450"/>
                  <a:gd name="T52" fmla="*/ 2147483647 w 570"/>
                  <a:gd name="T53" fmla="*/ 2147483647 h 450"/>
                  <a:gd name="T54" fmla="*/ 2147483647 w 570"/>
                  <a:gd name="T55" fmla="*/ 2147483647 h 450"/>
                  <a:gd name="T56" fmla="*/ 2147483647 w 570"/>
                  <a:gd name="T57" fmla="*/ 2147483647 h 450"/>
                  <a:gd name="T58" fmla="*/ 2147483647 w 570"/>
                  <a:gd name="T59" fmla="*/ 2147483647 h 450"/>
                  <a:gd name="T60" fmla="*/ 2147483647 w 570"/>
                  <a:gd name="T61" fmla="*/ 2147483647 h 450"/>
                  <a:gd name="T62" fmla="*/ 2147483647 w 570"/>
                  <a:gd name="T63" fmla="*/ 2147483647 h 450"/>
                  <a:gd name="T64" fmla="*/ 2147483647 w 570"/>
                  <a:gd name="T65" fmla="*/ 2147483647 h 450"/>
                  <a:gd name="T66" fmla="*/ 2147483647 w 570"/>
                  <a:gd name="T67" fmla="*/ 0 h 450"/>
                  <a:gd name="T68" fmla="*/ 2147483647 w 570"/>
                  <a:gd name="T69" fmla="*/ 2147483647 h 450"/>
                  <a:gd name="T70" fmla="*/ 2147483647 w 570"/>
                  <a:gd name="T71" fmla="*/ 2147483647 h 450"/>
                  <a:gd name="T72" fmla="*/ 2147483647 w 570"/>
                  <a:gd name="T73" fmla="*/ 2147483647 h 450"/>
                  <a:gd name="T74" fmla="*/ 2147483647 w 570"/>
                  <a:gd name="T75" fmla="*/ 2147483647 h 450"/>
                  <a:gd name="T76" fmla="*/ 2147483647 w 570"/>
                  <a:gd name="T77" fmla="*/ 2147483647 h 450"/>
                  <a:gd name="T78" fmla="*/ 2147483647 w 570"/>
                  <a:gd name="T79" fmla="*/ 2147483647 h 450"/>
                  <a:gd name="T80" fmla="*/ 2147483647 w 570"/>
                  <a:gd name="T81" fmla="*/ 2147483647 h 450"/>
                  <a:gd name="T82" fmla="*/ 2147483647 w 570"/>
                  <a:gd name="T83" fmla="*/ 2147483647 h 450"/>
                  <a:gd name="T84" fmla="*/ 2147483647 w 570"/>
                  <a:gd name="T85" fmla="*/ 2147483647 h 450"/>
                  <a:gd name="T86" fmla="*/ 2147483647 w 570"/>
                  <a:gd name="T87" fmla="*/ 2147483647 h 450"/>
                  <a:gd name="T88" fmla="*/ 2147483647 w 570"/>
                  <a:gd name="T89" fmla="*/ 2147483647 h 450"/>
                  <a:gd name="T90" fmla="*/ 2147483647 w 570"/>
                  <a:gd name="T91" fmla="*/ 2147483647 h 450"/>
                  <a:gd name="T92" fmla="*/ 2147483647 w 570"/>
                  <a:gd name="T93" fmla="*/ 2147483647 h 450"/>
                  <a:gd name="T94" fmla="*/ 2147483647 w 570"/>
                  <a:gd name="T95" fmla="*/ 2147483647 h 450"/>
                  <a:gd name="T96" fmla="*/ 2147483647 w 570"/>
                  <a:gd name="T97" fmla="*/ 2147483647 h 450"/>
                  <a:gd name="T98" fmla="*/ 2147483647 w 570"/>
                  <a:gd name="T99" fmla="*/ 2147483647 h 450"/>
                  <a:gd name="T100" fmla="*/ 2147483647 w 570"/>
                  <a:gd name="T101" fmla="*/ 2147483647 h 450"/>
                  <a:gd name="T102" fmla="*/ 2147483647 w 570"/>
                  <a:gd name="T103" fmla="*/ 2147483647 h 45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70"/>
                  <a:gd name="T157" fmla="*/ 0 h 450"/>
                  <a:gd name="T158" fmla="*/ 570 w 570"/>
                  <a:gd name="T159" fmla="*/ 450 h 45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70" h="450">
                    <a:moveTo>
                      <a:pt x="0" y="312"/>
                    </a:moveTo>
                    <a:lnTo>
                      <a:pt x="6" y="366"/>
                    </a:lnTo>
                    <a:lnTo>
                      <a:pt x="6" y="390"/>
                    </a:lnTo>
                    <a:lnTo>
                      <a:pt x="30" y="384"/>
                    </a:lnTo>
                    <a:lnTo>
                      <a:pt x="30" y="390"/>
                    </a:lnTo>
                    <a:lnTo>
                      <a:pt x="36" y="396"/>
                    </a:lnTo>
                    <a:lnTo>
                      <a:pt x="36" y="408"/>
                    </a:lnTo>
                    <a:lnTo>
                      <a:pt x="42" y="420"/>
                    </a:lnTo>
                    <a:lnTo>
                      <a:pt x="54" y="426"/>
                    </a:lnTo>
                    <a:lnTo>
                      <a:pt x="60" y="432"/>
                    </a:lnTo>
                    <a:lnTo>
                      <a:pt x="72" y="432"/>
                    </a:lnTo>
                    <a:lnTo>
                      <a:pt x="78" y="438"/>
                    </a:lnTo>
                    <a:lnTo>
                      <a:pt x="90" y="438"/>
                    </a:lnTo>
                    <a:lnTo>
                      <a:pt x="96" y="432"/>
                    </a:lnTo>
                    <a:lnTo>
                      <a:pt x="96" y="426"/>
                    </a:lnTo>
                    <a:lnTo>
                      <a:pt x="120" y="414"/>
                    </a:lnTo>
                    <a:lnTo>
                      <a:pt x="150" y="414"/>
                    </a:lnTo>
                    <a:lnTo>
                      <a:pt x="168" y="420"/>
                    </a:lnTo>
                    <a:lnTo>
                      <a:pt x="186" y="438"/>
                    </a:lnTo>
                    <a:lnTo>
                      <a:pt x="186" y="450"/>
                    </a:lnTo>
                    <a:lnTo>
                      <a:pt x="204" y="444"/>
                    </a:lnTo>
                    <a:lnTo>
                      <a:pt x="198" y="450"/>
                    </a:lnTo>
                    <a:lnTo>
                      <a:pt x="198" y="396"/>
                    </a:lnTo>
                    <a:lnTo>
                      <a:pt x="192" y="366"/>
                    </a:lnTo>
                    <a:lnTo>
                      <a:pt x="186" y="366"/>
                    </a:lnTo>
                    <a:lnTo>
                      <a:pt x="186" y="348"/>
                    </a:lnTo>
                    <a:lnTo>
                      <a:pt x="192" y="336"/>
                    </a:lnTo>
                    <a:lnTo>
                      <a:pt x="198" y="330"/>
                    </a:lnTo>
                    <a:lnTo>
                      <a:pt x="354" y="330"/>
                    </a:lnTo>
                    <a:lnTo>
                      <a:pt x="378" y="318"/>
                    </a:lnTo>
                    <a:lnTo>
                      <a:pt x="396" y="324"/>
                    </a:lnTo>
                    <a:lnTo>
                      <a:pt x="414" y="324"/>
                    </a:lnTo>
                    <a:lnTo>
                      <a:pt x="438" y="330"/>
                    </a:lnTo>
                    <a:lnTo>
                      <a:pt x="456" y="330"/>
                    </a:lnTo>
                    <a:lnTo>
                      <a:pt x="462" y="318"/>
                    </a:lnTo>
                    <a:lnTo>
                      <a:pt x="474" y="318"/>
                    </a:lnTo>
                    <a:lnTo>
                      <a:pt x="480" y="306"/>
                    </a:lnTo>
                    <a:lnTo>
                      <a:pt x="498" y="288"/>
                    </a:lnTo>
                    <a:lnTo>
                      <a:pt x="528" y="288"/>
                    </a:lnTo>
                    <a:lnTo>
                      <a:pt x="534" y="294"/>
                    </a:lnTo>
                    <a:lnTo>
                      <a:pt x="534" y="282"/>
                    </a:lnTo>
                    <a:lnTo>
                      <a:pt x="540" y="282"/>
                    </a:lnTo>
                    <a:lnTo>
                      <a:pt x="546" y="276"/>
                    </a:lnTo>
                    <a:lnTo>
                      <a:pt x="558" y="276"/>
                    </a:lnTo>
                    <a:lnTo>
                      <a:pt x="564" y="258"/>
                    </a:lnTo>
                    <a:lnTo>
                      <a:pt x="570" y="252"/>
                    </a:lnTo>
                    <a:lnTo>
                      <a:pt x="564" y="252"/>
                    </a:lnTo>
                    <a:lnTo>
                      <a:pt x="540" y="216"/>
                    </a:lnTo>
                    <a:lnTo>
                      <a:pt x="564" y="210"/>
                    </a:lnTo>
                    <a:lnTo>
                      <a:pt x="558" y="198"/>
                    </a:lnTo>
                    <a:lnTo>
                      <a:pt x="546" y="186"/>
                    </a:lnTo>
                    <a:lnTo>
                      <a:pt x="534" y="186"/>
                    </a:lnTo>
                    <a:lnTo>
                      <a:pt x="522" y="198"/>
                    </a:lnTo>
                    <a:lnTo>
                      <a:pt x="504" y="198"/>
                    </a:lnTo>
                    <a:lnTo>
                      <a:pt x="498" y="186"/>
                    </a:lnTo>
                    <a:lnTo>
                      <a:pt x="486" y="180"/>
                    </a:lnTo>
                    <a:lnTo>
                      <a:pt x="462" y="156"/>
                    </a:lnTo>
                    <a:lnTo>
                      <a:pt x="462" y="150"/>
                    </a:lnTo>
                    <a:lnTo>
                      <a:pt x="480" y="132"/>
                    </a:lnTo>
                    <a:lnTo>
                      <a:pt x="468" y="132"/>
                    </a:lnTo>
                    <a:lnTo>
                      <a:pt x="468" y="114"/>
                    </a:lnTo>
                    <a:lnTo>
                      <a:pt x="444" y="114"/>
                    </a:lnTo>
                    <a:lnTo>
                      <a:pt x="432" y="108"/>
                    </a:lnTo>
                    <a:lnTo>
                      <a:pt x="420" y="84"/>
                    </a:lnTo>
                    <a:lnTo>
                      <a:pt x="420" y="60"/>
                    </a:lnTo>
                    <a:lnTo>
                      <a:pt x="414" y="48"/>
                    </a:lnTo>
                    <a:lnTo>
                      <a:pt x="414" y="12"/>
                    </a:lnTo>
                    <a:lnTo>
                      <a:pt x="390" y="0"/>
                    </a:lnTo>
                    <a:lnTo>
                      <a:pt x="342" y="0"/>
                    </a:lnTo>
                    <a:lnTo>
                      <a:pt x="324" y="18"/>
                    </a:lnTo>
                    <a:lnTo>
                      <a:pt x="300" y="18"/>
                    </a:lnTo>
                    <a:lnTo>
                      <a:pt x="282" y="42"/>
                    </a:lnTo>
                    <a:lnTo>
                      <a:pt x="258" y="42"/>
                    </a:lnTo>
                    <a:lnTo>
                      <a:pt x="258" y="60"/>
                    </a:lnTo>
                    <a:lnTo>
                      <a:pt x="252" y="66"/>
                    </a:lnTo>
                    <a:lnTo>
                      <a:pt x="252" y="72"/>
                    </a:lnTo>
                    <a:lnTo>
                      <a:pt x="240" y="72"/>
                    </a:lnTo>
                    <a:lnTo>
                      <a:pt x="228" y="60"/>
                    </a:lnTo>
                    <a:lnTo>
                      <a:pt x="222" y="60"/>
                    </a:lnTo>
                    <a:lnTo>
                      <a:pt x="216" y="66"/>
                    </a:lnTo>
                    <a:lnTo>
                      <a:pt x="210" y="78"/>
                    </a:lnTo>
                    <a:lnTo>
                      <a:pt x="198" y="84"/>
                    </a:lnTo>
                    <a:lnTo>
                      <a:pt x="192" y="96"/>
                    </a:lnTo>
                    <a:lnTo>
                      <a:pt x="186" y="102"/>
                    </a:lnTo>
                    <a:lnTo>
                      <a:pt x="186" y="108"/>
                    </a:lnTo>
                    <a:lnTo>
                      <a:pt x="168" y="108"/>
                    </a:lnTo>
                    <a:lnTo>
                      <a:pt x="168" y="144"/>
                    </a:lnTo>
                    <a:lnTo>
                      <a:pt x="144" y="150"/>
                    </a:lnTo>
                    <a:lnTo>
                      <a:pt x="114" y="120"/>
                    </a:lnTo>
                    <a:lnTo>
                      <a:pt x="96" y="150"/>
                    </a:lnTo>
                    <a:lnTo>
                      <a:pt x="102" y="156"/>
                    </a:lnTo>
                    <a:lnTo>
                      <a:pt x="102" y="186"/>
                    </a:lnTo>
                    <a:lnTo>
                      <a:pt x="84" y="186"/>
                    </a:lnTo>
                    <a:lnTo>
                      <a:pt x="84" y="216"/>
                    </a:lnTo>
                    <a:lnTo>
                      <a:pt x="78" y="222"/>
                    </a:lnTo>
                    <a:lnTo>
                      <a:pt x="72" y="222"/>
                    </a:lnTo>
                    <a:lnTo>
                      <a:pt x="78" y="228"/>
                    </a:lnTo>
                    <a:lnTo>
                      <a:pt x="78" y="240"/>
                    </a:lnTo>
                    <a:lnTo>
                      <a:pt x="42" y="240"/>
                    </a:lnTo>
                    <a:lnTo>
                      <a:pt x="36" y="246"/>
                    </a:lnTo>
                    <a:lnTo>
                      <a:pt x="30" y="246"/>
                    </a:lnTo>
                    <a:lnTo>
                      <a:pt x="12" y="258"/>
                    </a:lnTo>
                    <a:lnTo>
                      <a:pt x="36" y="288"/>
                    </a:lnTo>
                    <a:lnTo>
                      <a:pt x="24" y="312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0" name="Bulgaria" descr="© INSCALE GmbH, 05.05.2010&#10;http://www.presentationload.com/"/>
              <p:cNvSpPr/>
              <p:nvPr/>
            </p:nvSpPr>
            <p:spPr bwMode="gray">
              <a:xfrm>
                <a:off x="10065" y="3759"/>
                <a:ext cx="293" cy="168"/>
              </a:xfrm>
              <a:custGeom>
                <a:avLst/>
                <a:gdLst>
                  <a:gd name="T0" fmla="*/ 2147483647 w 396"/>
                  <a:gd name="T1" fmla="*/ 2147483647 h 228"/>
                  <a:gd name="T2" fmla="*/ 2147483647 w 396"/>
                  <a:gd name="T3" fmla="*/ 2147483647 h 228"/>
                  <a:gd name="T4" fmla="*/ 2147483647 w 396"/>
                  <a:gd name="T5" fmla="*/ 2147483647 h 228"/>
                  <a:gd name="T6" fmla="*/ 2147483647 w 396"/>
                  <a:gd name="T7" fmla="*/ 2147483647 h 228"/>
                  <a:gd name="T8" fmla="*/ 2147483647 w 396"/>
                  <a:gd name="T9" fmla="*/ 2147483647 h 228"/>
                  <a:gd name="T10" fmla="*/ 2147483647 w 396"/>
                  <a:gd name="T11" fmla="*/ 2147483647 h 228"/>
                  <a:gd name="T12" fmla="*/ 2147483647 w 396"/>
                  <a:gd name="T13" fmla="*/ 2147483647 h 228"/>
                  <a:gd name="T14" fmla="*/ 2147483647 w 396"/>
                  <a:gd name="T15" fmla="*/ 0 h 228"/>
                  <a:gd name="T16" fmla="*/ 2147483647 w 396"/>
                  <a:gd name="T17" fmla="*/ 2147483647 h 228"/>
                  <a:gd name="T18" fmla="*/ 2147483647 w 396"/>
                  <a:gd name="T19" fmla="*/ 2147483647 h 228"/>
                  <a:gd name="T20" fmla="*/ 2147483647 w 396"/>
                  <a:gd name="T21" fmla="*/ 2147483647 h 228"/>
                  <a:gd name="T22" fmla="*/ 2147483647 w 396"/>
                  <a:gd name="T23" fmla="*/ 2147483647 h 228"/>
                  <a:gd name="T24" fmla="*/ 2147483647 w 396"/>
                  <a:gd name="T25" fmla="*/ 2147483647 h 228"/>
                  <a:gd name="T26" fmla="*/ 2147483647 w 396"/>
                  <a:gd name="T27" fmla="*/ 2147483647 h 228"/>
                  <a:gd name="T28" fmla="*/ 2147483647 w 396"/>
                  <a:gd name="T29" fmla="*/ 2147483647 h 228"/>
                  <a:gd name="T30" fmla="*/ 2147483647 w 396"/>
                  <a:gd name="T31" fmla="*/ 2147483647 h 228"/>
                  <a:gd name="T32" fmla="*/ 2147483647 w 396"/>
                  <a:gd name="T33" fmla="*/ 2147483647 h 228"/>
                  <a:gd name="T34" fmla="*/ 2147483647 w 396"/>
                  <a:gd name="T35" fmla="*/ 2147483647 h 228"/>
                  <a:gd name="T36" fmla="*/ 2147483647 w 396"/>
                  <a:gd name="T37" fmla="*/ 2147483647 h 228"/>
                  <a:gd name="T38" fmla="*/ 2147483647 w 396"/>
                  <a:gd name="T39" fmla="*/ 2147483647 h 228"/>
                  <a:gd name="T40" fmla="*/ 2147483647 w 396"/>
                  <a:gd name="T41" fmla="*/ 2147483647 h 228"/>
                  <a:gd name="T42" fmla="*/ 2147483647 w 396"/>
                  <a:gd name="T43" fmla="*/ 0 h 228"/>
                  <a:gd name="T44" fmla="*/ 0 w 396"/>
                  <a:gd name="T45" fmla="*/ 2147483647 h 228"/>
                  <a:gd name="T46" fmla="*/ 2147483647 w 396"/>
                  <a:gd name="T47" fmla="*/ 2147483647 h 228"/>
                  <a:gd name="T48" fmla="*/ 2147483647 w 396"/>
                  <a:gd name="T49" fmla="*/ 2147483647 h 228"/>
                  <a:gd name="T50" fmla="*/ 2147483647 w 396"/>
                  <a:gd name="T51" fmla="*/ 2147483647 h 228"/>
                  <a:gd name="T52" fmla="*/ 2147483647 w 396"/>
                  <a:gd name="T53" fmla="*/ 2147483647 h 228"/>
                  <a:gd name="T54" fmla="*/ 2147483647 w 396"/>
                  <a:gd name="T55" fmla="*/ 2147483647 h 228"/>
                  <a:gd name="T56" fmla="*/ 0 w 396"/>
                  <a:gd name="T57" fmla="*/ 2147483647 h 228"/>
                  <a:gd name="T58" fmla="*/ 2147483647 w 396"/>
                  <a:gd name="T59" fmla="*/ 2147483647 h 228"/>
                  <a:gd name="T60" fmla="*/ 2147483647 w 396"/>
                  <a:gd name="T61" fmla="*/ 2147483647 h 228"/>
                  <a:gd name="T62" fmla="*/ 2147483647 w 396"/>
                  <a:gd name="T63" fmla="*/ 2147483647 h 228"/>
                  <a:gd name="T64" fmla="*/ 2147483647 w 396"/>
                  <a:gd name="T65" fmla="*/ 2147483647 h 228"/>
                  <a:gd name="T66" fmla="*/ 2147483647 w 396"/>
                  <a:gd name="T67" fmla="*/ 2147483647 h 228"/>
                  <a:gd name="T68" fmla="*/ 2147483647 w 396"/>
                  <a:gd name="T69" fmla="*/ 2147483647 h 228"/>
                  <a:gd name="T70" fmla="*/ 2147483647 w 396"/>
                  <a:gd name="T71" fmla="*/ 2147483647 h 228"/>
                  <a:gd name="T72" fmla="*/ 2147483647 w 396"/>
                  <a:gd name="T73" fmla="*/ 2147483647 h 228"/>
                  <a:gd name="T74" fmla="*/ 2147483647 w 396"/>
                  <a:gd name="T75" fmla="*/ 2147483647 h 228"/>
                  <a:gd name="T76" fmla="*/ 2147483647 w 396"/>
                  <a:gd name="T77" fmla="*/ 2147483647 h 228"/>
                  <a:gd name="T78" fmla="*/ 2147483647 w 396"/>
                  <a:gd name="T79" fmla="*/ 2147483647 h 228"/>
                  <a:gd name="T80" fmla="*/ 2147483647 w 396"/>
                  <a:gd name="T81" fmla="*/ 2147483647 h 228"/>
                  <a:gd name="T82" fmla="*/ 2147483647 w 396"/>
                  <a:gd name="T83" fmla="*/ 2147483647 h 228"/>
                  <a:gd name="T84" fmla="*/ 2147483647 w 396"/>
                  <a:gd name="T85" fmla="*/ 2147483647 h 228"/>
                  <a:gd name="T86" fmla="*/ 2147483647 w 396"/>
                  <a:gd name="T87" fmla="*/ 2147483647 h 228"/>
                  <a:gd name="T88" fmla="*/ 2147483647 w 396"/>
                  <a:gd name="T89" fmla="*/ 2147483647 h 228"/>
                  <a:gd name="T90" fmla="*/ 2147483647 w 396"/>
                  <a:gd name="T91" fmla="*/ 2147483647 h 228"/>
                  <a:gd name="T92" fmla="*/ 2147483647 w 396"/>
                  <a:gd name="T93" fmla="*/ 2147483647 h 22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96"/>
                  <a:gd name="T142" fmla="*/ 0 h 228"/>
                  <a:gd name="T143" fmla="*/ 396 w 396"/>
                  <a:gd name="T144" fmla="*/ 228 h 22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96" h="228">
                    <a:moveTo>
                      <a:pt x="372" y="168"/>
                    </a:moveTo>
                    <a:lnTo>
                      <a:pt x="336" y="126"/>
                    </a:lnTo>
                    <a:lnTo>
                      <a:pt x="354" y="108"/>
                    </a:lnTo>
                    <a:lnTo>
                      <a:pt x="354" y="78"/>
                    </a:lnTo>
                    <a:lnTo>
                      <a:pt x="360" y="72"/>
                    </a:lnTo>
                    <a:lnTo>
                      <a:pt x="372" y="66"/>
                    </a:lnTo>
                    <a:lnTo>
                      <a:pt x="396" y="66"/>
                    </a:lnTo>
                    <a:lnTo>
                      <a:pt x="396" y="48"/>
                    </a:lnTo>
                    <a:lnTo>
                      <a:pt x="390" y="36"/>
                    </a:lnTo>
                    <a:lnTo>
                      <a:pt x="372" y="36"/>
                    </a:lnTo>
                    <a:lnTo>
                      <a:pt x="348" y="12"/>
                    </a:lnTo>
                    <a:lnTo>
                      <a:pt x="324" y="12"/>
                    </a:lnTo>
                    <a:lnTo>
                      <a:pt x="312" y="6"/>
                    </a:lnTo>
                    <a:lnTo>
                      <a:pt x="300" y="6"/>
                    </a:lnTo>
                    <a:lnTo>
                      <a:pt x="288" y="0"/>
                    </a:lnTo>
                    <a:lnTo>
                      <a:pt x="282" y="0"/>
                    </a:lnTo>
                    <a:lnTo>
                      <a:pt x="282" y="12"/>
                    </a:lnTo>
                    <a:lnTo>
                      <a:pt x="252" y="6"/>
                    </a:lnTo>
                    <a:lnTo>
                      <a:pt x="252" y="12"/>
                    </a:lnTo>
                    <a:lnTo>
                      <a:pt x="246" y="12"/>
                    </a:lnTo>
                    <a:lnTo>
                      <a:pt x="234" y="18"/>
                    </a:lnTo>
                    <a:lnTo>
                      <a:pt x="228" y="18"/>
                    </a:lnTo>
                    <a:lnTo>
                      <a:pt x="222" y="24"/>
                    </a:lnTo>
                    <a:lnTo>
                      <a:pt x="222" y="36"/>
                    </a:lnTo>
                    <a:lnTo>
                      <a:pt x="216" y="42"/>
                    </a:lnTo>
                    <a:lnTo>
                      <a:pt x="198" y="42"/>
                    </a:lnTo>
                    <a:lnTo>
                      <a:pt x="186" y="36"/>
                    </a:lnTo>
                    <a:lnTo>
                      <a:pt x="180" y="30"/>
                    </a:lnTo>
                    <a:lnTo>
                      <a:pt x="156" y="30"/>
                    </a:lnTo>
                    <a:lnTo>
                      <a:pt x="138" y="24"/>
                    </a:lnTo>
                    <a:lnTo>
                      <a:pt x="138" y="30"/>
                    </a:lnTo>
                    <a:lnTo>
                      <a:pt x="132" y="36"/>
                    </a:lnTo>
                    <a:lnTo>
                      <a:pt x="108" y="36"/>
                    </a:lnTo>
                    <a:lnTo>
                      <a:pt x="102" y="30"/>
                    </a:lnTo>
                    <a:lnTo>
                      <a:pt x="90" y="30"/>
                    </a:lnTo>
                    <a:lnTo>
                      <a:pt x="66" y="18"/>
                    </a:lnTo>
                    <a:lnTo>
                      <a:pt x="54" y="30"/>
                    </a:lnTo>
                    <a:lnTo>
                      <a:pt x="36" y="30"/>
                    </a:lnTo>
                    <a:lnTo>
                      <a:pt x="30" y="24"/>
                    </a:lnTo>
                    <a:lnTo>
                      <a:pt x="36" y="18"/>
                    </a:lnTo>
                    <a:lnTo>
                      <a:pt x="36" y="12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42"/>
                    </a:lnTo>
                    <a:lnTo>
                      <a:pt x="18" y="48"/>
                    </a:lnTo>
                    <a:lnTo>
                      <a:pt x="12" y="60"/>
                    </a:lnTo>
                    <a:lnTo>
                      <a:pt x="30" y="66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0" y="102"/>
                    </a:lnTo>
                    <a:lnTo>
                      <a:pt x="6" y="102"/>
                    </a:lnTo>
                    <a:lnTo>
                      <a:pt x="6" y="108"/>
                    </a:lnTo>
                    <a:lnTo>
                      <a:pt x="12" y="114"/>
                    </a:lnTo>
                    <a:lnTo>
                      <a:pt x="12" y="138"/>
                    </a:lnTo>
                    <a:lnTo>
                      <a:pt x="0" y="138"/>
                    </a:lnTo>
                    <a:lnTo>
                      <a:pt x="12" y="156"/>
                    </a:lnTo>
                    <a:lnTo>
                      <a:pt x="18" y="156"/>
                    </a:lnTo>
                    <a:lnTo>
                      <a:pt x="18" y="168"/>
                    </a:lnTo>
                    <a:lnTo>
                      <a:pt x="36" y="180"/>
                    </a:lnTo>
                    <a:lnTo>
                      <a:pt x="42" y="186"/>
                    </a:lnTo>
                    <a:lnTo>
                      <a:pt x="48" y="198"/>
                    </a:lnTo>
                    <a:lnTo>
                      <a:pt x="48" y="210"/>
                    </a:lnTo>
                    <a:lnTo>
                      <a:pt x="42" y="222"/>
                    </a:lnTo>
                    <a:lnTo>
                      <a:pt x="48" y="222"/>
                    </a:lnTo>
                    <a:lnTo>
                      <a:pt x="54" y="228"/>
                    </a:lnTo>
                    <a:lnTo>
                      <a:pt x="66" y="228"/>
                    </a:lnTo>
                    <a:lnTo>
                      <a:pt x="78" y="222"/>
                    </a:lnTo>
                    <a:lnTo>
                      <a:pt x="84" y="216"/>
                    </a:lnTo>
                    <a:lnTo>
                      <a:pt x="108" y="222"/>
                    </a:lnTo>
                    <a:lnTo>
                      <a:pt x="114" y="204"/>
                    </a:lnTo>
                    <a:lnTo>
                      <a:pt x="144" y="198"/>
                    </a:lnTo>
                    <a:lnTo>
                      <a:pt x="144" y="204"/>
                    </a:lnTo>
                    <a:lnTo>
                      <a:pt x="162" y="222"/>
                    </a:lnTo>
                    <a:lnTo>
                      <a:pt x="174" y="222"/>
                    </a:lnTo>
                    <a:lnTo>
                      <a:pt x="180" y="216"/>
                    </a:lnTo>
                    <a:lnTo>
                      <a:pt x="192" y="228"/>
                    </a:lnTo>
                    <a:lnTo>
                      <a:pt x="204" y="228"/>
                    </a:lnTo>
                    <a:lnTo>
                      <a:pt x="216" y="216"/>
                    </a:lnTo>
                    <a:lnTo>
                      <a:pt x="228" y="228"/>
                    </a:lnTo>
                    <a:lnTo>
                      <a:pt x="246" y="228"/>
                    </a:lnTo>
                    <a:lnTo>
                      <a:pt x="252" y="222"/>
                    </a:lnTo>
                    <a:lnTo>
                      <a:pt x="252" y="204"/>
                    </a:lnTo>
                    <a:lnTo>
                      <a:pt x="246" y="198"/>
                    </a:lnTo>
                    <a:lnTo>
                      <a:pt x="264" y="192"/>
                    </a:lnTo>
                    <a:lnTo>
                      <a:pt x="282" y="168"/>
                    </a:lnTo>
                    <a:lnTo>
                      <a:pt x="312" y="174"/>
                    </a:lnTo>
                    <a:lnTo>
                      <a:pt x="324" y="156"/>
                    </a:lnTo>
                    <a:lnTo>
                      <a:pt x="336" y="174"/>
                    </a:lnTo>
                    <a:lnTo>
                      <a:pt x="348" y="174"/>
                    </a:lnTo>
                    <a:lnTo>
                      <a:pt x="360" y="180"/>
                    </a:lnTo>
                    <a:lnTo>
                      <a:pt x="372" y="180"/>
                    </a:lnTo>
                    <a:lnTo>
                      <a:pt x="372" y="16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1" name="Brazil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5041" y="6082"/>
                <a:ext cx="2068" cy="2338"/>
              </a:xfrm>
              <a:custGeom>
                <a:avLst/>
                <a:gdLst>
                  <a:gd name="T0" fmla="*/ 2147483647 w 2784"/>
                  <a:gd name="T1" fmla="*/ 2147483647 h 3150"/>
                  <a:gd name="T2" fmla="*/ 2147483647 w 2784"/>
                  <a:gd name="T3" fmla="*/ 2147483647 h 3150"/>
                  <a:gd name="T4" fmla="*/ 2147483647 w 2784"/>
                  <a:gd name="T5" fmla="*/ 2147483647 h 3150"/>
                  <a:gd name="T6" fmla="*/ 2147483647 w 2784"/>
                  <a:gd name="T7" fmla="*/ 2147483647 h 3150"/>
                  <a:gd name="T8" fmla="*/ 2147483647 w 2784"/>
                  <a:gd name="T9" fmla="*/ 2147483647 h 3150"/>
                  <a:gd name="T10" fmla="*/ 2147483647 w 2784"/>
                  <a:gd name="T11" fmla="*/ 2147483647 h 3150"/>
                  <a:gd name="T12" fmla="*/ 2147483647 w 2784"/>
                  <a:gd name="T13" fmla="*/ 2147483647 h 3150"/>
                  <a:gd name="T14" fmla="*/ 2147483647 w 2784"/>
                  <a:gd name="T15" fmla="*/ 2147483647 h 3150"/>
                  <a:gd name="T16" fmla="*/ 2147483647 w 2784"/>
                  <a:gd name="T17" fmla="*/ 2147483647 h 3150"/>
                  <a:gd name="T18" fmla="*/ 2147483647 w 2784"/>
                  <a:gd name="T19" fmla="*/ 2147483647 h 3150"/>
                  <a:gd name="T20" fmla="*/ 2147483647 w 2784"/>
                  <a:gd name="T21" fmla="*/ 2147483647 h 3150"/>
                  <a:gd name="T22" fmla="*/ 2147483647 w 2784"/>
                  <a:gd name="T23" fmla="*/ 2147483647 h 3150"/>
                  <a:gd name="T24" fmla="*/ 2147483647 w 2784"/>
                  <a:gd name="T25" fmla="*/ 2147483647 h 3150"/>
                  <a:gd name="T26" fmla="*/ 2147483647 w 2784"/>
                  <a:gd name="T27" fmla="*/ 2147483647 h 3150"/>
                  <a:gd name="T28" fmla="*/ 2147483647 w 2784"/>
                  <a:gd name="T29" fmla="*/ 2147483647 h 3150"/>
                  <a:gd name="T30" fmla="*/ 2147483647 w 2784"/>
                  <a:gd name="T31" fmla="*/ 2147483647 h 3150"/>
                  <a:gd name="T32" fmla="*/ 2147483647 w 2784"/>
                  <a:gd name="T33" fmla="*/ 2147483647 h 3150"/>
                  <a:gd name="T34" fmla="*/ 2147483647 w 2784"/>
                  <a:gd name="T35" fmla="*/ 2147483647 h 3150"/>
                  <a:gd name="T36" fmla="*/ 2147483647 w 2784"/>
                  <a:gd name="T37" fmla="*/ 2147483647 h 3150"/>
                  <a:gd name="T38" fmla="*/ 2147483647 w 2784"/>
                  <a:gd name="T39" fmla="*/ 2147483647 h 3150"/>
                  <a:gd name="T40" fmla="*/ 2147483647 w 2784"/>
                  <a:gd name="T41" fmla="*/ 2147483647 h 3150"/>
                  <a:gd name="T42" fmla="*/ 2147483647 w 2784"/>
                  <a:gd name="T43" fmla="*/ 2147483647 h 3150"/>
                  <a:gd name="T44" fmla="*/ 2147483647 w 2784"/>
                  <a:gd name="T45" fmla="*/ 2147483647 h 3150"/>
                  <a:gd name="T46" fmla="*/ 2147483647 w 2784"/>
                  <a:gd name="T47" fmla="*/ 2147483647 h 3150"/>
                  <a:gd name="T48" fmla="*/ 2147483647 w 2784"/>
                  <a:gd name="T49" fmla="*/ 2147483647 h 3150"/>
                  <a:gd name="T50" fmla="*/ 2147483647 w 2784"/>
                  <a:gd name="T51" fmla="*/ 2147483647 h 3150"/>
                  <a:gd name="T52" fmla="*/ 2147483647 w 2784"/>
                  <a:gd name="T53" fmla="*/ 2147483647 h 3150"/>
                  <a:gd name="T54" fmla="*/ 2147483647 w 2784"/>
                  <a:gd name="T55" fmla="*/ 2147483647 h 3150"/>
                  <a:gd name="T56" fmla="*/ 2147483647 w 2784"/>
                  <a:gd name="T57" fmla="*/ 2147483647 h 3150"/>
                  <a:gd name="T58" fmla="*/ 2147483647 w 2784"/>
                  <a:gd name="T59" fmla="*/ 2147483647 h 3150"/>
                  <a:gd name="T60" fmla="*/ 2147483647 w 2784"/>
                  <a:gd name="T61" fmla="*/ 2147483647 h 3150"/>
                  <a:gd name="T62" fmla="*/ 2147483647 w 2784"/>
                  <a:gd name="T63" fmla="*/ 2147483647 h 3150"/>
                  <a:gd name="T64" fmla="*/ 2147483647 w 2784"/>
                  <a:gd name="T65" fmla="*/ 2147483647 h 3150"/>
                  <a:gd name="T66" fmla="*/ 2147483647 w 2784"/>
                  <a:gd name="T67" fmla="*/ 2147483647 h 3150"/>
                  <a:gd name="T68" fmla="*/ 2147483647 w 2784"/>
                  <a:gd name="T69" fmla="*/ 2147483647 h 3150"/>
                  <a:gd name="T70" fmla="*/ 2147483647 w 2784"/>
                  <a:gd name="T71" fmla="*/ 2147483647 h 3150"/>
                  <a:gd name="T72" fmla="*/ 2147483647 w 2784"/>
                  <a:gd name="T73" fmla="*/ 2147483647 h 3150"/>
                  <a:gd name="T74" fmla="*/ 2147483647 w 2784"/>
                  <a:gd name="T75" fmla="*/ 2147483647 h 3150"/>
                  <a:gd name="T76" fmla="*/ 2147483647 w 2784"/>
                  <a:gd name="T77" fmla="*/ 2147483647 h 3150"/>
                  <a:gd name="T78" fmla="*/ 2147483647 w 2784"/>
                  <a:gd name="T79" fmla="*/ 2147483647 h 3150"/>
                  <a:gd name="T80" fmla="*/ 2147483647 w 2784"/>
                  <a:gd name="T81" fmla="*/ 2147483647 h 3150"/>
                  <a:gd name="T82" fmla="*/ 2147483647 w 2784"/>
                  <a:gd name="T83" fmla="*/ 2147483647 h 3150"/>
                  <a:gd name="T84" fmla="*/ 2147483647 w 2784"/>
                  <a:gd name="T85" fmla="*/ 2147483647 h 3150"/>
                  <a:gd name="T86" fmla="*/ 2147483647 w 2784"/>
                  <a:gd name="T87" fmla="*/ 2147483647 h 3150"/>
                  <a:gd name="T88" fmla="*/ 2147483647 w 2784"/>
                  <a:gd name="T89" fmla="*/ 2147483647 h 3150"/>
                  <a:gd name="T90" fmla="*/ 2147483647 w 2784"/>
                  <a:gd name="T91" fmla="*/ 2147483647 h 3150"/>
                  <a:gd name="T92" fmla="*/ 2147483647 w 2784"/>
                  <a:gd name="T93" fmla="*/ 2147483647 h 3150"/>
                  <a:gd name="T94" fmla="*/ 2147483647 w 2784"/>
                  <a:gd name="T95" fmla="*/ 2147483647 h 3150"/>
                  <a:gd name="T96" fmla="*/ 2147483647 w 2784"/>
                  <a:gd name="T97" fmla="*/ 2147483647 h 3150"/>
                  <a:gd name="T98" fmla="*/ 2147483647 w 2784"/>
                  <a:gd name="T99" fmla="*/ 2147483647 h 3150"/>
                  <a:gd name="T100" fmla="*/ 2147483647 w 2784"/>
                  <a:gd name="T101" fmla="*/ 2147483647 h 3150"/>
                  <a:gd name="T102" fmla="*/ 2147483647 w 2784"/>
                  <a:gd name="T103" fmla="*/ 2147483647 h 3150"/>
                  <a:gd name="T104" fmla="*/ 2147483647 w 2784"/>
                  <a:gd name="T105" fmla="*/ 2147483647 h 3150"/>
                  <a:gd name="T106" fmla="*/ 2147483647 w 2784"/>
                  <a:gd name="T107" fmla="*/ 2147483647 h 3150"/>
                  <a:gd name="T108" fmla="*/ 2147483647 w 2784"/>
                  <a:gd name="T109" fmla="*/ 2147483647 h 3150"/>
                  <a:gd name="T110" fmla="*/ 2147483647 w 2784"/>
                  <a:gd name="T111" fmla="*/ 2147483647 h 3150"/>
                  <a:gd name="T112" fmla="*/ 2147483647 w 2784"/>
                  <a:gd name="T113" fmla="*/ 2147483647 h 3150"/>
                  <a:gd name="T114" fmla="*/ 2147483647 w 2784"/>
                  <a:gd name="T115" fmla="*/ 2147483647 h 3150"/>
                  <a:gd name="T116" fmla="*/ 2147483647 w 2784"/>
                  <a:gd name="T117" fmla="*/ 2147483647 h 3150"/>
                  <a:gd name="T118" fmla="*/ 2147483647 w 2784"/>
                  <a:gd name="T119" fmla="*/ 2147483647 h 315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84"/>
                  <a:gd name="T181" fmla="*/ 0 h 3150"/>
                  <a:gd name="T182" fmla="*/ 2784 w 2784"/>
                  <a:gd name="T183" fmla="*/ 3150 h 315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84" h="3150">
                    <a:moveTo>
                      <a:pt x="1716" y="450"/>
                    </a:moveTo>
                    <a:lnTo>
                      <a:pt x="1710" y="450"/>
                    </a:lnTo>
                    <a:lnTo>
                      <a:pt x="1698" y="444"/>
                    </a:lnTo>
                    <a:lnTo>
                      <a:pt x="1680" y="444"/>
                    </a:lnTo>
                    <a:lnTo>
                      <a:pt x="1662" y="438"/>
                    </a:lnTo>
                    <a:lnTo>
                      <a:pt x="1650" y="438"/>
                    </a:lnTo>
                    <a:lnTo>
                      <a:pt x="1644" y="444"/>
                    </a:lnTo>
                    <a:lnTo>
                      <a:pt x="1644" y="450"/>
                    </a:lnTo>
                    <a:lnTo>
                      <a:pt x="1650" y="462"/>
                    </a:lnTo>
                    <a:lnTo>
                      <a:pt x="1650" y="468"/>
                    </a:lnTo>
                    <a:lnTo>
                      <a:pt x="1656" y="480"/>
                    </a:lnTo>
                    <a:lnTo>
                      <a:pt x="1638" y="480"/>
                    </a:lnTo>
                    <a:lnTo>
                      <a:pt x="1638" y="504"/>
                    </a:lnTo>
                    <a:lnTo>
                      <a:pt x="1656" y="516"/>
                    </a:lnTo>
                    <a:lnTo>
                      <a:pt x="1644" y="528"/>
                    </a:lnTo>
                    <a:lnTo>
                      <a:pt x="1644" y="540"/>
                    </a:lnTo>
                    <a:lnTo>
                      <a:pt x="1656" y="564"/>
                    </a:lnTo>
                    <a:lnTo>
                      <a:pt x="1668" y="570"/>
                    </a:lnTo>
                    <a:lnTo>
                      <a:pt x="1674" y="576"/>
                    </a:lnTo>
                    <a:lnTo>
                      <a:pt x="1686" y="576"/>
                    </a:lnTo>
                    <a:lnTo>
                      <a:pt x="1698" y="570"/>
                    </a:lnTo>
                    <a:lnTo>
                      <a:pt x="1710" y="570"/>
                    </a:lnTo>
                    <a:lnTo>
                      <a:pt x="1716" y="564"/>
                    </a:lnTo>
                    <a:lnTo>
                      <a:pt x="1716" y="558"/>
                    </a:lnTo>
                    <a:lnTo>
                      <a:pt x="1728" y="558"/>
                    </a:lnTo>
                    <a:lnTo>
                      <a:pt x="1740" y="552"/>
                    </a:lnTo>
                    <a:lnTo>
                      <a:pt x="1758" y="552"/>
                    </a:lnTo>
                    <a:lnTo>
                      <a:pt x="1770" y="546"/>
                    </a:lnTo>
                    <a:lnTo>
                      <a:pt x="1776" y="534"/>
                    </a:lnTo>
                    <a:lnTo>
                      <a:pt x="1788" y="492"/>
                    </a:lnTo>
                    <a:lnTo>
                      <a:pt x="1794" y="480"/>
                    </a:lnTo>
                    <a:lnTo>
                      <a:pt x="1794" y="474"/>
                    </a:lnTo>
                    <a:lnTo>
                      <a:pt x="1800" y="462"/>
                    </a:lnTo>
                    <a:lnTo>
                      <a:pt x="1800" y="444"/>
                    </a:lnTo>
                    <a:lnTo>
                      <a:pt x="1794" y="438"/>
                    </a:lnTo>
                    <a:lnTo>
                      <a:pt x="1752" y="438"/>
                    </a:lnTo>
                    <a:lnTo>
                      <a:pt x="1740" y="444"/>
                    </a:lnTo>
                    <a:lnTo>
                      <a:pt x="1734" y="444"/>
                    </a:lnTo>
                    <a:lnTo>
                      <a:pt x="1722" y="450"/>
                    </a:lnTo>
                    <a:lnTo>
                      <a:pt x="1716" y="450"/>
                    </a:lnTo>
                    <a:close/>
                    <a:moveTo>
                      <a:pt x="1716" y="438"/>
                    </a:moveTo>
                    <a:lnTo>
                      <a:pt x="1740" y="432"/>
                    </a:lnTo>
                    <a:lnTo>
                      <a:pt x="1722" y="414"/>
                    </a:lnTo>
                    <a:lnTo>
                      <a:pt x="1698" y="438"/>
                    </a:lnTo>
                    <a:lnTo>
                      <a:pt x="1716" y="438"/>
                    </a:lnTo>
                    <a:close/>
                    <a:moveTo>
                      <a:pt x="1686" y="408"/>
                    </a:moveTo>
                    <a:lnTo>
                      <a:pt x="1662" y="408"/>
                    </a:lnTo>
                    <a:lnTo>
                      <a:pt x="1662" y="426"/>
                    </a:lnTo>
                    <a:lnTo>
                      <a:pt x="1698" y="426"/>
                    </a:lnTo>
                    <a:lnTo>
                      <a:pt x="1716" y="402"/>
                    </a:lnTo>
                    <a:lnTo>
                      <a:pt x="1698" y="384"/>
                    </a:lnTo>
                    <a:lnTo>
                      <a:pt x="1686" y="408"/>
                    </a:lnTo>
                    <a:close/>
                    <a:moveTo>
                      <a:pt x="1572" y="492"/>
                    </a:moveTo>
                    <a:lnTo>
                      <a:pt x="1572" y="510"/>
                    </a:lnTo>
                    <a:lnTo>
                      <a:pt x="1554" y="546"/>
                    </a:lnTo>
                    <a:lnTo>
                      <a:pt x="1584" y="528"/>
                    </a:lnTo>
                    <a:lnTo>
                      <a:pt x="1590" y="516"/>
                    </a:lnTo>
                    <a:lnTo>
                      <a:pt x="1596" y="510"/>
                    </a:lnTo>
                    <a:lnTo>
                      <a:pt x="1608" y="486"/>
                    </a:lnTo>
                    <a:lnTo>
                      <a:pt x="1608" y="480"/>
                    </a:lnTo>
                    <a:lnTo>
                      <a:pt x="1602" y="474"/>
                    </a:lnTo>
                    <a:lnTo>
                      <a:pt x="1596" y="474"/>
                    </a:lnTo>
                    <a:lnTo>
                      <a:pt x="1584" y="480"/>
                    </a:lnTo>
                    <a:lnTo>
                      <a:pt x="1572" y="492"/>
                    </a:lnTo>
                    <a:close/>
                    <a:moveTo>
                      <a:pt x="1632" y="426"/>
                    </a:moveTo>
                    <a:lnTo>
                      <a:pt x="1608" y="450"/>
                    </a:lnTo>
                    <a:lnTo>
                      <a:pt x="1626" y="456"/>
                    </a:lnTo>
                    <a:lnTo>
                      <a:pt x="1644" y="432"/>
                    </a:lnTo>
                    <a:lnTo>
                      <a:pt x="1632" y="426"/>
                    </a:lnTo>
                    <a:close/>
                    <a:moveTo>
                      <a:pt x="2778" y="1002"/>
                    </a:moveTo>
                    <a:lnTo>
                      <a:pt x="2778" y="984"/>
                    </a:lnTo>
                    <a:lnTo>
                      <a:pt x="2772" y="972"/>
                    </a:lnTo>
                    <a:lnTo>
                      <a:pt x="2760" y="954"/>
                    </a:lnTo>
                    <a:lnTo>
                      <a:pt x="2754" y="936"/>
                    </a:lnTo>
                    <a:lnTo>
                      <a:pt x="2754" y="870"/>
                    </a:lnTo>
                    <a:lnTo>
                      <a:pt x="2724" y="840"/>
                    </a:lnTo>
                    <a:lnTo>
                      <a:pt x="2694" y="834"/>
                    </a:lnTo>
                    <a:lnTo>
                      <a:pt x="2646" y="840"/>
                    </a:lnTo>
                    <a:lnTo>
                      <a:pt x="2628" y="822"/>
                    </a:lnTo>
                    <a:lnTo>
                      <a:pt x="2610" y="822"/>
                    </a:lnTo>
                    <a:lnTo>
                      <a:pt x="2592" y="798"/>
                    </a:lnTo>
                    <a:lnTo>
                      <a:pt x="2568" y="798"/>
                    </a:lnTo>
                    <a:lnTo>
                      <a:pt x="2538" y="768"/>
                    </a:lnTo>
                    <a:lnTo>
                      <a:pt x="2526" y="750"/>
                    </a:lnTo>
                    <a:lnTo>
                      <a:pt x="2490" y="714"/>
                    </a:lnTo>
                    <a:lnTo>
                      <a:pt x="2418" y="666"/>
                    </a:lnTo>
                    <a:lnTo>
                      <a:pt x="2394" y="660"/>
                    </a:lnTo>
                    <a:lnTo>
                      <a:pt x="2316" y="660"/>
                    </a:lnTo>
                    <a:lnTo>
                      <a:pt x="2316" y="672"/>
                    </a:lnTo>
                    <a:lnTo>
                      <a:pt x="2310" y="672"/>
                    </a:lnTo>
                    <a:lnTo>
                      <a:pt x="2298" y="660"/>
                    </a:lnTo>
                    <a:lnTo>
                      <a:pt x="2286" y="654"/>
                    </a:lnTo>
                    <a:lnTo>
                      <a:pt x="2274" y="654"/>
                    </a:lnTo>
                    <a:lnTo>
                      <a:pt x="2262" y="648"/>
                    </a:lnTo>
                    <a:lnTo>
                      <a:pt x="2232" y="648"/>
                    </a:lnTo>
                    <a:lnTo>
                      <a:pt x="2226" y="642"/>
                    </a:lnTo>
                    <a:lnTo>
                      <a:pt x="2214" y="636"/>
                    </a:lnTo>
                    <a:lnTo>
                      <a:pt x="2196" y="630"/>
                    </a:lnTo>
                    <a:lnTo>
                      <a:pt x="2184" y="624"/>
                    </a:lnTo>
                    <a:lnTo>
                      <a:pt x="2166" y="618"/>
                    </a:lnTo>
                    <a:lnTo>
                      <a:pt x="2154" y="618"/>
                    </a:lnTo>
                    <a:lnTo>
                      <a:pt x="2142" y="624"/>
                    </a:lnTo>
                    <a:lnTo>
                      <a:pt x="2112" y="654"/>
                    </a:lnTo>
                    <a:lnTo>
                      <a:pt x="2106" y="666"/>
                    </a:lnTo>
                    <a:lnTo>
                      <a:pt x="2088" y="642"/>
                    </a:lnTo>
                    <a:lnTo>
                      <a:pt x="2088" y="678"/>
                    </a:lnTo>
                    <a:lnTo>
                      <a:pt x="2058" y="702"/>
                    </a:lnTo>
                    <a:lnTo>
                      <a:pt x="2076" y="636"/>
                    </a:lnTo>
                    <a:lnTo>
                      <a:pt x="2082" y="636"/>
                    </a:lnTo>
                    <a:lnTo>
                      <a:pt x="2094" y="624"/>
                    </a:lnTo>
                    <a:lnTo>
                      <a:pt x="2094" y="606"/>
                    </a:lnTo>
                    <a:lnTo>
                      <a:pt x="2088" y="600"/>
                    </a:lnTo>
                    <a:lnTo>
                      <a:pt x="2082" y="600"/>
                    </a:lnTo>
                    <a:lnTo>
                      <a:pt x="2064" y="618"/>
                    </a:lnTo>
                    <a:lnTo>
                      <a:pt x="2076" y="582"/>
                    </a:lnTo>
                    <a:lnTo>
                      <a:pt x="2070" y="582"/>
                    </a:lnTo>
                    <a:lnTo>
                      <a:pt x="2064" y="576"/>
                    </a:lnTo>
                    <a:lnTo>
                      <a:pt x="2064" y="570"/>
                    </a:lnTo>
                    <a:lnTo>
                      <a:pt x="2040" y="546"/>
                    </a:lnTo>
                    <a:lnTo>
                      <a:pt x="2034" y="546"/>
                    </a:lnTo>
                    <a:lnTo>
                      <a:pt x="2022" y="564"/>
                    </a:lnTo>
                    <a:lnTo>
                      <a:pt x="2016" y="552"/>
                    </a:lnTo>
                    <a:lnTo>
                      <a:pt x="2004" y="546"/>
                    </a:lnTo>
                    <a:lnTo>
                      <a:pt x="1998" y="534"/>
                    </a:lnTo>
                    <a:lnTo>
                      <a:pt x="1986" y="528"/>
                    </a:lnTo>
                    <a:lnTo>
                      <a:pt x="1980" y="522"/>
                    </a:lnTo>
                    <a:lnTo>
                      <a:pt x="1968" y="516"/>
                    </a:lnTo>
                    <a:lnTo>
                      <a:pt x="1944" y="516"/>
                    </a:lnTo>
                    <a:lnTo>
                      <a:pt x="1932" y="510"/>
                    </a:lnTo>
                    <a:lnTo>
                      <a:pt x="1926" y="510"/>
                    </a:lnTo>
                    <a:lnTo>
                      <a:pt x="1914" y="498"/>
                    </a:lnTo>
                    <a:lnTo>
                      <a:pt x="1902" y="492"/>
                    </a:lnTo>
                    <a:lnTo>
                      <a:pt x="1896" y="480"/>
                    </a:lnTo>
                    <a:lnTo>
                      <a:pt x="1884" y="474"/>
                    </a:lnTo>
                    <a:lnTo>
                      <a:pt x="1878" y="486"/>
                    </a:lnTo>
                    <a:lnTo>
                      <a:pt x="1824" y="486"/>
                    </a:lnTo>
                    <a:lnTo>
                      <a:pt x="1812" y="498"/>
                    </a:lnTo>
                    <a:lnTo>
                      <a:pt x="1806" y="510"/>
                    </a:lnTo>
                    <a:lnTo>
                      <a:pt x="1806" y="522"/>
                    </a:lnTo>
                    <a:lnTo>
                      <a:pt x="1800" y="528"/>
                    </a:lnTo>
                    <a:lnTo>
                      <a:pt x="1800" y="534"/>
                    </a:lnTo>
                    <a:lnTo>
                      <a:pt x="1812" y="552"/>
                    </a:lnTo>
                    <a:lnTo>
                      <a:pt x="1776" y="552"/>
                    </a:lnTo>
                    <a:lnTo>
                      <a:pt x="1770" y="564"/>
                    </a:lnTo>
                    <a:lnTo>
                      <a:pt x="1758" y="576"/>
                    </a:lnTo>
                    <a:lnTo>
                      <a:pt x="1752" y="588"/>
                    </a:lnTo>
                    <a:lnTo>
                      <a:pt x="1752" y="594"/>
                    </a:lnTo>
                    <a:lnTo>
                      <a:pt x="1746" y="600"/>
                    </a:lnTo>
                    <a:lnTo>
                      <a:pt x="1746" y="612"/>
                    </a:lnTo>
                    <a:lnTo>
                      <a:pt x="1740" y="624"/>
                    </a:lnTo>
                    <a:lnTo>
                      <a:pt x="1728" y="636"/>
                    </a:lnTo>
                    <a:lnTo>
                      <a:pt x="1722" y="636"/>
                    </a:lnTo>
                    <a:lnTo>
                      <a:pt x="1728" y="630"/>
                    </a:lnTo>
                    <a:lnTo>
                      <a:pt x="1728" y="618"/>
                    </a:lnTo>
                    <a:lnTo>
                      <a:pt x="1734" y="606"/>
                    </a:lnTo>
                    <a:lnTo>
                      <a:pt x="1734" y="600"/>
                    </a:lnTo>
                    <a:lnTo>
                      <a:pt x="1740" y="588"/>
                    </a:lnTo>
                    <a:lnTo>
                      <a:pt x="1740" y="582"/>
                    </a:lnTo>
                    <a:lnTo>
                      <a:pt x="1734" y="576"/>
                    </a:lnTo>
                    <a:lnTo>
                      <a:pt x="1728" y="576"/>
                    </a:lnTo>
                    <a:lnTo>
                      <a:pt x="1722" y="582"/>
                    </a:lnTo>
                    <a:lnTo>
                      <a:pt x="1716" y="582"/>
                    </a:lnTo>
                    <a:lnTo>
                      <a:pt x="1704" y="594"/>
                    </a:lnTo>
                    <a:lnTo>
                      <a:pt x="1692" y="588"/>
                    </a:lnTo>
                    <a:lnTo>
                      <a:pt x="1656" y="588"/>
                    </a:lnTo>
                    <a:lnTo>
                      <a:pt x="1644" y="582"/>
                    </a:lnTo>
                    <a:lnTo>
                      <a:pt x="1632" y="570"/>
                    </a:lnTo>
                    <a:lnTo>
                      <a:pt x="1632" y="522"/>
                    </a:lnTo>
                    <a:lnTo>
                      <a:pt x="1626" y="516"/>
                    </a:lnTo>
                    <a:lnTo>
                      <a:pt x="1626" y="504"/>
                    </a:lnTo>
                    <a:lnTo>
                      <a:pt x="1620" y="504"/>
                    </a:lnTo>
                    <a:lnTo>
                      <a:pt x="1614" y="510"/>
                    </a:lnTo>
                    <a:lnTo>
                      <a:pt x="1602" y="516"/>
                    </a:lnTo>
                    <a:lnTo>
                      <a:pt x="1596" y="522"/>
                    </a:lnTo>
                    <a:lnTo>
                      <a:pt x="1590" y="534"/>
                    </a:lnTo>
                    <a:lnTo>
                      <a:pt x="1584" y="540"/>
                    </a:lnTo>
                    <a:lnTo>
                      <a:pt x="1560" y="552"/>
                    </a:lnTo>
                    <a:lnTo>
                      <a:pt x="1554" y="558"/>
                    </a:lnTo>
                    <a:lnTo>
                      <a:pt x="1512" y="558"/>
                    </a:lnTo>
                    <a:lnTo>
                      <a:pt x="1500" y="552"/>
                    </a:lnTo>
                    <a:lnTo>
                      <a:pt x="1542" y="540"/>
                    </a:lnTo>
                    <a:lnTo>
                      <a:pt x="1548" y="528"/>
                    </a:lnTo>
                    <a:lnTo>
                      <a:pt x="1566" y="510"/>
                    </a:lnTo>
                    <a:lnTo>
                      <a:pt x="1566" y="492"/>
                    </a:lnTo>
                    <a:lnTo>
                      <a:pt x="1572" y="486"/>
                    </a:lnTo>
                    <a:lnTo>
                      <a:pt x="1590" y="450"/>
                    </a:lnTo>
                    <a:lnTo>
                      <a:pt x="1626" y="414"/>
                    </a:lnTo>
                    <a:lnTo>
                      <a:pt x="1638" y="408"/>
                    </a:lnTo>
                    <a:lnTo>
                      <a:pt x="1656" y="390"/>
                    </a:lnTo>
                    <a:lnTo>
                      <a:pt x="1656" y="378"/>
                    </a:lnTo>
                    <a:lnTo>
                      <a:pt x="1662" y="366"/>
                    </a:lnTo>
                    <a:lnTo>
                      <a:pt x="1674" y="354"/>
                    </a:lnTo>
                    <a:lnTo>
                      <a:pt x="1686" y="348"/>
                    </a:lnTo>
                    <a:lnTo>
                      <a:pt x="1692" y="342"/>
                    </a:lnTo>
                    <a:lnTo>
                      <a:pt x="1704" y="336"/>
                    </a:lnTo>
                    <a:lnTo>
                      <a:pt x="1680" y="330"/>
                    </a:lnTo>
                    <a:lnTo>
                      <a:pt x="1698" y="312"/>
                    </a:lnTo>
                    <a:lnTo>
                      <a:pt x="1698" y="294"/>
                    </a:lnTo>
                    <a:lnTo>
                      <a:pt x="1692" y="288"/>
                    </a:lnTo>
                    <a:lnTo>
                      <a:pt x="1680" y="282"/>
                    </a:lnTo>
                    <a:lnTo>
                      <a:pt x="1662" y="282"/>
                    </a:lnTo>
                    <a:lnTo>
                      <a:pt x="1650" y="276"/>
                    </a:lnTo>
                    <a:lnTo>
                      <a:pt x="1644" y="270"/>
                    </a:lnTo>
                    <a:lnTo>
                      <a:pt x="1638" y="252"/>
                    </a:lnTo>
                    <a:lnTo>
                      <a:pt x="1632" y="216"/>
                    </a:lnTo>
                    <a:lnTo>
                      <a:pt x="1626" y="168"/>
                    </a:lnTo>
                    <a:lnTo>
                      <a:pt x="1620" y="138"/>
                    </a:lnTo>
                    <a:lnTo>
                      <a:pt x="1614" y="114"/>
                    </a:lnTo>
                    <a:lnTo>
                      <a:pt x="1608" y="96"/>
                    </a:lnTo>
                    <a:lnTo>
                      <a:pt x="1602" y="84"/>
                    </a:lnTo>
                    <a:lnTo>
                      <a:pt x="1590" y="78"/>
                    </a:lnTo>
                    <a:lnTo>
                      <a:pt x="1584" y="78"/>
                    </a:lnTo>
                    <a:lnTo>
                      <a:pt x="1584" y="90"/>
                    </a:lnTo>
                    <a:lnTo>
                      <a:pt x="1590" y="96"/>
                    </a:lnTo>
                    <a:lnTo>
                      <a:pt x="1590" y="108"/>
                    </a:lnTo>
                    <a:lnTo>
                      <a:pt x="1572" y="108"/>
                    </a:lnTo>
                    <a:lnTo>
                      <a:pt x="1572" y="102"/>
                    </a:lnTo>
                    <a:lnTo>
                      <a:pt x="1566" y="108"/>
                    </a:lnTo>
                    <a:lnTo>
                      <a:pt x="1560" y="120"/>
                    </a:lnTo>
                    <a:lnTo>
                      <a:pt x="1560" y="126"/>
                    </a:lnTo>
                    <a:lnTo>
                      <a:pt x="1554" y="132"/>
                    </a:lnTo>
                    <a:lnTo>
                      <a:pt x="1548" y="144"/>
                    </a:lnTo>
                    <a:lnTo>
                      <a:pt x="1536" y="156"/>
                    </a:lnTo>
                    <a:lnTo>
                      <a:pt x="1518" y="192"/>
                    </a:lnTo>
                    <a:lnTo>
                      <a:pt x="1518" y="210"/>
                    </a:lnTo>
                    <a:lnTo>
                      <a:pt x="1494" y="246"/>
                    </a:lnTo>
                    <a:lnTo>
                      <a:pt x="1488" y="246"/>
                    </a:lnTo>
                    <a:lnTo>
                      <a:pt x="1482" y="252"/>
                    </a:lnTo>
                    <a:lnTo>
                      <a:pt x="1464" y="252"/>
                    </a:lnTo>
                    <a:lnTo>
                      <a:pt x="1452" y="240"/>
                    </a:lnTo>
                    <a:lnTo>
                      <a:pt x="1446" y="246"/>
                    </a:lnTo>
                    <a:lnTo>
                      <a:pt x="1434" y="246"/>
                    </a:lnTo>
                    <a:lnTo>
                      <a:pt x="1428" y="240"/>
                    </a:lnTo>
                    <a:lnTo>
                      <a:pt x="1416" y="240"/>
                    </a:lnTo>
                    <a:lnTo>
                      <a:pt x="1410" y="246"/>
                    </a:lnTo>
                    <a:lnTo>
                      <a:pt x="1410" y="252"/>
                    </a:lnTo>
                    <a:lnTo>
                      <a:pt x="1404" y="258"/>
                    </a:lnTo>
                    <a:lnTo>
                      <a:pt x="1380" y="258"/>
                    </a:lnTo>
                    <a:lnTo>
                      <a:pt x="1368" y="246"/>
                    </a:lnTo>
                    <a:lnTo>
                      <a:pt x="1368" y="240"/>
                    </a:lnTo>
                    <a:lnTo>
                      <a:pt x="1350" y="234"/>
                    </a:lnTo>
                    <a:lnTo>
                      <a:pt x="1344" y="228"/>
                    </a:lnTo>
                    <a:lnTo>
                      <a:pt x="1338" y="216"/>
                    </a:lnTo>
                    <a:lnTo>
                      <a:pt x="1332" y="216"/>
                    </a:lnTo>
                    <a:lnTo>
                      <a:pt x="1320" y="222"/>
                    </a:lnTo>
                    <a:lnTo>
                      <a:pt x="1314" y="228"/>
                    </a:lnTo>
                    <a:lnTo>
                      <a:pt x="1302" y="234"/>
                    </a:lnTo>
                    <a:lnTo>
                      <a:pt x="1278" y="234"/>
                    </a:lnTo>
                    <a:lnTo>
                      <a:pt x="1278" y="222"/>
                    </a:lnTo>
                    <a:lnTo>
                      <a:pt x="1272" y="222"/>
                    </a:lnTo>
                    <a:lnTo>
                      <a:pt x="1260" y="228"/>
                    </a:lnTo>
                    <a:lnTo>
                      <a:pt x="1260" y="252"/>
                    </a:lnTo>
                    <a:lnTo>
                      <a:pt x="1272" y="264"/>
                    </a:lnTo>
                    <a:lnTo>
                      <a:pt x="1272" y="270"/>
                    </a:lnTo>
                    <a:lnTo>
                      <a:pt x="1278" y="276"/>
                    </a:lnTo>
                    <a:lnTo>
                      <a:pt x="1272" y="282"/>
                    </a:lnTo>
                    <a:lnTo>
                      <a:pt x="1254" y="282"/>
                    </a:lnTo>
                    <a:lnTo>
                      <a:pt x="1230" y="270"/>
                    </a:lnTo>
                    <a:lnTo>
                      <a:pt x="1224" y="270"/>
                    </a:lnTo>
                    <a:lnTo>
                      <a:pt x="1212" y="264"/>
                    </a:lnTo>
                    <a:lnTo>
                      <a:pt x="1212" y="270"/>
                    </a:lnTo>
                    <a:lnTo>
                      <a:pt x="1206" y="276"/>
                    </a:lnTo>
                    <a:lnTo>
                      <a:pt x="1200" y="276"/>
                    </a:lnTo>
                    <a:lnTo>
                      <a:pt x="1188" y="264"/>
                    </a:lnTo>
                    <a:lnTo>
                      <a:pt x="1176" y="264"/>
                    </a:lnTo>
                    <a:lnTo>
                      <a:pt x="1158" y="282"/>
                    </a:lnTo>
                    <a:lnTo>
                      <a:pt x="1158" y="288"/>
                    </a:lnTo>
                    <a:lnTo>
                      <a:pt x="1128" y="288"/>
                    </a:lnTo>
                    <a:lnTo>
                      <a:pt x="1122" y="300"/>
                    </a:lnTo>
                    <a:lnTo>
                      <a:pt x="1104" y="300"/>
                    </a:lnTo>
                    <a:lnTo>
                      <a:pt x="1092" y="312"/>
                    </a:lnTo>
                    <a:lnTo>
                      <a:pt x="1092" y="324"/>
                    </a:lnTo>
                    <a:lnTo>
                      <a:pt x="1086" y="330"/>
                    </a:lnTo>
                    <a:lnTo>
                      <a:pt x="1050" y="330"/>
                    </a:lnTo>
                    <a:lnTo>
                      <a:pt x="1044" y="318"/>
                    </a:lnTo>
                    <a:lnTo>
                      <a:pt x="1032" y="318"/>
                    </a:lnTo>
                    <a:lnTo>
                      <a:pt x="1002" y="282"/>
                    </a:lnTo>
                    <a:lnTo>
                      <a:pt x="1002" y="252"/>
                    </a:lnTo>
                    <a:lnTo>
                      <a:pt x="978" y="228"/>
                    </a:lnTo>
                    <a:lnTo>
                      <a:pt x="972" y="216"/>
                    </a:lnTo>
                    <a:lnTo>
                      <a:pt x="972" y="210"/>
                    </a:lnTo>
                    <a:lnTo>
                      <a:pt x="978" y="198"/>
                    </a:lnTo>
                    <a:lnTo>
                      <a:pt x="978" y="192"/>
                    </a:lnTo>
                    <a:lnTo>
                      <a:pt x="984" y="180"/>
                    </a:lnTo>
                    <a:lnTo>
                      <a:pt x="996" y="138"/>
                    </a:lnTo>
                    <a:lnTo>
                      <a:pt x="1008" y="126"/>
                    </a:lnTo>
                    <a:lnTo>
                      <a:pt x="1014" y="114"/>
                    </a:lnTo>
                    <a:lnTo>
                      <a:pt x="1014" y="102"/>
                    </a:lnTo>
                    <a:lnTo>
                      <a:pt x="1008" y="102"/>
                    </a:lnTo>
                    <a:lnTo>
                      <a:pt x="1002" y="96"/>
                    </a:lnTo>
                    <a:lnTo>
                      <a:pt x="1002" y="66"/>
                    </a:lnTo>
                    <a:lnTo>
                      <a:pt x="996" y="66"/>
                    </a:lnTo>
                    <a:lnTo>
                      <a:pt x="984" y="72"/>
                    </a:lnTo>
                    <a:lnTo>
                      <a:pt x="978" y="72"/>
                    </a:lnTo>
                    <a:lnTo>
                      <a:pt x="972" y="66"/>
                    </a:lnTo>
                    <a:lnTo>
                      <a:pt x="972" y="60"/>
                    </a:lnTo>
                    <a:lnTo>
                      <a:pt x="978" y="54"/>
                    </a:lnTo>
                    <a:lnTo>
                      <a:pt x="984" y="42"/>
                    </a:lnTo>
                    <a:lnTo>
                      <a:pt x="984" y="24"/>
                    </a:lnTo>
                    <a:lnTo>
                      <a:pt x="978" y="12"/>
                    </a:lnTo>
                    <a:lnTo>
                      <a:pt x="966" y="0"/>
                    </a:lnTo>
                    <a:lnTo>
                      <a:pt x="960" y="12"/>
                    </a:lnTo>
                    <a:lnTo>
                      <a:pt x="936" y="6"/>
                    </a:lnTo>
                    <a:lnTo>
                      <a:pt x="936" y="42"/>
                    </a:lnTo>
                    <a:lnTo>
                      <a:pt x="930" y="48"/>
                    </a:lnTo>
                    <a:lnTo>
                      <a:pt x="918" y="48"/>
                    </a:lnTo>
                    <a:lnTo>
                      <a:pt x="918" y="60"/>
                    </a:lnTo>
                    <a:lnTo>
                      <a:pt x="894" y="60"/>
                    </a:lnTo>
                    <a:lnTo>
                      <a:pt x="882" y="66"/>
                    </a:lnTo>
                    <a:lnTo>
                      <a:pt x="858" y="90"/>
                    </a:lnTo>
                    <a:lnTo>
                      <a:pt x="846" y="96"/>
                    </a:lnTo>
                    <a:lnTo>
                      <a:pt x="828" y="96"/>
                    </a:lnTo>
                    <a:lnTo>
                      <a:pt x="822" y="90"/>
                    </a:lnTo>
                    <a:lnTo>
                      <a:pt x="804" y="90"/>
                    </a:lnTo>
                    <a:lnTo>
                      <a:pt x="798" y="96"/>
                    </a:lnTo>
                    <a:lnTo>
                      <a:pt x="798" y="108"/>
                    </a:lnTo>
                    <a:lnTo>
                      <a:pt x="792" y="120"/>
                    </a:lnTo>
                    <a:lnTo>
                      <a:pt x="792" y="138"/>
                    </a:lnTo>
                    <a:lnTo>
                      <a:pt x="786" y="144"/>
                    </a:lnTo>
                    <a:lnTo>
                      <a:pt x="774" y="138"/>
                    </a:lnTo>
                    <a:lnTo>
                      <a:pt x="762" y="126"/>
                    </a:lnTo>
                    <a:lnTo>
                      <a:pt x="756" y="114"/>
                    </a:lnTo>
                    <a:lnTo>
                      <a:pt x="750" y="108"/>
                    </a:lnTo>
                    <a:lnTo>
                      <a:pt x="738" y="108"/>
                    </a:lnTo>
                    <a:lnTo>
                      <a:pt x="732" y="114"/>
                    </a:lnTo>
                    <a:lnTo>
                      <a:pt x="720" y="108"/>
                    </a:lnTo>
                    <a:lnTo>
                      <a:pt x="708" y="114"/>
                    </a:lnTo>
                    <a:lnTo>
                      <a:pt x="696" y="114"/>
                    </a:lnTo>
                    <a:lnTo>
                      <a:pt x="696" y="96"/>
                    </a:lnTo>
                    <a:lnTo>
                      <a:pt x="690" y="90"/>
                    </a:lnTo>
                    <a:lnTo>
                      <a:pt x="648" y="90"/>
                    </a:lnTo>
                    <a:lnTo>
                      <a:pt x="648" y="84"/>
                    </a:lnTo>
                    <a:lnTo>
                      <a:pt x="642" y="78"/>
                    </a:lnTo>
                    <a:lnTo>
                      <a:pt x="642" y="108"/>
                    </a:lnTo>
                    <a:lnTo>
                      <a:pt x="660" y="126"/>
                    </a:lnTo>
                    <a:lnTo>
                      <a:pt x="672" y="132"/>
                    </a:lnTo>
                    <a:lnTo>
                      <a:pt x="678" y="138"/>
                    </a:lnTo>
                    <a:lnTo>
                      <a:pt x="678" y="168"/>
                    </a:lnTo>
                    <a:lnTo>
                      <a:pt x="672" y="174"/>
                    </a:lnTo>
                    <a:lnTo>
                      <a:pt x="684" y="186"/>
                    </a:lnTo>
                    <a:lnTo>
                      <a:pt x="690" y="198"/>
                    </a:lnTo>
                    <a:lnTo>
                      <a:pt x="690" y="228"/>
                    </a:lnTo>
                    <a:lnTo>
                      <a:pt x="738" y="234"/>
                    </a:lnTo>
                    <a:lnTo>
                      <a:pt x="744" y="240"/>
                    </a:lnTo>
                    <a:lnTo>
                      <a:pt x="744" y="246"/>
                    </a:lnTo>
                    <a:lnTo>
                      <a:pt x="738" y="258"/>
                    </a:lnTo>
                    <a:lnTo>
                      <a:pt x="732" y="264"/>
                    </a:lnTo>
                    <a:lnTo>
                      <a:pt x="690" y="264"/>
                    </a:lnTo>
                    <a:lnTo>
                      <a:pt x="690" y="294"/>
                    </a:lnTo>
                    <a:lnTo>
                      <a:pt x="684" y="306"/>
                    </a:lnTo>
                    <a:lnTo>
                      <a:pt x="648" y="324"/>
                    </a:lnTo>
                    <a:lnTo>
                      <a:pt x="642" y="330"/>
                    </a:lnTo>
                    <a:lnTo>
                      <a:pt x="624" y="330"/>
                    </a:lnTo>
                    <a:lnTo>
                      <a:pt x="612" y="342"/>
                    </a:lnTo>
                    <a:lnTo>
                      <a:pt x="600" y="366"/>
                    </a:lnTo>
                    <a:lnTo>
                      <a:pt x="588" y="378"/>
                    </a:lnTo>
                    <a:lnTo>
                      <a:pt x="582" y="378"/>
                    </a:lnTo>
                    <a:lnTo>
                      <a:pt x="582" y="354"/>
                    </a:lnTo>
                    <a:lnTo>
                      <a:pt x="576" y="348"/>
                    </a:lnTo>
                    <a:lnTo>
                      <a:pt x="570" y="354"/>
                    </a:lnTo>
                    <a:lnTo>
                      <a:pt x="558" y="360"/>
                    </a:lnTo>
                    <a:lnTo>
                      <a:pt x="552" y="366"/>
                    </a:lnTo>
                    <a:lnTo>
                      <a:pt x="540" y="372"/>
                    </a:lnTo>
                    <a:lnTo>
                      <a:pt x="534" y="372"/>
                    </a:lnTo>
                    <a:lnTo>
                      <a:pt x="522" y="366"/>
                    </a:lnTo>
                    <a:lnTo>
                      <a:pt x="516" y="366"/>
                    </a:lnTo>
                    <a:lnTo>
                      <a:pt x="504" y="354"/>
                    </a:lnTo>
                    <a:lnTo>
                      <a:pt x="504" y="348"/>
                    </a:lnTo>
                    <a:lnTo>
                      <a:pt x="498" y="336"/>
                    </a:lnTo>
                    <a:lnTo>
                      <a:pt x="492" y="330"/>
                    </a:lnTo>
                    <a:lnTo>
                      <a:pt x="468" y="330"/>
                    </a:lnTo>
                    <a:lnTo>
                      <a:pt x="468" y="300"/>
                    </a:lnTo>
                    <a:lnTo>
                      <a:pt x="462" y="288"/>
                    </a:lnTo>
                    <a:lnTo>
                      <a:pt x="462" y="276"/>
                    </a:lnTo>
                    <a:lnTo>
                      <a:pt x="456" y="270"/>
                    </a:lnTo>
                    <a:lnTo>
                      <a:pt x="456" y="258"/>
                    </a:lnTo>
                    <a:lnTo>
                      <a:pt x="450" y="258"/>
                    </a:lnTo>
                    <a:lnTo>
                      <a:pt x="420" y="288"/>
                    </a:lnTo>
                    <a:lnTo>
                      <a:pt x="396" y="264"/>
                    </a:lnTo>
                    <a:lnTo>
                      <a:pt x="390" y="264"/>
                    </a:lnTo>
                    <a:lnTo>
                      <a:pt x="384" y="270"/>
                    </a:lnTo>
                    <a:lnTo>
                      <a:pt x="384" y="288"/>
                    </a:lnTo>
                    <a:lnTo>
                      <a:pt x="318" y="294"/>
                    </a:lnTo>
                    <a:lnTo>
                      <a:pt x="306" y="282"/>
                    </a:lnTo>
                    <a:lnTo>
                      <a:pt x="288" y="282"/>
                    </a:lnTo>
                    <a:lnTo>
                      <a:pt x="282" y="288"/>
                    </a:lnTo>
                    <a:lnTo>
                      <a:pt x="276" y="300"/>
                    </a:lnTo>
                    <a:lnTo>
                      <a:pt x="276" y="312"/>
                    </a:lnTo>
                    <a:lnTo>
                      <a:pt x="282" y="324"/>
                    </a:lnTo>
                    <a:lnTo>
                      <a:pt x="282" y="336"/>
                    </a:lnTo>
                    <a:lnTo>
                      <a:pt x="306" y="348"/>
                    </a:lnTo>
                    <a:lnTo>
                      <a:pt x="318" y="342"/>
                    </a:lnTo>
                    <a:lnTo>
                      <a:pt x="330" y="354"/>
                    </a:lnTo>
                    <a:lnTo>
                      <a:pt x="330" y="360"/>
                    </a:lnTo>
                    <a:lnTo>
                      <a:pt x="336" y="366"/>
                    </a:lnTo>
                    <a:lnTo>
                      <a:pt x="336" y="372"/>
                    </a:lnTo>
                    <a:lnTo>
                      <a:pt x="330" y="378"/>
                    </a:lnTo>
                    <a:lnTo>
                      <a:pt x="300" y="378"/>
                    </a:lnTo>
                    <a:lnTo>
                      <a:pt x="294" y="372"/>
                    </a:lnTo>
                    <a:lnTo>
                      <a:pt x="264" y="378"/>
                    </a:lnTo>
                    <a:lnTo>
                      <a:pt x="258" y="444"/>
                    </a:lnTo>
                    <a:lnTo>
                      <a:pt x="264" y="444"/>
                    </a:lnTo>
                    <a:lnTo>
                      <a:pt x="276" y="456"/>
                    </a:lnTo>
                    <a:lnTo>
                      <a:pt x="288" y="462"/>
                    </a:lnTo>
                    <a:lnTo>
                      <a:pt x="294" y="468"/>
                    </a:lnTo>
                    <a:lnTo>
                      <a:pt x="294" y="492"/>
                    </a:lnTo>
                    <a:lnTo>
                      <a:pt x="300" y="498"/>
                    </a:lnTo>
                    <a:lnTo>
                      <a:pt x="300" y="504"/>
                    </a:lnTo>
                    <a:lnTo>
                      <a:pt x="312" y="516"/>
                    </a:lnTo>
                    <a:lnTo>
                      <a:pt x="318" y="528"/>
                    </a:lnTo>
                    <a:lnTo>
                      <a:pt x="318" y="540"/>
                    </a:lnTo>
                    <a:lnTo>
                      <a:pt x="312" y="552"/>
                    </a:lnTo>
                    <a:lnTo>
                      <a:pt x="300" y="564"/>
                    </a:lnTo>
                    <a:lnTo>
                      <a:pt x="306" y="612"/>
                    </a:lnTo>
                    <a:lnTo>
                      <a:pt x="288" y="660"/>
                    </a:lnTo>
                    <a:lnTo>
                      <a:pt x="282" y="732"/>
                    </a:lnTo>
                    <a:lnTo>
                      <a:pt x="282" y="762"/>
                    </a:lnTo>
                    <a:lnTo>
                      <a:pt x="276" y="774"/>
                    </a:lnTo>
                    <a:lnTo>
                      <a:pt x="270" y="780"/>
                    </a:lnTo>
                    <a:lnTo>
                      <a:pt x="252" y="780"/>
                    </a:lnTo>
                    <a:lnTo>
                      <a:pt x="252" y="774"/>
                    </a:lnTo>
                    <a:lnTo>
                      <a:pt x="240" y="762"/>
                    </a:lnTo>
                    <a:lnTo>
                      <a:pt x="222" y="762"/>
                    </a:lnTo>
                    <a:lnTo>
                      <a:pt x="216" y="768"/>
                    </a:lnTo>
                    <a:lnTo>
                      <a:pt x="210" y="780"/>
                    </a:lnTo>
                    <a:lnTo>
                      <a:pt x="204" y="786"/>
                    </a:lnTo>
                    <a:lnTo>
                      <a:pt x="174" y="780"/>
                    </a:lnTo>
                    <a:lnTo>
                      <a:pt x="168" y="792"/>
                    </a:lnTo>
                    <a:lnTo>
                      <a:pt x="138" y="792"/>
                    </a:lnTo>
                    <a:lnTo>
                      <a:pt x="126" y="798"/>
                    </a:lnTo>
                    <a:lnTo>
                      <a:pt x="120" y="804"/>
                    </a:lnTo>
                    <a:lnTo>
                      <a:pt x="108" y="810"/>
                    </a:lnTo>
                    <a:lnTo>
                      <a:pt x="96" y="822"/>
                    </a:lnTo>
                    <a:lnTo>
                      <a:pt x="96" y="828"/>
                    </a:lnTo>
                    <a:lnTo>
                      <a:pt x="90" y="834"/>
                    </a:lnTo>
                    <a:lnTo>
                      <a:pt x="90" y="840"/>
                    </a:lnTo>
                    <a:lnTo>
                      <a:pt x="66" y="840"/>
                    </a:lnTo>
                    <a:lnTo>
                      <a:pt x="66" y="894"/>
                    </a:lnTo>
                    <a:lnTo>
                      <a:pt x="48" y="912"/>
                    </a:lnTo>
                    <a:lnTo>
                      <a:pt x="48" y="924"/>
                    </a:lnTo>
                    <a:lnTo>
                      <a:pt x="54" y="930"/>
                    </a:lnTo>
                    <a:lnTo>
                      <a:pt x="54" y="948"/>
                    </a:lnTo>
                    <a:lnTo>
                      <a:pt x="60" y="954"/>
                    </a:lnTo>
                    <a:lnTo>
                      <a:pt x="54" y="954"/>
                    </a:lnTo>
                    <a:lnTo>
                      <a:pt x="48" y="948"/>
                    </a:lnTo>
                    <a:lnTo>
                      <a:pt x="18" y="978"/>
                    </a:lnTo>
                    <a:lnTo>
                      <a:pt x="12" y="990"/>
                    </a:lnTo>
                    <a:lnTo>
                      <a:pt x="12" y="1014"/>
                    </a:lnTo>
                    <a:lnTo>
                      <a:pt x="18" y="1020"/>
                    </a:lnTo>
                    <a:lnTo>
                      <a:pt x="6" y="1026"/>
                    </a:lnTo>
                    <a:lnTo>
                      <a:pt x="0" y="1032"/>
                    </a:lnTo>
                    <a:lnTo>
                      <a:pt x="0" y="1044"/>
                    </a:lnTo>
                    <a:lnTo>
                      <a:pt x="6" y="1050"/>
                    </a:lnTo>
                    <a:lnTo>
                      <a:pt x="18" y="1056"/>
                    </a:lnTo>
                    <a:lnTo>
                      <a:pt x="24" y="1080"/>
                    </a:lnTo>
                    <a:lnTo>
                      <a:pt x="24" y="1086"/>
                    </a:lnTo>
                    <a:lnTo>
                      <a:pt x="30" y="1092"/>
                    </a:lnTo>
                    <a:lnTo>
                      <a:pt x="42" y="1116"/>
                    </a:lnTo>
                    <a:lnTo>
                      <a:pt x="54" y="1128"/>
                    </a:lnTo>
                    <a:lnTo>
                      <a:pt x="66" y="1134"/>
                    </a:lnTo>
                    <a:lnTo>
                      <a:pt x="90" y="1158"/>
                    </a:lnTo>
                    <a:lnTo>
                      <a:pt x="84" y="1164"/>
                    </a:lnTo>
                    <a:lnTo>
                      <a:pt x="78" y="1176"/>
                    </a:lnTo>
                    <a:lnTo>
                      <a:pt x="66" y="1182"/>
                    </a:lnTo>
                    <a:lnTo>
                      <a:pt x="60" y="1188"/>
                    </a:lnTo>
                    <a:lnTo>
                      <a:pt x="102" y="1188"/>
                    </a:lnTo>
                    <a:lnTo>
                      <a:pt x="114" y="1194"/>
                    </a:lnTo>
                    <a:lnTo>
                      <a:pt x="120" y="1194"/>
                    </a:lnTo>
                    <a:lnTo>
                      <a:pt x="126" y="1200"/>
                    </a:lnTo>
                    <a:lnTo>
                      <a:pt x="126" y="1212"/>
                    </a:lnTo>
                    <a:lnTo>
                      <a:pt x="132" y="1224"/>
                    </a:lnTo>
                    <a:lnTo>
                      <a:pt x="138" y="1230"/>
                    </a:lnTo>
                    <a:lnTo>
                      <a:pt x="138" y="1236"/>
                    </a:lnTo>
                    <a:lnTo>
                      <a:pt x="198" y="1230"/>
                    </a:lnTo>
                    <a:lnTo>
                      <a:pt x="252" y="1182"/>
                    </a:lnTo>
                    <a:lnTo>
                      <a:pt x="252" y="1194"/>
                    </a:lnTo>
                    <a:lnTo>
                      <a:pt x="258" y="1206"/>
                    </a:lnTo>
                    <a:lnTo>
                      <a:pt x="258" y="1224"/>
                    </a:lnTo>
                    <a:lnTo>
                      <a:pt x="252" y="1230"/>
                    </a:lnTo>
                    <a:lnTo>
                      <a:pt x="252" y="1242"/>
                    </a:lnTo>
                    <a:lnTo>
                      <a:pt x="246" y="1254"/>
                    </a:lnTo>
                    <a:lnTo>
                      <a:pt x="246" y="1266"/>
                    </a:lnTo>
                    <a:lnTo>
                      <a:pt x="252" y="1284"/>
                    </a:lnTo>
                    <a:lnTo>
                      <a:pt x="252" y="1314"/>
                    </a:lnTo>
                    <a:lnTo>
                      <a:pt x="264" y="1308"/>
                    </a:lnTo>
                    <a:lnTo>
                      <a:pt x="264" y="1314"/>
                    </a:lnTo>
                    <a:lnTo>
                      <a:pt x="270" y="1320"/>
                    </a:lnTo>
                    <a:lnTo>
                      <a:pt x="282" y="1320"/>
                    </a:lnTo>
                    <a:lnTo>
                      <a:pt x="282" y="1314"/>
                    </a:lnTo>
                    <a:lnTo>
                      <a:pt x="288" y="1314"/>
                    </a:lnTo>
                    <a:lnTo>
                      <a:pt x="294" y="1308"/>
                    </a:lnTo>
                    <a:lnTo>
                      <a:pt x="324" y="1308"/>
                    </a:lnTo>
                    <a:lnTo>
                      <a:pt x="336" y="1314"/>
                    </a:lnTo>
                    <a:lnTo>
                      <a:pt x="366" y="1314"/>
                    </a:lnTo>
                    <a:lnTo>
                      <a:pt x="372" y="1320"/>
                    </a:lnTo>
                    <a:lnTo>
                      <a:pt x="372" y="1326"/>
                    </a:lnTo>
                    <a:lnTo>
                      <a:pt x="390" y="1326"/>
                    </a:lnTo>
                    <a:lnTo>
                      <a:pt x="414" y="1314"/>
                    </a:lnTo>
                    <a:lnTo>
                      <a:pt x="420" y="1308"/>
                    </a:lnTo>
                    <a:lnTo>
                      <a:pt x="432" y="1290"/>
                    </a:lnTo>
                    <a:lnTo>
                      <a:pt x="468" y="1290"/>
                    </a:lnTo>
                    <a:lnTo>
                      <a:pt x="474" y="1260"/>
                    </a:lnTo>
                    <a:lnTo>
                      <a:pt x="510" y="1260"/>
                    </a:lnTo>
                    <a:lnTo>
                      <a:pt x="510" y="1254"/>
                    </a:lnTo>
                    <a:lnTo>
                      <a:pt x="516" y="1248"/>
                    </a:lnTo>
                    <a:lnTo>
                      <a:pt x="522" y="1236"/>
                    </a:lnTo>
                    <a:lnTo>
                      <a:pt x="528" y="1230"/>
                    </a:lnTo>
                    <a:lnTo>
                      <a:pt x="540" y="1224"/>
                    </a:lnTo>
                    <a:lnTo>
                      <a:pt x="576" y="1224"/>
                    </a:lnTo>
                    <a:lnTo>
                      <a:pt x="588" y="1212"/>
                    </a:lnTo>
                    <a:lnTo>
                      <a:pt x="600" y="1224"/>
                    </a:lnTo>
                    <a:lnTo>
                      <a:pt x="606" y="1224"/>
                    </a:lnTo>
                    <a:lnTo>
                      <a:pt x="606" y="1218"/>
                    </a:lnTo>
                    <a:lnTo>
                      <a:pt x="618" y="1212"/>
                    </a:lnTo>
                    <a:lnTo>
                      <a:pt x="630" y="1212"/>
                    </a:lnTo>
                    <a:lnTo>
                      <a:pt x="630" y="1242"/>
                    </a:lnTo>
                    <a:lnTo>
                      <a:pt x="624" y="1248"/>
                    </a:lnTo>
                    <a:lnTo>
                      <a:pt x="624" y="1254"/>
                    </a:lnTo>
                    <a:lnTo>
                      <a:pt x="618" y="1260"/>
                    </a:lnTo>
                    <a:lnTo>
                      <a:pt x="618" y="1290"/>
                    </a:lnTo>
                    <a:lnTo>
                      <a:pt x="624" y="1296"/>
                    </a:lnTo>
                    <a:lnTo>
                      <a:pt x="630" y="1308"/>
                    </a:lnTo>
                    <a:lnTo>
                      <a:pt x="630" y="1326"/>
                    </a:lnTo>
                    <a:lnTo>
                      <a:pt x="624" y="1332"/>
                    </a:lnTo>
                    <a:lnTo>
                      <a:pt x="624" y="1344"/>
                    </a:lnTo>
                    <a:lnTo>
                      <a:pt x="636" y="1356"/>
                    </a:lnTo>
                    <a:lnTo>
                      <a:pt x="648" y="1362"/>
                    </a:lnTo>
                    <a:lnTo>
                      <a:pt x="654" y="1368"/>
                    </a:lnTo>
                    <a:lnTo>
                      <a:pt x="660" y="1398"/>
                    </a:lnTo>
                    <a:lnTo>
                      <a:pt x="684" y="1398"/>
                    </a:lnTo>
                    <a:lnTo>
                      <a:pt x="690" y="1404"/>
                    </a:lnTo>
                    <a:lnTo>
                      <a:pt x="690" y="1410"/>
                    </a:lnTo>
                    <a:lnTo>
                      <a:pt x="696" y="1422"/>
                    </a:lnTo>
                    <a:lnTo>
                      <a:pt x="696" y="1428"/>
                    </a:lnTo>
                    <a:lnTo>
                      <a:pt x="702" y="1434"/>
                    </a:lnTo>
                    <a:lnTo>
                      <a:pt x="714" y="1440"/>
                    </a:lnTo>
                    <a:lnTo>
                      <a:pt x="744" y="1440"/>
                    </a:lnTo>
                    <a:lnTo>
                      <a:pt x="750" y="1434"/>
                    </a:lnTo>
                    <a:lnTo>
                      <a:pt x="756" y="1446"/>
                    </a:lnTo>
                    <a:lnTo>
                      <a:pt x="768" y="1452"/>
                    </a:lnTo>
                    <a:lnTo>
                      <a:pt x="780" y="1452"/>
                    </a:lnTo>
                    <a:lnTo>
                      <a:pt x="786" y="1446"/>
                    </a:lnTo>
                    <a:lnTo>
                      <a:pt x="798" y="1446"/>
                    </a:lnTo>
                    <a:lnTo>
                      <a:pt x="798" y="1452"/>
                    </a:lnTo>
                    <a:lnTo>
                      <a:pt x="804" y="1464"/>
                    </a:lnTo>
                    <a:lnTo>
                      <a:pt x="816" y="1470"/>
                    </a:lnTo>
                    <a:lnTo>
                      <a:pt x="828" y="1482"/>
                    </a:lnTo>
                    <a:lnTo>
                      <a:pt x="840" y="1488"/>
                    </a:lnTo>
                    <a:lnTo>
                      <a:pt x="864" y="1488"/>
                    </a:lnTo>
                    <a:lnTo>
                      <a:pt x="864" y="1494"/>
                    </a:lnTo>
                    <a:lnTo>
                      <a:pt x="876" y="1506"/>
                    </a:lnTo>
                    <a:lnTo>
                      <a:pt x="888" y="1512"/>
                    </a:lnTo>
                    <a:lnTo>
                      <a:pt x="894" y="1518"/>
                    </a:lnTo>
                    <a:lnTo>
                      <a:pt x="954" y="1518"/>
                    </a:lnTo>
                    <a:lnTo>
                      <a:pt x="978" y="1530"/>
                    </a:lnTo>
                    <a:lnTo>
                      <a:pt x="984" y="1542"/>
                    </a:lnTo>
                    <a:lnTo>
                      <a:pt x="990" y="1548"/>
                    </a:lnTo>
                    <a:lnTo>
                      <a:pt x="990" y="1578"/>
                    </a:lnTo>
                    <a:lnTo>
                      <a:pt x="996" y="1590"/>
                    </a:lnTo>
                    <a:lnTo>
                      <a:pt x="1002" y="1596"/>
                    </a:lnTo>
                    <a:lnTo>
                      <a:pt x="1008" y="1608"/>
                    </a:lnTo>
                    <a:lnTo>
                      <a:pt x="1008" y="1638"/>
                    </a:lnTo>
                    <a:lnTo>
                      <a:pt x="990" y="1638"/>
                    </a:lnTo>
                    <a:lnTo>
                      <a:pt x="990" y="1644"/>
                    </a:lnTo>
                    <a:lnTo>
                      <a:pt x="996" y="1650"/>
                    </a:lnTo>
                    <a:lnTo>
                      <a:pt x="1002" y="1662"/>
                    </a:lnTo>
                    <a:lnTo>
                      <a:pt x="1014" y="1668"/>
                    </a:lnTo>
                    <a:lnTo>
                      <a:pt x="1020" y="1674"/>
                    </a:lnTo>
                    <a:lnTo>
                      <a:pt x="1014" y="1686"/>
                    </a:lnTo>
                    <a:lnTo>
                      <a:pt x="1014" y="1728"/>
                    </a:lnTo>
                    <a:lnTo>
                      <a:pt x="1020" y="1734"/>
                    </a:lnTo>
                    <a:lnTo>
                      <a:pt x="1050" y="1740"/>
                    </a:lnTo>
                    <a:lnTo>
                      <a:pt x="1098" y="1746"/>
                    </a:lnTo>
                    <a:lnTo>
                      <a:pt x="1158" y="1746"/>
                    </a:lnTo>
                    <a:lnTo>
                      <a:pt x="1158" y="1752"/>
                    </a:lnTo>
                    <a:lnTo>
                      <a:pt x="1152" y="1758"/>
                    </a:lnTo>
                    <a:lnTo>
                      <a:pt x="1152" y="1770"/>
                    </a:lnTo>
                    <a:lnTo>
                      <a:pt x="1146" y="1788"/>
                    </a:lnTo>
                    <a:lnTo>
                      <a:pt x="1146" y="1800"/>
                    </a:lnTo>
                    <a:lnTo>
                      <a:pt x="1152" y="1812"/>
                    </a:lnTo>
                    <a:lnTo>
                      <a:pt x="1164" y="1818"/>
                    </a:lnTo>
                    <a:lnTo>
                      <a:pt x="1170" y="1824"/>
                    </a:lnTo>
                    <a:lnTo>
                      <a:pt x="1194" y="1836"/>
                    </a:lnTo>
                    <a:lnTo>
                      <a:pt x="1206" y="1848"/>
                    </a:lnTo>
                    <a:lnTo>
                      <a:pt x="1212" y="1860"/>
                    </a:lnTo>
                    <a:lnTo>
                      <a:pt x="1224" y="1896"/>
                    </a:lnTo>
                    <a:lnTo>
                      <a:pt x="1224" y="1908"/>
                    </a:lnTo>
                    <a:lnTo>
                      <a:pt x="1218" y="1920"/>
                    </a:lnTo>
                    <a:lnTo>
                      <a:pt x="1218" y="1944"/>
                    </a:lnTo>
                    <a:lnTo>
                      <a:pt x="1212" y="1950"/>
                    </a:lnTo>
                    <a:lnTo>
                      <a:pt x="1212" y="1956"/>
                    </a:lnTo>
                    <a:lnTo>
                      <a:pt x="1218" y="1968"/>
                    </a:lnTo>
                    <a:lnTo>
                      <a:pt x="1212" y="1980"/>
                    </a:lnTo>
                    <a:lnTo>
                      <a:pt x="1206" y="1986"/>
                    </a:lnTo>
                    <a:lnTo>
                      <a:pt x="1200" y="1998"/>
                    </a:lnTo>
                    <a:lnTo>
                      <a:pt x="1200" y="2022"/>
                    </a:lnTo>
                    <a:lnTo>
                      <a:pt x="1206" y="2028"/>
                    </a:lnTo>
                    <a:lnTo>
                      <a:pt x="1218" y="2034"/>
                    </a:lnTo>
                    <a:lnTo>
                      <a:pt x="1212" y="2040"/>
                    </a:lnTo>
                    <a:lnTo>
                      <a:pt x="1200" y="2046"/>
                    </a:lnTo>
                    <a:lnTo>
                      <a:pt x="1194" y="2052"/>
                    </a:lnTo>
                    <a:lnTo>
                      <a:pt x="1194" y="2064"/>
                    </a:lnTo>
                    <a:lnTo>
                      <a:pt x="1200" y="2070"/>
                    </a:lnTo>
                    <a:lnTo>
                      <a:pt x="1212" y="2076"/>
                    </a:lnTo>
                    <a:lnTo>
                      <a:pt x="1212" y="2112"/>
                    </a:lnTo>
                    <a:lnTo>
                      <a:pt x="1224" y="2112"/>
                    </a:lnTo>
                    <a:lnTo>
                      <a:pt x="1224" y="2130"/>
                    </a:lnTo>
                    <a:lnTo>
                      <a:pt x="1218" y="2142"/>
                    </a:lnTo>
                    <a:lnTo>
                      <a:pt x="1218" y="2184"/>
                    </a:lnTo>
                    <a:lnTo>
                      <a:pt x="1224" y="2196"/>
                    </a:lnTo>
                    <a:lnTo>
                      <a:pt x="1230" y="2202"/>
                    </a:lnTo>
                    <a:lnTo>
                      <a:pt x="1266" y="2214"/>
                    </a:lnTo>
                    <a:lnTo>
                      <a:pt x="1308" y="2220"/>
                    </a:lnTo>
                    <a:lnTo>
                      <a:pt x="1380" y="2220"/>
                    </a:lnTo>
                    <a:lnTo>
                      <a:pt x="1392" y="2226"/>
                    </a:lnTo>
                    <a:lnTo>
                      <a:pt x="1398" y="2232"/>
                    </a:lnTo>
                    <a:lnTo>
                      <a:pt x="1398" y="2256"/>
                    </a:lnTo>
                    <a:lnTo>
                      <a:pt x="1404" y="2274"/>
                    </a:lnTo>
                    <a:lnTo>
                      <a:pt x="1404" y="2298"/>
                    </a:lnTo>
                    <a:lnTo>
                      <a:pt x="1410" y="2316"/>
                    </a:lnTo>
                    <a:lnTo>
                      <a:pt x="1410" y="2334"/>
                    </a:lnTo>
                    <a:lnTo>
                      <a:pt x="1422" y="2358"/>
                    </a:lnTo>
                    <a:lnTo>
                      <a:pt x="1434" y="2364"/>
                    </a:lnTo>
                    <a:lnTo>
                      <a:pt x="1446" y="2364"/>
                    </a:lnTo>
                    <a:lnTo>
                      <a:pt x="1464" y="2346"/>
                    </a:lnTo>
                    <a:lnTo>
                      <a:pt x="1476" y="2346"/>
                    </a:lnTo>
                    <a:lnTo>
                      <a:pt x="1488" y="2352"/>
                    </a:lnTo>
                    <a:lnTo>
                      <a:pt x="1500" y="2364"/>
                    </a:lnTo>
                    <a:lnTo>
                      <a:pt x="1506" y="2376"/>
                    </a:lnTo>
                    <a:lnTo>
                      <a:pt x="1506" y="2394"/>
                    </a:lnTo>
                    <a:lnTo>
                      <a:pt x="1500" y="2412"/>
                    </a:lnTo>
                    <a:lnTo>
                      <a:pt x="1500" y="2442"/>
                    </a:lnTo>
                    <a:lnTo>
                      <a:pt x="1494" y="2448"/>
                    </a:lnTo>
                    <a:lnTo>
                      <a:pt x="1494" y="2454"/>
                    </a:lnTo>
                    <a:lnTo>
                      <a:pt x="1488" y="2466"/>
                    </a:lnTo>
                    <a:lnTo>
                      <a:pt x="1488" y="2478"/>
                    </a:lnTo>
                    <a:lnTo>
                      <a:pt x="1494" y="2496"/>
                    </a:lnTo>
                    <a:lnTo>
                      <a:pt x="1506" y="2490"/>
                    </a:lnTo>
                    <a:lnTo>
                      <a:pt x="1512" y="2484"/>
                    </a:lnTo>
                    <a:lnTo>
                      <a:pt x="1530" y="2484"/>
                    </a:lnTo>
                    <a:lnTo>
                      <a:pt x="1536" y="2490"/>
                    </a:lnTo>
                    <a:lnTo>
                      <a:pt x="1548" y="2514"/>
                    </a:lnTo>
                    <a:lnTo>
                      <a:pt x="1548" y="2526"/>
                    </a:lnTo>
                    <a:lnTo>
                      <a:pt x="1554" y="2526"/>
                    </a:lnTo>
                    <a:lnTo>
                      <a:pt x="1560" y="2532"/>
                    </a:lnTo>
                    <a:lnTo>
                      <a:pt x="1560" y="2562"/>
                    </a:lnTo>
                    <a:lnTo>
                      <a:pt x="1566" y="2580"/>
                    </a:lnTo>
                    <a:lnTo>
                      <a:pt x="1566" y="2616"/>
                    </a:lnTo>
                    <a:lnTo>
                      <a:pt x="1512" y="2634"/>
                    </a:lnTo>
                    <a:lnTo>
                      <a:pt x="1506" y="2640"/>
                    </a:lnTo>
                    <a:lnTo>
                      <a:pt x="1500" y="2652"/>
                    </a:lnTo>
                    <a:lnTo>
                      <a:pt x="1500" y="2670"/>
                    </a:lnTo>
                    <a:lnTo>
                      <a:pt x="1464" y="2670"/>
                    </a:lnTo>
                    <a:lnTo>
                      <a:pt x="1464" y="2688"/>
                    </a:lnTo>
                    <a:lnTo>
                      <a:pt x="1458" y="2694"/>
                    </a:lnTo>
                    <a:lnTo>
                      <a:pt x="1452" y="2718"/>
                    </a:lnTo>
                    <a:lnTo>
                      <a:pt x="1428" y="2724"/>
                    </a:lnTo>
                    <a:lnTo>
                      <a:pt x="1428" y="2736"/>
                    </a:lnTo>
                    <a:lnTo>
                      <a:pt x="1422" y="2748"/>
                    </a:lnTo>
                    <a:lnTo>
                      <a:pt x="1422" y="2760"/>
                    </a:lnTo>
                    <a:lnTo>
                      <a:pt x="1404" y="2778"/>
                    </a:lnTo>
                    <a:lnTo>
                      <a:pt x="1392" y="2778"/>
                    </a:lnTo>
                    <a:lnTo>
                      <a:pt x="1392" y="2802"/>
                    </a:lnTo>
                    <a:lnTo>
                      <a:pt x="1386" y="2808"/>
                    </a:lnTo>
                    <a:lnTo>
                      <a:pt x="1380" y="2820"/>
                    </a:lnTo>
                    <a:lnTo>
                      <a:pt x="1374" y="2826"/>
                    </a:lnTo>
                    <a:lnTo>
                      <a:pt x="1356" y="2826"/>
                    </a:lnTo>
                    <a:lnTo>
                      <a:pt x="1350" y="2832"/>
                    </a:lnTo>
                    <a:lnTo>
                      <a:pt x="1350" y="2844"/>
                    </a:lnTo>
                    <a:lnTo>
                      <a:pt x="1344" y="2856"/>
                    </a:lnTo>
                    <a:lnTo>
                      <a:pt x="1344" y="2868"/>
                    </a:lnTo>
                    <a:lnTo>
                      <a:pt x="1368" y="2868"/>
                    </a:lnTo>
                    <a:lnTo>
                      <a:pt x="1374" y="2862"/>
                    </a:lnTo>
                    <a:lnTo>
                      <a:pt x="1386" y="2856"/>
                    </a:lnTo>
                    <a:lnTo>
                      <a:pt x="1398" y="2856"/>
                    </a:lnTo>
                    <a:lnTo>
                      <a:pt x="1404" y="2862"/>
                    </a:lnTo>
                    <a:lnTo>
                      <a:pt x="1428" y="2874"/>
                    </a:lnTo>
                    <a:lnTo>
                      <a:pt x="1434" y="2886"/>
                    </a:lnTo>
                    <a:lnTo>
                      <a:pt x="1446" y="2892"/>
                    </a:lnTo>
                    <a:lnTo>
                      <a:pt x="1452" y="2898"/>
                    </a:lnTo>
                    <a:lnTo>
                      <a:pt x="1458" y="2910"/>
                    </a:lnTo>
                    <a:lnTo>
                      <a:pt x="1470" y="2922"/>
                    </a:lnTo>
                    <a:lnTo>
                      <a:pt x="1470" y="2934"/>
                    </a:lnTo>
                    <a:lnTo>
                      <a:pt x="1482" y="2934"/>
                    </a:lnTo>
                    <a:lnTo>
                      <a:pt x="1482" y="2928"/>
                    </a:lnTo>
                    <a:lnTo>
                      <a:pt x="1494" y="2916"/>
                    </a:lnTo>
                    <a:lnTo>
                      <a:pt x="1500" y="2916"/>
                    </a:lnTo>
                    <a:lnTo>
                      <a:pt x="1512" y="2922"/>
                    </a:lnTo>
                    <a:lnTo>
                      <a:pt x="1518" y="2934"/>
                    </a:lnTo>
                    <a:lnTo>
                      <a:pt x="1536" y="2952"/>
                    </a:lnTo>
                    <a:lnTo>
                      <a:pt x="1554" y="2952"/>
                    </a:lnTo>
                    <a:lnTo>
                      <a:pt x="1572" y="2970"/>
                    </a:lnTo>
                    <a:lnTo>
                      <a:pt x="1578" y="2970"/>
                    </a:lnTo>
                    <a:lnTo>
                      <a:pt x="1578" y="2982"/>
                    </a:lnTo>
                    <a:lnTo>
                      <a:pt x="1584" y="2988"/>
                    </a:lnTo>
                    <a:lnTo>
                      <a:pt x="1596" y="2994"/>
                    </a:lnTo>
                    <a:lnTo>
                      <a:pt x="1614" y="3000"/>
                    </a:lnTo>
                    <a:lnTo>
                      <a:pt x="1626" y="3000"/>
                    </a:lnTo>
                    <a:lnTo>
                      <a:pt x="1632" y="3012"/>
                    </a:lnTo>
                    <a:lnTo>
                      <a:pt x="1638" y="3018"/>
                    </a:lnTo>
                    <a:lnTo>
                      <a:pt x="1644" y="3030"/>
                    </a:lnTo>
                    <a:lnTo>
                      <a:pt x="1662" y="3048"/>
                    </a:lnTo>
                    <a:lnTo>
                      <a:pt x="1668" y="3048"/>
                    </a:lnTo>
                    <a:lnTo>
                      <a:pt x="1680" y="3054"/>
                    </a:lnTo>
                    <a:lnTo>
                      <a:pt x="1686" y="3054"/>
                    </a:lnTo>
                    <a:lnTo>
                      <a:pt x="1686" y="3066"/>
                    </a:lnTo>
                    <a:lnTo>
                      <a:pt x="1674" y="3090"/>
                    </a:lnTo>
                    <a:lnTo>
                      <a:pt x="1668" y="3096"/>
                    </a:lnTo>
                    <a:lnTo>
                      <a:pt x="1668" y="3120"/>
                    </a:lnTo>
                    <a:lnTo>
                      <a:pt x="1674" y="3120"/>
                    </a:lnTo>
                    <a:lnTo>
                      <a:pt x="1674" y="3150"/>
                    </a:lnTo>
                    <a:lnTo>
                      <a:pt x="1692" y="3150"/>
                    </a:lnTo>
                    <a:lnTo>
                      <a:pt x="1692" y="3144"/>
                    </a:lnTo>
                    <a:lnTo>
                      <a:pt x="1698" y="3132"/>
                    </a:lnTo>
                    <a:lnTo>
                      <a:pt x="1710" y="3126"/>
                    </a:lnTo>
                    <a:lnTo>
                      <a:pt x="1716" y="3114"/>
                    </a:lnTo>
                    <a:lnTo>
                      <a:pt x="1728" y="3102"/>
                    </a:lnTo>
                    <a:lnTo>
                      <a:pt x="1734" y="3090"/>
                    </a:lnTo>
                    <a:lnTo>
                      <a:pt x="1734" y="3060"/>
                    </a:lnTo>
                    <a:lnTo>
                      <a:pt x="1728" y="3054"/>
                    </a:lnTo>
                    <a:lnTo>
                      <a:pt x="1728" y="3048"/>
                    </a:lnTo>
                    <a:lnTo>
                      <a:pt x="1746" y="3018"/>
                    </a:lnTo>
                    <a:lnTo>
                      <a:pt x="1734" y="3012"/>
                    </a:lnTo>
                    <a:lnTo>
                      <a:pt x="1728" y="3000"/>
                    </a:lnTo>
                    <a:lnTo>
                      <a:pt x="1728" y="2988"/>
                    </a:lnTo>
                    <a:lnTo>
                      <a:pt x="1740" y="2976"/>
                    </a:lnTo>
                    <a:lnTo>
                      <a:pt x="1746" y="2976"/>
                    </a:lnTo>
                    <a:lnTo>
                      <a:pt x="1746" y="2952"/>
                    </a:lnTo>
                    <a:lnTo>
                      <a:pt x="1764" y="2952"/>
                    </a:lnTo>
                    <a:lnTo>
                      <a:pt x="1776" y="2940"/>
                    </a:lnTo>
                    <a:lnTo>
                      <a:pt x="1776" y="2904"/>
                    </a:lnTo>
                    <a:lnTo>
                      <a:pt x="1782" y="2898"/>
                    </a:lnTo>
                    <a:lnTo>
                      <a:pt x="1788" y="2886"/>
                    </a:lnTo>
                    <a:lnTo>
                      <a:pt x="1800" y="2874"/>
                    </a:lnTo>
                    <a:lnTo>
                      <a:pt x="1812" y="2868"/>
                    </a:lnTo>
                    <a:lnTo>
                      <a:pt x="1818" y="2862"/>
                    </a:lnTo>
                    <a:lnTo>
                      <a:pt x="1824" y="2862"/>
                    </a:lnTo>
                    <a:lnTo>
                      <a:pt x="1824" y="2898"/>
                    </a:lnTo>
                    <a:lnTo>
                      <a:pt x="1818" y="2904"/>
                    </a:lnTo>
                    <a:lnTo>
                      <a:pt x="1818" y="2910"/>
                    </a:lnTo>
                    <a:lnTo>
                      <a:pt x="1812" y="2916"/>
                    </a:lnTo>
                    <a:lnTo>
                      <a:pt x="1812" y="2934"/>
                    </a:lnTo>
                    <a:lnTo>
                      <a:pt x="1800" y="2940"/>
                    </a:lnTo>
                    <a:lnTo>
                      <a:pt x="1800" y="2952"/>
                    </a:lnTo>
                    <a:lnTo>
                      <a:pt x="1776" y="2982"/>
                    </a:lnTo>
                    <a:lnTo>
                      <a:pt x="1746" y="3006"/>
                    </a:lnTo>
                    <a:lnTo>
                      <a:pt x="1752" y="3012"/>
                    </a:lnTo>
                    <a:lnTo>
                      <a:pt x="1770" y="3012"/>
                    </a:lnTo>
                    <a:lnTo>
                      <a:pt x="1770" y="2994"/>
                    </a:lnTo>
                    <a:lnTo>
                      <a:pt x="1776" y="2988"/>
                    </a:lnTo>
                    <a:lnTo>
                      <a:pt x="1788" y="2988"/>
                    </a:lnTo>
                    <a:lnTo>
                      <a:pt x="1794" y="2982"/>
                    </a:lnTo>
                    <a:lnTo>
                      <a:pt x="1800" y="2982"/>
                    </a:lnTo>
                    <a:lnTo>
                      <a:pt x="1812" y="2964"/>
                    </a:lnTo>
                    <a:lnTo>
                      <a:pt x="1824" y="2940"/>
                    </a:lnTo>
                    <a:lnTo>
                      <a:pt x="1848" y="2880"/>
                    </a:lnTo>
                    <a:lnTo>
                      <a:pt x="1860" y="2832"/>
                    </a:lnTo>
                    <a:lnTo>
                      <a:pt x="1872" y="2808"/>
                    </a:lnTo>
                    <a:lnTo>
                      <a:pt x="1878" y="2790"/>
                    </a:lnTo>
                    <a:lnTo>
                      <a:pt x="1884" y="2778"/>
                    </a:lnTo>
                    <a:lnTo>
                      <a:pt x="1896" y="2772"/>
                    </a:lnTo>
                    <a:lnTo>
                      <a:pt x="1902" y="2760"/>
                    </a:lnTo>
                    <a:lnTo>
                      <a:pt x="1926" y="2736"/>
                    </a:lnTo>
                    <a:lnTo>
                      <a:pt x="1926" y="2724"/>
                    </a:lnTo>
                    <a:lnTo>
                      <a:pt x="1920" y="2718"/>
                    </a:lnTo>
                    <a:lnTo>
                      <a:pt x="1938" y="2706"/>
                    </a:lnTo>
                    <a:lnTo>
                      <a:pt x="1932" y="2670"/>
                    </a:lnTo>
                    <a:lnTo>
                      <a:pt x="1938" y="2646"/>
                    </a:lnTo>
                    <a:lnTo>
                      <a:pt x="1926" y="2640"/>
                    </a:lnTo>
                    <a:lnTo>
                      <a:pt x="1932" y="2634"/>
                    </a:lnTo>
                    <a:lnTo>
                      <a:pt x="1938" y="2622"/>
                    </a:lnTo>
                    <a:lnTo>
                      <a:pt x="1938" y="2610"/>
                    </a:lnTo>
                    <a:lnTo>
                      <a:pt x="1932" y="2604"/>
                    </a:lnTo>
                    <a:lnTo>
                      <a:pt x="1920" y="2598"/>
                    </a:lnTo>
                    <a:lnTo>
                      <a:pt x="1914" y="2592"/>
                    </a:lnTo>
                    <a:lnTo>
                      <a:pt x="1914" y="2556"/>
                    </a:lnTo>
                    <a:lnTo>
                      <a:pt x="1896" y="2544"/>
                    </a:lnTo>
                    <a:lnTo>
                      <a:pt x="1920" y="2544"/>
                    </a:lnTo>
                    <a:lnTo>
                      <a:pt x="1914" y="2520"/>
                    </a:lnTo>
                    <a:lnTo>
                      <a:pt x="1902" y="2508"/>
                    </a:lnTo>
                    <a:lnTo>
                      <a:pt x="1908" y="2508"/>
                    </a:lnTo>
                    <a:lnTo>
                      <a:pt x="1920" y="2502"/>
                    </a:lnTo>
                    <a:lnTo>
                      <a:pt x="1920" y="2490"/>
                    </a:lnTo>
                    <a:lnTo>
                      <a:pt x="1914" y="2490"/>
                    </a:lnTo>
                    <a:lnTo>
                      <a:pt x="1902" y="2484"/>
                    </a:lnTo>
                    <a:lnTo>
                      <a:pt x="1896" y="2478"/>
                    </a:lnTo>
                    <a:lnTo>
                      <a:pt x="1920" y="2460"/>
                    </a:lnTo>
                    <a:lnTo>
                      <a:pt x="1932" y="2472"/>
                    </a:lnTo>
                    <a:lnTo>
                      <a:pt x="1944" y="2478"/>
                    </a:lnTo>
                    <a:lnTo>
                      <a:pt x="1950" y="2478"/>
                    </a:lnTo>
                    <a:lnTo>
                      <a:pt x="1950" y="2448"/>
                    </a:lnTo>
                    <a:lnTo>
                      <a:pt x="1962" y="2424"/>
                    </a:lnTo>
                    <a:lnTo>
                      <a:pt x="1974" y="2418"/>
                    </a:lnTo>
                    <a:lnTo>
                      <a:pt x="1980" y="2418"/>
                    </a:lnTo>
                    <a:lnTo>
                      <a:pt x="2004" y="2406"/>
                    </a:lnTo>
                    <a:lnTo>
                      <a:pt x="2010" y="2394"/>
                    </a:lnTo>
                    <a:lnTo>
                      <a:pt x="2010" y="2382"/>
                    </a:lnTo>
                    <a:lnTo>
                      <a:pt x="2016" y="2376"/>
                    </a:lnTo>
                    <a:lnTo>
                      <a:pt x="2028" y="2376"/>
                    </a:lnTo>
                    <a:lnTo>
                      <a:pt x="2034" y="2370"/>
                    </a:lnTo>
                    <a:lnTo>
                      <a:pt x="2046" y="2370"/>
                    </a:lnTo>
                    <a:lnTo>
                      <a:pt x="2046" y="2358"/>
                    </a:lnTo>
                    <a:lnTo>
                      <a:pt x="2070" y="2358"/>
                    </a:lnTo>
                    <a:lnTo>
                      <a:pt x="2070" y="2340"/>
                    </a:lnTo>
                    <a:lnTo>
                      <a:pt x="2118" y="2340"/>
                    </a:lnTo>
                    <a:lnTo>
                      <a:pt x="2124" y="2358"/>
                    </a:lnTo>
                    <a:lnTo>
                      <a:pt x="2136" y="2352"/>
                    </a:lnTo>
                    <a:lnTo>
                      <a:pt x="2118" y="2334"/>
                    </a:lnTo>
                    <a:lnTo>
                      <a:pt x="2136" y="2316"/>
                    </a:lnTo>
                    <a:lnTo>
                      <a:pt x="2142" y="2316"/>
                    </a:lnTo>
                    <a:lnTo>
                      <a:pt x="2154" y="2310"/>
                    </a:lnTo>
                    <a:lnTo>
                      <a:pt x="2178" y="2310"/>
                    </a:lnTo>
                    <a:lnTo>
                      <a:pt x="2160" y="2292"/>
                    </a:lnTo>
                    <a:lnTo>
                      <a:pt x="2172" y="2286"/>
                    </a:lnTo>
                    <a:lnTo>
                      <a:pt x="2178" y="2280"/>
                    </a:lnTo>
                    <a:lnTo>
                      <a:pt x="2190" y="2280"/>
                    </a:lnTo>
                    <a:lnTo>
                      <a:pt x="2190" y="2304"/>
                    </a:lnTo>
                    <a:lnTo>
                      <a:pt x="2196" y="2304"/>
                    </a:lnTo>
                    <a:lnTo>
                      <a:pt x="2196" y="2298"/>
                    </a:lnTo>
                    <a:lnTo>
                      <a:pt x="2202" y="2286"/>
                    </a:lnTo>
                    <a:lnTo>
                      <a:pt x="2208" y="2280"/>
                    </a:lnTo>
                    <a:lnTo>
                      <a:pt x="2244" y="2286"/>
                    </a:lnTo>
                    <a:lnTo>
                      <a:pt x="2244" y="2280"/>
                    </a:lnTo>
                    <a:lnTo>
                      <a:pt x="2250" y="2274"/>
                    </a:lnTo>
                    <a:lnTo>
                      <a:pt x="2250" y="2268"/>
                    </a:lnTo>
                    <a:lnTo>
                      <a:pt x="2256" y="2262"/>
                    </a:lnTo>
                    <a:lnTo>
                      <a:pt x="2268" y="2256"/>
                    </a:lnTo>
                    <a:lnTo>
                      <a:pt x="2274" y="2256"/>
                    </a:lnTo>
                    <a:lnTo>
                      <a:pt x="2280" y="2262"/>
                    </a:lnTo>
                    <a:lnTo>
                      <a:pt x="2280" y="2286"/>
                    </a:lnTo>
                    <a:lnTo>
                      <a:pt x="2346" y="2280"/>
                    </a:lnTo>
                    <a:lnTo>
                      <a:pt x="2352" y="2262"/>
                    </a:lnTo>
                    <a:lnTo>
                      <a:pt x="2346" y="2250"/>
                    </a:lnTo>
                    <a:lnTo>
                      <a:pt x="2352" y="2244"/>
                    </a:lnTo>
                    <a:lnTo>
                      <a:pt x="2358" y="2232"/>
                    </a:lnTo>
                    <a:lnTo>
                      <a:pt x="2370" y="2220"/>
                    </a:lnTo>
                    <a:lnTo>
                      <a:pt x="2406" y="2202"/>
                    </a:lnTo>
                    <a:lnTo>
                      <a:pt x="2418" y="2202"/>
                    </a:lnTo>
                    <a:lnTo>
                      <a:pt x="2412" y="2190"/>
                    </a:lnTo>
                    <a:lnTo>
                      <a:pt x="2412" y="2112"/>
                    </a:lnTo>
                    <a:lnTo>
                      <a:pt x="2442" y="2082"/>
                    </a:lnTo>
                    <a:lnTo>
                      <a:pt x="2442" y="2058"/>
                    </a:lnTo>
                    <a:lnTo>
                      <a:pt x="2460" y="2052"/>
                    </a:lnTo>
                    <a:lnTo>
                      <a:pt x="2460" y="2022"/>
                    </a:lnTo>
                    <a:lnTo>
                      <a:pt x="2466" y="2022"/>
                    </a:lnTo>
                    <a:lnTo>
                      <a:pt x="2472" y="2016"/>
                    </a:lnTo>
                    <a:lnTo>
                      <a:pt x="2478" y="2016"/>
                    </a:lnTo>
                    <a:lnTo>
                      <a:pt x="2478" y="2010"/>
                    </a:lnTo>
                    <a:lnTo>
                      <a:pt x="2484" y="2004"/>
                    </a:lnTo>
                    <a:lnTo>
                      <a:pt x="2484" y="1956"/>
                    </a:lnTo>
                    <a:lnTo>
                      <a:pt x="2478" y="1944"/>
                    </a:lnTo>
                    <a:lnTo>
                      <a:pt x="2478" y="1926"/>
                    </a:lnTo>
                    <a:lnTo>
                      <a:pt x="2472" y="1908"/>
                    </a:lnTo>
                    <a:lnTo>
                      <a:pt x="2484" y="1884"/>
                    </a:lnTo>
                    <a:lnTo>
                      <a:pt x="2514" y="1854"/>
                    </a:lnTo>
                    <a:lnTo>
                      <a:pt x="2514" y="1848"/>
                    </a:lnTo>
                    <a:lnTo>
                      <a:pt x="2508" y="1836"/>
                    </a:lnTo>
                    <a:lnTo>
                      <a:pt x="2508" y="1830"/>
                    </a:lnTo>
                    <a:lnTo>
                      <a:pt x="2502" y="1818"/>
                    </a:lnTo>
                    <a:lnTo>
                      <a:pt x="2508" y="1764"/>
                    </a:lnTo>
                    <a:lnTo>
                      <a:pt x="2508" y="1758"/>
                    </a:lnTo>
                    <a:lnTo>
                      <a:pt x="2514" y="1752"/>
                    </a:lnTo>
                    <a:lnTo>
                      <a:pt x="2514" y="1722"/>
                    </a:lnTo>
                    <a:lnTo>
                      <a:pt x="2520" y="1710"/>
                    </a:lnTo>
                    <a:lnTo>
                      <a:pt x="2520" y="1680"/>
                    </a:lnTo>
                    <a:lnTo>
                      <a:pt x="2508" y="1644"/>
                    </a:lnTo>
                    <a:lnTo>
                      <a:pt x="2502" y="1608"/>
                    </a:lnTo>
                    <a:lnTo>
                      <a:pt x="2502" y="1596"/>
                    </a:lnTo>
                    <a:lnTo>
                      <a:pt x="2508" y="1560"/>
                    </a:lnTo>
                    <a:lnTo>
                      <a:pt x="2508" y="1548"/>
                    </a:lnTo>
                    <a:lnTo>
                      <a:pt x="2502" y="1536"/>
                    </a:lnTo>
                    <a:lnTo>
                      <a:pt x="2502" y="1500"/>
                    </a:lnTo>
                    <a:lnTo>
                      <a:pt x="2508" y="1488"/>
                    </a:lnTo>
                    <a:lnTo>
                      <a:pt x="2520" y="1476"/>
                    </a:lnTo>
                    <a:lnTo>
                      <a:pt x="2508" y="1458"/>
                    </a:lnTo>
                    <a:lnTo>
                      <a:pt x="2520" y="1446"/>
                    </a:lnTo>
                    <a:lnTo>
                      <a:pt x="2532" y="1446"/>
                    </a:lnTo>
                    <a:lnTo>
                      <a:pt x="2532" y="1452"/>
                    </a:lnTo>
                    <a:lnTo>
                      <a:pt x="2538" y="1464"/>
                    </a:lnTo>
                    <a:lnTo>
                      <a:pt x="2544" y="1470"/>
                    </a:lnTo>
                    <a:lnTo>
                      <a:pt x="2556" y="1464"/>
                    </a:lnTo>
                    <a:lnTo>
                      <a:pt x="2562" y="1452"/>
                    </a:lnTo>
                    <a:lnTo>
                      <a:pt x="2574" y="1446"/>
                    </a:lnTo>
                    <a:lnTo>
                      <a:pt x="2580" y="1434"/>
                    </a:lnTo>
                    <a:lnTo>
                      <a:pt x="2586" y="1428"/>
                    </a:lnTo>
                    <a:lnTo>
                      <a:pt x="2592" y="1416"/>
                    </a:lnTo>
                    <a:lnTo>
                      <a:pt x="2592" y="1404"/>
                    </a:lnTo>
                    <a:lnTo>
                      <a:pt x="2598" y="1386"/>
                    </a:lnTo>
                    <a:lnTo>
                      <a:pt x="2598" y="1374"/>
                    </a:lnTo>
                    <a:lnTo>
                      <a:pt x="2604" y="1356"/>
                    </a:lnTo>
                    <a:lnTo>
                      <a:pt x="2604" y="1344"/>
                    </a:lnTo>
                    <a:lnTo>
                      <a:pt x="2610" y="1338"/>
                    </a:lnTo>
                    <a:lnTo>
                      <a:pt x="2616" y="1338"/>
                    </a:lnTo>
                    <a:lnTo>
                      <a:pt x="2628" y="1326"/>
                    </a:lnTo>
                    <a:lnTo>
                      <a:pt x="2634" y="1314"/>
                    </a:lnTo>
                    <a:lnTo>
                      <a:pt x="2640" y="1308"/>
                    </a:lnTo>
                    <a:lnTo>
                      <a:pt x="2640" y="1296"/>
                    </a:lnTo>
                    <a:lnTo>
                      <a:pt x="2652" y="1290"/>
                    </a:lnTo>
                    <a:lnTo>
                      <a:pt x="2658" y="1284"/>
                    </a:lnTo>
                    <a:lnTo>
                      <a:pt x="2670" y="1284"/>
                    </a:lnTo>
                    <a:lnTo>
                      <a:pt x="2682" y="1272"/>
                    </a:lnTo>
                    <a:lnTo>
                      <a:pt x="2682" y="1254"/>
                    </a:lnTo>
                    <a:lnTo>
                      <a:pt x="2688" y="1254"/>
                    </a:lnTo>
                    <a:lnTo>
                      <a:pt x="2724" y="1218"/>
                    </a:lnTo>
                    <a:lnTo>
                      <a:pt x="2736" y="1188"/>
                    </a:lnTo>
                    <a:lnTo>
                      <a:pt x="2754" y="1158"/>
                    </a:lnTo>
                    <a:lnTo>
                      <a:pt x="2760" y="1134"/>
                    </a:lnTo>
                    <a:lnTo>
                      <a:pt x="2766" y="1122"/>
                    </a:lnTo>
                    <a:lnTo>
                      <a:pt x="2772" y="1116"/>
                    </a:lnTo>
                    <a:lnTo>
                      <a:pt x="2778" y="1104"/>
                    </a:lnTo>
                    <a:lnTo>
                      <a:pt x="2784" y="1098"/>
                    </a:lnTo>
                    <a:lnTo>
                      <a:pt x="2784" y="1080"/>
                    </a:lnTo>
                    <a:lnTo>
                      <a:pt x="2778" y="1068"/>
                    </a:lnTo>
                    <a:lnTo>
                      <a:pt x="2778" y="1002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2" name="Botswana" descr="© INSCALE GmbH, 05.05.2010&#10;http://www.presentationload.com/"/>
              <p:cNvSpPr/>
              <p:nvPr/>
            </p:nvSpPr>
            <p:spPr bwMode="gray">
              <a:xfrm>
                <a:off x="9983" y="7462"/>
                <a:ext cx="482" cy="543"/>
              </a:xfrm>
              <a:custGeom>
                <a:avLst/>
                <a:gdLst>
                  <a:gd name="T0" fmla="*/ 2147483647 w 648"/>
                  <a:gd name="T1" fmla="*/ 2147483647 h 732"/>
                  <a:gd name="T2" fmla="*/ 2147483647 w 648"/>
                  <a:gd name="T3" fmla="*/ 2147483647 h 732"/>
                  <a:gd name="T4" fmla="*/ 2147483647 w 648"/>
                  <a:gd name="T5" fmla="*/ 2147483647 h 732"/>
                  <a:gd name="T6" fmla="*/ 2147483647 w 648"/>
                  <a:gd name="T7" fmla="*/ 2147483647 h 732"/>
                  <a:gd name="T8" fmla="*/ 2147483647 w 648"/>
                  <a:gd name="T9" fmla="*/ 2147483647 h 732"/>
                  <a:gd name="T10" fmla="*/ 2147483647 w 648"/>
                  <a:gd name="T11" fmla="*/ 2147483647 h 732"/>
                  <a:gd name="T12" fmla="*/ 2147483647 w 648"/>
                  <a:gd name="T13" fmla="*/ 2147483647 h 732"/>
                  <a:gd name="T14" fmla="*/ 2147483647 w 648"/>
                  <a:gd name="T15" fmla="*/ 2147483647 h 732"/>
                  <a:gd name="T16" fmla="*/ 2147483647 w 648"/>
                  <a:gd name="T17" fmla="*/ 2147483647 h 732"/>
                  <a:gd name="T18" fmla="*/ 2147483647 w 648"/>
                  <a:gd name="T19" fmla="*/ 2147483647 h 732"/>
                  <a:gd name="T20" fmla="*/ 2147483647 w 648"/>
                  <a:gd name="T21" fmla="*/ 2147483647 h 732"/>
                  <a:gd name="T22" fmla="*/ 2147483647 w 648"/>
                  <a:gd name="T23" fmla="*/ 2147483647 h 732"/>
                  <a:gd name="T24" fmla="*/ 2147483647 w 648"/>
                  <a:gd name="T25" fmla="*/ 2147483647 h 732"/>
                  <a:gd name="T26" fmla="*/ 2147483647 w 648"/>
                  <a:gd name="T27" fmla="*/ 2147483647 h 732"/>
                  <a:gd name="T28" fmla="*/ 2147483647 w 648"/>
                  <a:gd name="T29" fmla="*/ 2147483647 h 732"/>
                  <a:gd name="T30" fmla="*/ 2147483647 w 648"/>
                  <a:gd name="T31" fmla="*/ 2147483647 h 732"/>
                  <a:gd name="T32" fmla="*/ 2147483647 w 648"/>
                  <a:gd name="T33" fmla="*/ 2147483647 h 732"/>
                  <a:gd name="T34" fmla="*/ 2147483647 w 648"/>
                  <a:gd name="T35" fmla="*/ 2147483647 h 732"/>
                  <a:gd name="T36" fmla="*/ 2147483647 w 648"/>
                  <a:gd name="T37" fmla="*/ 2147483647 h 732"/>
                  <a:gd name="T38" fmla="*/ 2147483647 w 648"/>
                  <a:gd name="T39" fmla="*/ 2147483647 h 732"/>
                  <a:gd name="T40" fmla="*/ 2147483647 w 648"/>
                  <a:gd name="T41" fmla="*/ 2147483647 h 732"/>
                  <a:gd name="T42" fmla="*/ 2147483647 w 648"/>
                  <a:gd name="T43" fmla="*/ 2147483647 h 732"/>
                  <a:gd name="T44" fmla="*/ 2147483647 w 648"/>
                  <a:gd name="T45" fmla="*/ 2147483647 h 732"/>
                  <a:gd name="T46" fmla="*/ 2147483647 w 648"/>
                  <a:gd name="T47" fmla="*/ 2147483647 h 732"/>
                  <a:gd name="T48" fmla="*/ 2147483647 w 648"/>
                  <a:gd name="T49" fmla="*/ 2147483647 h 732"/>
                  <a:gd name="T50" fmla="*/ 2147483647 w 648"/>
                  <a:gd name="T51" fmla="*/ 2147483647 h 732"/>
                  <a:gd name="T52" fmla="*/ 2147483647 w 648"/>
                  <a:gd name="T53" fmla="*/ 2147483647 h 732"/>
                  <a:gd name="T54" fmla="*/ 2147483647 w 648"/>
                  <a:gd name="T55" fmla="*/ 2147483647 h 732"/>
                  <a:gd name="T56" fmla="*/ 2147483647 w 648"/>
                  <a:gd name="T57" fmla="*/ 2147483647 h 732"/>
                  <a:gd name="T58" fmla="*/ 2147483647 w 648"/>
                  <a:gd name="T59" fmla="*/ 2147483647 h 732"/>
                  <a:gd name="T60" fmla="*/ 2147483647 w 648"/>
                  <a:gd name="T61" fmla="*/ 2147483647 h 732"/>
                  <a:gd name="T62" fmla="*/ 2147483647 w 648"/>
                  <a:gd name="T63" fmla="*/ 2147483647 h 732"/>
                  <a:gd name="T64" fmla="*/ 2147483647 w 648"/>
                  <a:gd name="T65" fmla="*/ 2147483647 h 732"/>
                  <a:gd name="T66" fmla="*/ 2147483647 w 648"/>
                  <a:gd name="T67" fmla="*/ 2147483647 h 732"/>
                  <a:gd name="T68" fmla="*/ 2147483647 w 648"/>
                  <a:gd name="T69" fmla="*/ 2147483647 h 732"/>
                  <a:gd name="T70" fmla="*/ 2147483647 w 648"/>
                  <a:gd name="T71" fmla="*/ 2147483647 h 732"/>
                  <a:gd name="T72" fmla="*/ 2147483647 w 648"/>
                  <a:gd name="T73" fmla="*/ 2147483647 h 732"/>
                  <a:gd name="T74" fmla="*/ 2147483647 w 648"/>
                  <a:gd name="T75" fmla="*/ 2147483647 h 732"/>
                  <a:gd name="T76" fmla="*/ 2147483647 w 648"/>
                  <a:gd name="T77" fmla="*/ 2147483647 h 732"/>
                  <a:gd name="T78" fmla="*/ 2147483647 w 648"/>
                  <a:gd name="T79" fmla="*/ 2147483647 h 732"/>
                  <a:gd name="T80" fmla="*/ 2147483647 w 648"/>
                  <a:gd name="T81" fmla="*/ 2147483647 h 732"/>
                  <a:gd name="T82" fmla="*/ 2147483647 w 648"/>
                  <a:gd name="T83" fmla="*/ 2147483647 h 732"/>
                  <a:gd name="T84" fmla="*/ 2147483647 w 648"/>
                  <a:gd name="T85" fmla="*/ 2147483647 h 732"/>
                  <a:gd name="T86" fmla="*/ 2147483647 w 648"/>
                  <a:gd name="T87" fmla="*/ 2147483647 h 732"/>
                  <a:gd name="T88" fmla="*/ 2147483647 w 648"/>
                  <a:gd name="T89" fmla="*/ 2147483647 h 732"/>
                  <a:gd name="T90" fmla="*/ 2147483647 w 648"/>
                  <a:gd name="T91" fmla="*/ 2147483647 h 732"/>
                  <a:gd name="T92" fmla="*/ 2147483647 w 648"/>
                  <a:gd name="T93" fmla="*/ 2147483647 h 732"/>
                  <a:gd name="T94" fmla="*/ 2147483647 w 648"/>
                  <a:gd name="T95" fmla="*/ 0 h 732"/>
                  <a:gd name="T96" fmla="*/ 2147483647 w 648"/>
                  <a:gd name="T97" fmla="*/ 2147483647 h 732"/>
                  <a:gd name="T98" fmla="*/ 2147483647 w 648"/>
                  <a:gd name="T99" fmla="*/ 2147483647 h 732"/>
                  <a:gd name="T100" fmla="*/ 2147483647 w 648"/>
                  <a:gd name="T101" fmla="*/ 2147483647 h 732"/>
                  <a:gd name="T102" fmla="*/ 2147483647 w 648"/>
                  <a:gd name="T103" fmla="*/ 2147483647 h 732"/>
                  <a:gd name="T104" fmla="*/ 2147483647 w 648"/>
                  <a:gd name="T105" fmla="*/ 2147483647 h 732"/>
                  <a:gd name="T106" fmla="*/ 2147483647 w 648"/>
                  <a:gd name="T107" fmla="*/ 2147483647 h 732"/>
                  <a:gd name="T108" fmla="*/ 2147483647 w 648"/>
                  <a:gd name="T109" fmla="*/ 2147483647 h 732"/>
                  <a:gd name="T110" fmla="*/ 2147483647 w 648"/>
                  <a:gd name="T111" fmla="*/ 2147483647 h 732"/>
                  <a:gd name="T112" fmla="*/ 2147483647 w 648"/>
                  <a:gd name="T113" fmla="*/ 2147483647 h 732"/>
                  <a:gd name="T114" fmla="*/ 0 w 648"/>
                  <a:gd name="T115" fmla="*/ 2147483647 h 73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48"/>
                  <a:gd name="T175" fmla="*/ 0 h 732"/>
                  <a:gd name="T176" fmla="*/ 648 w 648"/>
                  <a:gd name="T177" fmla="*/ 732 h 73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48" h="732">
                    <a:moveTo>
                      <a:pt x="0" y="570"/>
                    </a:moveTo>
                    <a:lnTo>
                      <a:pt x="12" y="576"/>
                    </a:lnTo>
                    <a:lnTo>
                      <a:pt x="18" y="582"/>
                    </a:lnTo>
                    <a:lnTo>
                      <a:pt x="30" y="588"/>
                    </a:lnTo>
                    <a:lnTo>
                      <a:pt x="36" y="594"/>
                    </a:lnTo>
                    <a:lnTo>
                      <a:pt x="42" y="612"/>
                    </a:lnTo>
                    <a:lnTo>
                      <a:pt x="48" y="624"/>
                    </a:lnTo>
                    <a:lnTo>
                      <a:pt x="48" y="642"/>
                    </a:lnTo>
                    <a:lnTo>
                      <a:pt x="54" y="648"/>
                    </a:lnTo>
                    <a:lnTo>
                      <a:pt x="54" y="672"/>
                    </a:lnTo>
                    <a:lnTo>
                      <a:pt x="48" y="684"/>
                    </a:lnTo>
                    <a:lnTo>
                      <a:pt x="48" y="690"/>
                    </a:lnTo>
                    <a:lnTo>
                      <a:pt x="42" y="702"/>
                    </a:lnTo>
                    <a:lnTo>
                      <a:pt x="42" y="732"/>
                    </a:lnTo>
                    <a:lnTo>
                      <a:pt x="120" y="732"/>
                    </a:lnTo>
                    <a:lnTo>
                      <a:pt x="120" y="714"/>
                    </a:lnTo>
                    <a:lnTo>
                      <a:pt x="144" y="714"/>
                    </a:lnTo>
                    <a:lnTo>
                      <a:pt x="144" y="708"/>
                    </a:lnTo>
                    <a:lnTo>
                      <a:pt x="150" y="702"/>
                    </a:lnTo>
                    <a:lnTo>
                      <a:pt x="156" y="690"/>
                    </a:lnTo>
                    <a:lnTo>
                      <a:pt x="162" y="684"/>
                    </a:lnTo>
                    <a:lnTo>
                      <a:pt x="168" y="684"/>
                    </a:lnTo>
                    <a:lnTo>
                      <a:pt x="174" y="678"/>
                    </a:lnTo>
                    <a:lnTo>
                      <a:pt x="186" y="678"/>
                    </a:lnTo>
                    <a:lnTo>
                      <a:pt x="186" y="654"/>
                    </a:lnTo>
                    <a:lnTo>
                      <a:pt x="192" y="642"/>
                    </a:lnTo>
                    <a:lnTo>
                      <a:pt x="192" y="630"/>
                    </a:lnTo>
                    <a:lnTo>
                      <a:pt x="198" y="618"/>
                    </a:lnTo>
                    <a:lnTo>
                      <a:pt x="204" y="612"/>
                    </a:lnTo>
                    <a:lnTo>
                      <a:pt x="216" y="606"/>
                    </a:lnTo>
                    <a:lnTo>
                      <a:pt x="228" y="606"/>
                    </a:lnTo>
                    <a:lnTo>
                      <a:pt x="240" y="612"/>
                    </a:lnTo>
                    <a:lnTo>
                      <a:pt x="246" y="618"/>
                    </a:lnTo>
                    <a:lnTo>
                      <a:pt x="258" y="624"/>
                    </a:lnTo>
                    <a:lnTo>
                      <a:pt x="270" y="636"/>
                    </a:lnTo>
                    <a:lnTo>
                      <a:pt x="300" y="636"/>
                    </a:lnTo>
                    <a:lnTo>
                      <a:pt x="306" y="642"/>
                    </a:lnTo>
                    <a:lnTo>
                      <a:pt x="318" y="648"/>
                    </a:lnTo>
                    <a:lnTo>
                      <a:pt x="324" y="654"/>
                    </a:lnTo>
                    <a:lnTo>
                      <a:pt x="336" y="654"/>
                    </a:lnTo>
                    <a:lnTo>
                      <a:pt x="348" y="648"/>
                    </a:lnTo>
                    <a:lnTo>
                      <a:pt x="354" y="642"/>
                    </a:lnTo>
                    <a:lnTo>
                      <a:pt x="360" y="648"/>
                    </a:lnTo>
                    <a:lnTo>
                      <a:pt x="372" y="648"/>
                    </a:lnTo>
                    <a:lnTo>
                      <a:pt x="384" y="642"/>
                    </a:lnTo>
                    <a:lnTo>
                      <a:pt x="390" y="636"/>
                    </a:lnTo>
                    <a:lnTo>
                      <a:pt x="396" y="624"/>
                    </a:lnTo>
                    <a:lnTo>
                      <a:pt x="402" y="606"/>
                    </a:lnTo>
                    <a:lnTo>
                      <a:pt x="408" y="594"/>
                    </a:lnTo>
                    <a:lnTo>
                      <a:pt x="408" y="582"/>
                    </a:lnTo>
                    <a:lnTo>
                      <a:pt x="426" y="564"/>
                    </a:lnTo>
                    <a:lnTo>
                      <a:pt x="444" y="558"/>
                    </a:lnTo>
                    <a:lnTo>
                      <a:pt x="456" y="552"/>
                    </a:lnTo>
                    <a:lnTo>
                      <a:pt x="462" y="546"/>
                    </a:lnTo>
                    <a:lnTo>
                      <a:pt x="468" y="534"/>
                    </a:lnTo>
                    <a:lnTo>
                      <a:pt x="480" y="528"/>
                    </a:lnTo>
                    <a:lnTo>
                      <a:pt x="480" y="492"/>
                    </a:lnTo>
                    <a:lnTo>
                      <a:pt x="492" y="468"/>
                    </a:lnTo>
                    <a:lnTo>
                      <a:pt x="504" y="462"/>
                    </a:lnTo>
                    <a:lnTo>
                      <a:pt x="510" y="462"/>
                    </a:lnTo>
                    <a:lnTo>
                      <a:pt x="522" y="456"/>
                    </a:lnTo>
                    <a:lnTo>
                      <a:pt x="564" y="414"/>
                    </a:lnTo>
                    <a:lnTo>
                      <a:pt x="576" y="390"/>
                    </a:lnTo>
                    <a:lnTo>
                      <a:pt x="582" y="384"/>
                    </a:lnTo>
                    <a:lnTo>
                      <a:pt x="594" y="384"/>
                    </a:lnTo>
                    <a:lnTo>
                      <a:pt x="606" y="378"/>
                    </a:lnTo>
                    <a:lnTo>
                      <a:pt x="618" y="378"/>
                    </a:lnTo>
                    <a:lnTo>
                      <a:pt x="630" y="354"/>
                    </a:lnTo>
                    <a:lnTo>
                      <a:pt x="648" y="354"/>
                    </a:lnTo>
                    <a:lnTo>
                      <a:pt x="648" y="348"/>
                    </a:lnTo>
                    <a:lnTo>
                      <a:pt x="642" y="336"/>
                    </a:lnTo>
                    <a:lnTo>
                      <a:pt x="624" y="318"/>
                    </a:lnTo>
                    <a:lnTo>
                      <a:pt x="606" y="312"/>
                    </a:lnTo>
                    <a:lnTo>
                      <a:pt x="594" y="312"/>
                    </a:lnTo>
                    <a:lnTo>
                      <a:pt x="576" y="306"/>
                    </a:lnTo>
                    <a:lnTo>
                      <a:pt x="564" y="306"/>
                    </a:lnTo>
                    <a:lnTo>
                      <a:pt x="564" y="276"/>
                    </a:lnTo>
                    <a:lnTo>
                      <a:pt x="546" y="276"/>
                    </a:lnTo>
                    <a:lnTo>
                      <a:pt x="546" y="246"/>
                    </a:lnTo>
                    <a:lnTo>
                      <a:pt x="552" y="240"/>
                    </a:lnTo>
                    <a:lnTo>
                      <a:pt x="546" y="216"/>
                    </a:lnTo>
                    <a:lnTo>
                      <a:pt x="516" y="216"/>
                    </a:lnTo>
                    <a:lnTo>
                      <a:pt x="516" y="186"/>
                    </a:lnTo>
                    <a:lnTo>
                      <a:pt x="510" y="180"/>
                    </a:lnTo>
                    <a:lnTo>
                      <a:pt x="480" y="180"/>
                    </a:lnTo>
                    <a:lnTo>
                      <a:pt x="462" y="162"/>
                    </a:lnTo>
                    <a:lnTo>
                      <a:pt x="450" y="156"/>
                    </a:lnTo>
                    <a:lnTo>
                      <a:pt x="432" y="120"/>
                    </a:lnTo>
                    <a:lnTo>
                      <a:pt x="432" y="96"/>
                    </a:lnTo>
                    <a:lnTo>
                      <a:pt x="426" y="90"/>
                    </a:lnTo>
                    <a:lnTo>
                      <a:pt x="414" y="66"/>
                    </a:lnTo>
                    <a:lnTo>
                      <a:pt x="408" y="60"/>
                    </a:lnTo>
                    <a:lnTo>
                      <a:pt x="396" y="60"/>
                    </a:lnTo>
                    <a:lnTo>
                      <a:pt x="396" y="30"/>
                    </a:lnTo>
                    <a:lnTo>
                      <a:pt x="384" y="18"/>
                    </a:lnTo>
                    <a:lnTo>
                      <a:pt x="378" y="0"/>
                    </a:lnTo>
                    <a:lnTo>
                      <a:pt x="342" y="6"/>
                    </a:lnTo>
                    <a:lnTo>
                      <a:pt x="330" y="18"/>
                    </a:lnTo>
                    <a:lnTo>
                      <a:pt x="306" y="18"/>
                    </a:lnTo>
                    <a:lnTo>
                      <a:pt x="264" y="60"/>
                    </a:lnTo>
                    <a:lnTo>
                      <a:pt x="258" y="60"/>
                    </a:lnTo>
                    <a:lnTo>
                      <a:pt x="258" y="42"/>
                    </a:lnTo>
                    <a:lnTo>
                      <a:pt x="252" y="42"/>
                    </a:lnTo>
                    <a:lnTo>
                      <a:pt x="252" y="24"/>
                    </a:lnTo>
                    <a:lnTo>
                      <a:pt x="246" y="18"/>
                    </a:lnTo>
                    <a:lnTo>
                      <a:pt x="228" y="18"/>
                    </a:lnTo>
                    <a:lnTo>
                      <a:pt x="216" y="24"/>
                    </a:lnTo>
                    <a:lnTo>
                      <a:pt x="168" y="36"/>
                    </a:lnTo>
                    <a:lnTo>
                      <a:pt x="132" y="36"/>
                    </a:lnTo>
                    <a:lnTo>
                      <a:pt x="114" y="42"/>
                    </a:lnTo>
                    <a:lnTo>
                      <a:pt x="78" y="42"/>
                    </a:lnTo>
                    <a:lnTo>
                      <a:pt x="78" y="216"/>
                    </a:lnTo>
                    <a:lnTo>
                      <a:pt x="72" y="222"/>
                    </a:lnTo>
                    <a:lnTo>
                      <a:pt x="78" y="348"/>
                    </a:lnTo>
                    <a:lnTo>
                      <a:pt x="6" y="348"/>
                    </a:lnTo>
                    <a:lnTo>
                      <a:pt x="0" y="57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3" name="Bosnia and Herzegovina" descr="© INSCALE GmbH, 05.05.2010&#10;http://www.presentationload.com/"/>
              <p:cNvSpPr/>
              <p:nvPr/>
            </p:nvSpPr>
            <p:spPr bwMode="gray">
              <a:xfrm>
                <a:off x="9734" y="3692"/>
                <a:ext cx="197" cy="174"/>
              </a:xfrm>
              <a:custGeom>
                <a:avLst/>
                <a:gdLst>
                  <a:gd name="T0" fmla="*/ 2147483647 w 264"/>
                  <a:gd name="T1" fmla="*/ 2147483647 h 234"/>
                  <a:gd name="T2" fmla="*/ 2147483647 w 264"/>
                  <a:gd name="T3" fmla="*/ 2147483647 h 234"/>
                  <a:gd name="T4" fmla="*/ 2147483647 w 264"/>
                  <a:gd name="T5" fmla="*/ 2147483647 h 234"/>
                  <a:gd name="T6" fmla="*/ 2147483647 w 264"/>
                  <a:gd name="T7" fmla="*/ 2147483647 h 234"/>
                  <a:gd name="T8" fmla="*/ 2147483647 w 264"/>
                  <a:gd name="T9" fmla="*/ 2147483647 h 234"/>
                  <a:gd name="T10" fmla="*/ 2147483647 w 264"/>
                  <a:gd name="T11" fmla="*/ 2147483647 h 234"/>
                  <a:gd name="T12" fmla="*/ 2147483647 w 264"/>
                  <a:gd name="T13" fmla="*/ 2147483647 h 234"/>
                  <a:gd name="T14" fmla="*/ 2147483647 w 264"/>
                  <a:gd name="T15" fmla="*/ 2147483647 h 234"/>
                  <a:gd name="T16" fmla="*/ 2147483647 w 264"/>
                  <a:gd name="T17" fmla="*/ 2147483647 h 234"/>
                  <a:gd name="T18" fmla="*/ 2147483647 w 264"/>
                  <a:gd name="T19" fmla="*/ 2147483647 h 234"/>
                  <a:gd name="T20" fmla="*/ 2147483647 w 264"/>
                  <a:gd name="T21" fmla="*/ 2147483647 h 234"/>
                  <a:gd name="T22" fmla="*/ 2147483647 w 264"/>
                  <a:gd name="T23" fmla="*/ 2147483647 h 234"/>
                  <a:gd name="T24" fmla="*/ 2147483647 w 264"/>
                  <a:gd name="T25" fmla="*/ 2147483647 h 234"/>
                  <a:gd name="T26" fmla="*/ 2147483647 w 264"/>
                  <a:gd name="T27" fmla="*/ 2147483647 h 234"/>
                  <a:gd name="T28" fmla="*/ 2147483647 w 264"/>
                  <a:gd name="T29" fmla="*/ 2147483647 h 234"/>
                  <a:gd name="T30" fmla="*/ 2147483647 w 264"/>
                  <a:gd name="T31" fmla="*/ 2147483647 h 234"/>
                  <a:gd name="T32" fmla="*/ 2147483647 w 264"/>
                  <a:gd name="T33" fmla="*/ 2147483647 h 234"/>
                  <a:gd name="T34" fmla="*/ 2147483647 w 264"/>
                  <a:gd name="T35" fmla="*/ 2147483647 h 234"/>
                  <a:gd name="T36" fmla="*/ 2147483647 w 264"/>
                  <a:gd name="T37" fmla="*/ 2147483647 h 234"/>
                  <a:gd name="T38" fmla="*/ 2147483647 w 264"/>
                  <a:gd name="T39" fmla="*/ 0 h 234"/>
                  <a:gd name="T40" fmla="*/ 2147483647 w 264"/>
                  <a:gd name="T41" fmla="*/ 0 h 234"/>
                  <a:gd name="T42" fmla="*/ 2147483647 w 264"/>
                  <a:gd name="T43" fmla="*/ 2147483647 h 234"/>
                  <a:gd name="T44" fmla="*/ 0 w 264"/>
                  <a:gd name="T45" fmla="*/ 2147483647 h 234"/>
                  <a:gd name="T46" fmla="*/ 2147483647 w 264"/>
                  <a:gd name="T47" fmla="*/ 2147483647 h 234"/>
                  <a:gd name="T48" fmla="*/ 2147483647 w 264"/>
                  <a:gd name="T49" fmla="*/ 2147483647 h 234"/>
                  <a:gd name="T50" fmla="*/ 2147483647 w 264"/>
                  <a:gd name="T51" fmla="*/ 2147483647 h 234"/>
                  <a:gd name="T52" fmla="*/ 2147483647 w 264"/>
                  <a:gd name="T53" fmla="*/ 2147483647 h 234"/>
                  <a:gd name="T54" fmla="*/ 2147483647 w 264"/>
                  <a:gd name="T55" fmla="*/ 2147483647 h 234"/>
                  <a:gd name="T56" fmla="*/ 2147483647 w 264"/>
                  <a:gd name="T57" fmla="*/ 2147483647 h 234"/>
                  <a:gd name="T58" fmla="*/ 2147483647 w 264"/>
                  <a:gd name="T59" fmla="*/ 2147483647 h 234"/>
                  <a:gd name="T60" fmla="*/ 2147483647 w 264"/>
                  <a:gd name="T61" fmla="*/ 2147483647 h 234"/>
                  <a:gd name="T62" fmla="*/ 2147483647 w 264"/>
                  <a:gd name="T63" fmla="*/ 2147483647 h 234"/>
                  <a:gd name="T64" fmla="*/ 2147483647 w 264"/>
                  <a:gd name="T65" fmla="*/ 2147483647 h 234"/>
                  <a:gd name="T66" fmla="*/ 2147483647 w 264"/>
                  <a:gd name="T67" fmla="*/ 2147483647 h 234"/>
                  <a:gd name="T68" fmla="*/ 2147483647 w 264"/>
                  <a:gd name="T69" fmla="*/ 2147483647 h 234"/>
                  <a:gd name="T70" fmla="*/ 2147483647 w 264"/>
                  <a:gd name="T71" fmla="*/ 2147483647 h 234"/>
                  <a:gd name="T72" fmla="*/ 2147483647 w 264"/>
                  <a:gd name="T73" fmla="*/ 2147483647 h 234"/>
                  <a:gd name="T74" fmla="*/ 2147483647 w 264"/>
                  <a:gd name="T75" fmla="*/ 2147483647 h 234"/>
                  <a:gd name="T76" fmla="*/ 2147483647 w 264"/>
                  <a:gd name="T77" fmla="*/ 2147483647 h 234"/>
                  <a:gd name="T78" fmla="*/ 2147483647 w 264"/>
                  <a:gd name="T79" fmla="*/ 2147483647 h 234"/>
                  <a:gd name="T80" fmla="*/ 2147483647 w 264"/>
                  <a:gd name="T81" fmla="*/ 2147483647 h 234"/>
                  <a:gd name="T82" fmla="*/ 2147483647 w 264"/>
                  <a:gd name="T83" fmla="*/ 2147483647 h 234"/>
                  <a:gd name="T84" fmla="*/ 2147483647 w 264"/>
                  <a:gd name="T85" fmla="*/ 2147483647 h 234"/>
                  <a:gd name="T86" fmla="*/ 2147483647 w 264"/>
                  <a:gd name="T87" fmla="*/ 2147483647 h 234"/>
                  <a:gd name="T88" fmla="*/ 2147483647 w 264"/>
                  <a:gd name="T89" fmla="*/ 2147483647 h 234"/>
                  <a:gd name="T90" fmla="*/ 2147483647 w 264"/>
                  <a:gd name="T91" fmla="*/ 2147483647 h 234"/>
                  <a:gd name="T92" fmla="*/ 2147483647 w 264"/>
                  <a:gd name="T93" fmla="*/ 2147483647 h 234"/>
                  <a:gd name="T94" fmla="*/ 2147483647 w 264"/>
                  <a:gd name="T95" fmla="*/ 2147483647 h 234"/>
                  <a:gd name="T96" fmla="*/ 2147483647 w 264"/>
                  <a:gd name="T97" fmla="*/ 2147483647 h 234"/>
                  <a:gd name="T98" fmla="*/ 2147483647 w 264"/>
                  <a:gd name="T99" fmla="*/ 2147483647 h 234"/>
                  <a:gd name="T100" fmla="*/ 2147483647 w 264"/>
                  <a:gd name="T101" fmla="*/ 2147483647 h 234"/>
                  <a:gd name="T102" fmla="*/ 2147483647 w 264"/>
                  <a:gd name="T103" fmla="*/ 2147483647 h 234"/>
                  <a:gd name="T104" fmla="*/ 2147483647 w 264"/>
                  <a:gd name="T105" fmla="*/ 2147483647 h 234"/>
                  <a:gd name="T106" fmla="*/ 2147483647 w 264"/>
                  <a:gd name="T107" fmla="*/ 2147483647 h 234"/>
                  <a:gd name="T108" fmla="*/ 2147483647 w 264"/>
                  <a:gd name="T109" fmla="*/ 2147483647 h 234"/>
                  <a:gd name="T110" fmla="*/ 2147483647 w 264"/>
                  <a:gd name="T111" fmla="*/ 2147483647 h 234"/>
                  <a:gd name="T112" fmla="*/ 2147483647 w 264"/>
                  <a:gd name="T113" fmla="*/ 2147483647 h 234"/>
                  <a:gd name="T114" fmla="*/ 2147483647 w 264"/>
                  <a:gd name="T115" fmla="*/ 2147483647 h 234"/>
                  <a:gd name="T116" fmla="*/ 2147483647 w 264"/>
                  <a:gd name="T117" fmla="*/ 2147483647 h 234"/>
                  <a:gd name="T118" fmla="*/ 2147483647 w 264"/>
                  <a:gd name="T119" fmla="*/ 2147483647 h 234"/>
                  <a:gd name="T120" fmla="*/ 2147483647 w 264"/>
                  <a:gd name="T121" fmla="*/ 2147483647 h 234"/>
                  <a:gd name="T122" fmla="*/ 2147483647 w 264"/>
                  <a:gd name="T123" fmla="*/ 2147483647 h 234"/>
                  <a:gd name="T124" fmla="*/ 2147483647 w 264"/>
                  <a:gd name="T125" fmla="*/ 2147483647 h 2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4"/>
                  <a:gd name="T190" fmla="*/ 0 h 234"/>
                  <a:gd name="T191" fmla="*/ 264 w 264"/>
                  <a:gd name="T192" fmla="*/ 234 h 2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4" h="234">
                    <a:moveTo>
                      <a:pt x="246" y="78"/>
                    </a:moveTo>
                    <a:lnTo>
                      <a:pt x="228" y="78"/>
                    </a:lnTo>
                    <a:lnTo>
                      <a:pt x="228" y="60"/>
                    </a:lnTo>
                    <a:lnTo>
                      <a:pt x="246" y="42"/>
                    </a:lnTo>
                    <a:lnTo>
                      <a:pt x="246" y="30"/>
                    </a:lnTo>
                    <a:lnTo>
                      <a:pt x="234" y="30"/>
                    </a:lnTo>
                    <a:lnTo>
                      <a:pt x="222" y="36"/>
                    </a:lnTo>
                    <a:lnTo>
                      <a:pt x="216" y="36"/>
                    </a:lnTo>
                    <a:lnTo>
                      <a:pt x="216" y="30"/>
                    </a:lnTo>
                    <a:lnTo>
                      <a:pt x="204" y="30"/>
                    </a:lnTo>
                    <a:lnTo>
                      <a:pt x="192" y="12"/>
                    </a:lnTo>
                    <a:lnTo>
                      <a:pt x="138" y="12"/>
                    </a:lnTo>
                    <a:lnTo>
                      <a:pt x="132" y="6"/>
                    </a:lnTo>
                    <a:lnTo>
                      <a:pt x="120" y="6"/>
                    </a:lnTo>
                    <a:lnTo>
                      <a:pt x="108" y="12"/>
                    </a:lnTo>
                    <a:lnTo>
                      <a:pt x="90" y="6"/>
                    </a:lnTo>
                    <a:lnTo>
                      <a:pt x="66" y="6"/>
                    </a:lnTo>
                    <a:lnTo>
                      <a:pt x="42" y="12"/>
                    </a:lnTo>
                    <a:lnTo>
                      <a:pt x="30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12" y="42"/>
                    </a:lnTo>
                    <a:lnTo>
                      <a:pt x="30" y="48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42" y="66"/>
                    </a:lnTo>
                    <a:lnTo>
                      <a:pt x="42" y="84"/>
                    </a:lnTo>
                    <a:lnTo>
                      <a:pt x="60" y="90"/>
                    </a:lnTo>
                    <a:lnTo>
                      <a:pt x="72" y="120"/>
                    </a:lnTo>
                    <a:lnTo>
                      <a:pt x="84" y="132"/>
                    </a:lnTo>
                    <a:lnTo>
                      <a:pt x="96" y="138"/>
                    </a:lnTo>
                    <a:lnTo>
                      <a:pt x="114" y="150"/>
                    </a:lnTo>
                    <a:lnTo>
                      <a:pt x="126" y="156"/>
                    </a:lnTo>
                    <a:lnTo>
                      <a:pt x="132" y="168"/>
                    </a:lnTo>
                    <a:lnTo>
                      <a:pt x="132" y="174"/>
                    </a:lnTo>
                    <a:lnTo>
                      <a:pt x="126" y="180"/>
                    </a:lnTo>
                    <a:lnTo>
                      <a:pt x="138" y="180"/>
                    </a:lnTo>
                    <a:lnTo>
                      <a:pt x="156" y="198"/>
                    </a:lnTo>
                    <a:lnTo>
                      <a:pt x="162" y="210"/>
                    </a:lnTo>
                    <a:lnTo>
                      <a:pt x="174" y="216"/>
                    </a:lnTo>
                    <a:lnTo>
                      <a:pt x="192" y="234"/>
                    </a:lnTo>
                    <a:lnTo>
                      <a:pt x="210" y="204"/>
                    </a:lnTo>
                    <a:lnTo>
                      <a:pt x="198" y="198"/>
                    </a:lnTo>
                    <a:lnTo>
                      <a:pt x="192" y="198"/>
                    </a:lnTo>
                    <a:lnTo>
                      <a:pt x="186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8" y="180"/>
                    </a:lnTo>
                    <a:lnTo>
                      <a:pt x="204" y="168"/>
                    </a:lnTo>
                    <a:lnTo>
                      <a:pt x="204" y="162"/>
                    </a:lnTo>
                    <a:lnTo>
                      <a:pt x="210" y="156"/>
                    </a:lnTo>
                    <a:lnTo>
                      <a:pt x="228" y="156"/>
                    </a:lnTo>
                    <a:lnTo>
                      <a:pt x="228" y="132"/>
                    </a:lnTo>
                    <a:lnTo>
                      <a:pt x="258" y="132"/>
                    </a:lnTo>
                    <a:lnTo>
                      <a:pt x="258" y="126"/>
                    </a:lnTo>
                    <a:lnTo>
                      <a:pt x="252" y="114"/>
                    </a:lnTo>
                    <a:lnTo>
                      <a:pt x="240" y="102"/>
                    </a:lnTo>
                    <a:lnTo>
                      <a:pt x="264" y="96"/>
                    </a:lnTo>
                    <a:lnTo>
                      <a:pt x="258" y="84"/>
                    </a:lnTo>
                    <a:lnTo>
                      <a:pt x="252" y="78"/>
                    </a:lnTo>
                    <a:lnTo>
                      <a:pt x="246" y="7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4" name="Bolivia" descr="© INSCALE GmbH, 05.05.2010&#10;http://www.presentationload.com/"/>
              <p:cNvSpPr/>
              <p:nvPr/>
            </p:nvSpPr>
            <p:spPr bwMode="gray">
              <a:xfrm>
                <a:off x="5287" y="6980"/>
                <a:ext cx="662" cy="787"/>
              </a:xfrm>
              <a:custGeom>
                <a:avLst/>
                <a:gdLst>
                  <a:gd name="T0" fmla="*/ 2147483647 w 894"/>
                  <a:gd name="T1" fmla="*/ 2147483647 h 1056"/>
                  <a:gd name="T2" fmla="*/ 2147483647 w 894"/>
                  <a:gd name="T3" fmla="*/ 2147483647 h 1056"/>
                  <a:gd name="T4" fmla="*/ 2147483647 w 894"/>
                  <a:gd name="T5" fmla="*/ 2147483647 h 1056"/>
                  <a:gd name="T6" fmla="*/ 2147483647 w 894"/>
                  <a:gd name="T7" fmla="*/ 2147483647 h 1056"/>
                  <a:gd name="T8" fmla="*/ 2147483647 w 894"/>
                  <a:gd name="T9" fmla="*/ 2147483647 h 1056"/>
                  <a:gd name="T10" fmla="*/ 2147483647 w 894"/>
                  <a:gd name="T11" fmla="*/ 2147483647 h 1056"/>
                  <a:gd name="T12" fmla="*/ 2147483647 w 894"/>
                  <a:gd name="T13" fmla="*/ 2147483647 h 1056"/>
                  <a:gd name="T14" fmla="*/ 2147483647 w 894"/>
                  <a:gd name="T15" fmla="*/ 2147483647 h 1056"/>
                  <a:gd name="T16" fmla="*/ 2147483647 w 894"/>
                  <a:gd name="T17" fmla="*/ 2147483647 h 1056"/>
                  <a:gd name="T18" fmla="*/ 2147483647 w 894"/>
                  <a:gd name="T19" fmla="*/ 2147483647 h 1056"/>
                  <a:gd name="T20" fmla="*/ 2147483647 w 894"/>
                  <a:gd name="T21" fmla="*/ 2147483647 h 1056"/>
                  <a:gd name="T22" fmla="*/ 2147483647 w 894"/>
                  <a:gd name="T23" fmla="*/ 2147483647 h 1056"/>
                  <a:gd name="T24" fmla="*/ 2147483647 w 894"/>
                  <a:gd name="T25" fmla="*/ 2147483647 h 1056"/>
                  <a:gd name="T26" fmla="*/ 2147483647 w 894"/>
                  <a:gd name="T27" fmla="*/ 2147483647 h 1056"/>
                  <a:gd name="T28" fmla="*/ 2147483647 w 894"/>
                  <a:gd name="T29" fmla="*/ 2147483647 h 1056"/>
                  <a:gd name="T30" fmla="*/ 2147483647 w 894"/>
                  <a:gd name="T31" fmla="*/ 2147483647 h 1056"/>
                  <a:gd name="T32" fmla="*/ 2147483647 w 894"/>
                  <a:gd name="T33" fmla="*/ 2147483647 h 1056"/>
                  <a:gd name="T34" fmla="*/ 2147483647 w 894"/>
                  <a:gd name="T35" fmla="*/ 2147483647 h 1056"/>
                  <a:gd name="T36" fmla="*/ 2147483647 w 894"/>
                  <a:gd name="T37" fmla="*/ 2147483647 h 1056"/>
                  <a:gd name="T38" fmla="*/ 2147483647 w 894"/>
                  <a:gd name="T39" fmla="*/ 2147483647 h 1056"/>
                  <a:gd name="T40" fmla="*/ 2147483647 w 894"/>
                  <a:gd name="T41" fmla="*/ 2147483647 h 1056"/>
                  <a:gd name="T42" fmla="*/ 2147483647 w 894"/>
                  <a:gd name="T43" fmla="*/ 2147483647 h 1056"/>
                  <a:gd name="T44" fmla="*/ 2147483647 w 894"/>
                  <a:gd name="T45" fmla="*/ 2147483647 h 1056"/>
                  <a:gd name="T46" fmla="*/ 2147483647 w 894"/>
                  <a:gd name="T47" fmla="*/ 2147483647 h 1056"/>
                  <a:gd name="T48" fmla="*/ 0 w 894"/>
                  <a:gd name="T49" fmla="*/ 2147483647 h 1056"/>
                  <a:gd name="T50" fmla="*/ 2147483647 w 894"/>
                  <a:gd name="T51" fmla="*/ 2147483647 h 1056"/>
                  <a:gd name="T52" fmla="*/ 2147483647 w 894"/>
                  <a:gd name="T53" fmla="*/ 2147483647 h 1056"/>
                  <a:gd name="T54" fmla="*/ 2147483647 w 894"/>
                  <a:gd name="T55" fmla="*/ 2147483647 h 1056"/>
                  <a:gd name="T56" fmla="*/ 2147483647 w 894"/>
                  <a:gd name="T57" fmla="*/ 2147483647 h 1056"/>
                  <a:gd name="T58" fmla="*/ 2147483647 w 894"/>
                  <a:gd name="T59" fmla="*/ 2147483647 h 1056"/>
                  <a:gd name="T60" fmla="*/ 2147483647 w 894"/>
                  <a:gd name="T61" fmla="*/ 2147483647 h 1056"/>
                  <a:gd name="T62" fmla="*/ 2147483647 w 894"/>
                  <a:gd name="T63" fmla="*/ 2147483647 h 1056"/>
                  <a:gd name="T64" fmla="*/ 2147483647 w 894"/>
                  <a:gd name="T65" fmla="*/ 2147483647 h 1056"/>
                  <a:gd name="T66" fmla="*/ 2147483647 w 894"/>
                  <a:gd name="T67" fmla="*/ 2147483647 h 1056"/>
                  <a:gd name="T68" fmla="*/ 2147483647 w 894"/>
                  <a:gd name="T69" fmla="*/ 2147483647 h 1056"/>
                  <a:gd name="T70" fmla="*/ 2147483647 w 894"/>
                  <a:gd name="T71" fmla="*/ 2147483647 h 1056"/>
                  <a:gd name="T72" fmla="*/ 2147483647 w 894"/>
                  <a:gd name="T73" fmla="*/ 2147483647 h 1056"/>
                  <a:gd name="T74" fmla="*/ 2147483647 w 894"/>
                  <a:gd name="T75" fmla="*/ 2147483647 h 1056"/>
                  <a:gd name="T76" fmla="*/ 2147483647 w 894"/>
                  <a:gd name="T77" fmla="*/ 2147483647 h 1056"/>
                  <a:gd name="T78" fmla="*/ 2147483647 w 894"/>
                  <a:gd name="T79" fmla="*/ 2147483647 h 1056"/>
                  <a:gd name="T80" fmla="*/ 2147483647 w 894"/>
                  <a:gd name="T81" fmla="*/ 2147483647 h 1056"/>
                  <a:gd name="T82" fmla="*/ 2147483647 w 894"/>
                  <a:gd name="T83" fmla="*/ 2147483647 h 1056"/>
                  <a:gd name="T84" fmla="*/ 2147483647 w 894"/>
                  <a:gd name="T85" fmla="*/ 2147483647 h 1056"/>
                  <a:gd name="T86" fmla="*/ 2147483647 w 894"/>
                  <a:gd name="T87" fmla="*/ 2147483647 h 1056"/>
                  <a:gd name="T88" fmla="*/ 2147483647 w 894"/>
                  <a:gd name="T89" fmla="*/ 2147483647 h 1056"/>
                  <a:gd name="T90" fmla="*/ 2147483647 w 894"/>
                  <a:gd name="T91" fmla="*/ 2147483647 h 1056"/>
                  <a:gd name="T92" fmla="*/ 2147483647 w 894"/>
                  <a:gd name="T93" fmla="*/ 2147483647 h 1056"/>
                  <a:gd name="T94" fmla="*/ 2147483647 w 894"/>
                  <a:gd name="T95" fmla="*/ 2147483647 h 1056"/>
                  <a:gd name="T96" fmla="*/ 2147483647 w 894"/>
                  <a:gd name="T97" fmla="*/ 2147483647 h 1056"/>
                  <a:gd name="T98" fmla="*/ 2147483647 w 894"/>
                  <a:gd name="T99" fmla="*/ 2147483647 h 1056"/>
                  <a:gd name="T100" fmla="*/ 2147483647 w 894"/>
                  <a:gd name="T101" fmla="*/ 2147483647 h 105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94"/>
                  <a:gd name="T154" fmla="*/ 0 h 1056"/>
                  <a:gd name="T155" fmla="*/ 894 w 894"/>
                  <a:gd name="T156" fmla="*/ 1056 h 105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94" h="1056">
                    <a:moveTo>
                      <a:pt x="882" y="744"/>
                    </a:moveTo>
                    <a:lnTo>
                      <a:pt x="882" y="738"/>
                    </a:lnTo>
                    <a:lnTo>
                      <a:pt x="888" y="732"/>
                    </a:lnTo>
                    <a:lnTo>
                      <a:pt x="888" y="708"/>
                    </a:lnTo>
                    <a:lnTo>
                      <a:pt x="894" y="696"/>
                    </a:lnTo>
                    <a:lnTo>
                      <a:pt x="894" y="684"/>
                    </a:lnTo>
                    <a:lnTo>
                      <a:pt x="882" y="648"/>
                    </a:lnTo>
                    <a:lnTo>
                      <a:pt x="876" y="636"/>
                    </a:lnTo>
                    <a:lnTo>
                      <a:pt x="864" y="624"/>
                    </a:lnTo>
                    <a:lnTo>
                      <a:pt x="840" y="612"/>
                    </a:lnTo>
                    <a:lnTo>
                      <a:pt x="834" y="606"/>
                    </a:lnTo>
                    <a:lnTo>
                      <a:pt x="822" y="600"/>
                    </a:lnTo>
                    <a:lnTo>
                      <a:pt x="816" y="588"/>
                    </a:lnTo>
                    <a:lnTo>
                      <a:pt x="816" y="576"/>
                    </a:lnTo>
                    <a:lnTo>
                      <a:pt x="822" y="558"/>
                    </a:lnTo>
                    <a:lnTo>
                      <a:pt x="822" y="546"/>
                    </a:lnTo>
                    <a:lnTo>
                      <a:pt x="828" y="540"/>
                    </a:lnTo>
                    <a:lnTo>
                      <a:pt x="828" y="534"/>
                    </a:lnTo>
                    <a:lnTo>
                      <a:pt x="768" y="534"/>
                    </a:lnTo>
                    <a:lnTo>
                      <a:pt x="720" y="528"/>
                    </a:lnTo>
                    <a:lnTo>
                      <a:pt x="690" y="522"/>
                    </a:lnTo>
                    <a:lnTo>
                      <a:pt x="684" y="516"/>
                    </a:lnTo>
                    <a:lnTo>
                      <a:pt x="684" y="474"/>
                    </a:lnTo>
                    <a:lnTo>
                      <a:pt x="690" y="462"/>
                    </a:lnTo>
                    <a:lnTo>
                      <a:pt x="684" y="456"/>
                    </a:lnTo>
                    <a:lnTo>
                      <a:pt x="672" y="450"/>
                    </a:lnTo>
                    <a:lnTo>
                      <a:pt x="666" y="438"/>
                    </a:lnTo>
                    <a:lnTo>
                      <a:pt x="660" y="432"/>
                    </a:lnTo>
                    <a:lnTo>
                      <a:pt x="660" y="426"/>
                    </a:lnTo>
                    <a:lnTo>
                      <a:pt x="678" y="426"/>
                    </a:lnTo>
                    <a:lnTo>
                      <a:pt x="678" y="396"/>
                    </a:lnTo>
                    <a:lnTo>
                      <a:pt x="672" y="384"/>
                    </a:lnTo>
                    <a:lnTo>
                      <a:pt x="666" y="378"/>
                    </a:lnTo>
                    <a:lnTo>
                      <a:pt x="660" y="366"/>
                    </a:lnTo>
                    <a:lnTo>
                      <a:pt x="660" y="336"/>
                    </a:lnTo>
                    <a:lnTo>
                      <a:pt x="654" y="330"/>
                    </a:lnTo>
                    <a:lnTo>
                      <a:pt x="648" y="318"/>
                    </a:lnTo>
                    <a:lnTo>
                      <a:pt x="624" y="306"/>
                    </a:lnTo>
                    <a:lnTo>
                      <a:pt x="564" y="306"/>
                    </a:lnTo>
                    <a:lnTo>
                      <a:pt x="558" y="300"/>
                    </a:lnTo>
                    <a:lnTo>
                      <a:pt x="546" y="294"/>
                    </a:lnTo>
                    <a:lnTo>
                      <a:pt x="534" y="282"/>
                    </a:lnTo>
                    <a:lnTo>
                      <a:pt x="534" y="276"/>
                    </a:lnTo>
                    <a:lnTo>
                      <a:pt x="510" y="276"/>
                    </a:lnTo>
                    <a:lnTo>
                      <a:pt x="498" y="270"/>
                    </a:lnTo>
                    <a:lnTo>
                      <a:pt x="486" y="258"/>
                    </a:lnTo>
                    <a:lnTo>
                      <a:pt x="474" y="252"/>
                    </a:lnTo>
                    <a:lnTo>
                      <a:pt x="468" y="240"/>
                    </a:lnTo>
                    <a:lnTo>
                      <a:pt x="468" y="234"/>
                    </a:lnTo>
                    <a:lnTo>
                      <a:pt x="456" y="234"/>
                    </a:lnTo>
                    <a:lnTo>
                      <a:pt x="450" y="240"/>
                    </a:lnTo>
                    <a:lnTo>
                      <a:pt x="438" y="240"/>
                    </a:lnTo>
                    <a:lnTo>
                      <a:pt x="426" y="234"/>
                    </a:lnTo>
                    <a:lnTo>
                      <a:pt x="420" y="222"/>
                    </a:lnTo>
                    <a:lnTo>
                      <a:pt x="414" y="228"/>
                    </a:lnTo>
                    <a:lnTo>
                      <a:pt x="384" y="228"/>
                    </a:lnTo>
                    <a:lnTo>
                      <a:pt x="372" y="222"/>
                    </a:lnTo>
                    <a:lnTo>
                      <a:pt x="366" y="216"/>
                    </a:lnTo>
                    <a:lnTo>
                      <a:pt x="366" y="210"/>
                    </a:lnTo>
                    <a:lnTo>
                      <a:pt x="360" y="198"/>
                    </a:lnTo>
                    <a:lnTo>
                      <a:pt x="360" y="192"/>
                    </a:lnTo>
                    <a:lnTo>
                      <a:pt x="354" y="186"/>
                    </a:lnTo>
                    <a:lnTo>
                      <a:pt x="330" y="186"/>
                    </a:lnTo>
                    <a:lnTo>
                      <a:pt x="324" y="156"/>
                    </a:lnTo>
                    <a:lnTo>
                      <a:pt x="318" y="150"/>
                    </a:lnTo>
                    <a:lnTo>
                      <a:pt x="306" y="144"/>
                    </a:lnTo>
                    <a:lnTo>
                      <a:pt x="294" y="132"/>
                    </a:lnTo>
                    <a:lnTo>
                      <a:pt x="294" y="120"/>
                    </a:lnTo>
                    <a:lnTo>
                      <a:pt x="300" y="114"/>
                    </a:lnTo>
                    <a:lnTo>
                      <a:pt x="300" y="96"/>
                    </a:lnTo>
                    <a:lnTo>
                      <a:pt x="294" y="84"/>
                    </a:lnTo>
                    <a:lnTo>
                      <a:pt x="288" y="78"/>
                    </a:lnTo>
                    <a:lnTo>
                      <a:pt x="288" y="48"/>
                    </a:lnTo>
                    <a:lnTo>
                      <a:pt x="294" y="42"/>
                    </a:lnTo>
                    <a:lnTo>
                      <a:pt x="294" y="36"/>
                    </a:lnTo>
                    <a:lnTo>
                      <a:pt x="300" y="30"/>
                    </a:lnTo>
                    <a:lnTo>
                      <a:pt x="300" y="0"/>
                    </a:lnTo>
                    <a:lnTo>
                      <a:pt x="288" y="0"/>
                    </a:lnTo>
                    <a:lnTo>
                      <a:pt x="276" y="6"/>
                    </a:lnTo>
                    <a:lnTo>
                      <a:pt x="276" y="12"/>
                    </a:lnTo>
                    <a:lnTo>
                      <a:pt x="270" y="12"/>
                    </a:lnTo>
                    <a:lnTo>
                      <a:pt x="258" y="0"/>
                    </a:lnTo>
                    <a:lnTo>
                      <a:pt x="246" y="12"/>
                    </a:lnTo>
                    <a:lnTo>
                      <a:pt x="210" y="12"/>
                    </a:lnTo>
                    <a:lnTo>
                      <a:pt x="198" y="18"/>
                    </a:lnTo>
                    <a:lnTo>
                      <a:pt x="192" y="24"/>
                    </a:lnTo>
                    <a:lnTo>
                      <a:pt x="186" y="36"/>
                    </a:lnTo>
                    <a:lnTo>
                      <a:pt x="180" y="42"/>
                    </a:lnTo>
                    <a:lnTo>
                      <a:pt x="180" y="48"/>
                    </a:lnTo>
                    <a:lnTo>
                      <a:pt x="144" y="48"/>
                    </a:lnTo>
                    <a:lnTo>
                      <a:pt x="138" y="78"/>
                    </a:lnTo>
                    <a:lnTo>
                      <a:pt x="102" y="78"/>
                    </a:lnTo>
                    <a:lnTo>
                      <a:pt x="90" y="96"/>
                    </a:lnTo>
                    <a:lnTo>
                      <a:pt x="84" y="102"/>
                    </a:lnTo>
                    <a:lnTo>
                      <a:pt x="60" y="114"/>
                    </a:lnTo>
                    <a:lnTo>
                      <a:pt x="42" y="114"/>
                    </a:lnTo>
                    <a:lnTo>
                      <a:pt x="42" y="108"/>
                    </a:lnTo>
                    <a:lnTo>
                      <a:pt x="36" y="102"/>
                    </a:lnTo>
                    <a:lnTo>
                      <a:pt x="12" y="102"/>
                    </a:lnTo>
                    <a:lnTo>
                      <a:pt x="0" y="96"/>
                    </a:lnTo>
                    <a:lnTo>
                      <a:pt x="0" y="114"/>
                    </a:lnTo>
                    <a:lnTo>
                      <a:pt x="6" y="132"/>
                    </a:lnTo>
                    <a:lnTo>
                      <a:pt x="18" y="144"/>
                    </a:lnTo>
                    <a:lnTo>
                      <a:pt x="30" y="162"/>
                    </a:lnTo>
                    <a:lnTo>
                      <a:pt x="42" y="174"/>
                    </a:lnTo>
                    <a:lnTo>
                      <a:pt x="54" y="192"/>
                    </a:lnTo>
                    <a:lnTo>
                      <a:pt x="66" y="216"/>
                    </a:lnTo>
                    <a:lnTo>
                      <a:pt x="66" y="228"/>
                    </a:lnTo>
                    <a:lnTo>
                      <a:pt x="60" y="234"/>
                    </a:lnTo>
                    <a:lnTo>
                      <a:pt x="54" y="246"/>
                    </a:lnTo>
                    <a:lnTo>
                      <a:pt x="48" y="252"/>
                    </a:lnTo>
                    <a:lnTo>
                      <a:pt x="60" y="300"/>
                    </a:lnTo>
                    <a:lnTo>
                      <a:pt x="42" y="330"/>
                    </a:lnTo>
                    <a:lnTo>
                      <a:pt x="48" y="330"/>
                    </a:lnTo>
                    <a:lnTo>
                      <a:pt x="60" y="342"/>
                    </a:lnTo>
                    <a:lnTo>
                      <a:pt x="66" y="354"/>
                    </a:lnTo>
                    <a:lnTo>
                      <a:pt x="66" y="360"/>
                    </a:lnTo>
                    <a:lnTo>
                      <a:pt x="60" y="372"/>
                    </a:lnTo>
                    <a:lnTo>
                      <a:pt x="48" y="384"/>
                    </a:lnTo>
                    <a:lnTo>
                      <a:pt x="36" y="408"/>
                    </a:lnTo>
                    <a:lnTo>
                      <a:pt x="42" y="426"/>
                    </a:lnTo>
                    <a:lnTo>
                      <a:pt x="48" y="438"/>
                    </a:lnTo>
                    <a:lnTo>
                      <a:pt x="54" y="444"/>
                    </a:lnTo>
                    <a:lnTo>
                      <a:pt x="54" y="450"/>
                    </a:lnTo>
                    <a:lnTo>
                      <a:pt x="42" y="468"/>
                    </a:lnTo>
                    <a:lnTo>
                      <a:pt x="54" y="480"/>
                    </a:lnTo>
                    <a:lnTo>
                      <a:pt x="78" y="498"/>
                    </a:lnTo>
                    <a:lnTo>
                      <a:pt x="78" y="516"/>
                    </a:lnTo>
                    <a:lnTo>
                      <a:pt x="102" y="528"/>
                    </a:lnTo>
                    <a:lnTo>
                      <a:pt x="90" y="558"/>
                    </a:lnTo>
                    <a:lnTo>
                      <a:pt x="78" y="546"/>
                    </a:lnTo>
                    <a:lnTo>
                      <a:pt x="78" y="558"/>
                    </a:lnTo>
                    <a:lnTo>
                      <a:pt x="66" y="582"/>
                    </a:lnTo>
                    <a:lnTo>
                      <a:pt x="54" y="588"/>
                    </a:lnTo>
                    <a:lnTo>
                      <a:pt x="36" y="606"/>
                    </a:lnTo>
                    <a:lnTo>
                      <a:pt x="48" y="630"/>
                    </a:lnTo>
                    <a:lnTo>
                      <a:pt x="42" y="636"/>
                    </a:lnTo>
                    <a:lnTo>
                      <a:pt x="60" y="666"/>
                    </a:lnTo>
                    <a:lnTo>
                      <a:pt x="84" y="666"/>
                    </a:lnTo>
                    <a:lnTo>
                      <a:pt x="96" y="744"/>
                    </a:lnTo>
                    <a:lnTo>
                      <a:pt x="108" y="750"/>
                    </a:lnTo>
                    <a:lnTo>
                      <a:pt x="114" y="750"/>
                    </a:lnTo>
                    <a:lnTo>
                      <a:pt x="138" y="762"/>
                    </a:lnTo>
                    <a:lnTo>
                      <a:pt x="144" y="774"/>
                    </a:lnTo>
                    <a:lnTo>
                      <a:pt x="144" y="780"/>
                    </a:lnTo>
                    <a:lnTo>
                      <a:pt x="138" y="792"/>
                    </a:lnTo>
                    <a:lnTo>
                      <a:pt x="126" y="804"/>
                    </a:lnTo>
                    <a:lnTo>
                      <a:pt x="144" y="822"/>
                    </a:lnTo>
                    <a:lnTo>
                      <a:pt x="138" y="828"/>
                    </a:lnTo>
                    <a:lnTo>
                      <a:pt x="132" y="840"/>
                    </a:lnTo>
                    <a:lnTo>
                      <a:pt x="126" y="846"/>
                    </a:lnTo>
                    <a:lnTo>
                      <a:pt x="126" y="858"/>
                    </a:lnTo>
                    <a:lnTo>
                      <a:pt x="132" y="870"/>
                    </a:lnTo>
                    <a:lnTo>
                      <a:pt x="138" y="876"/>
                    </a:lnTo>
                    <a:lnTo>
                      <a:pt x="138" y="900"/>
                    </a:lnTo>
                    <a:lnTo>
                      <a:pt x="144" y="900"/>
                    </a:lnTo>
                    <a:lnTo>
                      <a:pt x="150" y="906"/>
                    </a:lnTo>
                    <a:lnTo>
                      <a:pt x="162" y="912"/>
                    </a:lnTo>
                    <a:lnTo>
                      <a:pt x="168" y="918"/>
                    </a:lnTo>
                    <a:lnTo>
                      <a:pt x="180" y="924"/>
                    </a:lnTo>
                    <a:lnTo>
                      <a:pt x="186" y="930"/>
                    </a:lnTo>
                    <a:lnTo>
                      <a:pt x="186" y="996"/>
                    </a:lnTo>
                    <a:lnTo>
                      <a:pt x="210" y="1020"/>
                    </a:lnTo>
                    <a:lnTo>
                      <a:pt x="210" y="1044"/>
                    </a:lnTo>
                    <a:lnTo>
                      <a:pt x="216" y="1056"/>
                    </a:lnTo>
                    <a:lnTo>
                      <a:pt x="270" y="1056"/>
                    </a:lnTo>
                    <a:lnTo>
                      <a:pt x="270" y="1026"/>
                    </a:lnTo>
                    <a:lnTo>
                      <a:pt x="282" y="1026"/>
                    </a:lnTo>
                    <a:lnTo>
                      <a:pt x="282" y="1008"/>
                    </a:lnTo>
                    <a:lnTo>
                      <a:pt x="306" y="1002"/>
                    </a:lnTo>
                    <a:lnTo>
                      <a:pt x="318" y="978"/>
                    </a:lnTo>
                    <a:lnTo>
                      <a:pt x="324" y="984"/>
                    </a:lnTo>
                    <a:lnTo>
                      <a:pt x="348" y="996"/>
                    </a:lnTo>
                    <a:lnTo>
                      <a:pt x="360" y="996"/>
                    </a:lnTo>
                    <a:lnTo>
                      <a:pt x="378" y="1002"/>
                    </a:lnTo>
                    <a:lnTo>
                      <a:pt x="432" y="1002"/>
                    </a:lnTo>
                    <a:lnTo>
                      <a:pt x="462" y="1050"/>
                    </a:lnTo>
                    <a:lnTo>
                      <a:pt x="474" y="996"/>
                    </a:lnTo>
                    <a:lnTo>
                      <a:pt x="546" y="990"/>
                    </a:lnTo>
                    <a:lnTo>
                      <a:pt x="582" y="1014"/>
                    </a:lnTo>
                    <a:lnTo>
                      <a:pt x="582" y="996"/>
                    </a:lnTo>
                    <a:lnTo>
                      <a:pt x="594" y="924"/>
                    </a:lnTo>
                    <a:lnTo>
                      <a:pt x="594" y="900"/>
                    </a:lnTo>
                    <a:lnTo>
                      <a:pt x="588" y="894"/>
                    </a:lnTo>
                    <a:lnTo>
                      <a:pt x="588" y="888"/>
                    </a:lnTo>
                    <a:lnTo>
                      <a:pt x="576" y="864"/>
                    </a:lnTo>
                    <a:lnTo>
                      <a:pt x="576" y="852"/>
                    </a:lnTo>
                    <a:lnTo>
                      <a:pt x="582" y="846"/>
                    </a:lnTo>
                    <a:lnTo>
                      <a:pt x="594" y="840"/>
                    </a:lnTo>
                    <a:lnTo>
                      <a:pt x="606" y="828"/>
                    </a:lnTo>
                    <a:lnTo>
                      <a:pt x="612" y="798"/>
                    </a:lnTo>
                    <a:lnTo>
                      <a:pt x="714" y="780"/>
                    </a:lnTo>
                    <a:lnTo>
                      <a:pt x="792" y="768"/>
                    </a:lnTo>
                    <a:lnTo>
                      <a:pt x="846" y="810"/>
                    </a:lnTo>
                    <a:lnTo>
                      <a:pt x="864" y="846"/>
                    </a:lnTo>
                    <a:lnTo>
                      <a:pt x="864" y="840"/>
                    </a:lnTo>
                    <a:lnTo>
                      <a:pt x="870" y="834"/>
                    </a:lnTo>
                    <a:lnTo>
                      <a:pt x="882" y="828"/>
                    </a:lnTo>
                    <a:lnTo>
                      <a:pt x="888" y="822"/>
                    </a:lnTo>
                    <a:lnTo>
                      <a:pt x="876" y="816"/>
                    </a:lnTo>
                    <a:lnTo>
                      <a:pt x="870" y="810"/>
                    </a:lnTo>
                    <a:lnTo>
                      <a:pt x="870" y="786"/>
                    </a:lnTo>
                    <a:lnTo>
                      <a:pt x="876" y="774"/>
                    </a:lnTo>
                    <a:lnTo>
                      <a:pt x="882" y="768"/>
                    </a:lnTo>
                    <a:lnTo>
                      <a:pt x="888" y="756"/>
                    </a:lnTo>
                    <a:lnTo>
                      <a:pt x="882" y="744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Bhutan" descr="© INSCALE GmbH, 05.05.2010&#10;http://www.presentationload.com/"/>
              <p:cNvSpPr/>
              <p:nvPr/>
            </p:nvSpPr>
            <p:spPr bwMode="gray">
              <a:xfrm>
                <a:off x="13503" y="4703"/>
                <a:ext cx="174" cy="99"/>
              </a:xfrm>
              <a:custGeom>
                <a:avLst/>
                <a:gdLst>
                  <a:gd name="T0" fmla="*/ 2147483647 w 234"/>
                  <a:gd name="T1" fmla="*/ 2147483647 h 132"/>
                  <a:gd name="T2" fmla="*/ 2147483647 w 234"/>
                  <a:gd name="T3" fmla="*/ 2147483647 h 132"/>
                  <a:gd name="T4" fmla="*/ 2147483647 w 234"/>
                  <a:gd name="T5" fmla="*/ 2147483647 h 132"/>
                  <a:gd name="T6" fmla="*/ 2147483647 w 234"/>
                  <a:gd name="T7" fmla="*/ 2147483647 h 132"/>
                  <a:gd name="T8" fmla="*/ 2147483647 w 234"/>
                  <a:gd name="T9" fmla="*/ 2147483647 h 132"/>
                  <a:gd name="T10" fmla="*/ 2147483647 w 234"/>
                  <a:gd name="T11" fmla="*/ 2147483647 h 132"/>
                  <a:gd name="T12" fmla="*/ 2147483647 w 234"/>
                  <a:gd name="T13" fmla="*/ 2147483647 h 132"/>
                  <a:gd name="T14" fmla="*/ 2147483647 w 234"/>
                  <a:gd name="T15" fmla="*/ 2147483647 h 132"/>
                  <a:gd name="T16" fmla="*/ 2147483647 w 234"/>
                  <a:gd name="T17" fmla="*/ 2147483647 h 132"/>
                  <a:gd name="T18" fmla="*/ 2147483647 w 234"/>
                  <a:gd name="T19" fmla="*/ 2147483647 h 132"/>
                  <a:gd name="T20" fmla="*/ 2147483647 w 234"/>
                  <a:gd name="T21" fmla="*/ 2147483647 h 132"/>
                  <a:gd name="T22" fmla="*/ 2147483647 w 234"/>
                  <a:gd name="T23" fmla="*/ 2147483647 h 132"/>
                  <a:gd name="T24" fmla="*/ 2147483647 w 234"/>
                  <a:gd name="T25" fmla="*/ 2147483647 h 132"/>
                  <a:gd name="T26" fmla="*/ 2147483647 w 234"/>
                  <a:gd name="T27" fmla="*/ 2147483647 h 132"/>
                  <a:gd name="T28" fmla="*/ 2147483647 w 234"/>
                  <a:gd name="T29" fmla="*/ 2147483647 h 132"/>
                  <a:gd name="T30" fmla="*/ 2147483647 w 234"/>
                  <a:gd name="T31" fmla="*/ 2147483647 h 132"/>
                  <a:gd name="T32" fmla="*/ 2147483647 w 234"/>
                  <a:gd name="T33" fmla="*/ 2147483647 h 132"/>
                  <a:gd name="T34" fmla="*/ 2147483647 w 234"/>
                  <a:gd name="T35" fmla="*/ 2147483647 h 132"/>
                  <a:gd name="T36" fmla="*/ 2147483647 w 234"/>
                  <a:gd name="T37" fmla="*/ 2147483647 h 132"/>
                  <a:gd name="T38" fmla="*/ 2147483647 w 234"/>
                  <a:gd name="T39" fmla="*/ 2147483647 h 132"/>
                  <a:gd name="T40" fmla="*/ 2147483647 w 234"/>
                  <a:gd name="T41" fmla="*/ 2147483647 h 132"/>
                  <a:gd name="T42" fmla="*/ 2147483647 w 234"/>
                  <a:gd name="T43" fmla="*/ 2147483647 h 132"/>
                  <a:gd name="T44" fmla="*/ 2147483647 w 234"/>
                  <a:gd name="T45" fmla="*/ 2147483647 h 132"/>
                  <a:gd name="T46" fmla="*/ 2147483647 w 234"/>
                  <a:gd name="T47" fmla="*/ 2147483647 h 132"/>
                  <a:gd name="T48" fmla="*/ 2147483647 w 234"/>
                  <a:gd name="T49" fmla="*/ 2147483647 h 132"/>
                  <a:gd name="T50" fmla="*/ 2147483647 w 234"/>
                  <a:gd name="T51" fmla="*/ 2147483647 h 132"/>
                  <a:gd name="T52" fmla="*/ 2147483647 w 234"/>
                  <a:gd name="T53" fmla="*/ 2147483647 h 132"/>
                  <a:gd name="T54" fmla="*/ 2147483647 w 234"/>
                  <a:gd name="T55" fmla="*/ 2147483647 h 132"/>
                  <a:gd name="T56" fmla="*/ 2147483647 w 234"/>
                  <a:gd name="T57" fmla="*/ 2147483647 h 132"/>
                  <a:gd name="T58" fmla="*/ 2147483647 w 234"/>
                  <a:gd name="T59" fmla="*/ 0 h 132"/>
                  <a:gd name="T60" fmla="*/ 2147483647 w 234"/>
                  <a:gd name="T61" fmla="*/ 0 h 132"/>
                  <a:gd name="T62" fmla="*/ 2147483647 w 234"/>
                  <a:gd name="T63" fmla="*/ 2147483647 h 132"/>
                  <a:gd name="T64" fmla="*/ 2147483647 w 234"/>
                  <a:gd name="T65" fmla="*/ 2147483647 h 132"/>
                  <a:gd name="T66" fmla="*/ 2147483647 w 234"/>
                  <a:gd name="T67" fmla="*/ 2147483647 h 132"/>
                  <a:gd name="T68" fmla="*/ 2147483647 w 234"/>
                  <a:gd name="T69" fmla="*/ 2147483647 h 132"/>
                  <a:gd name="T70" fmla="*/ 2147483647 w 234"/>
                  <a:gd name="T71" fmla="*/ 2147483647 h 132"/>
                  <a:gd name="T72" fmla="*/ 2147483647 w 234"/>
                  <a:gd name="T73" fmla="*/ 2147483647 h 132"/>
                  <a:gd name="T74" fmla="*/ 2147483647 w 234"/>
                  <a:gd name="T75" fmla="*/ 2147483647 h 132"/>
                  <a:gd name="T76" fmla="*/ 0 w 234"/>
                  <a:gd name="T77" fmla="*/ 2147483647 h 132"/>
                  <a:gd name="T78" fmla="*/ 0 w 234"/>
                  <a:gd name="T79" fmla="*/ 2147483647 h 132"/>
                  <a:gd name="T80" fmla="*/ 2147483647 w 234"/>
                  <a:gd name="T81" fmla="*/ 2147483647 h 132"/>
                  <a:gd name="T82" fmla="*/ 2147483647 w 234"/>
                  <a:gd name="T83" fmla="*/ 2147483647 h 132"/>
                  <a:gd name="T84" fmla="*/ 2147483647 w 234"/>
                  <a:gd name="T85" fmla="*/ 2147483647 h 132"/>
                  <a:gd name="T86" fmla="*/ 2147483647 w 234"/>
                  <a:gd name="T87" fmla="*/ 2147483647 h 132"/>
                  <a:gd name="T88" fmla="*/ 2147483647 w 234"/>
                  <a:gd name="T89" fmla="*/ 2147483647 h 132"/>
                  <a:gd name="T90" fmla="*/ 2147483647 w 234"/>
                  <a:gd name="T91" fmla="*/ 2147483647 h 132"/>
                  <a:gd name="T92" fmla="*/ 2147483647 w 234"/>
                  <a:gd name="T93" fmla="*/ 2147483647 h 13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34"/>
                  <a:gd name="T142" fmla="*/ 0 h 132"/>
                  <a:gd name="T143" fmla="*/ 234 w 234"/>
                  <a:gd name="T144" fmla="*/ 132 h 13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34" h="132">
                    <a:moveTo>
                      <a:pt x="78" y="132"/>
                    </a:moveTo>
                    <a:lnTo>
                      <a:pt x="90" y="132"/>
                    </a:lnTo>
                    <a:lnTo>
                      <a:pt x="102" y="126"/>
                    </a:lnTo>
                    <a:lnTo>
                      <a:pt x="108" y="120"/>
                    </a:lnTo>
                    <a:lnTo>
                      <a:pt x="126" y="120"/>
                    </a:lnTo>
                    <a:lnTo>
                      <a:pt x="138" y="126"/>
                    </a:lnTo>
                    <a:lnTo>
                      <a:pt x="168" y="126"/>
                    </a:lnTo>
                    <a:lnTo>
                      <a:pt x="180" y="120"/>
                    </a:lnTo>
                    <a:lnTo>
                      <a:pt x="192" y="120"/>
                    </a:lnTo>
                    <a:lnTo>
                      <a:pt x="198" y="126"/>
                    </a:lnTo>
                    <a:lnTo>
                      <a:pt x="210" y="126"/>
                    </a:lnTo>
                    <a:lnTo>
                      <a:pt x="234" y="114"/>
                    </a:lnTo>
                    <a:lnTo>
                      <a:pt x="234" y="108"/>
                    </a:lnTo>
                    <a:lnTo>
                      <a:pt x="222" y="96"/>
                    </a:lnTo>
                    <a:lnTo>
                      <a:pt x="222" y="72"/>
                    </a:lnTo>
                    <a:lnTo>
                      <a:pt x="198" y="72"/>
                    </a:lnTo>
                    <a:lnTo>
                      <a:pt x="192" y="66"/>
                    </a:lnTo>
                    <a:lnTo>
                      <a:pt x="192" y="42"/>
                    </a:lnTo>
                    <a:lnTo>
                      <a:pt x="186" y="30"/>
                    </a:lnTo>
                    <a:lnTo>
                      <a:pt x="174" y="18"/>
                    </a:lnTo>
                    <a:lnTo>
                      <a:pt x="162" y="12"/>
                    </a:lnTo>
                    <a:lnTo>
                      <a:pt x="150" y="12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4"/>
                    </a:lnTo>
                    <a:lnTo>
                      <a:pt x="108" y="30"/>
                    </a:lnTo>
                    <a:lnTo>
                      <a:pt x="102" y="30"/>
                    </a:lnTo>
                    <a:lnTo>
                      <a:pt x="102" y="6"/>
                    </a:lnTo>
                    <a:lnTo>
                      <a:pt x="78" y="6"/>
                    </a:lnTo>
                    <a:lnTo>
                      <a:pt x="66" y="0"/>
                    </a:lnTo>
                    <a:lnTo>
                      <a:pt x="54" y="0"/>
                    </a:lnTo>
                    <a:lnTo>
                      <a:pt x="48" y="12"/>
                    </a:lnTo>
                    <a:lnTo>
                      <a:pt x="36" y="24"/>
                    </a:lnTo>
                    <a:lnTo>
                      <a:pt x="30" y="36"/>
                    </a:lnTo>
                    <a:lnTo>
                      <a:pt x="18" y="54"/>
                    </a:lnTo>
                    <a:lnTo>
                      <a:pt x="12" y="66"/>
                    </a:lnTo>
                    <a:lnTo>
                      <a:pt x="6" y="72"/>
                    </a:lnTo>
                    <a:lnTo>
                      <a:pt x="6" y="78"/>
                    </a:lnTo>
                    <a:lnTo>
                      <a:pt x="0" y="78"/>
                    </a:lnTo>
                    <a:lnTo>
                      <a:pt x="0" y="90"/>
                    </a:lnTo>
                    <a:lnTo>
                      <a:pt x="18" y="108"/>
                    </a:lnTo>
                    <a:lnTo>
                      <a:pt x="42" y="120"/>
                    </a:lnTo>
                    <a:lnTo>
                      <a:pt x="54" y="120"/>
                    </a:lnTo>
                    <a:lnTo>
                      <a:pt x="54" y="114"/>
                    </a:lnTo>
                    <a:lnTo>
                      <a:pt x="54" y="120"/>
                    </a:lnTo>
                    <a:lnTo>
                      <a:pt x="66" y="132"/>
                    </a:lnTo>
                    <a:lnTo>
                      <a:pt x="78" y="13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6" name="Benin" descr="© INSCALE GmbH, 05.05.2010&#10;http://www.presentationload.com/"/>
              <p:cNvSpPr/>
              <p:nvPr/>
            </p:nvSpPr>
            <p:spPr bwMode="gray">
              <a:xfrm>
                <a:off x="8984" y="5658"/>
                <a:ext cx="166" cy="369"/>
              </a:xfrm>
              <a:custGeom>
                <a:avLst/>
                <a:gdLst>
                  <a:gd name="T0" fmla="*/ 2147483647 w 222"/>
                  <a:gd name="T1" fmla="*/ 2147483647 h 498"/>
                  <a:gd name="T2" fmla="*/ 2147483647 w 222"/>
                  <a:gd name="T3" fmla="*/ 2147483647 h 498"/>
                  <a:gd name="T4" fmla="*/ 2147483647 w 222"/>
                  <a:gd name="T5" fmla="*/ 2147483647 h 498"/>
                  <a:gd name="T6" fmla="*/ 2147483647 w 222"/>
                  <a:gd name="T7" fmla="*/ 2147483647 h 498"/>
                  <a:gd name="T8" fmla="*/ 2147483647 w 222"/>
                  <a:gd name="T9" fmla="*/ 2147483647 h 498"/>
                  <a:gd name="T10" fmla="*/ 2147483647 w 222"/>
                  <a:gd name="T11" fmla="*/ 2147483647 h 498"/>
                  <a:gd name="T12" fmla="*/ 2147483647 w 222"/>
                  <a:gd name="T13" fmla="*/ 2147483647 h 498"/>
                  <a:gd name="T14" fmla="*/ 2147483647 w 222"/>
                  <a:gd name="T15" fmla="*/ 2147483647 h 498"/>
                  <a:gd name="T16" fmla="*/ 2147483647 w 222"/>
                  <a:gd name="T17" fmla="*/ 2147483647 h 498"/>
                  <a:gd name="T18" fmla="*/ 2147483647 w 222"/>
                  <a:gd name="T19" fmla="*/ 2147483647 h 498"/>
                  <a:gd name="T20" fmla="*/ 2147483647 w 222"/>
                  <a:gd name="T21" fmla="*/ 2147483647 h 498"/>
                  <a:gd name="T22" fmla="*/ 2147483647 w 222"/>
                  <a:gd name="T23" fmla="*/ 2147483647 h 498"/>
                  <a:gd name="T24" fmla="*/ 2147483647 w 222"/>
                  <a:gd name="T25" fmla="*/ 2147483647 h 498"/>
                  <a:gd name="T26" fmla="*/ 2147483647 w 222"/>
                  <a:gd name="T27" fmla="*/ 2147483647 h 498"/>
                  <a:gd name="T28" fmla="*/ 2147483647 w 222"/>
                  <a:gd name="T29" fmla="*/ 2147483647 h 498"/>
                  <a:gd name="T30" fmla="*/ 2147483647 w 222"/>
                  <a:gd name="T31" fmla="*/ 2147483647 h 498"/>
                  <a:gd name="T32" fmla="*/ 2147483647 w 222"/>
                  <a:gd name="T33" fmla="*/ 2147483647 h 498"/>
                  <a:gd name="T34" fmla="*/ 2147483647 w 222"/>
                  <a:gd name="T35" fmla="*/ 2147483647 h 498"/>
                  <a:gd name="T36" fmla="*/ 2147483647 w 222"/>
                  <a:gd name="T37" fmla="*/ 2147483647 h 498"/>
                  <a:gd name="T38" fmla="*/ 2147483647 w 222"/>
                  <a:gd name="T39" fmla="*/ 2147483647 h 498"/>
                  <a:gd name="T40" fmla="*/ 2147483647 w 222"/>
                  <a:gd name="T41" fmla="*/ 2147483647 h 498"/>
                  <a:gd name="T42" fmla="*/ 2147483647 w 222"/>
                  <a:gd name="T43" fmla="*/ 2147483647 h 498"/>
                  <a:gd name="T44" fmla="*/ 2147483647 w 222"/>
                  <a:gd name="T45" fmla="*/ 2147483647 h 498"/>
                  <a:gd name="T46" fmla="*/ 0 w 222"/>
                  <a:gd name="T47" fmla="*/ 2147483647 h 498"/>
                  <a:gd name="T48" fmla="*/ 2147483647 w 222"/>
                  <a:gd name="T49" fmla="*/ 2147483647 h 498"/>
                  <a:gd name="T50" fmla="*/ 2147483647 w 222"/>
                  <a:gd name="T51" fmla="*/ 2147483647 h 498"/>
                  <a:gd name="T52" fmla="*/ 2147483647 w 222"/>
                  <a:gd name="T53" fmla="*/ 2147483647 h 498"/>
                  <a:gd name="T54" fmla="*/ 2147483647 w 222"/>
                  <a:gd name="T55" fmla="*/ 2147483647 h 498"/>
                  <a:gd name="T56" fmla="*/ 2147483647 w 222"/>
                  <a:gd name="T57" fmla="*/ 2147483647 h 498"/>
                  <a:gd name="T58" fmla="*/ 2147483647 w 222"/>
                  <a:gd name="T59" fmla="*/ 2147483647 h 498"/>
                  <a:gd name="T60" fmla="*/ 2147483647 w 222"/>
                  <a:gd name="T61" fmla="*/ 2147483647 h 498"/>
                  <a:gd name="T62" fmla="*/ 2147483647 w 222"/>
                  <a:gd name="T63" fmla="*/ 2147483647 h 498"/>
                  <a:gd name="T64" fmla="*/ 2147483647 w 222"/>
                  <a:gd name="T65" fmla="*/ 2147483647 h 498"/>
                  <a:gd name="T66" fmla="*/ 2147483647 w 222"/>
                  <a:gd name="T67" fmla="*/ 2147483647 h 498"/>
                  <a:gd name="T68" fmla="*/ 2147483647 w 222"/>
                  <a:gd name="T69" fmla="*/ 2147483647 h 49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22"/>
                  <a:gd name="T106" fmla="*/ 0 h 498"/>
                  <a:gd name="T107" fmla="*/ 222 w 222"/>
                  <a:gd name="T108" fmla="*/ 498 h 49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22" h="498">
                    <a:moveTo>
                      <a:pt x="138" y="372"/>
                    </a:moveTo>
                    <a:lnTo>
                      <a:pt x="144" y="342"/>
                    </a:lnTo>
                    <a:lnTo>
                      <a:pt x="138" y="306"/>
                    </a:lnTo>
                    <a:lnTo>
                      <a:pt x="144" y="276"/>
                    </a:lnTo>
                    <a:lnTo>
                      <a:pt x="162" y="276"/>
                    </a:lnTo>
                    <a:lnTo>
                      <a:pt x="174" y="252"/>
                    </a:lnTo>
                    <a:lnTo>
                      <a:pt x="174" y="222"/>
                    </a:lnTo>
                    <a:lnTo>
                      <a:pt x="180" y="216"/>
                    </a:lnTo>
                    <a:lnTo>
                      <a:pt x="186" y="204"/>
                    </a:lnTo>
                    <a:lnTo>
                      <a:pt x="198" y="198"/>
                    </a:lnTo>
                    <a:lnTo>
                      <a:pt x="198" y="156"/>
                    </a:lnTo>
                    <a:lnTo>
                      <a:pt x="210" y="150"/>
                    </a:lnTo>
                    <a:lnTo>
                      <a:pt x="216" y="150"/>
                    </a:lnTo>
                    <a:lnTo>
                      <a:pt x="222" y="144"/>
                    </a:lnTo>
                    <a:lnTo>
                      <a:pt x="222" y="132"/>
                    </a:lnTo>
                    <a:lnTo>
                      <a:pt x="216" y="126"/>
                    </a:lnTo>
                    <a:lnTo>
                      <a:pt x="216" y="114"/>
                    </a:lnTo>
                    <a:lnTo>
                      <a:pt x="210" y="102"/>
                    </a:lnTo>
                    <a:lnTo>
                      <a:pt x="204" y="96"/>
                    </a:lnTo>
                    <a:lnTo>
                      <a:pt x="192" y="72"/>
                    </a:lnTo>
                    <a:lnTo>
                      <a:pt x="198" y="66"/>
                    </a:lnTo>
                    <a:lnTo>
                      <a:pt x="198" y="60"/>
                    </a:lnTo>
                    <a:lnTo>
                      <a:pt x="204" y="48"/>
                    </a:lnTo>
                    <a:lnTo>
                      <a:pt x="198" y="42"/>
                    </a:lnTo>
                    <a:lnTo>
                      <a:pt x="186" y="36"/>
                    </a:lnTo>
                    <a:lnTo>
                      <a:pt x="180" y="36"/>
                    </a:lnTo>
                    <a:lnTo>
                      <a:pt x="174" y="30"/>
                    </a:lnTo>
                    <a:lnTo>
                      <a:pt x="168" y="30"/>
                    </a:lnTo>
                    <a:lnTo>
                      <a:pt x="162" y="24"/>
                    </a:lnTo>
                    <a:lnTo>
                      <a:pt x="156" y="12"/>
                    </a:lnTo>
                    <a:lnTo>
                      <a:pt x="144" y="0"/>
                    </a:lnTo>
                    <a:lnTo>
                      <a:pt x="114" y="12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14" y="42"/>
                    </a:lnTo>
                    <a:lnTo>
                      <a:pt x="108" y="60"/>
                    </a:lnTo>
                    <a:lnTo>
                      <a:pt x="96" y="60"/>
                    </a:lnTo>
                    <a:lnTo>
                      <a:pt x="90" y="66"/>
                    </a:lnTo>
                    <a:lnTo>
                      <a:pt x="84" y="66"/>
                    </a:lnTo>
                    <a:lnTo>
                      <a:pt x="84" y="78"/>
                    </a:lnTo>
                    <a:lnTo>
                      <a:pt x="78" y="72"/>
                    </a:lnTo>
                    <a:lnTo>
                      <a:pt x="48" y="72"/>
                    </a:lnTo>
                    <a:lnTo>
                      <a:pt x="30" y="90"/>
                    </a:lnTo>
                    <a:lnTo>
                      <a:pt x="24" y="102"/>
                    </a:lnTo>
                    <a:lnTo>
                      <a:pt x="12" y="102"/>
                    </a:lnTo>
                    <a:lnTo>
                      <a:pt x="6" y="114"/>
                    </a:lnTo>
                    <a:lnTo>
                      <a:pt x="0" y="132"/>
                    </a:lnTo>
                    <a:lnTo>
                      <a:pt x="0" y="162"/>
                    </a:lnTo>
                    <a:lnTo>
                      <a:pt x="12" y="168"/>
                    </a:lnTo>
                    <a:lnTo>
                      <a:pt x="42" y="198"/>
                    </a:lnTo>
                    <a:lnTo>
                      <a:pt x="42" y="240"/>
                    </a:lnTo>
                    <a:lnTo>
                      <a:pt x="54" y="252"/>
                    </a:lnTo>
                    <a:lnTo>
                      <a:pt x="60" y="264"/>
                    </a:lnTo>
                    <a:lnTo>
                      <a:pt x="60" y="294"/>
                    </a:lnTo>
                    <a:lnTo>
                      <a:pt x="66" y="306"/>
                    </a:lnTo>
                    <a:lnTo>
                      <a:pt x="54" y="318"/>
                    </a:lnTo>
                    <a:lnTo>
                      <a:pt x="54" y="378"/>
                    </a:lnTo>
                    <a:lnTo>
                      <a:pt x="66" y="390"/>
                    </a:lnTo>
                    <a:lnTo>
                      <a:pt x="54" y="396"/>
                    </a:lnTo>
                    <a:lnTo>
                      <a:pt x="60" y="462"/>
                    </a:lnTo>
                    <a:lnTo>
                      <a:pt x="60" y="468"/>
                    </a:lnTo>
                    <a:lnTo>
                      <a:pt x="72" y="480"/>
                    </a:lnTo>
                    <a:lnTo>
                      <a:pt x="72" y="492"/>
                    </a:lnTo>
                    <a:lnTo>
                      <a:pt x="84" y="492"/>
                    </a:lnTo>
                    <a:lnTo>
                      <a:pt x="96" y="498"/>
                    </a:lnTo>
                    <a:lnTo>
                      <a:pt x="108" y="498"/>
                    </a:lnTo>
                    <a:lnTo>
                      <a:pt x="120" y="474"/>
                    </a:lnTo>
                    <a:lnTo>
                      <a:pt x="126" y="480"/>
                    </a:lnTo>
                    <a:lnTo>
                      <a:pt x="138" y="486"/>
                    </a:lnTo>
                    <a:lnTo>
                      <a:pt x="138" y="372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7" name="Belize" descr="© INSCALE GmbH, 05.05.2010&#10;http://www.presentationload.com/"/>
              <p:cNvSpPr/>
              <p:nvPr/>
            </p:nvSpPr>
            <p:spPr bwMode="gray">
              <a:xfrm>
                <a:off x="4280" y="5292"/>
                <a:ext cx="81" cy="157"/>
              </a:xfrm>
              <a:custGeom>
                <a:avLst/>
                <a:gdLst>
                  <a:gd name="T0" fmla="*/ 2147483647 w 108"/>
                  <a:gd name="T1" fmla="*/ 2147483647 h 210"/>
                  <a:gd name="T2" fmla="*/ 2147483647 w 108"/>
                  <a:gd name="T3" fmla="*/ 2147483647 h 210"/>
                  <a:gd name="T4" fmla="*/ 2147483647 w 108"/>
                  <a:gd name="T5" fmla="*/ 2147483647 h 210"/>
                  <a:gd name="T6" fmla="*/ 2147483647 w 108"/>
                  <a:gd name="T7" fmla="*/ 2147483647 h 210"/>
                  <a:gd name="T8" fmla="*/ 2147483647 w 108"/>
                  <a:gd name="T9" fmla="*/ 2147483647 h 210"/>
                  <a:gd name="T10" fmla="*/ 2147483647 w 108"/>
                  <a:gd name="T11" fmla="*/ 0 h 210"/>
                  <a:gd name="T12" fmla="*/ 2147483647 w 108"/>
                  <a:gd name="T13" fmla="*/ 2147483647 h 210"/>
                  <a:gd name="T14" fmla="*/ 2147483647 w 108"/>
                  <a:gd name="T15" fmla="*/ 2147483647 h 210"/>
                  <a:gd name="T16" fmla="*/ 2147483647 w 108"/>
                  <a:gd name="T17" fmla="*/ 2147483647 h 210"/>
                  <a:gd name="T18" fmla="*/ 2147483647 w 108"/>
                  <a:gd name="T19" fmla="*/ 2147483647 h 210"/>
                  <a:gd name="T20" fmla="*/ 2147483647 w 108"/>
                  <a:gd name="T21" fmla="*/ 2147483647 h 210"/>
                  <a:gd name="T22" fmla="*/ 2147483647 w 108"/>
                  <a:gd name="T23" fmla="*/ 2147483647 h 210"/>
                  <a:gd name="T24" fmla="*/ 2147483647 w 108"/>
                  <a:gd name="T25" fmla="*/ 2147483647 h 210"/>
                  <a:gd name="T26" fmla="*/ 2147483647 w 108"/>
                  <a:gd name="T27" fmla="*/ 2147483647 h 210"/>
                  <a:gd name="T28" fmla="*/ 2147483647 w 108"/>
                  <a:gd name="T29" fmla="*/ 2147483647 h 210"/>
                  <a:gd name="T30" fmla="*/ 2147483647 w 108"/>
                  <a:gd name="T31" fmla="*/ 2147483647 h 210"/>
                  <a:gd name="T32" fmla="*/ 2147483647 w 108"/>
                  <a:gd name="T33" fmla="*/ 2147483647 h 210"/>
                  <a:gd name="T34" fmla="*/ 2147483647 w 108"/>
                  <a:gd name="T35" fmla="*/ 2147483647 h 210"/>
                  <a:gd name="T36" fmla="*/ 0 w 108"/>
                  <a:gd name="T37" fmla="*/ 2147483647 h 210"/>
                  <a:gd name="T38" fmla="*/ 2147483647 w 108"/>
                  <a:gd name="T39" fmla="*/ 2147483647 h 210"/>
                  <a:gd name="T40" fmla="*/ 2147483647 w 108"/>
                  <a:gd name="T41" fmla="*/ 2147483647 h 210"/>
                  <a:gd name="T42" fmla="*/ 2147483647 w 108"/>
                  <a:gd name="T43" fmla="*/ 2147483647 h 210"/>
                  <a:gd name="T44" fmla="*/ 2147483647 w 108"/>
                  <a:gd name="T45" fmla="*/ 2147483647 h 210"/>
                  <a:gd name="T46" fmla="*/ 2147483647 w 108"/>
                  <a:gd name="T47" fmla="*/ 2147483647 h 210"/>
                  <a:gd name="T48" fmla="*/ 2147483647 w 108"/>
                  <a:gd name="T49" fmla="*/ 2147483647 h 210"/>
                  <a:gd name="T50" fmla="*/ 2147483647 w 108"/>
                  <a:gd name="T51" fmla="*/ 2147483647 h 210"/>
                  <a:gd name="T52" fmla="*/ 2147483647 w 108"/>
                  <a:gd name="T53" fmla="*/ 2147483647 h 210"/>
                  <a:gd name="T54" fmla="*/ 2147483647 w 108"/>
                  <a:gd name="T55" fmla="*/ 2147483647 h 21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08"/>
                  <a:gd name="T85" fmla="*/ 0 h 210"/>
                  <a:gd name="T86" fmla="*/ 108 w 108"/>
                  <a:gd name="T87" fmla="*/ 210 h 21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08" h="210">
                    <a:moveTo>
                      <a:pt x="108" y="30"/>
                    </a:moveTo>
                    <a:lnTo>
                      <a:pt x="108" y="24"/>
                    </a:lnTo>
                    <a:lnTo>
                      <a:pt x="102" y="24"/>
                    </a:lnTo>
                    <a:lnTo>
                      <a:pt x="90" y="18"/>
                    </a:lnTo>
                    <a:lnTo>
                      <a:pt x="84" y="12"/>
                    </a:lnTo>
                    <a:lnTo>
                      <a:pt x="78" y="0"/>
                    </a:lnTo>
                    <a:lnTo>
                      <a:pt x="78" y="6"/>
                    </a:lnTo>
                    <a:lnTo>
                      <a:pt x="72" y="12"/>
                    </a:lnTo>
                    <a:lnTo>
                      <a:pt x="72" y="24"/>
                    </a:lnTo>
                    <a:lnTo>
                      <a:pt x="66" y="36"/>
                    </a:lnTo>
                    <a:lnTo>
                      <a:pt x="54" y="42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36" y="36"/>
                    </a:lnTo>
                    <a:lnTo>
                      <a:pt x="30" y="36"/>
                    </a:lnTo>
                    <a:lnTo>
                      <a:pt x="30" y="42"/>
                    </a:lnTo>
                    <a:lnTo>
                      <a:pt x="24" y="54"/>
                    </a:lnTo>
                    <a:lnTo>
                      <a:pt x="0" y="210"/>
                    </a:lnTo>
                    <a:lnTo>
                      <a:pt x="30" y="210"/>
                    </a:lnTo>
                    <a:lnTo>
                      <a:pt x="42" y="168"/>
                    </a:lnTo>
                    <a:lnTo>
                      <a:pt x="60" y="174"/>
                    </a:lnTo>
                    <a:lnTo>
                      <a:pt x="84" y="150"/>
                    </a:lnTo>
                    <a:lnTo>
                      <a:pt x="84" y="90"/>
                    </a:lnTo>
                    <a:lnTo>
                      <a:pt x="90" y="78"/>
                    </a:lnTo>
                    <a:lnTo>
                      <a:pt x="96" y="60"/>
                    </a:lnTo>
                    <a:lnTo>
                      <a:pt x="108" y="36"/>
                    </a:lnTo>
                    <a:lnTo>
                      <a:pt x="108" y="3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9" name="Bangladesh" descr="© INSCALE GmbH, 05.05.2010&#10;http://www.presentationload.com/"/>
              <p:cNvSpPr/>
              <p:nvPr/>
            </p:nvSpPr>
            <p:spPr bwMode="gray">
              <a:xfrm>
                <a:off x="13480" y="4810"/>
                <a:ext cx="279" cy="317"/>
              </a:xfrm>
              <a:custGeom>
                <a:avLst/>
                <a:gdLst>
                  <a:gd name="T0" fmla="*/ 2147483647 w 372"/>
                  <a:gd name="T1" fmla="*/ 2147483647 h 426"/>
                  <a:gd name="T2" fmla="*/ 2147483647 w 372"/>
                  <a:gd name="T3" fmla="*/ 2147483647 h 426"/>
                  <a:gd name="T4" fmla="*/ 2147483647 w 372"/>
                  <a:gd name="T5" fmla="*/ 2147483647 h 426"/>
                  <a:gd name="T6" fmla="*/ 2147483647 w 372"/>
                  <a:gd name="T7" fmla="*/ 2147483647 h 426"/>
                  <a:gd name="T8" fmla="*/ 2147483647 w 372"/>
                  <a:gd name="T9" fmla="*/ 2147483647 h 426"/>
                  <a:gd name="T10" fmla="*/ 2147483647 w 372"/>
                  <a:gd name="T11" fmla="*/ 2147483647 h 426"/>
                  <a:gd name="T12" fmla="*/ 2147483647 w 372"/>
                  <a:gd name="T13" fmla="*/ 2147483647 h 426"/>
                  <a:gd name="T14" fmla="*/ 2147483647 w 372"/>
                  <a:gd name="T15" fmla="*/ 2147483647 h 426"/>
                  <a:gd name="T16" fmla="*/ 2147483647 w 372"/>
                  <a:gd name="T17" fmla="*/ 2147483647 h 426"/>
                  <a:gd name="T18" fmla="*/ 2147483647 w 372"/>
                  <a:gd name="T19" fmla="*/ 2147483647 h 426"/>
                  <a:gd name="T20" fmla="*/ 2147483647 w 372"/>
                  <a:gd name="T21" fmla="*/ 2147483647 h 426"/>
                  <a:gd name="T22" fmla="*/ 2147483647 w 372"/>
                  <a:gd name="T23" fmla="*/ 2147483647 h 426"/>
                  <a:gd name="T24" fmla="*/ 2147483647 w 372"/>
                  <a:gd name="T25" fmla="*/ 2147483647 h 426"/>
                  <a:gd name="T26" fmla="*/ 2147483647 w 372"/>
                  <a:gd name="T27" fmla="*/ 2147483647 h 426"/>
                  <a:gd name="T28" fmla="*/ 2147483647 w 372"/>
                  <a:gd name="T29" fmla="*/ 2147483647 h 426"/>
                  <a:gd name="T30" fmla="*/ 2147483647 w 372"/>
                  <a:gd name="T31" fmla="*/ 2147483647 h 426"/>
                  <a:gd name="T32" fmla="*/ 2147483647 w 372"/>
                  <a:gd name="T33" fmla="*/ 2147483647 h 426"/>
                  <a:gd name="T34" fmla="*/ 2147483647 w 372"/>
                  <a:gd name="T35" fmla="*/ 2147483647 h 426"/>
                  <a:gd name="T36" fmla="*/ 2147483647 w 372"/>
                  <a:gd name="T37" fmla="*/ 2147483647 h 426"/>
                  <a:gd name="T38" fmla="*/ 2147483647 w 372"/>
                  <a:gd name="T39" fmla="*/ 2147483647 h 426"/>
                  <a:gd name="T40" fmla="*/ 2147483647 w 372"/>
                  <a:gd name="T41" fmla="*/ 2147483647 h 426"/>
                  <a:gd name="T42" fmla="*/ 2147483647 w 372"/>
                  <a:gd name="T43" fmla="*/ 2147483647 h 426"/>
                  <a:gd name="T44" fmla="*/ 2147483647 w 372"/>
                  <a:gd name="T45" fmla="*/ 2147483647 h 426"/>
                  <a:gd name="T46" fmla="*/ 2147483647 w 372"/>
                  <a:gd name="T47" fmla="*/ 2147483647 h 426"/>
                  <a:gd name="T48" fmla="*/ 2147483647 w 372"/>
                  <a:gd name="T49" fmla="*/ 2147483647 h 426"/>
                  <a:gd name="T50" fmla="*/ 2147483647 w 372"/>
                  <a:gd name="T51" fmla="*/ 2147483647 h 426"/>
                  <a:gd name="T52" fmla="*/ 2147483647 w 372"/>
                  <a:gd name="T53" fmla="*/ 2147483647 h 426"/>
                  <a:gd name="T54" fmla="*/ 2147483647 w 372"/>
                  <a:gd name="T55" fmla="*/ 2147483647 h 426"/>
                  <a:gd name="T56" fmla="*/ 2147483647 w 372"/>
                  <a:gd name="T57" fmla="*/ 2147483647 h 426"/>
                  <a:gd name="T58" fmla="*/ 2147483647 w 372"/>
                  <a:gd name="T59" fmla="*/ 2147483647 h 426"/>
                  <a:gd name="T60" fmla="*/ 2147483647 w 372"/>
                  <a:gd name="T61" fmla="*/ 2147483647 h 426"/>
                  <a:gd name="T62" fmla="*/ 2147483647 w 372"/>
                  <a:gd name="T63" fmla="*/ 2147483647 h 426"/>
                  <a:gd name="T64" fmla="*/ 2147483647 w 372"/>
                  <a:gd name="T65" fmla="*/ 2147483647 h 426"/>
                  <a:gd name="T66" fmla="*/ 2147483647 w 372"/>
                  <a:gd name="T67" fmla="*/ 2147483647 h 426"/>
                  <a:gd name="T68" fmla="*/ 2147483647 w 372"/>
                  <a:gd name="T69" fmla="*/ 2147483647 h 426"/>
                  <a:gd name="T70" fmla="*/ 2147483647 w 372"/>
                  <a:gd name="T71" fmla="*/ 2147483647 h 426"/>
                  <a:gd name="T72" fmla="*/ 2147483647 w 372"/>
                  <a:gd name="T73" fmla="*/ 2147483647 h 426"/>
                  <a:gd name="T74" fmla="*/ 2147483647 w 372"/>
                  <a:gd name="T75" fmla="*/ 2147483647 h 426"/>
                  <a:gd name="T76" fmla="*/ 2147483647 w 372"/>
                  <a:gd name="T77" fmla="*/ 2147483647 h 426"/>
                  <a:gd name="T78" fmla="*/ 2147483647 w 372"/>
                  <a:gd name="T79" fmla="*/ 2147483647 h 426"/>
                  <a:gd name="T80" fmla="*/ 2147483647 w 372"/>
                  <a:gd name="T81" fmla="*/ 2147483647 h 426"/>
                  <a:gd name="T82" fmla="*/ 2147483647 w 372"/>
                  <a:gd name="T83" fmla="*/ 2147483647 h 426"/>
                  <a:gd name="T84" fmla="*/ 2147483647 w 372"/>
                  <a:gd name="T85" fmla="*/ 0 h 426"/>
                  <a:gd name="T86" fmla="*/ 2147483647 w 372"/>
                  <a:gd name="T87" fmla="*/ 2147483647 h 426"/>
                  <a:gd name="T88" fmla="*/ 0 w 372"/>
                  <a:gd name="T89" fmla="*/ 2147483647 h 426"/>
                  <a:gd name="T90" fmla="*/ 2147483647 w 372"/>
                  <a:gd name="T91" fmla="*/ 2147483647 h 426"/>
                  <a:gd name="T92" fmla="*/ 2147483647 w 372"/>
                  <a:gd name="T93" fmla="*/ 2147483647 h 426"/>
                  <a:gd name="T94" fmla="*/ 2147483647 w 372"/>
                  <a:gd name="T95" fmla="*/ 2147483647 h 426"/>
                  <a:gd name="T96" fmla="*/ 2147483647 w 372"/>
                  <a:gd name="T97" fmla="*/ 2147483647 h 426"/>
                  <a:gd name="T98" fmla="*/ 2147483647 w 372"/>
                  <a:gd name="T99" fmla="*/ 2147483647 h 426"/>
                  <a:gd name="T100" fmla="*/ 2147483647 w 372"/>
                  <a:gd name="T101" fmla="*/ 2147483647 h 426"/>
                  <a:gd name="T102" fmla="*/ 2147483647 w 372"/>
                  <a:gd name="T103" fmla="*/ 2147483647 h 426"/>
                  <a:gd name="T104" fmla="*/ 2147483647 w 372"/>
                  <a:gd name="T105" fmla="*/ 2147483647 h 426"/>
                  <a:gd name="T106" fmla="*/ 2147483647 w 372"/>
                  <a:gd name="T107" fmla="*/ 2147483647 h 426"/>
                  <a:gd name="T108" fmla="*/ 2147483647 w 372"/>
                  <a:gd name="T109" fmla="*/ 2147483647 h 426"/>
                  <a:gd name="T110" fmla="*/ 2147483647 w 372"/>
                  <a:gd name="T111" fmla="*/ 2147483647 h 426"/>
                  <a:gd name="T112" fmla="*/ 2147483647 w 372"/>
                  <a:gd name="T113" fmla="*/ 2147483647 h 426"/>
                  <a:gd name="T114" fmla="*/ 2147483647 w 372"/>
                  <a:gd name="T115" fmla="*/ 2147483647 h 42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72"/>
                  <a:gd name="T175" fmla="*/ 0 h 426"/>
                  <a:gd name="T176" fmla="*/ 372 w 372"/>
                  <a:gd name="T177" fmla="*/ 426 h 42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72" h="426">
                    <a:moveTo>
                      <a:pt x="132" y="414"/>
                    </a:moveTo>
                    <a:lnTo>
                      <a:pt x="138" y="354"/>
                    </a:lnTo>
                    <a:lnTo>
                      <a:pt x="144" y="354"/>
                    </a:lnTo>
                    <a:lnTo>
                      <a:pt x="150" y="360"/>
                    </a:lnTo>
                    <a:lnTo>
                      <a:pt x="162" y="360"/>
                    </a:lnTo>
                    <a:lnTo>
                      <a:pt x="174" y="366"/>
                    </a:lnTo>
                    <a:lnTo>
                      <a:pt x="192" y="372"/>
                    </a:lnTo>
                    <a:lnTo>
                      <a:pt x="216" y="372"/>
                    </a:lnTo>
                    <a:lnTo>
                      <a:pt x="210" y="366"/>
                    </a:lnTo>
                    <a:lnTo>
                      <a:pt x="210" y="348"/>
                    </a:lnTo>
                    <a:lnTo>
                      <a:pt x="204" y="342"/>
                    </a:lnTo>
                    <a:lnTo>
                      <a:pt x="222" y="342"/>
                    </a:lnTo>
                    <a:lnTo>
                      <a:pt x="258" y="360"/>
                    </a:lnTo>
                    <a:lnTo>
                      <a:pt x="270" y="360"/>
                    </a:lnTo>
                    <a:lnTo>
                      <a:pt x="282" y="348"/>
                    </a:lnTo>
                    <a:lnTo>
                      <a:pt x="282" y="336"/>
                    </a:lnTo>
                    <a:lnTo>
                      <a:pt x="270" y="300"/>
                    </a:lnTo>
                    <a:lnTo>
                      <a:pt x="318" y="354"/>
                    </a:lnTo>
                    <a:lnTo>
                      <a:pt x="318" y="360"/>
                    </a:lnTo>
                    <a:lnTo>
                      <a:pt x="312" y="366"/>
                    </a:lnTo>
                    <a:lnTo>
                      <a:pt x="312" y="390"/>
                    </a:lnTo>
                    <a:lnTo>
                      <a:pt x="306" y="402"/>
                    </a:lnTo>
                    <a:lnTo>
                      <a:pt x="306" y="414"/>
                    </a:lnTo>
                    <a:lnTo>
                      <a:pt x="312" y="420"/>
                    </a:lnTo>
                    <a:lnTo>
                      <a:pt x="324" y="420"/>
                    </a:lnTo>
                    <a:lnTo>
                      <a:pt x="330" y="426"/>
                    </a:lnTo>
                    <a:lnTo>
                      <a:pt x="336" y="414"/>
                    </a:lnTo>
                    <a:lnTo>
                      <a:pt x="336" y="408"/>
                    </a:lnTo>
                    <a:lnTo>
                      <a:pt x="372" y="414"/>
                    </a:lnTo>
                    <a:lnTo>
                      <a:pt x="360" y="354"/>
                    </a:lnTo>
                    <a:lnTo>
                      <a:pt x="360" y="348"/>
                    </a:lnTo>
                    <a:lnTo>
                      <a:pt x="354" y="342"/>
                    </a:lnTo>
                    <a:lnTo>
                      <a:pt x="348" y="330"/>
                    </a:lnTo>
                    <a:lnTo>
                      <a:pt x="342" y="312"/>
                    </a:lnTo>
                    <a:lnTo>
                      <a:pt x="336" y="300"/>
                    </a:lnTo>
                    <a:lnTo>
                      <a:pt x="336" y="288"/>
                    </a:lnTo>
                    <a:lnTo>
                      <a:pt x="330" y="276"/>
                    </a:lnTo>
                    <a:lnTo>
                      <a:pt x="330" y="270"/>
                    </a:lnTo>
                    <a:lnTo>
                      <a:pt x="324" y="258"/>
                    </a:lnTo>
                    <a:lnTo>
                      <a:pt x="324" y="240"/>
                    </a:lnTo>
                    <a:lnTo>
                      <a:pt x="318" y="234"/>
                    </a:lnTo>
                    <a:lnTo>
                      <a:pt x="306" y="228"/>
                    </a:lnTo>
                    <a:lnTo>
                      <a:pt x="288" y="228"/>
                    </a:lnTo>
                    <a:lnTo>
                      <a:pt x="288" y="252"/>
                    </a:lnTo>
                    <a:lnTo>
                      <a:pt x="282" y="288"/>
                    </a:lnTo>
                    <a:lnTo>
                      <a:pt x="264" y="264"/>
                    </a:lnTo>
                    <a:lnTo>
                      <a:pt x="258" y="264"/>
                    </a:lnTo>
                    <a:lnTo>
                      <a:pt x="240" y="246"/>
                    </a:lnTo>
                    <a:lnTo>
                      <a:pt x="234" y="234"/>
                    </a:lnTo>
                    <a:lnTo>
                      <a:pt x="234" y="216"/>
                    </a:lnTo>
                    <a:lnTo>
                      <a:pt x="240" y="204"/>
                    </a:lnTo>
                    <a:lnTo>
                      <a:pt x="252" y="192"/>
                    </a:lnTo>
                    <a:lnTo>
                      <a:pt x="258" y="192"/>
                    </a:lnTo>
                    <a:lnTo>
                      <a:pt x="270" y="186"/>
                    </a:lnTo>
                    <a:lnTo>
                      <a:pt x="276" y="186"/>
                    </a:lnTo>
                    <a:lnTo>
                      <a:pt x="282" y="180"/>
                    </a:lnTo>
                    <a:lnTo>
                      <a:pt x="288" y="168"/>
                    </a:lnTo>
                    <a:lnTo>
                      <a:pt x="294" y="150"/>
                    </a:lnTo>
                    <a:lnTo>
                      <a:pt x="294" y="138"/>
                    </a:lnTo>
                    <a:lnTo>
                      <a:pt x="300" y="138"/>
                    </a:lnTo>
                    <a:lnTo>
                      <a:pt x="306" y="132"/>
                    </a:lnTo>
                    <a:lnTo>
                      <a:pt x="306" y="126"/>
                    </a:lnTo>
                    <a:lnTo>
                      <a:pt x="282" y="102"/>
                    </a:lnTo>
                    <a:lnTo>
                      <a:pt x="276" y="102"/>
                    </a:lnTo>
                    <a:lnTo>
                      <a:pt x="228" y="114"/>
                    </a:lnTo>
                    <a:lnTo>
                      <a:pt x="210" y="114"/>
                    </a:lnTo>
                    <a:lnTo>
                      <a:pt x="198" y="108"/>
                    </a:lnTo>
                    <a:lnTo>
                      <a:pt x="138" y="108"/>
                    </a:lnTo>
                    <a:lnTo>
                      <a:pt x="132" y="102"/>
                    </a:lnTo>
                    <a:lnTo>
                      <a:pt x="126" y="102"/>
                    </a:lnTo>
                    <a:lnTo>
                      <a:pt x="126" y="66"/>
                    </a:lnTo>
                    <a:lnTo>
                      <a:pt x="120" y="66"/>
                    </a:lnTo>
                    <a:lnTo>
                      <a:pt x="120" y="36"/>
                    </a:lnTo>
                    <a:lnTo>
                      <a:pt x="114" y="30"/>
                    </a:lnTo>
                    <a:lnTo>
                      <a:pt x="108" y="30"/>
                    </a:lnTo>
                    <a:lnTo>
                      <a:pt x="102" y="24"/>
                    </a:lnTo>
                    <a:lnTo>
                      <a:pt x="96" y="42"/>
                    </a:lnTo>
                    <a:lnTo>
                      <a:pt x="90" y="36"/>
                    </a:lnTo>
                    <a:lnTo>
                      <a:pt x="78" y="36"/>
                    </a:lnTo>
                    <a:lnTo>
                      <a:pt x="72" y="30"/>
                    </a:lnTo>
                    <a:lnTo>
                      <a:pt x="66" y="18"/>
                    </a:lnTo>
                    <a:lnTo>
                      <a:pt x="66" y="12"/>
                    </a:lnTo>
                    <a:lnTo>
                      <a:pt x="60" y="0"/>
                    </a:lnTo>
                    <a:lnTo>
                      <a:pt x="42" y="6"/>
                    </a:lnTo>
                    <a:lnTo>
                      <a:pt x="48" y="12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18" y="18"/>
                    </a:lnTo>
                    <a:lnTo>
                      <a:pt x="6" y="30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18" y="66"/>
                    </a:lnTo>
                    <a:lnTo>
                      <a:pt x="30" y="78"/>
                    </a:lnTo>
                    <a:lnTo>
                      <a:pt x="36" y="78"/>
                    </a:lnTo>
                    <a:lnTo>
                      <a:pt x="66" y="96"/>
                    </a:lnTo>
                    <a:lnTo>
                      <a:pt x="66" y="108"/>
                    </a:lnTo>
                    <a:lnTo>
                      <a:pt x="30" y="108"/>
                    </a:lnTo>
                    <a:lnTo>
                      <a:pt x="30" y="138"/>
                    </a:lnTo>
                    <a:lnTo>
                      <a:pt x="24" y="138"/>
                    </a:lnTo>
                    <a:lnTo>
                      <a:pt x="12" y="150"/>
                    </a:lnTo>
                    <a:lnTo>
                      <a:pt x="24" y="162"/>
                    </a:lnTo>
                    <a:lnTo>
                      <a:pt x="36" y="168"/>
                    </a:lnTo>
                    <a:lnTo>
                      <a:pt x="54" y="168"/>
                    </a:lnTo>
                    <a:lnTo>
                      <a:pt x="66" y="174"/>
                    </a:lnTo>
                    <a:lnTo>
                      <a:pt x="72" y="180"/>
                    </a:lnTo>
                    <a:lnTo>
                      <a:pt x="72" y="186"/>
                    </a:lnTo>
                    <a:lnTo>
                      <a:pt x="66" y="204"/>
                    </a:lnTo>
                    <a:lnTo>
                      <a:pt x="60" y="210"/>
                    </a:lnTo>
                    <a:lnTo>
                      <a:pt x="54" y="222"/>
                    </a:lnTo>
                    <a:lnTo>
                      <a:pt x="66" y="252"/>
                    </a:lnTo>
                    <a:lnTo>
                      <a:pt x="96" y="276"/>
                    </a:lnTo>
                    <a:lnTo>
                      <a:pt x="96" y="306"/>
                    </a:lnTo>
                    <a:lnTo>
                      <a:pt x="114" y="348"/>
                    </a:lnTo>
                    <a:lnTo>
                      <a:pt x="108" y="378"/>
                    </a:lnTo>
                    <a:lnTo>
                      <a:pt x="132" y="41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0" name="Bahrain" descr="© INSCALE GmbH, 05.05.2010&#10;http://www.presentationload.com/"/>
              <p:cNvSpPr/>
              <p:nvPr/>
            </p:nvSpPr>
            <p:spPr bwMode="gray">
              <a:xfrm>
                <a:off x="11557" y="4822"/>
                <a:ext cx="20" cy="41"/>
              </a:xfrm>
              <a:custGeom>
                <a:avLst/>
                <a:gdLst>
                  <a:gd name="T0" fmla="*/ 2147483647 w 15"/>
                  <a:gd name="T1" fmla="*/ 0 h 28"/>
                  <a:gd name="T2" fmla="*/ 2147483647 w 15"/>
                  <a:gd name="T3" fmla="*/ 2147483647 h 28"/>
                  <a:gd name="T4" fmla="*/ 2147483647 w 15"/>
                  <a:gd name="T5" fmla="*/ 2147483647 h 28"/>
                  <a:gd name="T6" fmla="*/ 2032697641 w 15"/>
                  <a:gd name="T7" fmla="*/ 2147483647 h 28"/>
                  <a:gd name="T8" fmla="*/ 813299296 w 15"/>
                  <a:gd name="T9" fmla="*/ 2147483647 h 28"/>
                  <a:gd name="T10" fmla="*/ 2147483647 w 15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"/>
                  <a:gd name="T19" fmla="*/ 0 h 28"/>
                  <a:gd name="T20" fmla="*/ 15 w 15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" h="28">
                    <a:moveTo>
                      <a:pt x="9" y="0"/>
                    </a:moveTo>
                    <a:cubicBezTo>
                      <a:pt x="14" y="0"/>
                      <a:pt x="15" y="10"/>
                      <a:pt x="14" y="14"/>
                    </a:cubicBezTo>
                    <a:cubicBezTo>
                      <a:pt x="13" y="18"/>
                      <a:pt x="15" y="28"/>
                      <a:pt x="9" y="28"/>
                    </a:cubicBezTo>
                    <a:cubicBezTo>
                      <a:pt x="4" y="27"/>
                      <a:pt x="5" y="21"/>
                      <a:pt x="5" y="18"/>
                    </a:cubicBezTo>
                    <a:cubicBezTo>
                      <a:pt x="5" y="14"/>
                      <a:pt x="0" y="14"/>
                      <a:pt x="2" y="8"/>
                    </a:cubicBez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2" name="Azerbaijan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1168" y="3893"/>
                <a:ext cx="267" cy="215"/>
              </a:xfrm>
              <a:custGeom>
                <a:avLst/>
                <a:gdLst>
                  <a:gd name="T0" fmla="*/ 2147483647 w 360"/>
                  <a:gd name="T1" fmla="*/ 2147483647 h 288"/>
                  <a:gd name="T2" fmla="*/ 2147483647 w 360"/>
                  <a:gd name="T3" fmla="*/ 2147483647 h 288"/>
                  <a:gd name="T4" fmla="*/ 2147483647 w 360"/>
                  <a:gd name="T5" fmla="*/ 2147483647 h 288"/>
                  <a:gd name="T6" fmla="*/ 2147483647 w 360"/>
                  <a:gd name="T7" fmla="*/ 2147483647 h 288"/>
                  <a:gd name="T8" fmla="*/ 2147483647 w 360"/>
                  <a:gd name="T9" fmla="*/ 2147483647 h 288"/>
                  <a:gd name="T10" fmla="*/ 2147483647 w 360"/>
                  <a:gd name="T11" fmla="*/ 2147483647 h 288"/>
                  <a:gd name="T12" fmla="*/ 2147483647 w 360"/>
                  <a:gd name="T13" fmla="*/ 2147483647 h 288"/>
                  <a:gd name="T14" fmla="*/ 2147483647 w 360"/>
                  <a:gd name="T15" fmla="*/ 2147483647 h 288"/>
                  <a:gd name="T16" fmla="*/ 2147483647 w 360"/>
                  <a:gd name="T17" fmla="*/ 2147483647 h 288"/>
                  <a:gd name="T18" fmla="*/ 2147483647 w 360"/>
                  <a:gd name="T19" fmla="*/ 2147483647 h 288"/>
                  <a:gd name="T20" fmla="*/ 2147483647 w 360"/>
                  <a:gd name="T21" fmla="*/ 2147483647 h 288"/>
                  <a:gd name="T22" fmla="*/ 2147483647 w 360"/>
                  <a:gd name="T23" fmla="*/ 2147483647 h 288"/>
                  <a:gd name="T24" fmla="*/ 2147483647 w 360"/>
                  <a:gd name="T25" fmla="*/ 2147483647 h 288"/>
                  <a:gd name="T26" fmla="*/ 2147483647 w 360"/>
                  <a:gd name="T27" fmla="*/ 0 h 288"/>
                  <a:gd name="T28" fmla="*/ 2147483647 w 360"/>
                  <a:gd name="T29" fmla="*/ 2147483647 h 288"/>
                  <a:gd name="T30" fmla="*/ 2147483647 w 360"/>
                  <a:gd name="T31" fmla="*/ 2147483647 h 288"/>
                  <a:gd name="T32" fmla="*/ 2147483647 w 360"/>
                  <a:gd name="T33" fmla="*/ 2147483647 h 288"/>
                  <a:gd name="T34" fmla="*/ 2147483647 w 360"/>
                  <a:gd name="T35" fmla="*/ 2147483647 h 288"/>
                  <a:gd name="T36" fmla="*/ 2147483647 w 360"/>
                  <a:gd name="T37" fmla="*/ 2147483647 h 288"/>
                  <a:gd name="T38" fmla="*/ 2147483647 w 360"/>
                  <a:gd name="T39" fmla="*/ 0 h 288"/>
                  <a:gd name="T40" fmla="*/ 2147483647 w 360"/>
                  <a:gd name="T41" fmla="*/ 2147483647 h 288"/>
                  <a:gd name="T42" fmla="*/ 2147483647 w 360"/>
                  <a:gd name="T43" fmla="*/ 2147483647 h 288"/>
                  <a:gd name="T44" fmla="*/ 2147483647 w 360"/>
                  <a:gd name="T45" fmla="*/ 2147483647 h 288"/>
                  <a:gd name="T46" fmla="*/ 2147483647 w 360"/>
                  <a:gd name="T47" fmla="*/ 2147483647 h 288"/>
                  <a:gd name="T48" fmla="*/ 2147483647 w 360"/>
                  <a:gd name="T49" fmla="*/ 2147483647 h 288"/>
                  <a:gd name="T50" fmla="*/ 2147483647 w 360"/>
                  <a:gd name="T51" fmla="*/ 2147483647 h 288"/>
                  <a:gd name="T52" fmla="*/ 2147483647 w 360"/>
                  <a:gd name="T53" fmla="*/ 2147483647 h 288"/>
                  <a:gd name="T54" fmla="*/ 0 w 360"/>
                  <a:gd name="T55" fmla="*/ 2147483647 h 288"/>
                  <a:gd name="T56" fmla="*/ 2147483647 w 360"/>
                  <a:gd name="T57" fmla="*/ 2147483647 h 288"/>
                  <a:gd name="T58" fmla="*/ 2147483647 w 360"/>
                  <a:gd name="T59" fmla="*/ 2147483647 h 288"/>
                  <a:gd name="T60" fmla="*/ 2147483647 w 360"/>
                  <a:gd name="T61" fmla="*/ 2147483647 h 288"/>
                  <a:gd name="T62" fmla="*/ 2147483647 w 360"/>
                  <a:gd name="T63" fmla="*/ 2147483647 h 288"/>
                  <a:gd name="T64" fmla="*/ 2147483647 w 360"/>
                  <a:gd name="T65" fmla="*/ 2147483647 h 288"/>
                  <a:gd name="T66" fmla="*/ 2147483647 w 360"/>
                  <a:gd name="T67" fmla="*/ 2147483647 h 288"/>
                  <a:gd name="T68" fmla="*/ 2147483647 w 360"/>
                  <a:gd name="T69" fmla="*/ 2147483647 h 288"/>
                  <a:gd name="T70" fmla="*/ 2147483647 w 360"/>
                  <a:gd name="T71" fmla="*/ 2147483647 h 288"/>
                  <a:gd name="T72" fmla="*/ 2147483647 w 360"/>
                  <a:gd name="T73" fmla="*/ 2147483647 h 288"/>
                  <a:gd name="T74" fmla="*/ 2147483647 w 360"/>
                  <a:gd name="T75" fmla="*/ 2147483647 h 288"/>
                  <a:gd name="T76" fmla="*/ 2147483647 w 360"/>
                  <a:gd name="T77" fmla="*/ 2147483647 h 288"/>
                  <a:gd name="T78" fmla="*/ 2147483647 w 360"/>
                  <a:gd name="T79" fmla="*/ 2147483647 h 288"/>
                  <a:gd name="T80" fmla="*/ 2147483647 w 360"/>
                  <a:gd name="T81" fmla="*/ 2147483647 h 288"/>
                  <a:gd name="T82" fmla="*/ 2147483647 w 360"/>
                  <a:gd name="T83" fmla="*/ 2147483647 h 288"/>
                  <a:gd name="T84" fmla="*/ 2147483647 w 360"/>
                  <a:gd name="T85" fmla="*/ 2147483647 h 288"/>
                  <a:gd name="T86" fmla="*/ 2147483647 w 360"/>
                  <a:gd name="T87" fmla="*/ 2147483647 h 288"/>
                  <a:gd name="T88" fmla="*/ 2147483647 w 360"/>
                  <a:gd name="T89" fmla="*/ 2147483647 h 288"/>
                  <a:gd name="T90" fmla="*/ 2147483647 w 360"/>
                  <a:gd name="T91" fmla="*/ 2147483647 h 288"/>
                  <a:gd name="T92" fmla="*/ 2147483647 w 360"/>
                  <a:gd name="T93" fmla="*/ 2147483647 h 288"/>
                  <a:gd name="T94" fmla="*/ 2147483647 w 360"/>
                  <a:gd name="T95" fmla="*/ 2147483647 h 288"/>
                  <a:gd name="T96" fmla="*/ 2147483647 w 360"/>
                  <a:gd name="T97" fmla="*/ 2147483647 h 288"/>
                  <a:gd name="T98" fmla="*/ 2147483647 w 360"/>
                  <a:gd name="T99" fmla="*/ 2147483647 h 288"/>
                  <a:gd name="T100" fmla="*/ 2147483647 w 360"/>
                  <a:gd name="T101" fmla="*/ 2147483647 h 288"/>
                  <a:gd name="T102" fmla="*/ 2147483647 w 360"/>
                  <a:gd name="T103" fmla="*/ 2147483647 h 288"/>
                  <a:gd name="T104" fmla="*/ 2147483647 w 360"/>
                  <a:gd name="T105" fmla="*/ 2147483647 h 288"/>
                  <a:gd name="T106" fmla="*/ 2147483647 w 360"/>
                  <a:gd name="T107" fmla="*/ 2147483647 h 288"/>
                  <a:gd name="T108" fmla="*/ 2147483647 w 360"/>
                  <a:gd name="T109" fmla="*/ 2147483647 h 288"/>
                  <a:gd name="T110" fmla="*/ 2147483647 w 360"/>
                  <a:gd name="T111" fmla="*/ 2147483647 h 288"/>
                  <a:gd name="T112" fmla="*/ 2147483647 w 360"/>
                  <a:gd name="T113" fmla="*/ 2147483647 h 288"/>
                  <a:gd name="T114" fmla="*/ 2147483647 w 360"/>
                  <a:gd name="T115" fmla="*/ 2147483647 h 288"/>
                  <a:gd name="T116" fmla="*/ 2147483647 w 360"/>
                  <a:gd name="T117" fmla="*/ 2147483647 h 288"/>
                  <a:gd name="T118" fmla="*/ 2147483647 w 360"/>
                  <a:gd name="T119" fmla="*/ 2147483647 h 288"/>
                  <a:gd name="T120" fmla="*/ 2147483647 w 360"/>
                  <a:gd name="T121" fmla="*/ 2147483647 h 28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60"/>
                  <a:gd name="T184" fmla="*/ 0 h 288"/>
                  <a:gd name="T185" fmla="*/ 360 w 360"/>
                  <a:gd name="T186" fmla="*/ 288 h 28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60" h="288">
                    <a:moveTo>
                      <a:pt x="66" y="186"/>
                    </a:moveTo>
                    <a:lnTo>
                      <a:pt x="36" y="186"/>
                    </a:lnTo>
                    <a:lnTo>
                      <a:pt x="24" y="174"/>
                    </a:lnTo>
                    <a:lnTo>
                      <a:pt x="6" y="174"/>
                    </a:lnTo>
                    <a:lnTo>
                      <a:pt x="12" y="186"/>
                    </a:lnTo>
                    <a:lnTo>
                      <a:pt x="12" y="192"/>
                    </a:lnTo>
                    <a:lnTo>
                      <a:pt x="18" y="204"/>
                    </a:lnTo>
                    <a:lnTo>
                      <a:pt x="36" y="222"/>
                    </a:lnTo>
                    <a:lnTo>
                      <a:pt x="48" y="228"/>
                    </a:lnTo>
                    <a:lnTo>
                      <a:pt x="84" y="240"/>
                    </a:lnTo>
                    <a:lnTo>
                      <a:pt x="90" y="240"/>
                    </a:lnTo>
                    <a:lnTo>
                      <a:pt x="84" y="234"/>
                    </a:lnTo>
                    <a:lnTo>
                      <a:pt x="84" y="222"/>
                    </a:lnTo>
                    <a:lnTo>
                      <a:pt x="78" y="216"/>
                    </a:lnTo>
                    <a:lnTo>
                      <a:pt x="78" y="204"/>
                    </a:lnTo>
                    <a:lnTo>
                      <a:pt x="72" y="198"/>
                    </a:lnTo>
                    <a:lnTo>
                      <a:pt x="72" y="186"/>
                    </a:lnTo>
                    <a:lnTo>
                      <a:pt x="66" y="186"/>
                    </a:lnTo>
                    <a:close/>
                    <a:moveTo>
                      <a:pt x="354" y="108"/>
                    </a:moveTo>
                    <a:lnTo>
                      <a:pt x="348" y="102"/>
                    </a:lnTo>
                    <a:lnTo>
                      <a:pt x="330" y="102"/>
                    </a:lnTo>
                    <a:lnTo>
                      <a:pt x="318" y="108"/>
                    </a:lnTo>
                    <a:lnTo>
                      <a:pt x="306" y="108"/>
                    </a:lnTo>
                    <a:lnTo>
                      <a:pt x="288" y="90"/>
                    </a:lnTo>
                    <a:lnTo>
                      <a:pt x="288" y="84"/>
                    </a:lnTo>
                    <a:lnTo>
                      <a:pt x="264" y="54"/>
                    </a:lnTo>
                    <a:lnTo>
                      <a:pt x="264" y="42"/>
                    </a:lnTo>
                    <a:lnTo>
                      <a:pt x="216" y="0"/>
                    </a:lnTo>
                    <a:lnTo>
                      <a:pt x="216" y="30"/>
                    </a:lnTo>
                    <a:lnTo>
                      <a:pt x="210" y="36"/>
                    </a:lnTo>
                    <a:lnTo>
                      <a:pt x="192" y="36"/>
                    </a:lnTo>
                    <a:lnTo>
                      <a:pt x="192" y="48"/>
                    </a:lnTo>
                    <a:lnTo>
                      <a:pt x="186" y="54"/>
                    </a:lnTo>
                    <a:lnTo>
                      <a:pt x="162" y="54"/>
                    </a:lnTo>
                    <a:lnTo>
                      <a:pt x="156" y="48"/>
                    </a:lnTo>
                    <a:lnTo>
                      <a:pt x="144" y="42"/>
                    </a:lnTo>
                    <a:lnTo>
                      <a:pt x="138" y="30"/>
                    </a:lnTo>
                    <a:lnTo>
                      <a:pt x="120" y="12"/>
                    </a:lnTo>
                    <a:lnTo>
                      <a:pt x="84" y="0"/>
                    </a:lnTo>
                    <a:lnTo>
                      <a:pt x="72" y="0"/>
                    </a:lnTo>
                    <a:lnTo>
                      <a:pt x="60" y="12"/>
                    </a:lnTo>
                    <a:lnTo>
                      <a:pt x="78" y="30"/>
                    </a:lnTo>
                    <a:lnTo>
                      <a:pt x="84" y="30"/>
                    </a:lnTo>
                    <a:lnTo>
                      <a:pt x="90" y="36"/>
                    </a:lnTo>
                    <a:lnTo>
                      <a:pt x="96" y="48"/>
                    </a:lnTo>
                    <a:lnTo>
                      <a:pt x="102" y="54"/>
                    </a:lnTo>
                    <a:lnTo>
                      <a:pt x="108" y="66"/>
                    </a:lnTo>
                    <a:lnTo>
                      <a:pt x="102" y="72"/>
                    </a:lnTo>
                    <a:lnTo>
                      <a:pt x="84" y="54"/>
                    </a:lnTo>
                    <a:lnTo>
                      <a:pt x="72" y="54"/>
                    </a:lnTo>
                    <a:lnTo>
                      <a:pt x="60" y="60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36" y="30"/>
                    </a:lnTo>
                    <a:lnTo>
                      <a:pt x="12" y="30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6" y="48"/>
                    </a:lnTo>
                    <a:lnTo>
                      <a:pt x="12" y="54"/>
                    </a:lnTo>
                    <a:lnTo>
                      <a:pt x="12" y="66"/>
                    </a:lnTo>
                    <a:lnTo>
                      <a:pt x="30" y="66"/>
                    </a:lnTo>
                    <a:lnTo>
                      <a:pt x="36" y="72"/>
                    </a:lnTo>
                    <a:lnTo>
                      <a:pt x="36" y="96"/>
                    </a:lnTo>
                    <a:lnTo>
                      <a:pt x="30" y="102"/>
                    </a:lnTo>
                    <a:lnTo>
                      <a:pt x="36" y="102"/>
                    </a:lnTo>
                    <a:lnTo>
                      <a:pt x="42" y="108"/>
                    </a:lnTo>
                    <a:lnTo>
                      <a:pt x="66" y="120"/>
                    </a:lnTo>
                    <a:lnTo>
                      <a:pt x="72" y="126"/>
                    </a:lnTo>
                    <a:lnTo>
                      <a:pt x="72" y="132"/>
                    </a:lnTo>
                    <a:lnTo>
                      <a:pt x="54" y="150"/>
                    </a:lnTo>
                    <a:lnTo>
                      <a:pt x="42" y="150"/>
                    </a:lnTo>
                    <a:lnTo>
                      <a:pt x="72" y="162"/>
                    </a:lnTo>
                    <a:lnTo>
                      <a:pt x="84" y="180"/>
                    </a:lnTo>
                    <a:lnTo>
                      <a:pt x="114" y="186"/>
                    </a:lnTo>
                    <a:lnTo>
                      <a:pt x="114" y="198"/>
                    </a:lnTo>
                    <a:lnTo>
                      <a:pt x="120" y="210"/>
                    </a:lnTo>
                    <a:lnTo>
                      <a:pt x="120" y="240"/>
                    </a:lnTo>
                    <a:lnTo>
                      <a:pt x="132" y="240"/>
                    </a:lnTo>
                    <a:lnTo>
                      <a:pt x="138" y="228"/>
                    </a:lnTo>
                    <a:lnTo>
                      <a:pt x="144" y="222"/>
                    </a:lnTo>
                    <a:lnTo>
                      <a:pt x="144" y="216"/>
                    </a:lnTo>
                    <a:lnTo>
                      <a:pt x="156" y="204"/>
                    </a:lnTo>
                    <a:lnTo>
                      <a:pt x="174" y="192"/>
                    </a:lnTo>
                    <a:lnTo>
                      <a:pt x="186" y="186"/>
                    </a:lnTo>
                    <a:lnTo>
                      <a:pt x="198" y="174"/>
                    </a:lnTo>
                    <a:lnTo>
                      <a:pt x="210" y="168"/>
                    </a:lnTo>
                    <a:lnTo>
                      <a:pt x="222" y="168"/>
                    </a:lnTo>
                    <a:lnTo>
                      <a:pt x="228" y="180"/>
                    </a:lnTo>
                    <a:lnTo>
                      <a:pt x="234" y="186"/>
                    </a:lnTo>
                    <a:lnTo>
                      <a:pt x="234" y="204"/>
                    </a:lnTo>
                    <a:lnTo>
                      <a:pt x="228" y="210"/>
                    </a:lnTo>
                    <a:lnTo>
                      <a:pt x="228" y="222"/>
                    </a:lnTo>
                    <a:lnTo>
                      <a:pt x="234" y="222"/>
                    </a:lnTo>
                    <a:lnTo>
                      <a:pt x="240" y="228"/>
                    </a:lnTo>
                    <a:lnTo>
                      <a:pt x="240" y="234"/>
                    </a:lnTo>
                    <a:lnTo>
                      <a:pt x="234" y="240"/>
                    </a:lnTo>
                    <a:lnTo>
                      <a:pt x="222" y="240"/>
                    </a:lnTo>
                    <a:lnTo>
                      <a:pt x="222" y="246"/>
                    </a:lnTo>
                    <a:lnTo>
                      <a:pt x="234" y="258"/>
                    </a:lnTo>
                    <a:lnTo>
                      <a:pt x="246" y="264"/>
                    </a:lnTo>
                    <a:lnTo>
                      <a:pt x="252" y="270"/>
                    </a:lnTo>
                    <a:lnTo>
                      <a:pt x="258" y="270"/>
                    </a:lnTo>
                    <a:lnTo>
                      <a:pt x="264" y="276"/>
                    </a:lnTo>
                    <a:lnTo>
                      <a:pt x="264" y="282"/>
                    </a:lnTo>
                    <a:lnTo>
                      <a:pt x="282" y="282"/>
                    </a:lnTo>
                    <a:lnTo>
                      <a:pt x="282" y="288"/>
                    </a:lnTo>
                    <a:lnTo>
                      <a:pt x="288" y="282"/>
                    </a:lnTo>
                    <a:lnTo>
                      <a:pt x="288" y="258"/>
                    </a:lnTo>
                    <a:lnTo>
                      <a:pt x="282" y="252"/>
                    </a:lnTo>
                    <a:lnTo>
                      <a:pt x="276" y="252"/>
                    </a:lnTo>
                    <a:lnTo>
                      <a:pt x="270" y="246"/>
                    </a:lnTo>
                    <a:lnTo>
                      <a:pt x="288" y="240"/>
                    </a:lnTo>
                    <a:lnTo>
                      <a:pt x="288" y="210"/>
                    </a:lnTo>
                    <a:lnTo>
                      <a:pt x="300" y="222"/>
                    </a:lnTo>
                    <a:lnTo>
                      <a:pt x="306" y="222"/>
                    </a:lnTo>
                    <a:lnTo>
                      <a:pt x="318" y="210"/>
                    </a:lnTo>
                    <a:lnTo>
                      <a:pt x="300" y="192"/>
                    </a:lnTo>
                    <a:lnTo>
                      <a:pt x="300" y="138"/>
                    </a:lnTo>
                    <a:lnTo>
                      <a:pt x="318" y="138"/>
                    </a:lnTo>
                    <a:lnTo>
                      <a:pt x="330" y="126"/>
                    </a:lnTo>
                    <a:lnTo>
                      <a:pt x="360" y="132"/>
                    </a:lnTo>
                    <a:lnTo>
                      <a:pt x="360" y="120"/>
                    </a:lnTo>
                    <a:lnTo>
                      <a:pt x="354" y="10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4" name="Australi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14694" y="7035"/>
                <a:ext cx="2108" cy="1978"/>
              </a:xfrm>
              <a:custGeom>
                <a:avLst/>
                <a:gdLst>
                  <a:gd name="T0" fmla="*/ 2147483647 w 2838"/>
                  <a:gd name="T1" fmla="*/ 2147483647 h 2664"/>
                  <a:gd name="T2" fmla="*/ 2147483647 w 2838"/>
                  <a:gd name="T3" fmla="*/ 2147483647 h 2664"/>
                  <a:gd name="T4" fmla="*/ 2147483647 w 2838"/>
                  <a:gd name="T5" fmla="*/ 2147483647 h 2664"/>
                  <a:gd name="T6" fmla="*/ 2147483647 w 2838"/>
                  <a:gd name="T7" fmla="*/ 2147483647 h 2664"/>
                  <a:gd name="T8" fmla="*/ 2147483647 w 2838"/>
                  <a:gd name="T9" fmla="*/ 2147483647 h 2664"/>
                  <a:gd name="T10" fmla="*/ 2147483647 w 2838"/>
                  <a:gd name="T11" fmla="*/ 2147483647 h 2664"/>
                  <a:gd name="T12" fmla="*/ 2147483647 w 2838"/>
                  <a:gd name="T13" fmla="*/ 2147483647 h 2664"/>
                  <a:gd name="T14" fmla="*/ 2147483647 w 2838"/>
                  <a:gd name="T15" fmla="*/ 2147483647 h 2664"/>
                  <a:gd name="T16" fmla="*/ 2147483647 w 2838"/>
                  <a:gd name="T17" fmla="*/ 2147483647 h 2664"/>
                  <a:gd name="T18" fmla="*/ 2147483647 w 2838"/>
                  <a:gd name="T19" fmla="*/ 2147483647 h 2664"/>
                  <a:gd name="T20" fmla="*/ 2147483647 w 2838"/>
                  <a:gd name="T21" fmla="*/ 2147483647 h 2664"/>
                  <a:gd name="T22" fmla="*/ 2147483647 w 2838"/>
                  <a:gd name="T23" fmla="*/ 2147483647 h 2664"/>
                  <a:gd name="T24" fmla="*/ 2147483647 w 2838"/>
                  <a:gd name="T25" fmla="*/ 2147483647 h 2664"/>
                  <a:gd name="T26" fmla="*/ 2147483647 w 2838"/>
                  <a:gd name="T27" fmla="*/ 2147483647 h 2664"/>
                  <a:gd name="T28" fmla="*/ 2147483647 w 2838"/>
                  <a:gd name="T29" fmla="*/ 2147483647 h 2664"/>
                  <a:gd name="T30" fmla="*/ 2147483647 w 2838"/>
                  <a:gd name="T31" fmla="*/ 2147483647 h 2664"/>
                  <a:gd name="T32" fmla="*/ 2147483647 w 2838"/>
                  <a:gd name="T33" fmla="*/ 2147483647 h 2664"/>
                  <a:gd name="T34" fmla="*/ 2147483647 w 2838"/>
                  <a:gd name="T35" fmla="*/ 2147483647 h 2664"/>
                  <a:gd name="T36" fmla="*/ 2147483647 w 2838"/>
                  <a:gd name="T37" fmla="*/ 2147483647 h 2664"/>
                  <a:gd name="T38" fmla="*/ 2147483647 w 2838"/>
                  <a:gd name="T39" fmla="*/ 2147483647 h 2664"/>
                  <a:gd name="T40" fmla="*/ 2147483647 w 2838"/>
                  <a:gd name="T41" fmla="*/ 2147483647 h 2664"/>
                  <a:gd name="T42" fmla="*/ 2147483647 w 2838"/>
                  <a:gd name="T43" fmla="*/ 2147483647 h 2664"/>
                  <a:gd name="T44" fmla="*/ 2147483647 w 2838"/>
                  <a:gd name="T45" fmla="*/ 2147483647 h 2664"/>
                  <a:gd name="T46" fmla="*/ 2147483647 w 2838"/>
                  <a:gd name="T47" fmla="*/ 2147483647 h 2664"/>
                  <a:gd name="T48" fmla="*/ 2147483647 w 2838"/>
                  <a:gd name="T49" fmla="*/ 2147483647 h 2664"/>
                  <a:gd name="T50" fmla="*/ 2147483647 w 2838"/>
                  <a:gd name="T51" fmla="*/ 2147483647 h 2664"/>
                  <a:gd name="T52" fmla="*/ 2147483647 w 2838"/>
                  <a:gd name="T53" fmla="*/ 2147483647 h 2664"/>
                  <a:gd name="T54" fmla="*/ 2147483647 w 2838"/>
                  <a:gd name="T55" fmla="*/ 2147483647 h 2664"/>
                  <a:gd name="T56" fmla="*/ 2147483647 w 2838"/>
                  <a:gd name="T57" fmla="*/ 2147483647 h 2664"/>
                  <a:gd name="T58" fmla="*/ 2147483647 w 2838"/>
                  <a:gd name="T59" fmla="*/ 2147483647 h 2664"/>
                  <a:gd name="T60" fmla="*/ 2147483647 w 2838"/>
                  <a:gd name="T61" fmla="*/ 2147483647 h 2664"/>
                  <a:gd name="T62" fmla="*/ 2147483647 w 2838"/>
                  <a:gd name="T63" fmla="*/ 2147483647 h 2664"/>
                  <a:gd name="T64" fmla="*/ 2147483647 w 2838"/>
                  <a:gd name="T65" fmla="*/ 2147483647 h 2664"/>
                  <a:gd name="T66" fmla="*/ 2147483647 w 2838"/>
                  <a:gd name="T67" fmla="*/ 2147483647 h 2664"/>
                  <a:gd name="T68" fmla="*/ 2147483647 w 2838"/>
                  <a:gd name="T69" fmla="*/ 2147483647 h 2664"/>
                  <a:gd name="T70" fmla="*/ 2147483647 w 2838"/>
                  <a:gd name="T71" fmla="*/ 2147483647 h 2664"/>
                  <a:gd name="T72" fmla="*/ 2147483647 w 2838"/>
                  <a:gd name="T73" fmla="*/ 2147483647 h 2664"/>
                  <a:gd name="T74" fmla="*/ 2147483647 w 2838"/>
                  <a:gd name="T75" fmla="*/ 2147483647 h 2664"/>
                  <a:gd name="T76" fmla="*/ 2147483647 w 2838"/>
                  <a:gd name="T77" fmla="*/ 2147483647 h 2664"/>
                  <a:gd name="T78" fmla="*/ 2147483647 w 2838"/>
                  <a:gd name="T79" fmla="*/ 2147483647 h 2664"/>
                  <a:gd name="T80" fmla="*/ 2147483647 w 2838"/>
                  <a:gd name="T81" fmla="*/ 2147483647 h 2664"/>
                  <a:gd name="T82" fmla="*/ 2147483647 w 2838"/>
                  <a:gd name="T83" fmla="*/ 2147483647 h 2664"/>
                  <a:gd name="T84" fmla="*/ 2147483647 w 2838"/>
                  <a:gd name="T85" fmla="*/ 2147483647 h 2664"/>
                  <a:gd name="T86" fmla="*/ 2147483647 w 2838"/>
                  <a:gd name="T87" fmla="*/ 2147483647 h 2664"/>
                  <a:gd name="T88" fmla="*/ 2147483647 w 2838"/>
                  <a:gd name="T89" fmla="*/ 2147483647 h 2664"/>
                  <a:gd name="T90" fmla="*/ 2147483647 w 2838"/>
                  <a:gd name="T91" fmla="*/ 2147483647 h 2664"/>
                  <a:gd name="T92" fmla="*/ 2147483647 w 2838"/>
                  <a:gd name="T93" fmla="*/ 2147483647 h 2664"/>
                  <a:gd name="T94" fmla="*/ 2147483647 w 2838"/>
                  <a:gd name="T95" fmla="*/ 2147483647 h 2664"/>
                  <a:gd name="T96" fmla="*/ 2147483647 w 2838"/>
                  <a:gd name="T97" fmla="*/ 2147483647 h 2664"/>
                  <a:gd name="T98" fmla="*/ 2147483647 w 2838"/>
                  <a:gd name="T99" fmla="*/ 2147483647 h 2664"/>
                  <a:gd name="T100" fmla="*/ 2147483647 w 2838"/>
                  <a:gd name="T101" fmla="*/ 2147483647 h 2664"/>
                  <a:gd name="T102" fmla="*/ 2147483647 w 2838"/>
                  <a:gd name="T103" fmla="*/ 2147483647 h 2664"/>
                  <a:gd name="T104" fmla="*/ 2147483647 w 2838"/>
                  <a:gd name="T105" fmla="*/ 2147483647 h 2664"/>
                  <a:gd name="T106" fmla="*/ 2147483647 w 2838"/>
                  <a:gd name="T107" fmla="*/ 2147483647 h 2664"/>
                  <a:gd name="T108" fmla="*/ 2147483647 w 2838"/>
                  <a:gd name="T109" fmla="*/ 2147483647 h 2664"/>
                  <a:gd name="T110" fmla="*/ 2147483647 w 2838"/>
                  <a:gd name="T111" fmla="*/ 2147483647 h 2664"/>
                  <a:gd name="T112" fmla="*/ 2147483647 w 2838"/>
                  <a:gd name="T113" fmla="*/ 2147483647 h 2664"/>
                  <a:gd name="T114" fmla="*/ 2147483647 w 2838"/>
                  <a:gd name="T115" fmla="*/ 2147483647 h 2664"/>
                  <a:gd name="T116" fmla="*/ 2147483647 w 2838"/>
                  <a:gd name="T117" fmla="*/ 2147483647 h 266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838"/>
                  <a:gd name="T178" fmla="*/ 0 h 2664"/>
                  <a:gd name="T179" fmla="*/ 2838 w 2838"/>
                  <a:gd name="T180" fmla="*/ 2664 h 266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838" h="2664">
                    <a:moveTo>
                      <a:pt x="1530" y="66"/>
                    </a:moveTo>
                    <a:lnTo>
                      <a:pt x="1524" y="60"/>
                    </a:lnTo>
                    <a:lnTo>
                      <a:pt x="1518" y="60"/>
                    </a:lnTo>
                    <a:lnTo>
                      <a:pt x="1506" y="66"/>
                    </a:lnTo>
                    <a:lnTo>
                      <a:pt x="1500" y="72"/>
                    </a:lnTo>
                    <a:lnTo>
                      <a:pt x="1494" y="84"/>
                    </a:lnTo>
                    <a:lnTo>
                      <a:pt x="1494" y="102"/>
                    </a:lnTo>
                    <a:lnTo>
                      <a:pt x="1506" y="102"/>
                    </a:lnTo>
                    <a:lnTo>
                      <a:pt x="1512" y="90"/>
                    </a:lnTo>
                    <a:lnTo>
                      <a:pt x="1524" y="78"/>
                    </a:lnTo>
                    <a:lnTo>
                      <a:pt x="1530" y="66"/>
                    </a:lnTo>
                    <a:close/>
                    <a:moveTo>
                      <a:pt x="1476" y="2016"/>
                    </a:moveTo>
                    <a:lnTo>
                      <a:pt x="1464" y="2016"/>
                    </a:lnTo>
                    <a:lnTo>
                      <a:pt x="1440" y="2028"/>
                    </a:lnTo>
                    <a:lnTo>
                      <a:pt x="1440" y="2034"/>
                    </a:lnTo>
                    <a:lnTo>
                      <a:pt x="1452" y="2046"/>
                    </a:lnTo>
                    <a:lnTo>
                      <a:pt x="1452" y="2052"/>
                    </a:lnTo>
                    <a:lnTo>
                      <a:pt x="1470" y="2052"/>
                    </a:lnTo>
                    <a:lnTo>
                      <a:pt x="1482" y="2046"/>
                    </a:lnTo>
                    <a:lnTo>
                      <a:pt x="1488" y="2040"/>
                    </a:lnTo>
                    <a:lnTo>
                      <a:pt x="1506" y="2040"/>
                    </a:lnTo>
                    <a:lnTo>
                      <a:pt x="1512" y="2034"/>
                    </a:lnTo>
                    <a:lnTo>
                      <a:pt x="1530" y="2034"/>
                    </a:lnTo>
                    <a:lnTo>
                      <a:pt x="1536" y="2028"/>
                    </a:lnTo>
                    <a:lnTo>
                      <a:pt x="1512" y="2028"/>
                    </a:lnTo>
                    <a:lnTo>
                      <a:pt x="1500" y="2016"/>
                    </a:lnTo>
                    <a:lnTo>
                      <a:pt x="1476" y="2016"/>
                    </a:lnTo>
                    <a:close/>
                    <a:moveTo>
                      <a:pt x="2802" y="1164"/>
                    </a:moveTo>
                    <a:lnTo>
                      <a:pt x="2802" y="1134"/>
                    </a:lnTo>
                    <a:lnTo>
                      <a:pt x="2796" y="1116"/>
                    </a:lnTo>
                    <a:lnTo>
                      <a:pt x="2796" y="1092"/>
                    </a:lnTo>
                    <a:lnTo>
                      <a:pt x="2790" y="1086"/>
                    </a:lnTo>
                    <a:lnTo>
                      <a:pt x="2778" y="1086"/>
                    </a:lnTo>
                    <a:lnTo>
                      <a:pt x="2772" y="1080"/>
                    </a:lnTo>
                    <a:lnTo>
                      <a:pt x="2760" y="1080"/>
                    </a:lnTo>
                    <a:lnTo>
                      <a:pt x="2760" y="1062"/>
                    </a:lnTo>
                    <a:lnTo>
                      <a:pt x="2742" y="1050"/>
                    </a:lnTo>
                    <a:lnTo>
                      <a:pt x="2742" y="1014"/>
                    </a:lnTo>
                    <a:lnTo>
                      <a:pt x="2736" y="1008"/>
                    </a:lnTo>
                    <a:lnTo>
                      <a:pt x="2724" y="1002"/>
                    </a:lnTo>
                    <a:lnTo>
                      <a:pt x="2718" y="996"/>
                    </a:lnTo>
                    <a:lnTo>
                      <a:pt x="2706" y="996"/>
                    </a:lnTo>
                    <a:lnTo>
                      <a:pt x="2712" y="996"/>
                    </a:lnTo>
                    <a:lnTo>
                      <a:pt x="2718" y="990"/>
                    </a:lnTo>
                    <a:lnTo>
                      <a:pt x="2730" y="990"/>
                    </a:lnTo>
                    <a:lnTo>
                      <a:pt x="2742" y="984"/>
                    </a:lnTo>
                    <a:lnTo>
                      <a:pt x="2760" y="966"/>
                    </a:lnTo>
                    <a:lnTo>
                      <a:pt x="2754" y="954"/>
                    </a:lnTo>
                    <a:lnTo>
                      <a:pt x="2736" y="936"/>
                    </a:lnTo>
                    <a:lnTo>
                      <a:pt x="2730" y="936"/>
                    </a:lnTo>
                    <a:lnTo>
                      <a:pt x="2730" y="930"/>
                    </a:lnTo>
                    <a:lnTo>
                      <a:pt x="2712" y="912"/>
                    </a:lnTo>
                    <a:lnTo>
                      <a:pt x="2700" y="906"/>
                    </a:lnTo>
                    <a:lnTo>
                      <a:pt x="2694" y="912"/>
                    </a:lnTo>
                    <a:lnTo>
                      <a:pt x="2694" y="936"/>
                    </a:lnTo>
                    <a:lnTo>
                      <a:pt x="2670" y="930"/>
                    </a:lnTo>
                    <a:lnTo>
                      <a:pt x="2670" y="924"/>
                    </a:lnTo>
                    <a:lnTo>
                      <a:pt x="2676" y="918"/>
                    </a:lnTo>
                    <a:lnTo>
                      <a:pt x="2676" y="906"/>
                    </a:lnTo>
                    <a:lnTo>
                      <a:pt x="2682" y="894"/>
                    </a:lnTo>
                    <a:lnTo>
                      <a:pt x="2688" y="876"/>
                    </a:lnTo>
                    <a:lnTo>
                      <a:pt x="2688" y="858"/>
                    </a:lnTo>
                    <a:lnTo>
                      <a:pt x="2682" y="852"/>
                    </a:lnTo>
                    <a:lnTo>
                      <a:pt x="2676" y="840"/>
                    </a:lnTo>
                    <a:lnTo>
                      <a:pt x="2670" y="840"/>
                    </a:lnTo>
                    <a:lnTo>
                      <a:pt x="2652" y="822"/>
                    </a:lnTo>
                    <a:lnTo>
                      <a:pt x="2652" y="816"/>
                    </a:lnTo>
                    <a:lnTo>
                      <a:pt x="2658" y="804"/>
                    </a:lnTo>
                    <a:lnTo>
                      <a:pt x="2658" y="792"/>
                    </a:lnTo>
                    <a:lnTo>
                      <a:pt x="2664" y="774"/>
                    </a:lnTo>
                    <a:lnTo>
                      <a:pt x="2664" y="762"/>
                    </a:lnTo>
                    <a:lnTo>
                      <a:pt x="2652" y="750"/>
                    </a:lnTo>
                    <a:lnTo>
                      <a:pt x="2628" y="732"/>
                    </a:lnTo>
                    <a:lnTo>
                      <a:pt x="2598" y="720"/>
                    </a:lnTo>
                    <a:lnTo>
                      <a:pt x="2580" y="708"/>
                    </a:lnTo>
                    <a:lnTo>
                      <a:pt x="2568" y="702"/>
                    </a:lnTo>
                    <a:lnTo>
                      <a:pt x="2556" y="708"/>
                    </a:lnTo>
                    <a:lnTo>
                      <a:pt x="2550" y="696"/>
                    </a:lnTo>
                    <a:lnTo>
                      <a:pt x="2538" y="684"/>
                    </a:lnTo>
                    <a:lnTo>
                      <a:pt x="2532" y="672"/>
                    </a:lnTo>
                    <a:lnTo>
                      <a:pt x="2520" y="660"/>
                    </a:lnTo>
                    <a:lnTo>
                      <a:pt x="2514" y="642"/>
                    </a:lnTo>
                    <a:lnTo>
                      <a:pt x="2514" y="594"/>
                    </a:lnTo>
                    <a:lnTo>
                      <a:pt x="2520" y="576"/>
                    </a:lnTo>
                    <a:lnTo>
                      <a:pt x="2526" y="564"/>
                    </a:lnTo>
                    <a:lnTo>
                      <a:pt x="2526" y="546"/>
                    </a:lnTo>
                    <a:lnTo>
                      <a:pt x="2520" y="504"/>
                    </a:lnTo>
                    <a:lnTo>
                      <a:pt x="2502" y="462"/>
                    </a:lnTo>
                    <a:lnTo>
                      <a:pt x="2490" y="426"/>
                    </a:lnTo>
                    <a:lnTo>
                      <a:pt x="2490" y="402"/>
                    </a:lnTo>
                    <a:lnTo>
                      <a:pt x="2496" y="390"/>
                    </a:lnTo>
                    <a:lnTo>
                      <a:pt x="2502" y="384"/>
                    </a:lnTo>
                    <a:lnTo>
                      <a:pt x="2502" y="324"/>
                    </a:lnTo>
                    <a:lnTo>
                      <a:pt x="2496" y="312"/>
                    </a:lnTo>
                    <a:lnTo>
                      <a:pt x="2496" y="300"/>
                    </a:lnTo>
                    <a:lnTo>
                      <a:pt x="2472" y="294"/>
                    </a:lnTo>
                    <a:lnTo>
                      <a:pt x="2460" y="288"/>
                    </a:lnTo>
                    <a:lnTo>
                      <a:pt x="2454" y="276"/>
                    </a:lnTo>
                    <a:lnTo>
                      <a:pt x="2442" y="270"/>
                    </a:lnTo>
                    <a:lnTo>
                      <a:pt x="2424" y="270"/>
                    </a:lnTo>
                    <a:lnTo>
                      <a:pt x="2418" y="282"/>
                    </a:lnTo>
                    <a:lnTo>
                      <a:pt x="2412" y="288"/>
                    </a:lnTo>
                    <a:lnTo>
                      <a:pt x="2412" y="282"/>
                    </a:lnTo>
                    <a:lnTo>
                      <a:pt x="2406" y="276"/>
                    </a:lnTo>
                    <a:lnTo>
                      <a:pt x="2400" y="264"/>
                    </a:lnTo>
                    <a:lnTo>
                      <a:pt x="2400" y="228"/>
                    </a:lnTo>
                    <a:lnTo>
                      <a:pt x="2406" y="216"/>
                    </a:lnTo>
                    <a:lnTo>
                      <a:pt x="2406" y="204"/>
                    </a:lnTo>
                    <a:lnTo>
                      <a:pt x="2388" y="180"/>
                    </a:lnTo>
                    <a:lnTo>
                      <a:pt x="2394" y="96"/>
                    </a:lnTo>
                    <a:lnTo>
                      <a:pt x="2382" y="90"/>
                    </a:lnTo>
                    <a:lnTo>
                      <a:pt x="2364" y="72"/>
                    </a:lnTo>
                    <a:lnTo>
                      <a:pt x="2364" y="66"/>
                    </a:lnTo>
                    <a:lnTo>
                      <a:pt x="2370" y="48"/>
                    </a:lnTo>
                    <a:lnTo>
                      <a:pt x="2370" y="24"/>
                    </a:lnTo>
                    <a:lnTo>
                      <a:pt x="2364" y="18"/>
                    </a:lnTo>
                    <a:lnTo>
                      <a:pt x="2346" y="18"/>
                    </a:lnTo>
                    <a:lnTo>
                      <a:pt x="2346" y="0"/>
                    </a:lnTo>
                    <a:lnTo>
                      <a:pt x="2316" y="12"/>
                    </a:lnTo>
                    <a:lnTo>
                      <a:pt x="2310" y="30"/>
                    </a:lnTo>
                    <a:lnTo>
                      <a:pt x="2298" y="36"/>
                    </a:lnTo>
                    <a:lnTo>
                      <a:pt x="2292" y="42"/>
                    </a:lnTo>
                    <a:lnTo>
                      <a:pt x="2280" y="48"/>
                    </a:lnTo>
                    <a:lnTo>
                      <a:pt x="2280" y="66"/>
                    </a:lnTo>
                    <a:lnTo>
                      <a:pt x="2286" y="78"/>
                    </a:lnTo>
                    <a:lnTo>
                      <a:pt x="2286" y="90"/>
                    </a:lnTo>
                    <a:lnTo>
                      <a:pt x="2292" y="102"/>
                    </a:lnTo>
                    <a:lnTo>
                      <a:pt x="2292" y="114"/>
                    </a:lnTo>
                    <a:lnTo>
                      <a:pt x="2286" y="126"/>
                    </a:lnTo>
                    <a:lnTo>
                      <a:pt x="2274" y="138"/>
                    </a:lnTo>
                    <a:lnTo>
                      <a:pt x="2268" y="150"/>
                    </a:lnTo>
                    <a:lnTo>
                      <a:pt x="2238" y="180"/>
                    </a:lnTo>
                    <a:lnTo>
                      <a:pt x="2256" y="192"/>
                    </a:lnTo>
                    <a:lnTo>
                      <a:pt x="2256" y="198"/>
                    </a:lnTo>
                    <a:lnTo>
                      <a:pt x="2250" y="204"/>
                    </a:lnTo>
                    <a:lnTo>
                      <a:pt x="2238" y="228"/>
                    </a:lnTo>
                    <a:lnTo>
                      <a:pt x="2232" y="234"/>
                    </a:lnTo>
                    <a:lnTo>
                      <a:pt x="2232" y="264"/>
                    </a:lnTo>
                    <a:lnTo>
                      <a:pt x="2238" y="276"/>
                    </a:lnTo>
                    <a:lnTo>
                      <a:pt x="2238" y="288"/>
                    </a:lnTo>
                    <a:lnTo>
                      <a:pt x="2232" y="300"/>
                    </a:lnTo>
                    <a:lnTo>
                      <a:pt x="2214" y="408"/>
                    </a:lnTo>
                    <a:lnTo>
                      <a:pt x="2208" y="432"/>
                    </a:lnTo>
                    <a:lnTo>
                      <a:pt x="2202" y="438"/>
                    </a:lnTo>
                    <a:lnTo>
                      <a:pt x="2190" y="462"/>
                    </a:lnTo>
                    <a:lnTo>
                      <a:pt x="2178" y="474"/>
                    </a:lnTo>
                    <a:lnTo>
                      <a:pt x="2172" y="486"/>
                    </a:lnTo>
                    <a:lnTo>
                      <a:pt x="2166" y="492"/>
                    </a:lnTo>
                    <a:lnTo>
                      <a:pt x="2166" y="516"/>
                    </a:lnTo>
                    <a:lnTo>
                      <a:pt x="2160" y="534"/>
                    </a:lnTo>
                    <a:lnTo>
                      <a:pt x="2154" y="546"/>
                    </a:lnTo>
                    <a:lnTo>
                      <a:pt x="2142" y="552"/>
                    </a:lnTo>
                    <a:lnTo>
                      <a:pt x="2088" y="570"/>
                    </a:lnTo>
                    <a:lnTo>
                      <a:pt x="2076" y="570"/>
                    </a:lnTo>
                    <a:lnTo>
                      <a:pt x="2064" y="576"/>
                    </a:lnTo>
                    <a:lnTo>
                      <a:pt x="2058" y="576"/>
                    </a:lnTo>
                    <a:lnTo>
                      <a:pt x="2058" y="570"/>
                    </a:lnTo>
                    <a:lnTo>
                      <a:pt x="2052" y="564"/>
                    </a:lnTo>
                    <a:lnTo>
                      <a:pt x="2028" y="516"/>
                    </a:lnTo>
                    <a:lnTo>
                      <a:pt x="2022" y="510"/>
                    </a:lnTo>
                    <a:lnTo>
                      <a:pt x="1998" y="492"/>
                    </a:lnTo>
                    <a:lnTo>
                      <a:pt x="1956" y="474"/>
                    </a:lnTo>
                    <a:lnTo>
                      <a:pt x="1920" y="462"/>
                    </a:lnTo>
                    <a:lnTo>
                      <a:pt x="1908" y="456"/>
                    </a:lnTo>
                    <a:lnTo>
                      <a:pt x="1896" y="438"/>
                    </a:lnTo>
                    <a:lnTo>
                      <a:pt x="1884" y="426"/>
                    </a:lnTo>
                    <a:lnTo>
                      <a:pt x="1872" y="402"/>
                    </a:lnTo>
                    <a:lnTo>
                      <a:pt x="1866" y="396"/>
                    </a:lnTo>
                    <a:lnTo>
                      <a:pt x="1830" y="396"/>
                    </a:lnTo>
                    <a:lnTo>
                      <a:pt x="1806" y="348"/>
                    </a:lnTo>
                    <a:lnTo>
                      <a:pt x="1824" y="330"/>
                    </a:lnTo>
                    <a:lnTo>
                      <a:pt x="1824" y="306"/>
                    </a:lnTo>
                    <a:lnTo>
                      <a:pt x="1830" y="294"/>
                    </a:lnTo>
                    <a:lnTo>
                      <a:pt x="1836" y="288"/>
                    </a:lnTo>
                    <a:lnTo>
                      <a:pt x="1848" y="282"/>
                    </a:lnTo>
                    <a:lnTo>
                      <a:pt x="1854" y="276"/>
                    </a:lnTo>
                    <a:lnTo>
                      <a:pt x="1848" y="228"/>
                    </a:lnTo>
                    <a:lnTo>
                      <a:pt x="1866" y="210"/>
                    </a:lnTo>
                    <a:lnTo>
                      <a:pt x="1872" y="216"/>
                    </a:lnTo>
                    <a:lnTo>
                      <a:pt x="1884" y="216"/>
                    </a:lnTo>
                    <a:lnTo>
                      <a:pt x="1890" y="222"/>
                    </a:lnTo>
                    <a:lnTo>
                      <a:pt x="1896" y="222"/>
                    </a:lnTo>
                    <a:lnTo>
                      <a:pt x="1902" y="216"/>
                    </a:lnTo>
                    <a:lnTo>
                      <a:pt x="1908" y="204"/>
                    </a:lnTo>
                    <a:lnTo>
                      <a:pt x="1908" y="180"/>
                    </a:lnTo>
                    <a:lnTo>
                      <a:pt x="1944" y="144"/>
                    </a:lnTo>
                    <a:lnTo>
                      <a:pt x="1938" y="132"/>
                    </a:lnTo>
                    <a:lnTo>
                      <a:pt x="1914" y="108"/>
                    </a:lnTo>
                    <a:lnTo>
                      <a:pt x="1890" y="108"/>
                    </a:lnTo>
                    <a:lnTo>
                      <a:pt x="1872" y="114"/>
                    </a:lnTo>
                    <a:lnTo>
                      <a:pt x="1848" y="126"/>
                    </a:lnTo>
                    <a:lnTo>
                      <a:pt x="1842" y="138"/>
                    </a:lnTo>
                    <a:lnTo>
                      <a:pt x="1842" y="120"/>
                    </a:lnTo>
                    <a:lnTo>
                      <a:pt x="1812" y="126"/>
                    </a:lnTo>
                    <a:lnTo>
                      <a:pt x="1794" y="138"/>
                    </a:lnTo>
                    <a:lnTo>
                      <a:pt x="1788" y="120"/>
                    </a:lnTo>
                    <a:lnTo>
                      <a:pt x="1752" y="114"/>
                    </a:lnTo>
                    <a:lnTo>
                      <a:pt x="1746" y="108"/>
                    </a:lnTo>
                    <a:lnTo>
                      <a:pt x="1734" y="102"/>
                    </a:lnTo>
                    <a:lnTo>
                      <a:pt x="1728" y="96"/>
                    </a:lnTo>
                    <a:lnTo>
                      <a:pt x="1716" y="90"/>
                    </a:lnTo>
                    <a:lnTo>
                      <a:pt x="1674" y="90"/>
                    </a:lnTo>
                    <a:lnTo>
                      <a:pt x="1662" y="84"/>
                    </a:lnTo>
                    <a:lnTo>
                      <a:pt x="1650" y="84"/>
                    </a:lnTo>
                    <a:lnTo>
                      <a:pt x="1650" y="78"/>
                    </a:lnTo>
                    <a:lnTo>
                      <a:pt x="1644" y="72"/>
                    </a:lnTo>
                    <a:lnTo>
                      <a:pt x="1632" y="48"/>
                    </a:lnTo>
                    <a:lnTo>
                      <a:pt x="1626" y="42"/>
                    </a:lnTo>
                    <a:lnTo>
                      <a:pt x="1620" y="42"/>
                    </a:lnTo>
                    <a:lnTo>
                      <a:pt x="1620" y="54"/>
                    </a:lnTo>
                    <a:lnTo>
                      <a:pt x="1614" y="60"/>
                    </a:lnTo>
                    <a:lnTo>
                      <a:pt x="1602" y="54"/>
                    </a:lnTo>
                    <a:lnTo>
                      <a:pt x="1596" y="54"/>
                    </a:lnTo>
                    <a:lnTo>
                      <a:pt x="1584" y="48"/>
                    </a:lnTo>
                    <a:lnTo>
                      <a:pt x="1566" y="48"/>
                    </a:lnTo>
                    <a:lnTo>
                      <a:pt x="1566" y="60"/>
                    </a:lnTo>
                    <a:lnTo>
                      <a:pt x="1572" y="66"/>
                    </a:lnTo>
                    <a:lnTo>
                      <a:pt x="1554" y="66"/>
                    </a:lnTo>
                    <a:lnTo>
                      <a:pt x="1548" y="72"/>
                    </a:lnTo>
                    <a:lnTo>
                      <a:pt x="1548" y="78"/>
                    </a:lnTo>
                    <a:lnTo>
                      <a:pt x="1554" y="84"/>
                    </a:lnTo>
                    <a:lnTo>
                      <a:pt x="1566" y="84"/>
                    </a:lnTo>
                    <a:lnTo>
                      <a:pt x="1590" y="96"/>
                    </a:lnTo>
                    <a:lnTo>
                      <a:pt x="1596" y="96"/>
                    </a:lnTo>
                    <a:lnTo>
                      <a:pt x="1608" y="90"/>
                    </a:lnTo>
                    <a:lnTo>
                      <a:pt x="1614" y="84"/>
                    </a:lnTo>
                    <a:lnTo>
                      <a:pt x="1644" y="102"/>
                    </a:lnTo>
                    <a:lnTo>
                      <a:pt x="1638" y="102"/>
                    </a:lnTo>
                    <a:lnTo>
                      <a:pt x="1632" y="108"/>
                    </a:lnTo>
                    <a:lnTo>
                      <a:pt x="1596" y="126"/>
                    </a:lnTo>
                    <a:lnTo>
                      <a:pt x="1572" y="126"/>
                    </a:lnTo>
                    <a:lnTo>
                      <a:pt x="1554" y="132"/>
                    </a:lnTo>
                    <a:lnTo>
                      <a:pt x="1512" y="132"/>
                    </a:lnTo>
                    <a:lnTo>
                      <a:pt x="1500" y="138"/>
                    </a:lnTo>
                    <a:lnTo>
                      <a:pt x="1482" y="144"/>
                    </a:lnTo>
                    <a:lnTo>
                      <a:pt x="1470" y="156"/>
                    </a:lnTo>
                    <a:lnTo>
                      <a:pt x="1452" y="162"/>
                    </a:lnTo>
                    <a:lnTo>
                      <a:pt x="1440" y="168"/>
                    </a:lnTo>
                    <a:lnTo>
                      <a:pt x="1434" y="174"/>
                    </a:lnTo>
                    <a:lnTo>
                      <a:pt x="1428" y="174"/>
                    </a:lnTo>
                    <a:lnTo>
                      <a:pt x="1428" y="186"/>
                    </a:lnTo>
                    <a:lnTo>
                      <a:pt x="1422" y="204"/>
                    </a:lnTo>
                    <a:lnTo>
                      <a:pt x="1422" y="228"/>
                    </a:lnTo>
                    <a:lnTo>
                      <a:pt x="1428" y="234"/>
                    </a:lnTo>
                    <a:lnTo>
                      <a:pt x="1440" y="240"/>
                    </a:lnTo>
                    <a:lnTo>
                      <a:pt x="1446" y="246"/>
                    </a:lnTo>
                    <a:lnTo>
                      <a:pt x="1452" y="246"/>
                    </a:lnTo>
                    <a:lnTo>
                      <a:pt x="1398" y="246"/>
                    </a:lnTo>
                    <a:lnTo>
                      <a:pt x="1368" y="282"/>
                    </a:lnTo>
                    <a:lnTo>
                      <a:pt x="1368" y="312"/>
                    </a:lnTo>
                    <a:lnTo>
                      <a:pt x="1362" y="324"/>
                    </a:lnTo>
                    <a:lnTo>
                      <a:pt x="1362" y="330"/>
                    </a:lnTo>
                    <a:lnTo>
                      <a:pt x="1368" y="336"/>
                    </a:lnTo>
                    <a:lnTo>
                      <a:pt x="1380" y="336"/>
                    </a:lnTo>
                    <a:lnTo>
                      <a:pt x="1404" y="348"/>
                    </a:lnTo>
                    <a:lnTo>
                      <a:pt x="1410" y="354"/>
                    </a:lnTo>
                    <a:lnTo>
                      <a:pt x="1410" y="390"/>
                    </a:lnTo>
                    <a:lnTo>
                      <a:pt x="1386" y="366"/>
                    </a:lnTo>
                    <a:lnTo>
                      <a:pt x="1356" y="366"/>
                    </a:lnTo>
                    <a:lnTo>
                      <a:pt x="1344" y="390"/>
                    </a:lnTo>
                    <a:lnTo>
                      <a:pt x="1308" y="354"/>
                    </a:lnTo>
                    <a:lnTo>
                      <a:pt x="1302" y="384"/>
                    </a:lnTo>
                    <a:lnTo>
                      <a:pt x="1278" y="396"/>
                    </a:lnTo>
                    <a:lnTo>
                      <a:pt x="1284" y="420"/>
                    </a:lnTo>
                    <a:lnTo>
                      <a:pt x="1254" y="414"/>
                    </a:lnTo>
                    <a:lnTo>
                      <a:pt x="1284" y="354"/>
                    </a:lnTo>
                    <a:lnTo>
                      <a:pt x="1278" y="348"/>
                    </a:lnTo>
                    <a:lnTo>
                      <a:pt x="1272" y="336"/>
                    </a:lnTo>
                    <a:lnTo>
                      <a:pt x="1272" y="324"/>
                    </a:lnTo>
                    <a:lnTo>
                      <a:pt x="1266" y="318"/>
                    </a:lnTo>
                    <a:lnTo>
                      <a:pt x="1254" y="312"/>
                    </a:lnTo>
                    <a:lnTo>
                      <a:pt x="1236" y="312"/>
                    </a:lnTo>
                    <a:lnTo>
                      <a:pt x="1224" y="282"/>
                    </a:lnTo>
                    <a:lnTo>
                      <a:pt x="1224" y="276"/>
                    </a:lnTo>
                    <a:lnTo>
                      <a:pt x="1230" y="270"/>
                    </a:lnTo>
                    <a:lnTo>
                      <a:pt x="1230" y="258"/>
                    </a:lnTo>
                    <a:lnTo>
                      <a:pt x="1224" y="246"/>
                    </a:lnTo>
                    <a:lnTo>
                      <a:pt x="1218" y="240"/>
                    </a:lnTo>
                    <a:lnTo>
                      <a:pt x="1206" y="234"/>
                    </a:lnTo>
                    <a:lnTo>
                      <a:pt x="1194" y="240"/>
                    </a:lnTo>
                    <a:lnTo>
                      <a:pt x="1188" y="246"/>
                    </a:lnTo>
                    <a:lnTo>
                      <a:pt x="1176" y="252"/>
                    </a:lnTo>
                    <a:lnTo>
                      <a:pt x="1176" y="264"/>
                    </a:lnTo>
                    <a:lnTo>
                      <a:pt x="1182" y="270"/>
                    </a:lnTo>
                    <a:lnTo>
                      <a:pt x="1182" y="282"/>
                    </a:lnTo>
                    <a:lnTo>
                      <a:pt x="1146" y="276"/>
                    </a:lnTo>
                    <a:lnTo>
                      <a:pt x="1152" y="306"/>
                    </a:lnTo>
                    <a:lnTo>
                      <a:pt x="1134" y="300"/>
                    </a:lnTo>
                    <a:lnTo>
                      <a:pt x="1116" y="306"/>
                    </a:lnTo>
                    <a:lnTo>
                      <a:pt x="1122" y="312"/>
                    </a:lnTo>
                    <a:lnTo>
                      <a:pt x="1122" y="330"/>
                    </a:lnTo>
                    <a:lnTo>
                      <a:pt x="1116" y="342"/>
                    </a:lnTo>
                    <a:lnTo>
                      <a:pt x="1110" y="348"/>
                    </a:lnTo>
                    <a:lnTo>
                      <a:pt x="1098" y="354"/>
                    </a:lnTo>
                    <a:lnTo>
                      <a:pt x="1092" y="360"/>
                    </a:lnTo>
                    <a:lnTo>
                      <a:pt x="1104" y="324"/>
                    </a:lnTo>
                    <a:lnTo>
                      <a:pt x="1080" y="348"/>
                    </a:lnTo>
                    <a:lnTo>
                      <a:pt x="1062" y="348"/>
                    </a:lnTo>
                    <a:lnTo>
                      <a:pt x="1056" y="360"/>
                    </a:lnTo>
                    <a:lnTo>
                      <a:pt x="1050" y="366"/>
                    </a:lnTo>
                    <a:lnTo>
                      <a:pt x="1050" y="378"/>
                    </a:lnTo>
                    <a:lnTo>
                      <a:pt x="1056" y="390"/>
                    </a:lnTo>
                    <a:lnTo>
                      <a:pt x="1056" y="396"/>
                    </a:lnTo>
                    <a:lnTo>
                      <a:pt x="1062" y="408"/>
                    </a:lnTo>
                    <a:lnTo>
                      <a:pt x="1014" y="384"/>
                    </a:lnTo>
                    <a:lnTo>
                      <a:pt x="1008" y="420"/>
                    </a:lnTo>
                    <a:lnTo>
                      <a:pt x="996" y="426"/>
                    </a:lnTo>
                    <a:lnTo>
                      <a:pt x="1008" y="450"/>
                    </a:lnTo>
                    <a:lnTo>
                      <a:pt x="1032" y="450"/>
                    </a:lnTo>
                    <a:lnTo>
                      <a:pt x="1026" y="468"/>
                    </a:lnTo>
                    <a:lnTo>
                      <a:pt x="954" y="474"/>
                    </a:lnTo>
                    <a:lnTo>
                      <a:pt x="948" y="468"/>
                    </a:lnTo>
                    <a:lnTo>
                      <a:pt x="936" y="462"/>
                    </a:lnTo>
                    <a:lnTo>
                      <a:pt x="930" y="462"/>
                    </a:lnTo>
                    <a:lnTo>
                      <a:pt x="918" y="468"/>
                    </a:lnTo>
                    <a:lnTo>
                      <a:pt x="912" y="474"/>
                    </a:lnTo>
                    <a:lnTo>
                      <a:pt x="918" y="486"/>
                    </a:lnTo>
                    <a:lnTo>
                      <a:pt x="918" y="492"/>
                    </a:lnTo>
                    <a:lnTo>
                      <a:pt x="924" y="504"/>
                    </a:lnTo>
                    <a:lnTo>
                      <a:pt x="930" y="510"/>
                    </a:lnTo>
                    <a:lnTo>
                      <a:pt x="930" y="540"/>
                    </a:lnTo>
                    <a:lnTo>
                      <a:pt x="924" y="564"/>
                    </a:lnTo>
                    <a:lnTo>
                      <a:pt x="930" y="600"/>
                    </a:lnTo>
                    <a:lnTo>
                      <a:pt x="912" y="600"/>
                    </a:lnTo>
                    <a:lnTo>
                      <a:pt x="906" y="522"/>
                    </a:lnTo>
                    <a:lnTo>
                      <a:pt x="888" y="510"/>
                    </a:lnTo>
                    <a:lnTo>
                      <a:pt x="888" y="480"/>
                    </a:lnTo>
                    <a:lnTo>
                      <a:pt x="870" y="480"/>
                    </a:lnTo>
                    <a:lnTo>
                      <a:pt x="852" y="504"/>
                    </a:lnTo>
                    <a:lnTo>
                      <a:pt x="822" y="534"/>
                    </a:lnTo>
                    <a:lnTo>
                      <a:pt x="804" y="546"/>
                    </a:lnTo>
                    <a:lnTo>
                      <a:pt x="792" y="558"/>
                    </a:lnTo>
                    <a:lnTo>
                      <a:pt x="786" y="570"/>
                    </a:lnTo>
                    <a:lnTo>
                      <a:pt x="786" y="600"/>
                    </a:lnTo>
                    <a:lnTo>
                      <a:pt x="792" y="606"/>
                    </a:lnTo>
                    <a:lnTo>
                      <a:pt x="792" y="618"/>
                    </a:lnTo>
                    <a:lnTo>
                      <a:pt x="798" y="618"/>
                    </a:lnTo>
                    <a:lnTo>
                      <a:pt x="816" y="636"/>
                    </a:lnTo>
                    <a:lnTo>
                      <a:pt x="810" y="648"/>
                    </a:lnTo>
                    <a:lnTo>
                      <a:pt x="792" y="654"/>
                    </a:lnTo>
                    <a:lnTo>
                      <a:pt x="774" y="666"/>
                    </a:lnTo>
                    <a:lnTo>
                      <a:pt x="750" y="678"/>
                    </a:lnTo>
                    <a:lnTo>
                      <a:pt x="750" y="696"/>
                    </a:lnTo>
                    <a:lnTo>
                      <a:pt x="720" y="726"/>
                    </a:lnTo>
                    <a:lnTo>
                      <a:pt x="702" y="732"/>
                    </a:lnTo>
                    <a:lnTo>
                      <a:pt x="690" y="744"/>
                    </a:lnTo>
                    <a:lnTo>
                      <a:pt x="666" y="756"/>
                    </a:lnTo>
                    <a:lnTo>
                      <a:pt x="630" y="762"/>
                    </a:lnTo>
                    <a:lnTo>
                      <a:pt x="600" y="768"/>
                    </a:lnTo>
                    <a:lnTo>
                      <a:pt x="588" y="768"/>
                    </a:lnTo>
                    <a:lnTo>
                      <a:pt x="534" y="762"/>
                    </a:lnTo>
                    <a:lnTo>
                      <a:pt x="492" y="780"/>
                    </a:lnTo>
                    <a:lnTo>
                      <a:pt x="438" y="786"/>
                    </a:lnTo>
                    <a:lnTo>
                      <a:pt x="432" y="798"/>
                    </a:lnTo>
                    <a:lnTo>
                      <a:pt x="414" y="798"/>
                    </a:lnTo>
                    <a:lnTo>
                      <a:pt x="402" y="804"/>
                    </a:lnTo>
                    <a:lnTo>
                      <a:pt x="396" y="810"/>
                    </a:lnTo>
                    <a:lnTo>
                      <a:pt x="384" y="816"/>
                    </a:lnTo>
                    <a:lnTo>
                      <a:pt x="372" y="828"/>
                    </a:lnTo>
                    <a:lnTo>
                      <a:pt x="342" y="828"/>
                    </a:lnTo>
                    <a:lnTo>
                      <a:pt x="324" y="834"/>
                    </a:lnTo>
                    <a:lnTo>
                      <a:pt x="312" y="840"/>
                    </a:lnTo>
                    <a:lnTo>
                      <a:pt x="306" y="852"/>
                    </a:lnTo>
                    <a:lnTo>
                      <a:pt x="294" y="858"/>
                    </a:lnTo>
                    <a:lnTo>
                      <a:pt x="288" y="870"/>
                    </a:lnTo>
                    <a:lnTo>
                      <a:pt x="282" y="876"/>
                    </a:lnTo>
                    <a:lnTo>
                      <a:pt x="282" y="882"/>
                    </a:lnTo>
                    <a:lnTo>
                      <a:pt x="276" y="882"/>
                    </a:lnTo>
                    <a:lnTo>
                      <a:pt x="270" y="888"/>
                    </a:lnTo>
                    <a:lnTo>
                      <a:pt x="252" y="888"/>
                    </a:lnTo>
                    <a:lnTo>
                      <a:pt x="240" y="894"/>
                    </a:lnTo>
                    <a:lnTo>
                      <a:pt x="228" y="894"/>
                    </a:lnTo>
                    <a:lnTo>
                      <a:pt x="216" y="900"/>
                    </a:lnTo>
                    <a:lnTo>
                      <a:pt x="210" y="906"/>
                    </a:lnTo>
                    <a:lnTo>
                      <a:pt x="198" y="912"/>
                    </a:lnTo>
                    <a:lnTo>
                      <a:pt x="192" y="930"/>
                    </a:lnTo>
                    <a:lnTo>
                      <a:pt x="150" y="972"/>
                    </a:lnTo>
                    <a:lnTo>
                      <a:pt x="150" y="978"/>
                    </a:lnTo>
                    <a:lnTo>
                      <a:pt x="162" y="912"/>
                    </a:lnTo>
                    <a:lnTo>
                      <a:pt x="144" y="918"/>
                    </a:lnTo>
                    <a:lnTo>
                      <a:pt x="120" y="978"/>
                    </a:lnTo>
                    <a:lnTo>
                      <a:pt x="90" y="1038"/>
                    </a:lnTo>
                    <a:lnTo>
                      <a:pt x="90" y="1056"/>
                    </a:lnTo>
                    <a:lnTo>
                      <a:pt x="96" y="1062"/>
                    </a:lnTo>
                    <a:lnTo>
                      <a:pt x="108" y="1068"/>
                    </a:lnTo>
                    <a:lnTo>
                      <a:pt x="114" y="1068"/>
                    </a:lnTo>
                    <a:lnTo>
                      <a:pt x="108" y="1080"/>
                    </a:lnTo>
                    <a:lnTo>
                      <a:pt x="96" y="1086"/>
                    </a:lnTo>
                    <a:lnTo>
                      <a:pt x="90" y="1098"/>
                    </a:lnTo>
                    <a:lnTo>
                      <a:pt x="66" y="1122"/>
                    </a:lnTo>
                    <a:lnTo>
                      <a:pt x="66" y="1134"/>
                    </a:lnTo>
                    <a:lnTo>
                      <a:pt x="72" y="1152"/>
                    </a:lnTo>
                    <a:lnTo>
                      <a:pt x="72" y="1164"/>
                    </a:lnTo>
                    <a:lnTo>
                      <a:pt x="84" y="1188"/>
                    </a:lnTo>
                    <a:lnTo>
                      <a:pt x="84" y="1200"/>
                    </a:lnTo>
                    <a:lnTo>
                      <a:pt x="102" y="1236"/>
                    </a:lnTo>
                    <a:lnTo>
                      <a:pt x="108" y="1254"/>
                    </a:lnTo>
                    <a:lnTo>
                      <a:pt x="114" y="1266"/>
                    </a:lnTo>
                    <a:lnTo>
                      <a:pt x="114" y="1278"/>
                    </a:lnTo>
                    <a:lnTo>
                      <a:pt x="108" y="1278"/>
                    </a:lnTo>
                    <a:lnTo>
                      <a:pt x="96" y="1266"/>
                    </a:lnTo>
                    <a:lnTo>
                      <a:pt x="90" y="1254"/>
                    </a:lnTo>
                    <a:lnTo>
                      <a:pt x="72" y="1236"/>
                    </a:lnTo>
                    <a:lnTo>
                      <a:pt x="66" y="1224"/>
                    </a:lnTo>
                    <a:lnTo>
                      <a:pt x="48" y="1218"/>
                    </a:lnTo>
                    <a:lnTo>
                      <a:pt x="66" y="1266"/>
                    </a:lnTo>
                    <a:lnTo>
                      <a:pt x="30" y="1236"/>
                    </a:lnTo>
                    <a:lnTo>
                      <a:pt x="30" y="1290"/>
                    </a:lnTo>
                    <a:lnTo>
                      <a:pt x="60" y="1350"/>
                    </a:lnTo>
                    <a:lnTo>
                      <a:pt x="66" y="1356"/>
                    </a:lnTo>
                    <a:lnTo>
                      <a:pt x="66" y="1368"/>
                    </a:lnTo>
                    <a:lnTo>
                      <a:pt x="60" y="1374"/>
                    </a:lnTo>
                    <a:lnTo>
                      <a:pt x="54" y="1386"/>
                    </a:lnTo>
                    <a:lnTo>
                      <a:pt x="54" y="1398"/>
                    </a:lnTo>
                    <a:lnTo>
                      <a:pt x="48" y="1410"/>
                    </a:lnTo>
                    <a:lnTo>
                      <a:pt x="54" y="1416"/>
                    </a:lnTo>
                    <a:lnTo>
                      <a:pt x="60" y="1428"/>
                    </a:lnTo>
                    <a:lnTo>
                      <a:pt x="78" y="1446"/>
                    </a:lnTo>
                    <a:lnTo>
                      <a:pt x="84" y="1458"/>
                    </a:lnTo>
                    <a:lnTo>
                      <a:pt x="90" y="1464"/>
                    </a:lnTo>
                    <a:lnTo>
                      <a:pt x="96" y="1476"/>
                    </a:lnTo>
                    <a:lnTo>
                      <a:pt x="96" y="1506"/>
                    </a:lnTo>
                    <a:lnTo>
                      <a:pt x="90" y="1518"/>
                    </a:lnTo>
                    <a:lnTo>
                      <a:pt x="84" y="1524"/>
                    </a:lnTo>
                    <a:lnTo>
                      <a:pt x="90" y="1542"/>
                    </a:lnTo>
                    <a:lnTo>
                      <a:pt x="90" y="1554"/>
                    </a:lnTo>
                    <a:lnTo>
                      <a:pt x="96" y="1572"/>
                    </a:lnTo>
                    <a:lnTo>
                      <a:pt x="96" y="1590"/>
                    </a:lnTo>
                    <a:lnTo>
                      <a:pt x="102" y="1596"/>
                    </a:lnTo>
                    <a:lnTo>
                      <a:pt x="102" y="1602"/>
                    </a:lnTo>
                    <a:lnTo>
                      <a:pt x="96" y="1602"/>
                    </a:lnTo>
                    <a:lnTo>
                      <a:pt x="78" y="1620"/>
                    </a:lnTo>
                    <a:lnTo>
                      <a:pt x="84" y="1626"/>
                    </a:lnTo>
                    <a:lnTo>
                      <a:pt x="84" y="1638"/>
                    </a:lnTo>
                    <a:lnTo>
                      <a:pt x="90" y="1650"/>
                    </a:lnTo>
                    <a:lnTo>
                      <a:pt x="90" y="1662"/>
                    </a:lnTo>
                    <a:lnTo>
                      <a:pt x="96" y="1668"/>
                    </a:lnTo>
                    <a:lnTo>
                      <a:pt x="96" y="1674"/>
                    </a:lnTo>
                    <a:lnTo>
                      <a:pt x="102" y="1674"/>
                    </a:lnTo>
                    <a:lnTo>
                      <a:pt x="108" y="1680"/>
                    </a:lnTo>
                    <a:lnTo>
                      <a:pt x="126" y="1716"/>
                    </a:lnTo>
                    <a:lnTo>
                      <a:pt x="126" y="1728"/>
                    </a:lnTo>
                    <a:lnTo>
                      <a:pt x="108" y="1764"/>
                    </a:lnTo>
                    <a:lnTo>
                      <a:pt x="90" y="1782"/>
                    </a:lnTo>
                    <a:lnTo>
                      <a:pt x="90" y="1824"/>
                    </a:lnTo>
                    <a:lnTo>
                      <a:pt x="84" y="1842"/>
                    </a:lnTo>
                    <a:lnTo>
                      <a:pt x="60" y="1866"/>
                    </a:lnTo>
                    <a:lnTo>
                      <a:pt x="42" y="1866"/>
                    </a:lnTo>
                    <a:lnTo>
                      <a:pt x="30" y="1872"/>
                    </a:lnTo>
                    <a:lnTo>
                      <a:pt x="18" y="1866"/>
                    </a:lnTo>
                    <a:lnTo>
                      <a:pt x="6" y="1866"/>
                    </a:lnTo>
                    <a:lnTo>
                      <a:pt x="0" y="1920"/>
                    </a:lnTo>
                    <a:lnTo>
                      <a:pt x="12" y="1920"/>
                    </a:lnTo>
                    <a:lnTo>
                      <a:pt x="24" y="1926"/>
                    </a:lnTo>
                    <a:lnTo>
                      <a:pt x="42" y="1926"/>
                    </a:lnTo>
                    <a:lnTo>
                      <a:pt x="54" y="1932"/>
                    </a:lnTo>
                    <a:lnTo>
                      <a:pt x="72" y="1950"/>
                    </a:lnTo>
                    <a:lnTo>
                      <a:pt x="78" y="1962"/>
                    </a:lnTo>
                    <a:lnTo>
                      <a:pt x="108" y="1956"/>
                    </a:lnTo>
                    <a:lnTo>
                      <a:pt x="114" y="1968"/>
                    </a:lnTo>
                    <a:lnTo>
                      <a:pt x="138" y="1980"/>
                    </a:lnTo>
                    <a:lnTo>
                      <a:pt x="174" y="1980"/>
                    </a:lnTo>
                    <a:lnTo>
                      <a:pt x="210" y="1968"/>
                    </a:lnTo>
                    <a:lnTo>
                      <a:pt x="234" y="1968"/>
                    </a:lnTo>
                    <a:lnTo>
                      <a:pt x="234" y="1950"/>
                    </a:lnTo>
                    <a:lnTo>
                      <a:pt x="228" y="1944"/>
                    </a:lnTo>
                    <a:lnTo>
                      <a:pt x="264" y="1950"/>
                    </a:lnTo>
                    <a:lnTo>
                      <a:pt x="276" y="1932"/>
                    </a:lnTo>
                    <a:lnTo>
                      <a:pt x="318" y="1926"/>
                    </a:lnTo>
                    <a:lnTo>
                      <a:pt x="354" y="1890"/>
                    </a:lnTo>
                    <a:lnTo>
                      <a:pt x="366" y="1884"/>
                    </a:lnTo>
                    <a:lnTo>
                      <a:pt x="372" y="1884"/>
                    </a:lnTo>
                    <a:lnTo>
                      <a:pt x="420" y="1908"/>
                    </a:lnTo>
                    <a:lnTo>
                      <a:pt x="426" y="1902"/>
                    </a:lnTo>
                    <a:lnTo>
                      <a:pt x="474" y="1878"/>
                    </a:lnTo>
                    <a:lnTo>
                      <a:pt x="480" y="1872"/>
                    </a:lnTo>
                    <a:lnTo>
                      <a:pt x="486" y="1872"/>
                    </a:lnTo>
                    <a:lnTo>
                      <a:pt x="498" y="1878"/>
                    </a:lnTo>
                    <a:lnTo>
                      <a:pt x="504" y="1884"/>
                    </a:lnTo>
                    <a:lnTo>
                      <a:pt x="516" y="1884"/>
                    </a:lnTo>
                    <a:lnTo>
                      <a:pt x="528" y="1890"/>
                    </a:lnTo>
                    <a:lnTo>
                      <a:pt x="534" y="1890"/>
                    </a:lnTo>
                    <a:lnTo>
                      <a:pt x="552" y="1884"/>
                    </a:lnTo>
                    <a:lnTo>
                      <a:pt x="576" y="1872"/>
                    </a:lnTo>
                    <a:lnTo>
                      <a:pt x="582" y="1872"/>
                    </a:lnTo>
                    <a:lnTo>
                      <a:pt x="594" y="1878"/>
                    </a:lnTo>
                    <a:lnTo>
                      <a:pt x="606" y="1878"/>
                    </a:lnTo>
                    <a:lnTo>
                      <a:pt x="624" y="1884"/>
                    </a:lnTo>
                    <a:lnTo>
                      <a:pt x="636" y="1884"/>
                    </a:lnTo>
                    <a:lnTo>
                      <a:pt x="648" y="1878"/>
                    </a:lnTo>
                    <a:lnTo>
                      <a:pt x="654" y="1872"/>
                    </a:lnTo>
                    <a:lnTo>
                      <a:pt x="654" y="1848"/>
                    </a:lnTo>
                    <a:lnTo>
                      <a:pt x="666" y="1848"/>
                    </a:lnTo>
                    <a:lnTo>
                      <a:pt x="672" y="1842"/>
                    </a:lnTo>
                    <a:lnTo>
                      <a:pt x="678" y="1842"/>
                    </a:lnTo>
                    <a:lnTo>
                      <a:pt x="684" y="1836"/>
                    </a:lnTo>
                    <a:lnTo>
                      <a:pt x="690" y="1824"/>
                    </a:lnTo>
                    <a:lnTo>
                      <a:pt x="702" y="1788"/>
                    </a:lnTo>
                    <a:lnTo>
                      <a:pt x="714" y="1776"/>
                    </a:lnTo>
                    <a:lnTo>
                      <a:pt x="726" y="1770"/>
                    </a:lnTo>
                    <a:lnTo>
                      <a:pt x="744" y="1764"/>
                    </a:lnTo>
                    <a:lnTo>
                      <a:pt x="756" y="1764"/>
                    </a:lnTo>
                    <a:lnTo>
                      <a:pt x="774" y="1770"/>
                    </a:lnTo>
                    <a:lnTo>
                      <a:pt x="798" y="1770"/>
                    </a:lnTo>
                    <a:lnTo>
                      <a:pt x="822" y="1758"/>
                    </a:lnTo>
                    <a:lnTo>
                      <a:pt x="840" y="1752"/>
                    </a:lnTo>
                    <a:lnTo>
                      <a:pt x="858" y="1740"/>
                    </a:lnTo>
                    <a:lnTo>
                      <a:pt x="876" y="1734"/>
                    </a:lnTo>
                    <a:lnTo>
                      <a:pt x="912" y="1734"/>
                    </a:lnTo>
                    <a:lnTo>
                      <a:pt x="918" y="1740"/>
                    </a:lnTo>
                    <a:lnTo>
                      <a:pt x="930" y="1740"/>
                    </a:lnTo>
                    <a:lnTo>
                      <a:pt x="942" y="1746"/>
                    </a:lnTo>
                    <a:lnTo>
                      <a:pt x="972" y="1740"/>
                    </a:lnTo>
                    <a:lnTo>
                      <a:pt x="1044" y="1704"/>
                    </a:lnTo>
                    <a:lnTo>
                      <a:pt x="1074" y="1692"/>
                    </a:lnTo>
                    <a:lnTo>
                      <a:pt x="1098" y="1686"/>
                    </a:lnTo>
                    <a:lnTo>
                      <a:pt x="1140" y="1680"/>
                    </a:lnTo>
                    <a:lnTo>
                      <a:pt x="1176" y="1674"/>
                    </a:lnTo>
                    <a:lnTo>
                      <a:pt x="1224" y="1674"/>
                    </a:lnTo>
                    <a:lnTo>
                      <a:pt x="1236" y="1662"/>
                    </a:lnTo>
                    <a:lnTo>
                      <a:pt x="1254" y="1680"/>
                    </a:lnTo>
                    <a:lnTo>
                      <a:pt x="1266" y="1686"/>
                    </a:lnTo>
                    <a:lnTo>
                      <a:pt x="1278" y="1698"/>
                    </a:lnTo>
                    <a:lnTo>
                      <a:pt x="1302" y="1710"/>
                    </a:lnTo>
                    <a:lnTo>
                      <a:pt x="1320" y="1716"/>
                    </a:lnTo>
                    <a:lnTo>
                      <a:pt x="1332" y="1716"/>
                    </a:lnTo>
                    <a:lnTo>
                      <a:pt x="1338" y="1710"/>
                    </a:lnTo>
                    <a:lnTo>
                      <a:pt x="1338" y="1716"/>
                    </a:lnTo>
                    <a:lnTo>
                      <a:pt x="1344" y="1722"/>
                    </a:lnTo>
                    <a:lnTo>
                      <a:pt x="1350" y="1734"/>
                    </a:lnTo>
                    <a:lnTo>
                      <a:pt x="1356" y="1740"/>
                    </a:lnTo>
                    <a:lnTo>
                      <a:pt x="1374" y="1740"/>
                    </a:lnTo>
                    <a:lnTo>
                      <a:pt x="1380" y="1734"/>
                    </a:lnTo>
                    <a:lnTo>
                      <a:pt x="1380" y="1752"/>
                    </a:lnTo>
                    <a:lnTo>
                      <a:pt x="1392" y="1752"/>
                    </a:lnTo>
                    <a:lnTo>
                      <a:pt x="1398" y="1758"/>
                    </a:lnTo>
                    <a:lnTo>
                      <a:pt x="1398" y="1770"/>
                    </a:lnTo>
                    <a:lnTo>
                      <a:pt x="1386" y="1794"/>
                    </a:lnTo>
                    <a:lnTo>
                      <a:pt x="1380" y="1800"/>
                    </a:lnTo>
                    <a:lnTo>
                      <a:pt x="1374" y="1812"/>
                    </a:lnTo>
                    <a:lnTo>
                      <a:pt x="1392" y="1842"/>
                    </a:lnTo>
                    <a:lnTo>
                      <a:pt x="1410" y="1830"/>
                    </a:lnTo>
                    <a:lnTo>
                      <a:pt x="1428" y="1866"/>
                    </a:lnTo>
                    <a:lnTo>
                      <a:pt x="1428" y="1872"/>
                    </a:lnTo>
                    <a:lnTo>
                      <a:pt x="1434" y="1878"/>
                    </a:lnTo>
                    <a:lnTo>
                      <a:pt x="1434" y="1902"/>
                    </a:lnTo>
                    <a:lnTo>
                      <a:pt x="1440" y="1914"/>
                    </a:lnTo>
                    <a:lnTo>
                      <a:pt x="1440" y="1926"/>
                    </a:lnTo>
                    <a:lnTo>
                      <a:pt x="1422" y="1926"/>
                    </a:lnTo>
                    <a:lnTo>
                      <a:pt x="1410" y="1920"/>
                    </a:lnTo>
                    <a:lnTo>
                      <a:pt x="1404" y="1920"/>
                    </a:lnTo>
                    <a:lnTo>
                      <a:pt x="1410" y="1956"/>
                    </a:lnTo>
                    <a:lnTo>
                      <a:pt x="1446" y="1956"/>
                    </a:lnTo>
                    <a:lnTo>
                      <a:pt x="1452" y="1962"/>
                    </a:lnTo>
                    <a:lnTo>
                      <a:pt x="1452" y="1968"/>
                    </a:lnTo>
                    <a:lnTo>
                      <a:pt x="1470" y="1968"/>
                    </a:lnTo>
                    <a:lnTo>
                      <a:pt x="1470" y="1956"/>
                    </a:lnTo>
                    <a:lnTo>
                      <a:pt x="1464" y="1938"/>
                    </a:lnTo>
                    <a:lnTo>
                      <a:pt x="1464" y="1926"/>
                    </a:lnTo>
                    <a:lnTo>
                      <a:pt x="1470" y="1914"/>
                    </a:lnTo>
                    <a:lnTo>
                      <a:pt x="1476" y="1908"/>
                    </a:lnTo>
                    <a:lnTo>
                      <a:pt x="1500" y="1896"/>
                    </a:lnTo>
                    <a:lnTo>
                      <a:pt x="1512" y="1896"/>
                    </a:lnTo>
                    <a:lnTo>
                      <a:pt x="1518" y="1890"/>
                    </a:lnTo>
                    <a:lnTo>
                      <a:pt x="1530" y="1884"/>
                    </a:lnTo>
                    <a:lnTo>
                      <a:pt x="1542" y="1872"/>
                    </a:lnTo>
                    <a:lnTo>
                      <a:pt x="1548" y="1860"/>
                    </a:lnTo>
                    <a:lnTo>
                      <a:pt x="1566" y="1842"/>
                    </a:lnTo>
                    <a:lnTo>
                      <a:pt x="1566" y="1836"/>
                    </a:lnTo>
                    <a:lnTo>
                      <a:pt x="1590" y="1842"/>
                    </a:lnTo>
                    <a:lnTo>
                      <a:pt x="1608" y="1788"/>
                    </a:lnTo>
                    <a:lnTo>
                      <a:pt x="1638" y="1788"/>
                    </a:lnTo>
                    <a:lnTo>
                      <a:pt x="1650" y="1782"/>
                    </a:lnTo>
                    <a:lnTo>
                      <a:pt x="1662" y="1770"/>
                    </a:lnTo>
                    <a:lnTo>
                      <a:pt x="1668" y="1752"/>
                    </a:lnTo>
                    <a:lnTo>
                      <a:pt x="1668" y="1740"/>
                    </a:lnTo>
                    <a:lnTo>
                      <a:pt x="1668" y="1746"/>
                    </a:lnTo>
                    <a:lnTo>
                      <a:pt x="1674" y="1752"/>
                    </a:lnTo>
                    <a:lnTo>
                      <a:pt x="1674" y="1764"/>
                    </a:lnTo>
                    <a:lnTo>
                      <a:pt x="1680" y="1776"/>
                    </a:lnTo>
                    <a:lnTo>
                      <a:pt x="1680" y="1782"/>
                    </a:lnTo>
                    <a:lnTo>
                      <a:pt x="1668" y="1794"/>
                    </a:lnTo>
                    <a:lnTo>
                      <a:pt x="1662" y="1806"/>
                    </a:lnTo>
                    <a:lnTo>
                      <a:pt x="1650" y="1812"/>
                    </a:lnTo>
                    <a:lnTo>
                      <a:pt x="1644" y="1818"/>
                    </a:lnTo>
                    <a:lnTo>
                      <a:pt x="1620" y="1818"/>
                    </a:lnTo>
                    <a:lnTo>
                      <a:pt x="1614" y="1830"/>
                    </a:lnTo>
                    <a:lnTo>
                      <a:pt x="1632" y="1866"/>
                    </a:lnTo>
                    <a:lnTo>
                      <a:pt x="1620" y="1866"/>
                    </a:lnTo>
                    <a:lnTo>
                      <a:pt x="1614" y="1872"/>
                    </a:lnTo>
                    <a:lnTo>
                      <a:pt x="1602" y="1878"/>
                    </a:lnTo>
                    <a:lnTo>
                      <a:pt x="1566" y="1914"/>
                    </a:lnTo>
                    <a:lnTo>
                      <a:pt x="1566" y="1926"/>
                    </a:lnTo>
                    <a:lnTo>
                      <a:pt x="1560" y="1932"/>
                    </a:lnTo>
                    <a:lnTo>
                      <a:pt x="1554" y="1944"/>
                    </a:lnTo>
                    <a:lnTo>
                      <a:pt x="1542" y="1956"/>
                    </a:lnTo>
                    <a:lnTo>
                      <a:pt x="1518" y="1968"/>
                    </a:lnTo>
                    <a:lnTo>
                      <a:pt x="1512" y="1974"/>
                    </a:lnTo>
                    <a:lnTo>
                      <a:pt x="1512" y="1980"/>
                    </a:lnTo>
                    <a:lnTo>
                      <a:pt x="1518" y="1986"/>
                    </a:lnTo>
                    <a:lnTo>
                      <a:pt x="1548" y="1986"/>
                    </a:lnTo>
                    <a:lnTo>
                      <a:pt x="1560" y="1980"/>
                    </a:lnTo>
                    <a:lnTo>
                      <a:pt x="1572" y="1980"/>
                    </a:lnTo>
                    <a:lnTo>
                      <a:pt x="1584" y="1968"/>
                    </a:lnTo>
                    <a:lnTo>
                      <a:pt x="1602" y="1932"/>
                    </a:lnTo>
                    <a:lnTo>
                      <a:pt x="1608" y="1926"/>
                    </a:lnTo>
                    <a:lnTo>
                      <a:pt x="1614" y="1914"/>
                    </a:lnTo>
                    <a:lnTo>
                      <a:pt x="1626" y="1908"/>
                    </a:lnTo>
                    <a:lnTo>
                      <a:pt x="1632" y="1902"/>
                    </a:lnTo>
                    <a:lnTo>
                      <a:pt x="1632" y="1920"/>
                    </a:lnTo>
                    <a:lnTo>
                      <a:pt x="1638" y="1932"/>
                    </a:lnTo>
                    <a:lnTo>
                      <a:pt x="1638" y="1956"/>
                    </a:lnTo>
                    <a:lnTo>
                      <a:pt x="1626" y="1968"/>
                    </a:lnTo>
                    <a:lnTo>
                      <a:pt x="1614" y="1974"/>
                    </a:lnTo>
                    <a:lnTo>
                      <a:pt x="1602" y="1986"/>
                    </a:lnTo>
                    <a:lnTo>
                      <a:pt x="1602" y="2004"/>
                    </a:lnTo>
                    <a:lnTo>
                      <a:pt x="1608" y="2010"/>
                    </a:lnTo>
                    <a:lnTo>
                      <a:pt x="1614" y="2010"/>
                    </a:lnTo>
                    <a:lnTo>
                      <a:pt x="1632" y="2016"/>
                    </a:lnTo>
                    <a:lnTo>
                      <a:pt x="1662" y="2016"/>
                    </a:lnTo>
                    <a:lnTo>
                      <a:pt x="1668" y="2028"/>
                    </a:lnTo>
                    <a:lnTo>
                      <a:pt x="1644" y="2052"/>
                    </a:lnTo>
                    <a:lnTo>
                      <a:pt x="1644" y="2058"/>
                    </a:lnTo>
                    <a:lnTo>
                      <a:pt x="1650" y="2064"/>
                    </a:lnTo>
                    <a:lnTo>
                      <a:pt x="1668" y="2100"/>
                    </a:lnTo>
                    <a:lnTo>
                      <a:pt x="1674" y="2106"/>
                    </a:lnTo>
                    <a:lnTo>
                      <a:pt x="1674" y="2118"/>
                    </a:lnTo>
                    <a:lnTo>
                      <a:pt x="1626" y="2166"/>
                    </a:lnTo>
                    <a:lnTo>
                      <a:pt x="1626" y="2178"/>
                    </a:lnTo>
                    <a:lnTo>
                      <a:pt x="1638" y="2190"/>
                    </a:lnTo>
                    <a:lnTo>
                      <a:pt x="1644" y="2202"/>
                    </a:lnTo>
                    <a:lnTo>
                      <a:pt x="1668" y="2214"/>
                    </a:lnTo>
                    <a:lnTo>
                      <a:pt x="1680" y="2226"/>
                    </a:lnTo>
                    <a:lnTo>
                      <a:pt x="1692" y="2232"/>
                    </a:lnTo>
                    <a:lnTo>
                      <a:pt x="1716" y="2256"/>
                    </a:lnTo>
                    <a:lnTo>
                      <a:pt x="1728" y="2262"/>
                    </a:lnTo>
                    <a:lnTo>
                      <a:pt x="1800" y="2262"/>
                    </a:lnTo>
                    <a:lnTo>
                      <a:pt x="1824" y="2286"/>
                    </a:lnTo>
                    <a:lnTo>
                      <a:pt x="1842" y="2292"/>
                    </a:lnTo>
                    <a:lnTo>
                      <a:pt x="1872" y="2286"/>
                    </a:lnTo>
                    <a:lnTo>
                      <a:pt x="1902" y="2274"/>
                    </a:lnTo>
                    <a:lnTo>
                      <a:pt x="1932" y="2256"/>
                    </a:lnTo>
                    <a:lnTo>
                      <a:pt x="1944" y="2250"/>
                    </a:lnTo>
                    <a:lnTo>
                      <a:pt x="1944" y="2226"/>
                    </a:lnTo>
                    <a:lnTo>
                      <a:pt x="1956" y="2214"/>
                    </a:lnTo>
                    <a:lnTo>
                      <a:pt x="1962" y="2214"/>
                    </a:lnTo>
                    <a:lnTo>
                      <a:pt x="1974" y="2226"/>
                    </a:lnTo>
                    <a:lnTo>
                      <a:pt x="1974" y="2256"/>
                    </a:lnTo>
                    <a:lnTo>
                      <a:pt x="1992" y="2256"/>
                    </a:lnTo>
                    <a:lnTo>
                      <a:pt x="1980" y="2280"/>
                    </a:lnTo>
                    <a:lnTo>
                      <a:pt x="1998" y="2280"/>
                    </a:lnTo>
                    <a:lnTo>
                      <a:pt x="1998" y="2292"/>
                    </a:lnTo>
                    <a:lnTo>
                      <a:pt x="2004" y="2298"/>
                    </a:lnTo>
                    <a:lnTo>
                      <a:pt x="2010" y="2310"/>
                    </a:lnTo>
                    <a:lnTo>
                      <a:pt x="2016" y="2316"/>
                    </a:lnTo>
                    <a:lnTo>
                      <a:pt x="2028" y="2316"/>
                    </a:lnTo>
                    <a:lnTo>
                      <a:pt x="2040" y="2304"/>
                    </a:lnTo>
                    <a:lnTo>
                      <a:pt x="2046" y="2304"/>
                    </a:lnTo>
                    <a:lnTo>
                      <a:pt x="2052" y="2298"/>
                    </a:lnTo>
                    <a:lnTo>
                      <a:pt x="2070" y="2292"/>
                    </a:lnTo>
                    <a:lnTo>
                      <a:pt x="2082" y="2286"/>
                    </a:lnTo>
                    <a:lnTo>
                      <a:pt x="2088" y="2280"/>
                    </a:lnTo>
                    <a:lnTo>
                      <a:pt x="2100" y="2274"/>
                    </a:lnTo>
                    <a:lnTo>
                      <a:pt x="2124" y="2250"/>
                    </a:lnTo>
                    <a:lnTo>
                      <a:pt x="2136" y="2244"/>
                    </a:lnTo>
                    <a:lnTo>
                      <a:pt x="2148" y="2232"/>
                    </a:lnTo>
                    <a:lnTo>
                      <a:pt x="2160" y="2226"/>
                    </a:lnTo>
                    <a:lnTo>
                      <a:pt x="2154" y="2214"/>
                    </a:lnTo>
                    <a:lnTo>
                      <a:pt x="2190" y="2202"/>
                    </a:lnTo>
                    <a:lnTo>
                      <a:pt x="2202" y="2214"/>
                    </a:lnTo>
                    <a:lnTo>
                      <a:pt x="2220" y="2214"/>
                    </a:lnTo>
                    <a:lnTo>
                      <a:pt x="2256" y="2208"/>
                    </a:lnTo>
                    <a:lnTo>
                      <a:pt x="2298" y="2196"/>
                    </a:lnTo>
                    <a:lnTo>
                      <a:pt x="2316" y="2178"/>
                    </a:lnTo>
                    <a:lnTo>
                      <a:pt x="2328" y="2148"/>
                    </a:lnTo>
                    <a:lnTo>
                      <a:pt x="2334" y="2118"/>
                    </a:lnTo>
                    <a:lnTo>
                      <a:pt x="2340" y="2100"/>
                    </a:lnTo>
                    <a:lnTo>
                      <a:pt x="2346" y="2088"/>
                    </a:lnTo>
                    <a:lnTo>
                      <a:pt x="2376" y="2058"/>
                    </a:lnTo>
                    <a:lnTo>
                      <a:pt x="2382" y="2058"/>
                    </a:lnTo>
                    <a:lnTo>
                      <a:pt x="2382" y="2034"/>
                    </a:lnTo>
                    <a:lnTo>
                      <a:pt x="2388" y="2034"/>
                    </a:lnTo>
                    <a:lnTo>
                      <a:pt x="2394" y="2028"/>
                    </a:lnTo>
                    <a:lnTo>
                      <a:pt x="2406" y="2022"/>
                    </a:lnTo>
                    <a:lnTo>
                      <a:pt x="2418" y="2010"/>
                    </a:lnTo>
                    <a:lnTo>
                      <a:pt x="2424" y="1998"/>
                    </a:lnTo>
                    <a:lnTo>
                      <a:pt x="2442" y="1980"/>
                    </a:lnTo>
                    <a:lnTo>
                      <a:pt x="2442" y="1956"/>
                    </a:lnTo>
                    <a:lnTo>
                      <a:pt x="2448" y="1944"/>
                    </a:lnTo>
                    <a:lnTo>
                      <a:pt x="2454" y="1926"/>
                    </a:lnTo>
                    <a:lnTo>
                      <a:pt x="2460" y="1914"/>
                    </a:lnTo>
                    <a:lnTo>
                      <a:pt x="2490" y="1884"/>
                    </a:lnTo>
                    <a:lnTo>
                      <a:pt x="2502" y="1866"/>
                    </a:lnTo>
                    <a:lnTo>
                      <a:pt x="2526" y="1842"/>
                    </a:lnTo>
                    <a:lnTo>
                      <a:pt x="2538" y="1836"/>
                    </a:lnTo>
                    <a:lnTo>
                      <a:pt x="2550" y="1824"/>
                    </a:lnTo>
                    <a:lnTo>
                      <a:pt x="2556" y="1812"/>
                    </a:lnTo>
                    <a:lnTo>
                      <a:pt x="2556" y="1800"/>
                    </a:lnTo>
                    <a:lnTo>
                      <a:pt x="2562" y="1788"/>
                    </a:lnTo>
                    <a:lnTo>
                      <a:pt x="2562" y="1782"/>
                    </a:lnTo>
                    <a:lnTo>
                      <a:pt x="2586" y="1782"/>
                    </a:lnTo>
                    <a:lnTo>
                      <a:pt x="2610" y="1770"/>
                    </a:lnTo>
                    <a:lnTo>
                      <a:pt x="2622" y="1752"/>
                    </a:lnTo>
                    <a:lnTo>
                      <a:pt x="2646" y="1728"/>
                    </a:lnTo>
                    <a:lnTo>
                      <a:pt x="2670" y="1698"/>
                    </a:lnTo>
                    <a:lnTo>
                      <a:pt x="2688" y="1674"/>
                    </a:lnTo>
                    <a:lnTo>
                      <a:pt x="2700" y="1662"/>
                    </a:lnTo>
                    <a:lnTo>
                      <a:pt x="2700" y="1656"/>
                    </a:lnTo>
                    <a:lnTo>
                      <a:pt x="2706" y="1638"/>
                    </a:lnTo>
                    <a:lnTo>
                      <a:pt x="2706" y="1614"/>
                    </a:lnTo>
                    <a:lnTo>
                      <a:pt x="2712" y="1596"/>
                    </a:lnTo>
                    <a:lnTo>
                      <a:pt x="2718" y="1590"/>
                    </a:lnTo>
                    <a:lnTo>
                      <a:pt x="2730" y="1572"/>
                    </a:lnTo>
                    <a:lnTo>
                      <a:pt x="2754" y="1542"/>
                    </a:lnTo>
                    <a:lnTo>
                      <a:pt x="2772" y="1494"/>
                    </a:lnTo>
                    <a:lnTo>
                      <a:pt x="2796" y="1458"/>
                    </a:lnTo>
                    <a:lnTo>
                      <a:pt x="2808" y="1428"/>
                    </a:lnTo>
                    <a:lnTo>
                      <a:pt x="2814" y="1416"/>
                    </a:lnTo>
                    <a:lnTo>
                      <a:pt x="2814" y="1386"/>
                    </a:lnTo>
                    <a:lnTo>
                      <a:pt x="2802" y="1362"/>
                    </a:lnTo>
                    <a:lnTo>
                      <a:pt x="2820" y="1308"/>
                    </a:lnTo>
                    <a:lnTo>
                      <a:pt x="2832" y="1290"/>
                    </a:lnTo>
                    <a:lnTo>
                      <a:pt x="2838" y="1266"/>
                    </a:lnTo>
                    <a:lnTo>
                      <a:pt x="2838" y="1224"/>
                    </a:lnTo>
                    <a:lnTo>
                      <a:pt x="2832" y="1194"/>
                    </a:lnTo>
                    <a:lnTo>
                      <a:pt x="2832" y="1176"/>
                    </a:lnTo>
                    <a:lnTo>
                      <a:pt x="2802" y="1164"/>
                    </a:lnTo>
                    <a:close/>
                    <a:moveTo>
                      <a:pt x="2016" y="2436"/>
                    </a:moveTo>
                    <a:lnTo>
                      <a:pt x="2022" y="2442"/>
                    </a:lnTo>
                    <a:lnTo>
                      <a:pt x="2028" y="2442"/>
                    </a:lnTo>
                    <a:lnTo>
                      <a:pt x="2040" y="2436"/>
                    </a:lnTo>
                    <a:lnTo>
                      <a:pt x="2046" y="2430"/>
                    </a:lnTo>
                    <a:lnTo>
                      <a:pt x="2034" y="2418"/>
                    </a:lnTo>
                    <a:lnTo>
                      <a:pt x="2016" y="2436"/>
                    </a:lnTo>
                    <a:close/>
                    <a:moveTo>
                      <a:pt x="1992" y="2454"/>
                    </a:moveTo>
                    <a:lnTo>
                      <a:pt x="1974" y="2454"/>
                    </a:lnTo>
                    <a:lnTo>
                      <a:pt x="1962" y="2466"/>
                    </a:lnTo>
                    <a:lnTo>
                      <a:pt x="1962" y="2472"/>
                    </a:lnTo>
                    <a:lnTo>
                      <a:pt x="1962" y="2460"/>
                    </a:lnTo>
                    <a:lnTo>
                      <a:pt x="1938" y="2460"/>
                    </a:lnTo>
                    <a:lnTo>
                      <a:pt x="1926" y="2466"/>
                    </a:lnTo>
                    <a:lnTo>
                      <a:pt x="1914" y="2466"/>
                    </a:lnTo>
                    <a:lnTo>
                      <a:pt x="1908" y="2478"/>
                    </a:lnTo>
                    <a:lnTo>
                      <a:pt x="1890" y="2460"/>
                    </a:lnTo>
                    <a:lnTo>
                      <a:pt x="1854" y="2460"/>
                    </a:lnTo>
                    <a:lnTo>
                      <a:pt x="1830" y="2430"/>
                    </a:lnTo>
                    <a:lnTo>
                      <a:pt x="1824" y="2436"/>
                    </a:lnTo>
                    <a:lnTo>
                      <a:pt x="1818" y="2436"/>
                    </a:lnTo>
                    <a:lnTo>
                      <a:pt x="1812" y="2442"/>
                    </a:lnTo>
                    <a:lnTo>
                      <a:pt x="1806" y="2442"/>
                    </a:lnTo>
                    <a:lnTo>
                      <a:pt x="1776" y="2412"/>
                    </a:lnTo>
                    <a:lnTo>
                      <a:pt x="1776" y="2424"/>
                    </a:lnTo>
                    <a:lnTo>
                      <a:pt x="1782" y="2448"/>
                    </a:lnTo>
                    <a:lnTo>
                      <a:pt x="1782" y="2472"/>
                    </a:lnTo>
                    <a:lnTo>
                      <a:pt x="1776" y="2478"/>
                    </a:lnTo>
                    <a:lnTo>
                      <a:pt x="1776" y="2484"/>
                    </a:lnTo>
                    <a:lnTo>
                      <a:pt x="1770" y="2490"/>
                    </a:lnTo>
                    <a:lnTo>
                      <a:pt x="1770" y="2502"/>
                    </a:lnTo>
                    <a:lnTo>
                      <a:pt x="1776" y="2514"/>
                    </a:lnTo>
                    <a:lnTo>
                      <a:pt x="1776" y="2532"/>
                    </a:lnTo>
                    <a:lnTo>
                      <a:pt x="1764" y="2538"/>
                    </a:lnTo>
                    <a:lnTo>
                      <a:pt x="1758" y="2544"/>
                    </a:lnTo>
                    <a:lnTo>
                      <a:pt x="1752" y="2544"/>
                    </a:lnTo>
                    <a:lnTo>
                      <a:pt x="1740" y="2532"/>
                    </a:lnTo>
                    <a:lnTo>
                      <a:pt x="1740" y="2538"/>
                    </a:lnTo>
                    <a:lnTo>
                      <a:pt x="1734" y="2544"/>
                    </a:lnTo>
                    <a:lnTo>
                      <a:pt x="1734" y="2556"/>
                    </a:lnTo>
                    <a:lnTo>
                      <a:pt x="1728" y="2574"/>
                    </a:lnTo>
                    <a:lnTo>
                      <a:pt x="1728" y="2586"/>
                    </a:lnTo>
                    <a:lnTo>
                      <a:pt x="1740" y="2610"/>
                    </a:lnTo>
                    <a:lnTo>
                      <a:pt x="1740" y="2616"/>
                    </a:lnTo>
                    <a:lnTo>
                      <a:pt x="1746" y="2628"/>
                    </a:lnTo>
                    <a:lnTo>
                      <a:pt x="1770" y="2628"/>
                    </a:lnTo>
                    <a:lnTo>
                      <a:pt x="1752" y="2640"/>
                    </a:lnTo>
                    <a:lnTo>
                      <a:pt x="1758" y="2664"/>
                    </a:lnTo>
                    <a:lnTo>
                      <a:pt x="1770" y="2658"/>
                    </a:lnTo>
                    <a:lnTo>
                      <a:pt x="1776" y="2658"/>
                    </a:lnTo>
                    <a:lnTo>
                      <a:pt x="1782" y="2652"/>
                    </a:lnTo>
                    <a:lnTo>
                      <a:pt x="1794" y="2652"/>
                    </a:lnTo>
                    <a:lnTo>
                      <a:pt x="1800" y="2658"/>
                    </a:lnTo>
                    <a:lnTo>
                      <a:pt x="1818" y="2658"/>
                    </a:lnTo>
                    <a:lnTo>
                      <a:pt x="1830" y="2652"/>
                    </a:lnTo>
                    <a:lnTo>
                      <a:pt x="1836" y="2646"/>
                    </a:lnTo>
                    <a:lnTo>
                      <a:pt x="1842" y="2634"/>
                    </a:lnTo>
                    <a:lnTo>
                      <a:pt x="1854" y="2634"/>
                    </a:lnTo>
                    <a:lnTo>
                      <a:pt x="1860" y="2640"/>
                    </a:lnTo>
                    <a:lnTo>
                      <a:pt x="1860" y="2646"/>
                    </a:lnTo>
                    <a:lnTo>
                      <a:pt x="1848" y="2658"/>
                    </a:lnTo>
                    <a:lnTo>
                      <a:pt x="1866" y="2664"/>
                    </a:lnTo>
                    <a:lnTo>
                      <a:pt x="1884" y="2646"/>
                    </a:lnTo>
                    <a:lnTo>
                      <a:pt x="1890" y="2634"/>
                    </a:lnTo>
                    <a:lnTo>
                      <a:pt x="1902" y="2628"/>
                    </a:lnTo>
                    <a:lnTo>
                      <a:pt x="1908" y="2616"/>
                    </a:lnTo>
                    <a:lnTo>
                      <a:pt x="1920" y="2604"/>
                    </a:lnTo>
                    <a:lnTo>
                      <a:pt x="1914" y="2604"/>
                    </a:lnTo>
                    <a:lnTo>
                      <a:pt x="1902" y="2592"/>
                    </a:lnTo>
                    <a:lnTo>
                      <a:pt x="1920" y="2562"/>
                    </a:lnTo>
                    <a:lnTo>
                      <a:pt x="1950" y="2562"/>
                    </a:lnTo>
                    <a:lnTo>
                      <a:pt x="1962" y="2538"/>
                    </a:lnTo>
                    <a:lnTo>
                      <a:pt x="1962" y="2514"/>
                    </a:lnTo>
                    <a:lnTo>
                      <a:pt x="1968" y="2502"/>
                    </a:lnTo>
                    <a:lnTo>
                      <a:pt x="1980" y="2496"/>
                    </a:lnTo>
                    <a:lnTo>
                      <a:pt x="1986" y="2484"/>
                    </a:lnTo>
                    <a:lnTo>
                      <a:pt x="1992" y="2478"/>
                    </a:lnTo>
                    <a:lnTo>
                      <a:pt x="1998" y="2466"/>
                    </a:lnTo>
                    <a:lnTo>
                      <a:pt x="1998" y="2460"/>
                    </a:lnTo>
                    <a:lnTo>
                      <a:pt x="1992" y="2454"/>
                    </a:lnTo>
                    <a:close/>
                    <a:moveTo>
                      <a:pt x="1902" y="246"/>
                    </a:moveTo>
                    <a:lnTo>
                      <a:pt x="1890" y="258"/>
                    </a:lnTo>
                    <a:lnTo>
                      <a:pt x="1890" y="270"/>
                    </a:lnTo>
                    <a:lnTo>
                      <a:pt x="1884" y="282"/>
                    </a:lnTo>
                    <a:lnTo>
                      <a:pt x="1884" y="294"/>
                    </a:lnTo>
                    <a:lnTo>
                      <a:pt x="1896" y="300"/>
                    </a:lnTo>
                    <a:lnTo>
                      <a:pt x="1920" y="300"/>
                    </a:lnTo>
                    <a:lnTo>
                      <a:pt x="1926" y="294"/>
                    </a:lnTo>
                    <a:lnTo>
                      <a:pt x="1932" y="294"/>
                    </a:lnTo>
                    <a:lnTo>
                      <a:pt x="1926" y="282"/>
                    </a:lnTo>
                    <a:lnTo>
                      <a:pt x="1932" y="252"/>
                    </a:lnTo>
                    <a:lnTo>
                      <a:pt x="1920" y="252"/>
                    </a:lnTo>
                    <a:lnTo>
                      <a:pt x="1908" y="246"/>
                    </a:lnTo>
                    <a:lnTo>
                      <a:pt x="1902" y="246"/>
                    </a:lnTo>
                    <a:close/>
                    <a:moveTo>
                      <a:pt x="1770" y="2334"/>
                    </a:moveTo>
                    <a:lnTo>
                      <a:pt x="1758" y="2376"/>
                    </a:lnTo>
                    <a:lnTo>
                      <a:pt x="1812" y="2328"/>
                    </a:lnTo>
                    <a:lnTo>
                      <a:pt x="1770" y="2334"/>
                    </a:lnTo>
                    <a:close/>
                    <a:moveTo>
                      <a:pt x="2034" y="2400"/>
                    </a:moveTo>
                    <a:lnTo>
                      <a:pt x="2016" y="2358"/>
                    </a:lnTo>
                    <a:lnTo>
                      <a:pt x="1998" y="2376"/>
                    </a:lnTo>
                    <a:lnTo>
                      <a:pt x="1998" y="2394"/>
                    </a:lnTo>
                    <a:lnTo>
                      <a:pt x="2010" y="2406"/>
                    </a:lnTo>
                    <a:lnTo>
                      <a:pt x="2028" y="2406"/>
                    </a:lnTo>
                    <a:lnTo>
                      <a:pt x="2034" y="2400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5" name="Armenia" descr="© INSCALE GmbH, 05.05.2010&#10;http://www.presentationload.com/"/>
              <p:cNvSpPr/>
              <p:nvPr/>
            </p:nvSpPr>
            <p:spPr bwMode="gray">
              <a:xfrm>
                <a:off x="11093" y="3925"/>
                <a:ext cx="166" cy="157"/>
              </a:xfrm>
              <a:custGeom>
                <a:avLst/>
                <a:gdLst>
                  <a:gd name="T0" fmla="*/ 2147483647 w 222"/>
                  <a:gd name="T1" fmla="*/ 2147483647 h 210"/>
                  <a:gd name="T2" fmla="*/ 2147483647 w 222"/>
                  <a:gd name="T3" fmla="*/ 2147483647 h 210"/>
                  <a:gd name="T4" fmla="*/ 2147483647 w 222"/>
                  <a:gd name="T5" fmla="*/ 2147483647 h 210"/>
                  <a:gd name="T6" fmla="*/ 2147483647 w 222"/>
                  <a:gd name="T7" fmla="*/ 2147483647 h 210"/>
                  <a:gd name="T8" fmla="*/ 2147483647 w 222"/>
                  <a:gd name="T9" fmla="*/ 2147483647 h 210"/>
                  <a:gd name="T10" fmla="*/ 2147483647 w 222"/>
                  <a:gd name="T11" fmla="*/ 2147483647 h 210"/>
                  <a:gd name="T12" fmla="*/ 2147483647 w 222"/>
                  <a:gd name="T13" fmla="*/ 2147483647 h 210"/>
                  <a:gd name="T14" fmla="*/ 2147483647 w 222"/>
                  <a:gd name="T15" fmla="*/ 2147483647 h 210"/>
                  <a:gd name="T16" fmla="*/ 2147483647 w 222"/>
                  <a:gd name="T17" fmla="*/ 2147483647 h 210"/>
                  <a:gd name="T18" fmla="*/ 2147483647 w 222"/>
                  <a:gd name="T19" fmla="*/ 2147483647 h 210"/>
                  <a:gd name="T20" fmla="*/ 2147483647 w 222"/>
                  <a:gd name="T21" fmla="*/ 2147483647 h 210"/>
                  <a:gd name="T22" fmla="*/ 2147483647 w 222"/>
                  <a:gd name="T23" fmla="*/ 2147483647 h 210"/>
                  <a:gd name="T24" fmla="*/ 2147483647 w 222"/>
                  <a:gd name="T25" fmla="*/ 2147483647 h 210"/>
                  <a:gd name="T26" fmla="*/ 2147483647 w 222"/>
                  <a:gd name="T27" fmla="*/ 2147483647 h 210"/>
                  <a:gd name="T28" fmla="*/ 2147483647 w 222"/>
                  <a:gd name="T29" fmla="*/ 2147483647 h 210"/>
                  <a:gd name="T30" fmla="*/ 2147483647 w 222"/>
                  <a:gd name="T31" fmla="*/ 2147483647 h 210"/>
                  <a:gd name="T32" fmla="*/ 2147483647 w 222"/>
                  <a:gd name="T33" fmla="*/ 2147483647 h 210"/>
                  <a:gd name="T34" fmla="*/ 2147483647 w 222"/>
                  <a:gd name="T35" fmla="*/ 2147483647 h 210"/>
                  <a:gd name="T36" fmla="*/ 2147483647 w 222"/>
                  <a:gd name="T37" fmla="*/ 2147483647 h 210"/>
                  <a:gd name="T38" fmla="*/ 2147483647 w 222"/>
                  <a:gd name="T39" fmla="*/ 0 h 210"/>
                  <a:gd name="T40" fmla="*/ 2147483647 w 222"/>
                  <a:gd name="T41" fmla="*/ 0 h 210"/>
                  <a:gd name="T42" fmla="*/ 2147483647 w 222"/>
                  <a:gd name="T43" fmla="*/ 2147483647 h 210"/>
                  <a:gd name="T44" fmla="*/ 2147483647 w 222"/>
                  <a:gd name="T45" fmla="*/ 2147483647 h 210"/>
                  <a:gd name="T46" fmla="*/ 2147483647 w 222"/>
                  <a:gd name="T47" fmla="*/ 2147483647 h 210"/>
                  <a:gd name="T48" fmla="*/ 0 w 222"/>
                  <a:gd name="T49" fmla="*/ 2147483647 h 210"/>
                  <a:gd name="T50" fmla="*/ 2147483647 w 222"/>
                  <a:gd name="T51" fmla="*/ 2147483647 h 210"/>
                  <a:gd name="T52" fmla="*/ 2147483647 w 222"/>
                  <a:gd name="T53" fmla="*/ 2147483647 h 210"/>
                  <a:gd name="T54" fmla="*/ 2147483647 w 222"/>
                  <a:gd name="T55" fmla="*/ 2147483647 h 210"/>
                  <a:gd name="T56" fmla="*/ 2147483647 w 222"/>
                  <a:gd name="T57" fmla="*/ 2147483647 h 210"/>
                  <a:gd name="T58" fmla="*/ 2147483647 w 222"/>
                  <a:gd name="T59" fmla="*/ 2147483647 h 210"/>
                  <a:gd name="T60" fmla="*/ 2147483647 w 222"/>
                  <a:gd name="T61" fmla="*/ 2147483647 h 210"/>
                  <a:gd name="T62" fmla="*/ 2147483647 w 222"/>
                  <a:gd name="T63" fmla="*/ 2147483647 h 210"/>
                  <a:gd name="T64" fmla="*/ 2147483647 w 222"/>
                  <a:gd name="T65" fmla="*/ 2147483647 h 210"/>
                  <a:gd name="T66" fmla="*/ 2147483647 w 222"/>
                  <a:gd name="T67" fmla="*/ 2147483647 h 210"/>
                  <a:gd name="T68" fmla="*/ 2147483647 w 222"/>
                  <a:gd name="T69" fmla="*/ 2147483647 h 210"/>
                  <a:gd name="T70" fmla="*/ 2147483647 w 222"/>
                  <a:gd name="T71" fmla="*/ 2147483647 h 210"/>
                  <a:gd name="T72" fmla="*/ 2147483647 w 222"/>
                  <a:gd name="T73" fmla="*/ 2147483647 h 210"/>
                  <a:gd name="T74" fmla="*/ 2147483647 w 222"/>
                  <a:gd name="T75" fmla="*/ 2147483647 h 210"/>
                  <a:gd name="T76" fmla="*/ 2147483647 w 222"/>
                  <a:gd name="T77" fmla="*/ 2147483647 h 210"/>
                  <a:gd name="T78" fmla="*/ 2147483647 w 222"/>
                  <a:gd name="T79" fmla="*/ 2147483647 h 210"/>
                  <a:gd name="T80" fmla="*/ 2147483647 w 222"/>
                  <a:gd name="T81" fmla="*/ 2147483647 h 210"/>
                  <a:gd name="T82" fmla="*/ 2147483647 w 222"/>
                  <a:gd name="T83" fmla="*/ 2147483647 h 210"/>
                  <a:gd name="T84" fmla="*/ 2147483647 w 222"/>
                  <a:gd name="T85" fmla="*/ 2147483647 h 210"/>
                  <a:gd name="T86" fmla="*/ 2147483647 w 222"/>
                  <a:gd name="T87" fmla="*/ 2147483647 h 210"/>
                  <a:gd name="T88" fmla="*/ 2147483647 w 222"/>
                  <a:gd name="T89" fmla="*/ 2147483647 h 210"/>
                  <a:gd name="T90" fmla="*/ 2147483647 w 222"/>
                  <a:gd name="T91" fmla="*/ 2147483647 h 210"/>
                  <a:gd name="T92" fmla="*/ 2147483647 w 222"/>
                  <a:gd name="T93" fmla="*/ 2147483647 h 210"/>
                  <a:gd name="T94" fmla="*/ 2147483647 w 222"/>
                  <a:gd name="T95" fmla="*/ 2147483647 h 210"/>
                  <a:gd name="T96" fmla="*/ 2147483647 w 222"/>
                  <a:gd name="T97" fmla="*/ 2147483647 h 210"/>
                  <a:gd name="T98" fmla="*/ 2147483647 w 222"/>
                  <a:gd name="T99" fmla="*/ 2147483647 h 210"/>
                  <a:gd name="T100" fmla="*/ 2147483647 w 222"/>
                  <a:gd name="T101" fmla="*/ 2147483647 h 210"/>
                  <a:gd name="T102" fmla="*/ 2147483647 w 222"/>
                  <a:gd name="T103" fmla="*/ 2147483647 h 210"/>
                  <a:gd name="T104" fmla="*/ 2147483647 w 222"/>
                  <a:gd name="T105" fmla="*/ 2147483647 h 210"/>
                  <a:gd name="T106" fmla="*/ 2147483647 w 222"/>
                  <a:gd name="T107" fmla="*/ 2147483647 h 21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22"/>
                  <a:gd name="T163" fmla="*/ 0 h 210"/>
                  <a:gd name="T164" fmla="*/ 222 w 222"/>
                  <a:gd name="T165" fmla="*/ 210 h 21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22" h="210">
                    <a:moveTo>
                      <a:pt x="222" y="168"/>
                    </a:moveTo>
                    <a:lnTo>
                      <a:pt x="216" y="156"/>
                    </a:lnTo>
                    <a:lnTo>
                      <a:pt x="216" y="144"/>
                    </a:lnTo>
                    <a:lnTo>
                      <a:pt x="186" y="138"/>
                    </a:lnTo>
                    <a:lnTo>
                      <a:pt x="174" y="120"/>
                    </a:lnTo>
                    <a:lnTo>
                      <a:pt x="144" y="108"/>
                    </a:lnTo>
                    <a:lnTo>
                      <a:pt x="156" y="108"/>
                    </a:lnTo>
                    <a:lnTo>
                      <a:pt x="174" y="90"/>
                    </a:lnTo>
                    <a:lnTo>
                      <a:pt x="174" y="84"/>
                    </a:lnTo>
                    <a:lnTo>
                      <a:pt x="168" y="78"/>
                    </a:lnTo>
                    <a:lnTo>
                      <a:pt x="144" y="66"/>
                    </a:lnTo>
                    <a:lnTo>
                      <a:pt x="138" y="60"/>
                    </a:lnTo>
                    <a:lnTo>
                      <a:pt x="132" y="60"/>
                    </a:lnTo>
                    <a:lnTo>
                      <a:pt x="138" y="54"/>
                    </a:lnTo>
                    <a:lnTo>
                      <a:pt x="138" y="30"/>
                    </a:lnTo>
                    <a:lnTo>
                      <a:pt x="132" y="24"/>
                    </a:lnTo>
                    <a:lnTo>
                      <a:pt x="114" y="24"/>
                    </a:lnTo>
                    <a:lnTo>
                      <a:pt x="114" y="12"/>
                    </a:lnTo>
                    <a:lnTo>
                      <a:pt x="102" y="6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84" y="18"/>
                    </a:lnTo>
                    <a:lnTo>
                      <a:pt x="30" y="12"/>
                    </a:lnTo>
                    <a:lnTo>
                      <a:pt x="24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90"/>
                    </a:lnTo>
                    <a:lnTo>
                      <a:pt x="24" y="102"/>
                    </a:lnTo>
                    <a:lnTo>
                      <a:pt x="30" y="108"/>
                    </a:lnTo>
                    <a:lnTo>
                      <a:pt x="42" y="114"/>
                    </a:lnTo>
                    <a:lnTo>
                      <a:pt x="54" y="114"/>
                    </a:lnTo>
                    <a:lnTo>
                      <a:pt x="66" y="108"/>
                    </a:lnTo>
                    <a:lnTo>
                      <a:pt x="72" y="108"/>
                    </a:lnTo>
                    <a:lnTo>
                      <a:pt x="72" y="114"/>
                    </a:lnTo>
                    <a:lnTo>
                      <a:pt x="78" y="120"/>
                    </a:lnTo>
                    <a:lnTo>
                      <a:pt x="78" y="132"/>
                    </a:lnTo>
                    <a:lnTo>
                      <a:pt x="84" y="144"/>
                    </a:lnTo>
                    <a:lnTo>
                      <a:pt x="84" y="150"/>
                    </a:lnTo>
                    <a:lnTo>
                      <a:pt x="90" y="156"/>
                    </a:lnTo>
                    <a:lnTo>
                      <a:pt x="108" y="132"/>
                    </a:lnTo>
                    <a:lnTo>
                      <a:pt x="126" y="132"/>
                    </a:lnTo>
                    <a:lnTo>
                      <a:pt x="138" y="144"/>
                    </a:lnTo>
                    <a:lnTo>
                      <a:pt x="174" y="144"/>
                    </a:lnTo>
                    <a:lnTo>
                      <a:pt x="174" y="156"/>
                    </a:lnTo>
                    <a:lnTo>
                      <a:pt x="180" y="162"/>
                    </a:lnTo>
                    <a:lnTo>
                      <a:pt x="180" y="174"/>
                    </a:lnTo>
                    <a:lnTo>
                      <a:pt x="186" y="186"/>
                    </a:lnTo>
                    <a:lnTo>
                      <a:pt x="186" y="198"/>
                    </a:lnTo>
                    <a:lnTo>
                      <a:pt x="192" y="204"/>
                    </a:lnTo>
                    <a:lnTo>
                      <a:pt x="192" y="210"/>
                    </a:lnTo>
                    <a:lnTo>
                      <a:pt x="222" y="210"/>
                    </a:lnTo>
                    <a:lnTo>
                      <a:pt x="222" y="16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6" name="Argentin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5395" y="7709"/>
                <a:ext cx="810" cy="1812"/>
              </a:xfrm>
              <a:custGeom>
                <a:avLst/>
                <a:gdLst>
                  <a:gd name="T0" fmla="*/ 2147483647 w 1092"/>
                  <a:gd name="T1" fmla="*/ 2147483647 h 2442"/>
                  <a:gd name="T2" fmla="*/ 2147483647 w 1092"/>
                  <a:gd name="T3" fmla="*/ 2147483647 h 2442"/>
                  <a:gd name="T4" fmla="*/ 2147483647 w 1092"/>
                  <a:gd name="T5" fmla="*/ 2147483647 h 2442"/>
                  <a:gd name="T6" fmla="*/ 2147483647 w 1092"/>
                  <a:gd name="T7" fmla="*/ 2147483647 h 2442"/>
                  <a:gd name="T8" fmla="*/ 2147483647 w 1092"/>
                  <a:gd name="T9" fmla="*/ 2147483647 h 2442"/>
                  <a:gd name="T10" fmla="*/ 2147483647 w 1092"/>
                  <a:gd name="T11" fmla="*/ 2147483647 h 2442"/>
                  <a:gd name="T12" fmla="*/ 2147483647 w 1092"/>
                  <a:gd name="T13" fmla="*/ 2147483647 h 2442"/>
                  <a:gd name="T14" fmla="*/ 2147483647 w 1092"/>
                  <a:gd name="T15" fmla="*/ 2147483647 h 2442"/>
                  <a:gd name="T16" fmla="*/ 2147483647 w 1092"/>
                  <a:gd name="T17" fmla="*/ 2147483647 h 2442"/>
                  <a:gd name="T18" fmla="*/ 2147483647 w 1092"/>
                  <a:gd name="T19" fmla="*/ 2147483647 h 2442"/>
                  <a:gd name="T20" fmla="*/ 2147483647 w 1092"/>
                  <a:gd name="T21" fmla="*/ 0 h 2442"/>
                  <a:gd name="T22" fmla="*/ 2147483647 w 1092"/>
                  <a:gd name="T23" fmla="*/ 2147483647 h 2442"/>
                  <a:gd name="T24" fmla="*/ 2147483647 w 1092"/>
                  <a:gd name="T25" fmla="*/ 2147483647 h 2442"/>
                  <a:gd name="T26" fmla="*/ 2147483647 w 1092"/>
                  <a:gd name="T27" fmla="*/ 2147483647 h 2442"/>
                  <a:gd name="T28" fmla="*/ 2147483647 w 1092"/>
                  <a:gd name="T29" fmla="*/ 2147483647 h 2442"/>
                  <a:gd name="T30" fmla="*/ 2147483647 w 1092"/>
                  <a:gd name="T31" fmla="*/ 2147483647 h 2442"/>
                  <a:gd name="T32" fmla="*/ 2147483647 w 1092"/>
                  <a:gd name="T33" fmla="*/ 2147483647 h 2442"/>
                  <a:gd name="T34" fmla="*/ 2147483647 w 1092"/>
                  <a:gd name="T35" fmla="*/ 2147483647 h 2442"/>
                  <a:gd name="T36" fmla="*/ 2147483647 w 1092"/>
                  <a:gd name="T37" fmla="*/ 2147483647 h 2442"/>
                  <a:gd name="T38" fmla="*/ 2147483647 w 1092"/>
                  <a:gd name="T39" fmla="*/ 2147483647 h 2442"/>
                  <a:gd name="T40" fmla="*/ 2147483647 w 1092"/>
                  <a:gd name="T41" fmla="*/ 2147483647 h 2442"/>
                  <a:gd name="T42" fmla="*/ 2147483647 w 1092"/>
                  <a:gd name="T43" fmla="*/ 2147483647 h 2442"/>
                  <a:gd name="T44" fmla="*/ 2147483647 w 1092"/>
                  <a:gd name="T45" fmla="*/ 2147483647 h 2442"/>
                  <a:gd name="T46" fmla="*/ 2147483647 w 1092"/>
                  <a:gd name="T47" fmla="*/ 2147483647 h 2442"/>
                  <a:gd name="T48" fmla="*/ 2147483647 w 1092"/>
                  <a:gd name="T49" fmla="*/ 2147483647 h 2442"/>
                  <a:gd name="T50" fmla="*/ 2147483647 w 1092"/>
                  <a:gd name="T51" fmla="*/ 2147483647 h 2442"/>
                  <a:gd name="T52" fmla="*/ 2147483647 w 1092"/>
                  <a:gd name="T53" fmla="*/ 2147483647 h 2442"/>
                  <a:gd name="T54" fmla="*/ 2147483647 w 1092"/>
                  <a:gd name="T55" fmla="*/ 2147483647 h 2442"/>
                  <a:gd name="T56" fmla="*/ 2147483647 w 1092"/>
                  <a:gd name="T57" fmla="*/ 2147483647 h 2442"/>
                  <a:gd name="T58" fmla="*/ 2147483647 w 1092"/>
                  <a:gd name="T59" fmla="*/ 2147483647 h 2442"/>
                  <a:gd name="T60" fmla="*/ 2147483647 w 1092"/>
                  <a:gd name="T61" fmla="*/ 2147483647 h 2442"/>
                  <a:gd name="T62" fmla="*/ 2147483647 w 1092"/>
                  <a:gd name="T63" fmla="*/ 2147483647 h 2442"/>
                  <a:gd name="T64" fmla="*/ 2147483647 w 1092"/>
                  <a:gd name="T65" fmla="*/ 2147483647 h 2442"/>
                  <a:gd name="T66" fmla="*/ 2147483647 w 1092"/>
                  <a:gd name="T67" fmla="*/ 2147483647 h 2442"/>
                  <a:gd name="T68" fmla="*/ 2147483647 w 1092"/>
                  <a:gd name="T69" fmla="*/ 2147483647 h 2442"/>
                  <a:gd name="T70" fmla="*/ 2147483647 w 1092"/>
                  <a:gd name="T71" fmla="*/ 2147483647 h 2442"/>
                  <a:gd name="T72" fmla="*/ 2147483647 w 1092"/>
                  <a:gd name="T73" fmla="*/ 2147483647 h 2442"/>
                  <a:gd name="T74" fmla="*/ 2147483647 w 1092"/>
                  <a:gd name="T75" fmla="*/ 2147483647 h 2442"/>
                  <a:gd name="T76" fmla="*/ 2147483647 w 1092"/>
                  <a:gd name="T77" fmla="*/ 2147483647 h 2442"/>
                  <a:gd name="T78" fmla="*/ 2147483647 w 1092"/>
                  <a:gd name="T79" fmla="*/ 2147483647 h 2442"/>
                  <a:gd name="T80" fmla="*/ 2147483647 w 1092"/>
                  <a:gd name="T81" fmla="*/ 2147483647 h 2442"/>
                  <a:gd name="T82" fmla="*/ 2147483647 w 1092"/>
                  <a:gd name="T83" fmla="*/ 2147483647 h 2442"/>
                  <a:gd name="T84" fmla="*/ 2147483647 w 1092"/>
                  <a:gd name="T85" fmla="*/ 2147483647 h 2442"/>
                  <a:gd name="T86" fmla="*/ 2147483647 w 1092"/>
                  <a:gd name="T87" fmla="*/ 2147483647 h 2442"/>
                  <a:gd name="T88" fmla="*/ 2147483647 w 1092"/>
                  <a:gd name="T89" fmla="*/ 2147483647 h 2442"/>
                  <a:gd name="T90" fmla="*/ 2147483647 w 1092"/>
                  <a:gd name="T91" fmla="*/ 2147483647 h 2442"/>
                  <a:gd name="T92" fmla="*/ 2147483647 w 1092"/>
                  <a:gd name="T93" fmla="*/ 2147483647 h 2442"/>
                  <a:gd name="T94" fmla="*/ 2147483647 w 1092"/>
                  <a:gd name="T95" fmla="*/ 2147483647 h 2442"/>
                  <a:gd name="T96" fmla="*/ 2147483647 w 1092"/>
                  <a:gd name="T97" fmla="*/ 2147483647 h 2442"/>
                  <a:gd name="T98" fmla="*/ 2147483647 w 1092"/>
                  <a:gd name="T99" fmla="*/ 2147483647 h 2442"/>
                  <a:gd name="T100" fmla="*/ 2147483647 w 1092"/>
                  <a:gd name="T101" fmla="*/ 2147483647 h 2442"/>
                  <a:gd name="T102" fmla="*/ 2147483647 w 1092"/>
                  <a:gd name="T103" fmla="*/ 2147483647 h 2442"/>
                  <a:gd name="T104" fmla="*/ 2147483647 w 1092"/>
                  <a:gd name="T105" fmla="*/ 2147483647 h 2442"/>
                  <a:gd name="T106" fmla="*/ 2147483647 w 1092"/>
                  <a:gd name="T107" fmla="*/ 2147483647 h 2442"/>
                  <a:gd name="T108" fmla="*/ 2147483647 w 1092"/>
                  <a:gd name="T109" fmla="*/ 2147483647 h 2442"/>
                  <a:gd name="T110" fmla="*/ 2147483647 w 1092"/>
                  <a:gd name="T111" fmla="*/ 2147483647 h 2442"/>
                  <a:gd name="T112" fmla="*/ 2147483647 w 1092"/>
                  <a:gd name="T113" fmla="*/ 2147483647 h 244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092"/>
                  <a:gd name="T172" fmla="*/ 0 h 2442"/>
                  <a:gd name="T173" fmla="*/ 1092 w 1092"/>
                  <a:gd name="T174" fmla="*/ 2442 h 244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092" h="2442">
                    <a:moveTo>
                      <a:pt x="954" y="534"/>
                    </a:moveTo>
                    <a:lnTo>
                      <a:pt x="978" y="528"/>
                    </a:lnTo>
                    <a:lnTo>
                      <a:pt x="984" y="504"/>
                    </a:lnTo>
                    <a:lnTo>
                      <a:pt x="990" y="498"/>
                    </a:lnTo>
                    <a:lnTo>
                      <a:pt x="990" y="480"/>
                    </a:lnTo>
                    <a:lnTo>
                      <a:pt x="1026" y="480"/>
                    </a:lnTo>
                    <a:lnTo>
                      <a:pt x="1026" y="462"/>
                    </a:lnTo>
                    <a:lnTo>
                      <a:pt x="1032" y="450"/>
                    </a:lnTo>
                    <a:lnTo>
                      <a:pt x="1038" y="444"/>
                    </a:lnTo>
                    <a:lnTo>
                      <a:pt x="1092" y="426"/>
                    </a:lnTo>
                    <a:lnTo>
                      <a:pt x="1092" y="390"/>
                    </a:lnTo>
                    <a:lnTo>
                      <a:pt x="1086" y="372"/>
                    </a:lnTo>
                    <a:lnTo>
                      <a:pt x="1086" y="342"/>
                    </a:lnTo>
                    <a:lnTo>
                      <a:pt x="1080" y="336"/>
                    </a:lnTo>
                    <a:lnTo>
                      <a:pt x="1074" y="336"/>
                    </a:lnTo>
                    <a:lnTo>
                      <a:pt x="1074" y="324"/>
                    </a:lnTo>
                    <a:lnTo>
                      <a:pt x="1062" y="300"/>
                    </a:lnTo>
                    <a:lnTo>
                      <a:pt x="1056" y="294"/>
                    </a:lnTo>
                    <a:lnTo>
                      <a:pt x="1038" y="294"/>
                    </a:lnTo>
                    <a:lnTo>
                      <a:pt x="1032" y="300"/>
                    </a:lnTo>
                    <a:lnTo>
                      <a:pt x="1020" y="306"/>
                    </a:lnTo>
                    <a:lnTo>
                      <a:pt x="1020" y="384"/>
                    </a:lnTo>
                    <a:lnTo>
                      <a:pt x="1008" y="390"/>
                    </a:lnTo>
                    <a:lnTo>
                      <a:pt x="1002" y="402"/>
                    </a:lnTo>
                    <a:lnTo>
                      <a:pt x="990" y="408"/>
                    </a:lnTo>
                    <a:lnTo>
                      <a:pt x="984" y="414"/>
                    </a:lnTo>
                    <a:lnTo>
                      <a:pt x="978" y="414"/>
                    </a:lnTo>
                    <a:lnTo>
                      <a:pt x="966" y="426"/>
                    </a:lnTo>
                    <a:lnTo>
                      <a:pt x="954" y="450"/>
                    </a:lnTo>
                    <a:lnTo>
                      <a:pt x="948" y="456"/>
                    </a:lnTo>
                    <a:lnTo>
                      <a:pt x="948" y="450"/>
                    </a:lnTo>
                    <a:lnTo>
                      <a:pt x="942" y="444"/>
                    </a:lnTo>
                    <a:lnTo>
                      <a:pt x="930" y="444"/>
                    </a:lnTo>
                    <a:lnTo>
                      <a:pt x="924" y="450"/>
                    </a:lnTo>
                    <a:lnTo>
                      <a:pt x="924" y="468"/>
                    </a:lnTo>
                    <a:lnTo>
                      <a:pt x="912" y="450"/>
                    </a:lnTo>
                    <a:lnTo>
                      <a:pt x="852" y="450"/>
                    </a:lnTo>
                    <a:lnTo>
                      <a:pt x="834" y="444"/>
                    </a:lnTo>
                    <a:lnTo>
                      <a:pt x="822" y="438"/>
                    </a:lnTo>
                    <a:lnTo>
                      <a:pt x="816" y="432"/>
                    </a:lnTo>
                    <a:lnTo>
                      <a:pt x="804" y="426"/>
                    </a:lnTo>
                    <a:lnTo>
                      <a:pt x="798" y="426"/>
                    </a:lnTo>
                    <a:lnTo>
                      <a:pt x="786" y="432"/>
                    </a:lnTo>
                    <a:lnTo>
                      <a:pt x="762" y="432"/>
                    </a:lnTo>
                    <a:lnTo>
                      <a:pt x="756" y="426"/>
                    </a:lnTo>
                    <a:lnTo>
                      <a:pt x="756" y="414"/>
                    </a:lnTo>
                    <a:lnTo>
                      <a:pt x="762" y="402"/>
                    </a:lnTo>
                    <a:lnTo>
                      <a:pt x="768" y="396"/>
                    </a:lnTo>
                    <a:lnTo>
                      <a:pt x="774" y="384"/>
                    </a:lnTo>
                    <a:lnTo>
                      <a:pt x="780" y="378"/>
                    </a:lnTo>
                    <a:lnTo>
                      <a:pt x="780" y="342"/>
                    </a:lnTo>
                    <a:lnTo>
                      <a:pt x="798" y="342"/>
                    </a:lnTo>
                    <a:lnTo>
                      <a:pt x="804" y="336"/>
                    </a:lnTo>
                    <a:lnTo>
                      <a:pt x="804" y="330"/>
                    </a:lnTo>
                    <a:lnTo>
                      <a:pt x="798" y="318"/>
                    </a:lnTo>
                    <a:lnTo>
                      <a:pt x="792" y="312"/>
                    </a:lnTo>
                    <a:lnTo>
                      <a:pt x="798" y="300"/>
                    </a:lnTo>
                    <a:lnTo>
                      <a:pt x="804" y="294"/>
                    </a:lnTo>
                    <a:lnTo>
                      <a:pt x="804" y="282"/>
                    </a:lnTo>
                    <a:lnTo>
                      <a:pt x="810" y="276"/>
                    </a:lnTo>
                    <a:lnTo>
                      <a:pt x="804" y="270"/>
                    </a:lnTo>
                    <a:lnTo>
                      <a:pt x="792" y="264"/>
                    </a:lnTo>
                    <a:lnTo>
                      <a:pt x="774" y="258"/>
                    </a:lnTo>
                    <a:lnTo>
                      <a:pt x="762" y="252"/>
                    </a:lnTo>
                    <a:lnTo>
                      <a:pt x="750" y="252"/>
                    </a:lnTo>
                    <a:lnTo>
                      <a:pt x="744" y="246"/>
                    </a:lnTo>
                    <a:lnTo>
                      <a:pt x="708" y="228"/>
                    </a:lnTo>
                    <a:lnTo>
                      <a:pt x="690" y="216"/>
                    </a:lnTo>
                    <a:lnTo>
                      <a:pt x="678" y="210"/>
                    </a:lnTo>
                    <a:lnTo>
                      <a:pt x="672" y="204"/>
                    </a:lnTo>
                    <a:lnTo>
                      <a:pt x="666" y="204"/>
                    </a:lnTo>
                    <a:lnTo>
                      <a:pt x="660" y="198"/>
                    </a:lnTo>
                    <a:lnTo>
                      <a:pt x="648" y="192"/>
                    </a:lnTo>
                    <a:lnTo>
                      <a:pt x="642" y="186"/>
                    </a:lnTo>
                    <a:lnTo>
                      <a:pt x="630" y="180"/>
                    </a:lnTo>
                    <a:lnTo>
                      <a:pt x="600" y="180"/>
                    </a:lnTo>
                    <a:lnTo>
                      <a:pt x="564" y="162"/>
                    </a:lnTo>
                    <a:lnTo>
                      <a:pt x="558" y="156"/>
                    </a:lnTo>
                    <a:lnTo>
                      <a:pt x="552" y="156"/>
                    </a:lnTo>
                    <a:lnTo>
                      <a:pt x="546" y="138"/>
                    </a:lnTo>
                    <a:lnTo>
                      <a:pt x="534" y="132"/>
                    </a:lnTo>
                    <a:lnTo>
                      <a:pt x="516" y="114"/>
                    </a:lnTo>
                    <a:lnTo>
                      <a:pt x="492" y="102"/>
                    </a:lnTo>
                    <a:lnTo>
                      <a:pt x="486" y="96"/>
                    </a:lnTo>
                    <a:lnTo>
                      <a:pt x="480" y="84"/>
                    </a:lnTo>
                    <a:lnTo>
                      <a:pt x="468" y="78"/>
                    </a:lnTo>
                    <a:lnTo>
                      <a:pt x="462" y="66"/>
                    </a:lnTo>
                    <a:lnTo>
                      <a:pt x="456" y="60"/>
                    </a:lnTo>
                    <a:lnTo>
                      <a:pt x="456" y="54"/>
                    </a:lnTo>
                    <a:lnTo>
                      <a:pt x="438" y="36"/>
                    </a:lnTo>
                    <a:lnTo>
                      <a:pt x="402" y="12"/>
                    </a:lnTo>
                    <a:lnTo>
                      <a:pt x="330" y="18"/>
                    </a:lnTo>
                    <a:lnTo>
                      <a:pt x="318" y="72"/>
                    </a:lnTo>
                    <a:lnTo>
                      <a:pt x="288" y="24"/>
                    </a:lnTo>
                    <a:lnTo>
                      <a:pt x="234" y="24"/>
                    </a:lnTo>
                    <a:lnTo>
                      <a:pt x="216" y="18"/>
                    </a:lnTo>
                    <a:lnTo>
                      <a:pt x="204" y="18"/>
                    </a:lnTo>
                    <a:lnTo>
                      <a:pt x="180" y="6"/>
                    </a:lnTo>
                    <a:lnTo>
                      <a:pt x="174" y="0"/>
                    </a:lnTo>
                    <a:lnTo>
                      <a:pt x="162" y="24"/>
                    </a:lnTo>
                    <a:lnTo>
                      <a:pt x="138" y="30"/>
                    </a:lnTo>
                    <a:lnTo>
                      <a:pt x="138" y="48"/>
                    </a:lnTo>
                    <a:lnTo>
                      <a:pt x="126" y="48"/>
                    </a:lnTo>
                    <a:lnTo>
                      <a:pt x="126" y="78"/>
                    </a:lnTo>
                    <a:lnTo>
                      <a:pt x="114" y="78"/>
                    </a:lnTo>
                    <a:lnTo>
                      <a:pt x="126" y="96"/>
                    </a:lnTo>
                    <a:lnTo>
                      <a:pt x="114" y="180"/>
                    </a:lnTo>
                    <a:lnTo>
                      <a:pt x="108" y="180"/>
                    </a:lnTo>
                    <a:lnTo>
                      <a:pt x="102" y="186"/>
                    </a:lnTo>
                    <a:lnTo>
                      <a:pt x="90" y="192"/>
                    </a:lnTo>
                    <a:lnTo>
                      <a:pt x="72" y="198"/>
                    </a:lnTo>
                    <a:lnTo>
                      <a:pt x="60" y="210"/>
                    </a:lnTo>
                    <a:lnTo>
                      <a:pt x="48" y="216"/>
                    </a:lnTo>
                    <a:lnTo>
                      <a:pt x="42" y="228"/>
                    </a:lnTo>
                    <a:lnTo>
                      <a:pt x="36" y="234"/>
                    </a:lnTo>
                    <a:lnTo>
                      <a:pt x="36" y="240"/>
                    </a:lnTo>
                    <a:lnTo>
                      <a:pt x="42" y="246"/>
                    </a:lnTo>
                    <a:lnTo>
                      <a:pt x="54" y="252"/>
                    </a:lnTo>
                    <a:lnTo>
                      <a:pt x="66" y="252"/>
                    </a:lnTo>
                    <a:lnTo>
                      <a:pt x="66" y="258"/>
                    </a:lnTo>
                    <a:lnTo>
                      <a:pt x="42" y="282"/>
                    </a:lnTo>
                    <a:lnTo>
                      <a:pt x="42" y="300"/>
                    </a:lnTo>
                    <a:lnTo>
                      <a:pt x="48" y="306"/>
                    </a:lnTo>
                    <a:lnTo>
                      <a:pt x="60" y="312"/>
                    </a:lnTo>
                    <a:lnTo>
                      <a:pt x="72" y="324"/>
                    </a:lnTo>
                    <a:lnTo>
                      <a:pt x="78" y="336"/>
                    </a:lnTo>
                    <a:lnTo>
                      <a:pt x="72" y="342"/>
                    </a:lnTo>
                    <a:lnTo>
                      <a:pt x="66" y="354"/>
                    </a:lnTo>
                    <a:lnTo>
                      <a:pt x="54" y="366"/>
                    </a:lnTo>
                    <a:lnTo>
                      <a:pt x="48" y="366"/>
                    </a:lnTo>
                    <a:lnTo>
                      <a:pt x="54" y="366"/>
                    </a:lnTo>
                    <a:lnTo>
                      <a:pt x="60" y="372"/>
                    </a:lnTo>
                    <a:lnTo>
                      <a:pt x="84" y="384"/>
                    </a:lnTo>
                    <a:lnTo>
                      <a:pt x="90" y="396"/>
                    </a:lnTo>
                    <a:lnTo>
                      <a:pt x="90" y="408"/>
                    </a:lnTo>
                    <a:lnTo>
                      <a:pt x="78" y="414"/>
                    </a:lnTo>
                    <a:lnTo>
                      <a:pt x="72" y="420"/>
                    </a:lnTo>
                    <a:lnTo>
                      <a:pt x="54" y="420"/>
                    </a:lnTo>
                    <a:lnTo>
                      <a:pt x="54" y="432"/>
                    </a:lnTo>
                    <a:lnTo>
                      <a:pt x="48" y="450"/>
                    </a:lnTo>
                    <a:lnTo>
                      <a:pt x="48" y="462"/>
                    </a:lnTo>
                    <a:lnTo>
                      <a:pt x="42" y="474"/>
                    </a:lnTo>
                    <a:lnTo>
                      <a:pt x="42" y="486"/>
                    </a:lnTo>
                    <a:lnTo>
                      <a:pt x="30" y="498"/>
                    </a:lnTo>
                    <a:lnTo>
                      <a:pt x="24" y="510"/>
                    </a:lnTo>
                    <a:lnTo>
                      <a:pt x="18" y="516"/>
                    </a:lnTo>
                    <a:lnTo>
                      <a:pt x="18" y="582"/>
                    </a:lnTo>
                    <a:lnTo>
                      <a:pt x="6" y="594"/>
                    </a:lnTo>
                    <a:lnTo>
                      <a:pt x="6" y="606"/>
                    </a:lnTo>
                    <a:lnTo>
                      <a:pt x="18" y="630"/>
                    </a:lnTo>
                    <a:lnTo>
                      <a:pt x="30" y="666"/>
                    </a:lnTo>
                    <a:lnTo>
                      <a:pt x="36" y="678"/>
                    </a:lnTo>
                    <a:lnTo>
                      <a:pt x="36" y="684"/>
                    </a:lnTo>
                    <a:lnTo>
                      <a:pt x="12" y="684"/>
                    </a:lnTo>
                    <a:lnTo>
                      <a:pt x="18" y="738"/>
                    </a:lnTo>
                    <a:lnTo>
                      <a:pt x="6" y="744"/>
                    </a:lnTo>
                    <a:lnTo>
                      <a:pt x="0" y="744"/>
                    </a:lnTo>
                    <a:lnTo>
                      <a:pt x="0" y="768"/>
                    </a:lnTo>
                    <a:lnTo>
                      <a:pt x="6" y="774"/>
                    </a:lnTo>
                    <a:lnTo>
                      <a:pt x="6" y="780"/>
                    </a:lnTo>
                    <a:lnTo>
                      <a:pt x="18" y="786"/>
                    </a:lnTo>
                    <a:lnTo>
                      <a:pt x="36" y="804"/>
                    </a:lnTo>
                    <a:lnTo>
                      <a:pt x="36" y="816"/>
                    </a:lnTo>
                    <a:lnTo>
                      <a:pt x="30" y="822"/>
                    </a:lnTo>
                    <a:lnTo>
                      <a:pt x="30" y="828"/>
                    </a:lnTo>
                    <a:lnTo>
                      <a:pt x="48" y="846"/>
                    </a:lnTo>
                    <a:lnTo>
                      <a:pt x="60" y="876"/>
                    </a:lnTo>
                    <a:lnTo>
                      <a:pt x="66" y="888"/>
                    </a:lnTo>
                    <a:lnTo>
                      <a:pt x="60" y="894"/>
                    </a:lnTo>
                    <a:lnTo>
                      <a:pt x="60" y="906"/>
                    </a:lnTo>
                    <a:lnTo>
                      <a:pt x="72" y="918"/>
                    </a:lnTo>
                    <a:lnTo>
                      <a:pt x="96" y="918"/>
                    </a:lnTo>
                    <a:lnTo>
                      <a:pt x="102" y="960"/>
                    </a:lnTo>
                    <a:lnTo>
                      <a:pt x="108" y="972"/>
                    </a:lnTo>
                    <a:lnTo>
                      <a:pt x="114" y="978"/>
                    </a:lnTo>
                    <a:lnTo>
                      <a:pt x="120" y="990"/>
                    </a:lnTo>
                    <a:lnTo>
                      <a:pt x="120" y="996"/>
                    </a:lnTo>
                    <a:lnTo>
                      <a:pt x="102" y="1014"/>
                    </a:lnTo>
                    <a:lnTo>
                      <a:pt x="102" y="1038"/>
                    </a:lnTo>
                    <a:lnTo>
                      <a:pt x="96" y="1056"/>
                    </a:lnTo>
                    <a:lnTo>
                      <a:pt x="96" y="1086"/>
                    </a:lnTo>
                    <a:lnTo>
                      <a:pt x="84" y="1086"/>
                    </a:lnTo>
                    <a:lnTo>
                      <a:pt x="90" y="1092"/>
                    </a:lnTo>
                    <a:lnTo>
                      <a:pt x="96" y="1104"/>
                    </a:lnTo>
                    <a:lnTo>
                      <a:pt x="102" y="1110"/>
                    </a:lnTo>
                    <a:lnTo>
                      <a:pt x="108" y="1122"/>
                    </a:lnTo>
                    <a:lnTo>
                      <a:pt x="114" y="1128"/>
                    </a:lnTo>
                    <a:lnTo>
                      <a:pt x="114" y="1140"/>
                    </a:lnTo>
                    <a:lnTo>
                      <a:pt x="108" y="1152"/>
                    </a:lnTo>
                    <a:lnTo>
                      <a:pt x="108" y="1158"/>
                    </a:lnTo>
                    <a:lnTo>
                      <a:pt x="102" y="1176"/>
                    </a:lnTo>
                    <a:lnTo>
                      <a:pt x="78" y="1182"/>
                    </a:lnTo>
                    <a:lnTo>
                      <a:pt x="78" y="1188"/>
                    </a:lnTo>
                    <a:lnTo>
                      <a:pt x="84" y="1194"/>
                    </a:lnTo>
                    <a:lnTo>
                      <a:pt x="84" y="1206"/>
                    </a:lnTo>
                    <a:lnTo>
                      <a:pt x="90" y="1224"/>
                    </a:lnTo>
                    <a:lnTo>
                      <a:pt x="96" y="1236"/>
                    </a:lnTo>
                    <a:lnTo>
                      <a:pt x="96" y="1284"/>
                    </a:lnTo>
                    <a:lnTo>
                      <a:pt x="126" y="1308"/>
                    </a:lnTo>
                    <a:lnTo>
                      <a:pt x="126" y="1326"/>
                    </a:lnTo>
                    <a:lnTo>
                      <a:pt x="132" y="1326"/>
                    </a:lnTo>
                    <a:lnTo>
                      <a:pt x="150" y="1344"/>
                    </a:lnTo>
                    <a:lnTo>
                      <a:pt x="150" y="1350"/>
                    </a:lnTo>
                    <a:lnTo>
                      <a:pt x="144" y="1362"/>
                    </a:lnTo>
                    <a:lnTo>
                      <a:pt x="132" y="1368"/>
                    </a:lnTo>
                    <a:lnTo>
                      <a:pt x="126" y="1374"/>
                    </a:lnTo>
                    <a:lnTo>
                      <a:pt x="120" y="1374"/>
                    </a:lnTo>
                    <a:lnTo>
                      <a:pt x="132" y="1416"/>
                    </a:lnTo>
                    <a:lnTo>
                      <a:pt x="114" y="1428"/>
                    </a:lnTo>
                    <a:lnTo>
                      <a:pt x="132" y="1446"/>
                    </a:lnTo>
                    <a:lnTo>
                      <a:pt x="132" y="1452"/>
                    </a:lnTo>
                    <a:lnTo>
                      <a:pt x="126" y="1464"/>
                    </a:lnTo>
                    <a:lnTo>
                      <a:pt x="126" y="1470"/>
                    </a:lnTo>
                    <a:lnTo>
                      <a:pt x="144" y="1482"/>
                    </a:lnTo>
                    <a:lnTo>
                      <a:pt x="144" y="1494"/>
                    </a:lnTo>
                    <a:lnTo>
                      <a:pt x="138" y="1500"/>
                    </a:lnTo>
                    <a:lnTo>
                      <a:pt x="138" y="1530"/>
                    </a:lnTo>
                    <a:lnTo>
                      <a:pt x="144" y="1536"/>
                    </a:lnTo>
                    <a:lnTo>
                      <a:pt x="150" y="1548"/>
                    </a:lnTo>
                    <a:lnTo>
                      <a:pt x="150" y="1572"/>
                    </a:lnTo>
                    <a:lnTo>
                      <a:pt x="156" y="1584"/>
                    </a:lnTo>
                    <a:lnTo>
                      <a:pt x="174" y="1602"/>
                    </a:lnTo>
                    <a:lnTo>
                      <a:pt x="186" y="1608"/>
                    </a:lnTo>
                    <a:lnTo>
                      <a:pt x="198" y="1620"/>
                    </a:lnTo>
                    <a:lnTo>
                      <a:pt x="192" y="1620"/>
                    </a:lnTo>
                    <a:lnTo>
                      <a:pt x="180" y="1626"/>
                    </a:lnTo>
                    <a:lnTo>
                      <a:pt x="174" y="1632"/>
                    </a:lnTo>
                    <a:lnTo>
                      <a:pt x="174" y="1644"/>
                    </a:lnTo>
                    <a:lnTo>
                      <a:pt x="180" y="1656"/>
                    </a:lnTo>
                    <a:lnTo>
                      <a:pt x="180" y="1674"/>
                    </a:lnTo>
                    <a:lnTo>
                      <a:pt x="186" y="1686"/>
                    </a:lnTo>
                    <a:lnTo>
                      <a:pt x="186" y="1698"/>
                    </a:lnTo>
                    <a:lnTo>
                      <a:pt x="192" y="1704"/>
                    </a:lnTo>
                    <a:lnTo>
                      <a:pt x="216" y="1716"/>
                    </a:lnTo>
                    <a:lnTo>
                      <a:pt x="210" y="1746"/>
                    </a:lnTo>
                    <a:lnTo>
                      <a:pt x="216" y="1746"/>
                    </a:lnTo>
                    <a:lnTo>
                      <a:pt x="228" y="1752"/>
                    </a:lnTo>
                    <a:lnTo>
                      <a:pt x="234" y="1758"/>
                    </a:lnTo>
                    <a:lnTo>
                      <a:pt x="234" y="1764"/>
                    </a:lnTo>
                    <a:lnTo>
                      <a:pt x="240" y="1776"/>
                    </a:lnTo>
                    <a:lnTo>
                      <a:pt x="240" y="1806"/>
                    </a:lnTo>
                    <a:lnTo>
                      <a:pt x="252" y="1818"/>
                    </a:lnTo>
                    <a:lnTo>
                      <a:pt x="282" y="1818"/>
                    </a:lnTo>
                    <a:lnTo>
                      <a:pt x="294" y="1824"/>
                    </a:lnTo>
                    <a:lnTo>
                      <a:pt x="294" y="1830"/>
                    </a:lnTo>
                    <a:lnTo>
                      <a:pt x="288" y="1836"/>
                    </a:lnTo>
                    <a:lnTo>
                      <a:pt x="276" y="1836"/>
                    </a:lnTo>
                    <a:lnTo>
                      <a:pt x="264" y="1842"/>
                    </a:lnTo>
                    <a:lnTo>
                      <a:pt x="246" y="1842"/>
                    </a:lnTo>
                    <a:lnTo>
                      <a:pt x="252" y="1848"/>
                    </a:lnTo>
                    <a:lnTo>
                      <a:pt x="258" y="1848"/>
                    </a:lnTo>
                    <a:lnTo>
                      <a:pt x="270" y="1854"/>
                    </a:lnTo>
                    <a:lnTo>
                      <a:pt x="276" y="1860"/>
                    </a:lnTo>
                    <a:lnTo>
                      <a:pt x="288" y="1860"/>
                    </a:lnTo>
                    <a:lnTo>
                      <a:pt x="312" y="1884"/>
                    </a:lnTo>
                    <a:lnTo>
                      <a:pt x="306" y="1890"/>
                    </a:lnTo>
                    <a:lnTo>
                      <a:pt x="300" y="1902"/>
                    </a:lnTo>
                    <a:lnTo>
                      <a:pt x="288" y="1914"/>
                    </a:lnTo>
                    <a:lnTo>
                      <a:pt x="312" y="1932"/>
                    </a:lnTo>
                    <a:lnTo>
                      <a:pt x="306" y="1956"/>
                    </a:lnTo>
                    <a:lnTo>
                      <a:pt x="330" y="1980"/>
                    </a:lnTo>
                    <a:lnTo>
                      <a:pt x="324" y="2016"/>
                    </a:lnTo>
                    <a:lnTo>
                      <a:pt x="336" y="2040"/>
                    </a:lnTo>
                    <a:lnTo>
                      <a:pt x="324" y="2046"/>
                    </a:lnTo>
                    <a:lnTo>
                      <a:pt x="318" y="2088"/>
                    </a:lnTo>
                    <a:lnTo>
                      <a:pt x="324" y="2088"/>
                    </a:lnTo>
                    <a:lnTo>
                      <a:pt x="348" y="2112"/>
                    </a:lnTo>
                    <a:lnTo>
                      <a:pt x="348" y="2118"/>
                    </a:lnTo>
                    <a:lnTo>
                      <a:pt x="342" y="2118"/>
                    </a:lnTo>
                    <a:lnTo>
                      <a:pt x="330" y="2124"/>
                    </a:lnTo>
                    <a:lnTo>
                      <a:pt x="324" y="2130"/>
                    </a:lnTo>
                    <a:lnTo>
                      <a:pt x="348" y="2154"/>
                    </a:lnTo>
                    <a:lnTo>
                      <a:pt x="348" y="2160"/>
                    </a:lnTo>
                    <a:lnTo>
                      <a:pt x="342" y="2166"/>
                    </a:lnTo>
                    <a:lnTo>
                      <a:pt x="336" y="2166"/>
                    </a:lnTo>
                    <a:lnTo>
                      <a:pt x="330" y="2172"/>
                    </a:lnTo>
                    <a:lnTo>
                      <a:pt x="324" y="2172"/>
                    </a:lnTo>
                    <a:lnTo>
                      <a:pt x="324" y="2196"/>
                    </a:lnTo>
                    <a:lnTo>
                      <a:pt x="312" y="2202"/>
                    </a:lnTo>
                    <a:lnTo>
                      <a:pt x="312" y="2214"/>
                    </a:lnTo>
                    <a:lnTo>
                      <a:pt x="318" y="2226"/>
                    </a:lnTo>
                    <a:lnTo>
                      <a:pt x="324" y="2232"/>
                    </a:lnTo>
                    <a:lnTo>
                      <a:pt x="324" y="2268"/>
                    </a:lnTo>
                    <a:lnTo>
                      <a:pt x="354" y="2274"/>
                    </a:lnTo>
                    <a:lnTo>
                      <a:pt x="354" y="2280"/>
                    </a:lnTo>
                    <a:lnTo>
                      <a:pt x="360" y="2286"/>
                    </a:lnTo>
                    <a:lnTo>
                      <a:pt x="360" y="2298"/>
                    </a:lnTo>
                    <a:lnTo>
                      <a:pt x="366" y="2304"/>
                    </a:lnTo>
                    <a:lnTo>
                      <a:pt x="378" y="2310"/>
                    </a:lnTo>
                    <a:lnTo>
                      <a:pt x="384" y="2310"/>
                    </a:lnTo>
                    <a:lnTo>
                      <a:pt x="396" y="2298"/>
                    </a:lnTo>
                    <a:lnTo>
                      <a:pt x="414" y="2298"/>
                    </a:lnTo>
                    <a:lnTo>
                      <a:pt x="426" y="2304"/>
                    </a:lnTo>
                    <a:lnTo>
                      <a:pt x="438" y="2316"/>
                    </a:lnTo>
                    <a:lnTo>
                      <a:pt x="438" y="2340"/>
                    </a:lnTo>
                    <a:lnTo>
                      <a:pt x="456" y="2364"/>
                    </a:lnTo>
                    <a:lnTo>
                      <a:pt x="468" y="2382"/>
                    </a:lnTo>
                    <a:lnTo>
                      <a:pt x="504" y="2400"/>
                    </a:lnTo>
                    <a:lnTo>
                      <a:pt x="522" y="2418"/>
                    </a:lnTo>
                    <a:lnTo>
                      <a:pt x="534" y="2418"/>
                    </a:lnTo>
                    <a:lnTo>
                      <a:pt x="546" y="2412"/>
                    </a:lnTo>
                    <a:lnTo>
                      <a:pt x="642" y="2412"/>
                    </a:lnTo>
                    <a:lnTo>
                      <a:pt x="666" y="2430"/>
                    </a:lnTo>
                    <a:lnTo>
                      <a:pt x="660" y="2442"/>
                    </a:lnTo>
                    <a:lnTo>
                      <a:pt x="666" y="2424"/>
                    </a:lnTo>
                    <a:lnTo>
                      <a:pt x="672" y="2418"/>
                    </a:lnTo>
                    <a:lnTo>
                      <a:pt x="684" y="2418"/>
                    </a:lnTo>
                    <a:lnTo>
                      <a:pt x="690" y="2424"/>
                    </a:lnTo>
                    <a:lnTo>
                      <a:pt x="702" y="2424"/>
                    </a:lnTo>
                    <a:lnTo>
                      <a:pt x="714" y="2430"/>
                    </a:lnTo>
                    <a:lnTo>
                      <a:pt x="720" y="2436"/>
                    </a:lnTo>
                    <a:lnTo>
                      <a:pt x="678" y="2382"/>
                    </a:lnTo>
                    <a:lnTo>
                      <a:pt x="660" y="2382"/>
                    </a:lnTo>
                    <a:lnTo>
                      <a:pt x="666" y="2370"/>
                    </a:lnTo>
                    <a:lnTo>
                      <a:pt x="630" y="2340"/>
                    </a:lnTo>
                    <a:lnTo>
                      <a:pt x="630" y="2310"/>
                    </a:lnTo>
                    <a:lnTo>
                      <a:pt x="618" y="2298"/>
                    </a:lnTo>
                    <a:lnTo>
                      <a:pt x="624" y="2286"/>
                    </a:lnTo>
                    <a:lnTo>
                      <a:pt x="630" y="2286"/>
                    </a:lnTo>
                    <a:lnTo>
                      <a:pt x="642" y="2274"/>
                    </a:lnTo>
                    <a:lnTo>
                      <a:pt x="642" y="2268"/>
                    </a:lnTo>
                    <a:lnTo>
                      <a:pt x="636" y="2268"/>
                    </a:lnTo>
                    <a:lnTo>
                      <a:pt x="624" y="2262"/>
                    </a:lnTo>
                    <a:lnTo>
                      <a:pt x="606" y="2262"/>
                    </a:lnTo>
                    <a:lnTo>
                      <a:pt x="618" y="2250"/>
                    </a:lnTo>
                    <a:lnTo>
                      <a:pt x="618" y="2232"/>
                    </a:lnTo>
                    <a:lnTo>
                      <a:pt x="636" y="2256"/>
                    </a:lnTo>
                    <a:lnTo>
                      <a:pt x="648" y="2262"/>
                    </a:lnTo>
                    <a:lnTo>
                      <a:pt x="666" y="2262"/>
                    </a:lnTo>
                    <a:lnTo>
                      <a:pt x="672" y="2256"/>
                    </a:lnTo>
                    <a:lnTo>
                      <a:pt x="678" y="2244"/>
                    </a:lnTo>
                    <a:lnTo>
                      <a:pt x="678" y="2226"/>
                    </a:lnTo>
                    <a:lnTo>
                      <a:pt x="672" y="2208"/>
                    </a:lnTo>
                    <a:lnTo>
                      <a:pt x="666" y="2196"/>
                    </a:lnTo>
                    <a:lnTo>
                      <a:pt x="666" y="2178"/>
                    </a:lnTo>
                    <a:lnTo>
                      <a:pt x="678" y="2154"/>
                    </a:lnTo>
                    <a:lnTo>
                      <a:pt x="690" y="2142"/>
                    </a:lnTo>
                    <a:lnTo>
                      <a:pt x="708" y="2130"/>
                    </a:lnTo>
                    <a:lnTo>
                      <a:pt x="738" y="2100"/>
                    </a:lnTo>
                    <a:lnTo>
                      <a:pt x="726" y="2088"/>
                    </a:lnTo>
                    <a:lnTo>
                      <a:pt x="702" y="2088"/>
                    </a:lnTo>
                    <a:lnTo>
                      <a:pt x="726" y="2082"/>
                    </a:lnTo>
                    <a:lnTo>
                      <a:pt x="726" y="2064"/>
                    </a:lnTo>
                    <a:lnTo>
                      <a:pt x="714" y="2040"/>
                    </a:lnTo>
                    <a:lnTo>
                      <a:pt x="708" y="2034"/>
                    </a:lnTo>
                    <a:lnTo>
                      <a:pt x="696" y="2028"/>
                    </a:lnTo>
                    <a:lnTo>
                      <a:pt x="690" y="2028"/>
                    </a:lnTo>
                    <a:lnTo>
                      <a:pt x="684" y="2034"/>
                    </a:lnTo>
                    <a:lnTo>
                      <a:pt x="672" y="2016"/>
                    </a:lnTo>
                    <a:lnTo>
                      <a:pt x="642" y="2016"/>
                    </a:lnTo>
                    <a:lnTo>
                      <a:pt x="636" y="2010"/>
                    </a:lnTo>
                    <a:lnTo>
                      <a:pt x="624" y="2004"/>
                    </a:lnTo>
                    <a:lnTo>
                      <a:pt x="606" y="1992"/>
                    </a:lnTo>
                    <a:lnTo>
                      <a:pt x="582" y="1968"/>
                    </a:lnTo>
                    <a:lnTo>
                      <a:pt x="570" y="1950"/>
                    </a:lnTo>
                    <a:lnTo>
                      <a:pt x="564" y="1938"/>
                    </a:lnTo>
                    <a:lnTo>
                      <a:pt x="564" y="1926"/>
                    </a:lnTo>
                    <a:lnTo>
                      <a:pt x="570" y="1914"/>
                    </a:lnTo>
                    <a:lnTo>
                      <a:pt x="570" y="1908"/>
                    </a:lnTo>
                    <a:lnTo>
                      <a:pt x="576" y="1908"/>
                    </a:lnTo>
                    <a:lnTo>
                      <a:pt x="582" y="1902"/>
                    </a:lnTo>
                    <a:lnTo>
                      <a:pt x="594" y="1878"/>
                    </a:lnTo>
                    <a:lnTo>
                      <a:pt x="606" y="1878"/>
                    </a:lnTo>
                    <a:lnTo>
                      <a:pt x="612" y="1860"/>
                    </a:lnTo>
                    <a:lnTo>
                      <a:pt x="666" y="1860"/>
                    </a:lnTo>
                    <a:lnTo>
                      <a:pt x="654" y="1848"/>
                    </a:lnTo>
                    <a:lnTo>
                      <a:pt x="654" y="1824"/>
                    </a:lnTo>
                    <a:lnTo>
                      <a:pt x="666" y="1824"/>
                    </a:lnTo>
                    <a:lnTo>
                      <a:pt x="666" y="1794"/>
                    </a:lnTo>
                    <a:lnTo>
                      <a:pt x="660" y="1788"/>
                    </a:lnTo>
                    <a:lnTo>
                      <a:pt x="654" y="1776"/>
                    </a:lnTo>
                    <a:lnTo>
                      <a:pt x="642" y="1764"/>
                    </a:lnTo>
                    <a:lnTo>
                      <a:pt x="642" y="1746"/>
                    </a:lnTo>
                    <a:lnTo>
                      <a:pt x="648" y="1728"/>
                    </a:lnTo>
                    <a:lnTo>
                      <a:pt x="654" y="1716"/>
                    </a:lnTo>
                    <a:lnTo>
                      <a:pt x="666" y="1710"/>
                    </a:lnTo>
                    <a:lnTo>
                      <a:pt x="672" y="1704"/>
                    </a:lnTo>
                    <a:lnTo>
                      <a:pt x="684" y="1704"/>
                    </a:lnTo>
                    <a:lnTo>
                      <a:pt x="684" y="1692"/>
                    </a:lnTo>
                    <a:lnTo>
                      <a:pt x="660" y="1692"/>
                    </a:lnTo>
                    <a:lnTo>
                      <a:pt x="648" y="1686"/>
                    </a:lnTo>
                    <a:lnTo>
                      <a:pt x="642" y="1680"/>
                    </a:lnTo>
                    <a:lnTo>
                      <a:pt x="642" y="1674"/>
                    </a:lnTo>
                    <a:lnTo>
                      <a:pt x="654" y="1668"/>
                    </a:lnTo>
                    <a:lnTo>
                      <a:pt x="666" y="1668"/>
                    </a:lnTo>
                    <a:lnTo>
                      <a:pt x="702" y="1686"/>
                    </a:lnTo>
                    <a:lnTo>
                      <a:pt x="708" y="1692"/>
                    </a:lnTo>
                    <a:lnTo>
                      <a:pt x="714" y="1692"/>
                    </a:lnTo>
                    <a:lnTo>
                      <a:pt x="720" y="1686"/>
                    </a:lnTo>
                    <a:lnTo>
                      <a:pt x="732" y="1680"/>
                    </a:lnTo>
                    <a:lnTo>
                      <a:pt x="732" y="1656"/>
                    </a:lnTo>
                    <a:lnTo>
                      <a:pt x="726" y="1644"/>
                    </a:lnTo>
                    <a:lnTo>
                      <a:pt x="708" y="1626"/>
                    </a:lnTo>
                    <a:lnTo>
                      <a:pt x="696" y="1626"/>
                    </a:lnTo>
                    <a:lnTo>
                      <a:pt x="690" y="1632"/>
                    </a:lnTo>
                    <a:lnTo>
                      <a:pt x="690" y="1650"/>
                    </a:lnTo>
                    <a:lnTo>
                      <a:pt x="684" y="1656"/>
                    </a:lnTo>
                    <a:lnTo>
                      <a:pt x="666" y="1656"/>
                    </a:lnTo>
                    <a:lnTo>
                      <a:pt x="654" y="1650"/>
                    </a:lnTo>
                    <a:lnTo>
                      <a:pt x="648" y="1644"/>
                    </a:lnTo>
                    <a:lnTo>
                      <a:pt x="648" y="1638"/>
                    </a:lnTo>
                    <a:lnTo>
                      <a:pt x="612" y="1638"/>
                    </a:lnTo>
                    <a:lnTo>
                      <a:pt x="606" y="1632"/>
                    </a:lnTo>
                    <a:lnTo>
                      <a:pt x="606" y="1572"/>
                    </a:lnTo>
                    <a:lnTo>
                      <a:pt x="600" y="1566"/>
                    </a:lnTo>
                    <a:lnTo>
                      <a:pt x="594" y="1554"/>
                    </a:lnTo>
                    <a:lnTo>
                      <a:pt x="588" y="1536"/>
                    </a:lnTo>
                    <a:lnTo>
                      <a:pt x="588" y="1524"/>
                    </a:lnTo>
                    <a:lnTo>
                      <a:pt x="594" y="1518"/>
                    </a:lnTo>
                    <a:lnTo>
                      <a:pt x="600" y="1518"/>
                    </a:lnTo>
                    <a:lnTo>
                      <a:pt x="606" y="1524"/>
                    </a:lnTo>
                    <a:lnTo>
                      <a:pt x="618" y="1524"/>
                    </a:lnTo>
                    <a:lnTo>
                      <a:pt x="624" y="1530"/>
                    </a:lnTo>
                    <a:lnTo>
                      <a:pt x="636" y="1536"/>
                    </a:lnTo>
                    <a:lnTo>
                      <a:pt x="672" y="1548"/>
                    </a:lnTo>
                    <a:lnTo>
                      <a:pt x="690" y="1560"/>
                    </a:lnTo>
                    <a:lnTo>
                      <a:pt x="708" y="1560"/>
                    </a:lnTo>
                    <a:lnTo>
                      <a:pt x="726" y="1554"/>
                    </a:lnTo>
                    <a:lnTo>
                      <a:pt x="738" y="1542"/>
                    </a:lnTo>
                    <a:lnTo>
                      <a:pt x="750" y="1536"/>
                    </a:lnTo>
                    <a:lnTo>
                      <a:pt x="768" y="1530"/>
                    </a:lnTo>
                    <a:lnTo>
                      <a:pt x="774" y="1524"/>
                    </a:lnTo>
                    <a:lnTo>
                      <a:pt x="774" y="1512"/>
                    </a:lnTo>
                    <a:lnTo>
                      <a:pt x="762" y="1506"/>
                    </a:lnTo>
                    <a:lnTo>
                      <a:pt x="750" y="1494"/>
                    </a:lnTo>
                    <a:lnTo>
                      <a:pt x="738" y="1488"/>
                    </a:lnTo>
                    <a:lnTo>
                      <a:pt x="738" y="1464"/>
                    </a:lnTo>
                    <a:lnTo>
                      <a:pt x="744" y="1452"/>
                    </a:lnTo>
                    <a:lnTo>
                      <a:pt x="750" y="1446"/>
                    </a:lnTo>
                    <a:lnTo>
                      <a:pt x="750" y="1434"/>
                    </a:lnTo>
                    <a:lnTo>
                      <a:pt x="756" y="1422"/>
                    </a:lnTo>
                    <a:lnTo>
                      <a:pt x="744" y="1410"/>
                    </a:lnTo>
                    <a:lnTo>
                      <a:pt x="726" y="1410"/>
                    </a:lnTo>
                    <a:lnTo>
                      <a:pt x="720" y="1386"/>
                    </a:lnTo>
                    <a:lnTo>
                      <a:pt x="714" y="1380"/>
                    </a:lnTo>
                    <a:lnTo>
                      <a:pt x="714" y="1368"/>
                    </a:lnTo>
                    <a:lnTo>
                      <a:pt x="720" y="1362"/>
                    </a:lnTo>
                    <a:lnTo>
                      <a:pt x="726" y="1362"/>
                    </a:lnTo>
                    <a:lnTo>
                      <a:pt x="732" y="1374"/>
                    </a:lnTo>
                    <a:lnTo>
                      <a:pt x="738" y="1380"/>
                    </a:lnTo>
                    <a:lnTo>
                      <a:pt x="738" y="1386"/>
                    </a:lnTo>
                    <a:lnTo>
                      <a:pt x="744" y="1398"/>
                    </a:lnTo>
                    <a:lnTo>
                      <a:pt x="756" y="1398"/>
                    </a:lnTo>
                    <a:lnTo>
                      <a:pt x="750" y="1380"/>
                    </a:lnTo>
                    <a:lnTo>
                      <a:pt x="828" y="1386"/>
                    </a:lnTo>
                    <a:lnTo>
                      <a:pt x="834" y="1380"/>
                    </a:lnTo>
                    <a:lnTo>
                      <a:pt x="840" y="1380"/>
                    </a:lnTo>
                    <a:lnTo>
                      <a:pt x="846" y="1374"/>
                    </a:lnTo>
                    <a:lnTo>
                      <a:pt x="864" y="1368"/>
                    </a:lnTo>
                    <a:lnTo>
                      <a:pt x="894" y="1362"/>
                    </a:lnTo>
                    <a:lnTo>
                      <a:pt x="930" y="1350"/>
                    </a:lnTo>
                    <a:lnTo>
                      <a:pt x="972" y="1338"/>
                    </a:lnTo>
                    <a:lnTo>
                      <a:pt x="1002" y="1326"/>
                    </a:lnTo>
                    <a:lnTo>
                      <a:pt x="1014" y="1320"/>
                    </a:lnTo>
                    <a:lnTo>
                      <a:pt x="1014" y="1284"/>
                    </a:lnTo>
                    <a:lnTo>
                      <a:pt x="1032" y="1272"/>
                    </a:lnTo>
                    <a:lnTo>
                      <a:pt x="1044" y="1218"/>
                    </a:lnTo>
                    <a:lnTo>
                      <a:pt x="1038" y="1194"/>
                    </a:lnTo>
                    <a:lnTo>
                      <a:pt x="1038" y="1170"/>
                    </a:lnTo>
                    <a:lnTo>
                      <a:pt x="1032" y="1170"/>
                    </a:lnTo>
                    <a:lnTo>
                      <a:pt x="1026" y="1164"/>
                    </a:lnTo>
                    <a:lnTo>
                      <a:pt x="1002" y="1152"/>
                    </a:lnTo>
                    <a:lnTo>
                      <a:pt x="990" y="1152"/>
                    </a:lnTo>
                    <a:lnTo>
                      <a:pt x="984" y="1146"/>
                    </a:lnTo>
                    <a:lnTo>
                      <a:pt x="978" y="1146"/>
                    </a:lnTo>
                    <a:lnTo>
                      <a:pt x="972" y="1140"/>
                    </a:lnTo>
                    <a:lnTo>
                      <a:pt x="990" y="1122"/>
                    </a:lnTo>
                    <a:lnTo>
                      <a:pt x="990" y="1092"/>
                    </a:lnTo>
                    <a:lnTo>
                      <a:pt x="984" y="1080"/>
                    </a:lnTo>
                    <a:lnTo>
                      <a:pt x="978" y="1074"/>
                    </a:lnTo>
                    <a:lnTo>
                      <a:pt x="954" y="1062"/>
                    </a:lnTo>
                    <a:lnTo>
                      <a:pt x="918" y="1050"/>
                    </a:lnTo>
                    <a:lnTo>
                      <a:pt x="906" y="1044"/>
                    </a:lnTo>
                    <a:lnTo>
                      <a:pt x="888" y="1032"/>
                    </a:lnTo>
                    <a:lnTo>
                      <a:pt x="876" y="1020"/>
                    </a:lnTo>
                    <a:lnTo>
                      <a:pt x="876" y="1002"/>
                    </a:lnTo>
                    <a:lnTo>
                      <a:pt x="882" y="990"/>
                    </a:lnTo>
                    <a:lnTo>
                      <a:pt x="888" y="990"/>
                    </a:lnTo>
                    <a:lnTo>
                      <a:pt x="888" y="984"/>
                    </a:lnTo>
                    <a:lnTo>
                      <a:pt x="858" y="948"/>
                    </a:lnTo>
                    <a:lnTo>
                      <a:pt x="858" y="900"/>
                    </a:lnTo>
                    <a:lnTo>
                      <a:pt x="882" y="900"/>
                    </a:lnTo>
                    <a:lnTo>
                      <a:pt x="888" y="894"/>
                    </a:lnTo>
                    <a:lnTo>
                      <a:pt x="894" y="894"/>
                    </a:lnTo>
                    <a:lnTo>
                      <a:pt x="894" y="888"/>
                    </a:lnTo>
                    <a:lnTo>
                      <a:pt x="888" y="876"/>
                    </a:lnTo>
                    <a:lnTo>
                      <a:pt x="876" y="870"/>
                    </a:lnTo>
                    <a:lnTo>
                      <a:pt x="870" y="858"/>
                    </a:lnTo>
                    <a:lnTo>
                      <a:pt x="864" y="852"/>
                    </a:lnTo>
                    <a:lnTo>
                      <a:pt x="876" y="834"/>
                    </a:lnTo>
                    <a:lnTo>
                      <a:pt x="864" y="822"/>
                    </a:lnTo>
                    <a:lnTo>
                      <a:pt x="858" y="810"/>
                    </a:lnTo>
                    <a:lnTo>
                      <a:pt x="852" y="804"/>
                    </a:lnTo>
                    <a:lnTo>
                      <a:pt x="864" y="792"/>
                    </a:lnTo>
                    <a:lnTo>
                      <a:pt x="882" y="792"/>
                    </a:lnTo>
                    <a:lnTo>
                      <a:pt x="858" y="774"/>
                    </a:lnTo>
                    <a:lnTo>
                      <a:pt x="858" y="738"/>
                    </a:lnTo>
                    <a:lnTo>
                      <a:pt x="882" y="726"/>
                    </a:lnTo>
                    <a:lnTo>
                      <a:pt x="876" y="726"/>
                    </a:lnTo>
                    <a:lnTo>
                      <a:pt x="852" y="702"/>
                    </a:lnTo>
                    <a:lnTo>
                      <a:pt x="852" y="696"/>
                    </a:lnTo>
                    <a:lnTo>
                      <a:pt x="870" y="678"/>
                    </a:lnTo>
                    <a:lnTo>
                      <a:pt x="870" y="666"/>
                    </a:lnTo>
                    <a:lnTo>
                      <a:pt x="876" y="654"/>
                    </a:lnTo>
                    <a:lnTo>
                      <a:pt x="876" y="642"/>
                    </a:lnTo>
                    <a:lnTo>
                      <a:pt x="882" y="636"/>
                    </a:lnTo>
                    <a:lnTo>
                      <a:pt x="900" y="636"/>
                    </a:lnTo>
                    <a:lnTo>
                      <a:pt x="906" y="630"/>
                    </a:lnTo>
                    <a:lnTo>
                      <a:pt x="912" y="618"/>
                    </a:lnTo>
                    <a:lnTo>
                      <a:pt x="918" y="612"/>
                    </a:lnTo>
                    <a:lnTo>
                      <a:pt x="918" y="588"/>
                    </a:lnTo>
                    <a:lnTo>
                      <a:pt x="930" y="588"/>
                    </a:lnTo>
                    <a:lnTo>
                      <a:pt x="948" y="570"/>
                    </a:lnTo>
                    <a:lnTo>
                      <a:pt x="948" y="558"/>
                    </a:lnTo>
                    <a:lnTo>
                      <a:pt x="954" y="546"/>
                    </a:lnTo>
                    <a:lnTo>
                      <a:pt x="954" y="534"/>
                    </a:lnTo>
                    <a:close/>
                    <a:moveTo>
                      <a:pt x="930" y="1020"/>
                    </a:moveTo>
                    <a:lnTo>
                      <a:pt x="942" y="1020"/>
                    </a:lnTo>
                    <a:lnTo>
                      <a:pt x="930" y="1014"/>
                    </a:lnTo>
                    <a:lnTo>
                      <a:pt x="930" y="1020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7" name="Angola" descr="© INSCALE GmbH, 05.05.2010&#10;http://www.presentationload.com/"/>
              <p:cNvSpPr>
                <a:spLocks noEditPoints="1"/>
              </p:cNvSpPr>
              <p:nvPr/>
            </p:nvSpPr>
            <p:spPr bwMode="gray">
              <a:xfrm>
                <a:off x="9556" y="6654"/>
                <a:ext cx="659" cy="822"/>
              </a:xfrm>
              <a:custGeom>
                <a:avLst/>
                <a:gdLst>
                  <a:gd name="T0" fmla="*/ 2147483647 w 888"/>
                  <a:gd name="T1" fmla="*/ 2147483647 h 1104"/>
                  <a:gd name="T2" fmla="*/ 2147483647 w 888"/>
                  <a:gd name="T3" fmla="*/ 2147483647 h 1104"/>
                  <a:gd name="T4" fmla="*/ 2147483647 w 888"/>
                  <a:gd name="T5" fmla="*/ 2147483647 h 1104"/>
                  <a:gd name="T6" fmla="*/ 2147483647 w 888"/>
                  <a:gd name="T7" fmla="*/ 0 h 1104"/>
                  <a:gd name="T8" fmla="*/ 2147483647 w 888"/>
                  <a:gd name="T9" fmla="*/ 2147483647 h 1104"/>
                  <a:gd name="T10" fmla="*/ 2147483647 w 888"/>
                  <a:gd name="T11" fmla="*/ 2147483647 h 1104"/>
                  <a:gd name="T12" fmla="*/ 2147483647 w 888"/>
                  <a:gd name="T13" fmla="*/ 2147483647 h 1104"/>
                  <a:gd name="T14" fmla="*/ 2147483647 w 888"/>
                  <a:gd name="T15" fmla="*/ 2147483647 h 1104"/>
                  <a:gd name="T16" fmla="*/ 2147483647 w 888"/>
                  <a:gd name="T17" fmla="*/ 2147483647 h 1104"/>
                  <a:gd name="T18" fmla="*/ 2147483647 w 888"/>
                  <a:gd name="T19" fmla="*/ 2147483647 h 1104"/>
                  <a:gd name="T20" fmla="*/ 2147483647 w 888"/>
                  <a:gd name="T21" fmla="*/ 2147483647 h 1104"/>
                  <a:gd name="T22" fmla="*/ 2147483647 w 888"/>
                  <a:gd name="T23" fmla="*/ 2147483647 h 1104"/>
                  <a:gd name="T24" fmla="*/ 2147483647 w 888"/>
                  <a:gd name="T25" fmla="*/ 2147483647 h 1104"/>
                  <a:gd name="T26" fmla="*/ 2147483647 w 888"/>
                  <a:gd name="T27" fmla="*/ 2147483647 h 1104"/>
                  <a:gd name="T28" fmla="*/ 2147483647 w 888"/>
                  <a:gd name="T29" fmla="*/ 2147483647 h 1104"/>
                  <a:gd name="T30" fmla="*/ 2147483647 w 888"/>
                  <a:gd name="T31" fmla="*/ 2147483647 h 1104"/>
                  <a:gd name="T32" fmla="*/ 2147483647 w 888"/>
                  <a:gd name="T33" fmla="*/ 2147483647 h 1104"/>
                  <a:gd name="T34" fmla="*/ 2147483647 w 888"/>
                  <a:gd name="T35" fmla="*/ 2147483647 h 1104"/>
                  <a:gd name="T36" fmla="*/ 2147483647 w 888"/>
                  <a:gd name="T37" fmla="*/ 2147483647 h 1104"/>
                  <a:gd name="T38" fmla="*/ 2147483647 w 888"/>
                  <a:gd name="T39" fmla="*/ 2147483647 h 1104"/>
                  <a:gd name="T40" fmla="*/ 2147483647 w 888"/>
                  <a:gd name="T41" fmla="*/ 2147483647 h 1104"/>
                  <a:gd name="T42" fmla="*/ 2147483647 w 888"/>
                  <a:gd name="T43" fmla="*/ 2147483647 h 1104"/>
                  <a:gd name="T44" fmla="*/ 2147483647 w 888"/>
                  <a:gd name="T45" fmla="*/ 2147483647 h 1104"/>
                  <a:gd name="T46" fmla="*/ 2147483647 w 888"/>
                  <a:gd name="T47" fmla="*/ 2147483647 h 1104"/>
                  <a:gd name="T48" fmla="*/ 2147483647 w 888"/>
                  <a:gd name="T49" fmla="*/ 2147483647 h 1104"/>
                  <a:gd name="T50" fmla="*/ 2147483647 w 888"/>
                  <a:gd name="T51" fmla="*/ 2147483647 h 1104"/>
                  <a:gd name="T52" fmla="*/ 2147483647 w 888"/>
                  <a:gd name="T53" fmla="*/ 2147483647 h 1104"/>
                  <a:gd name="T54" fmla="*/ 2147483647 w 888"/>
                  <a:gd name="T55" fmla="*/ 2147483647 h 1104"/>
                  <a:gd name="T56" fmla="*/ 2147483647 w 888"/>
                  <a:gd name="T57" fmla="*/ 2147483647 h 1104"/>
                  <a:gd name="T58" fmla="*/ 2147483647 w 888"/>
                  <a:gd name="T59" fmla="*/ 2147483647 h 1104"/>
                  <a:gd name="T60" fmla="*/ 2147483647 w 888"/>
                  <a:gd name="T61" fmla="*/ 2147483647 h 1104"/>
                  <a:gd name="T62" fmla="*/ 2147483647 w 888"/>
                  <a:gd name="T63" fmla="*/ 2147483647 h 1104"/>
                  <a:gd name="T64" fmla="*/ 2147483647 w 888"/>
                  <a:gd name="T65" fmla="*/ 2147483647 h 1104"/>
                  <a:gd name="T66" fmla="*/ 2147483647 w 888"/>
                  <a:gd name="T67" fmla="*/ 2147483647 h 1104"/>
                  <a:gd name="T68" fmla="*/ 2147483647 w 888"/>
                  <a:gd name="T69" fmla="*/ 2147483647 h 1104"/>
                  <a:gd name="T70" fmla="*/ 2147483647 w 888"/>
                  <a:gd name="T71" fmla="*/ 2147483647 h 1104"/>
                  <a:gd name="T72" fmla="*/ 2147483647 w 888"/>
                  <a:gd name="T73" fmla="*/ 2147483647 h 1104"/>
                  <a:gd name="T74" fmla="*/ 0 w 888"/>
                  <a:gd name="T75" fmla="*/ 2147483647 h 1104"/>
                  <a:gd name="T76" fmla="*/ 2147483647 w 888"/>
                  <a:gd name="T77" fmla="*/ 2147483647 h 1104"/>
                  <a:gd name="T78" fmla="*/ 2147483647 w 888"/>
                  <a:gd name="T79" fmla="*/ 2147483647 h 1104"/>
                  <a:gd name="T80" fmla="*/ 2147483647 w 888"/>
                  <a:gd name="T81" fmla="*/ 2147483647 h 1104"/>
                  <a:gd name="T82" fmla="*/ 2147483647 w 888"/>
                  <a:gd name="T83" fmla="*/ 2147483647 h 1104"/>
                  <a:gd name="T84" fmla="*/ 2147483647 w 888"/>
                  <a:gd name="T85" fmla="*/ 2147483647 h 1104"/>
                  <a:gd name="T86" fmla="*/ 2147483647 w 888"/>
                  <a:gd name="T87" fmla="*/ 2147483647 h 1104"/>
                  <a:gd name="T88" fmla="*/ 2147483647 w 888"/>
                  <a:gd name="T89" fmla="*/ 2147483647 h 1104"/>
                  <a:gd name="T90" fmla="*/ 2147483647 w 888"/>
                  <a:gd name="T91" fmla="*/ 2147483647 h 1104"/>
                  <a:gd name="T92" fmla="*/ 2147483647 w 888"/>
                  <a:gd name="T93" fmla="*/ 2147483647 h 1104"/>
                  <a:gd name="T94" fmla="*/ 2147483647 w 888"/>
                  <a:gd name="T95" fmla="*/ 2147483647 h 110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88"/>
                  <a:gd name="T145" fmla="*/ 0 h 1104"/>
                  <a:gd name="T146" fmla="*/ 888 w 888"/>
                  <a:gd name="T147" fmla="*/ 1104 h 110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88" h="1104">
                    <a:moveTo>
                      <a:pt x="42" y="114"/>
                    </a:moveTo>
                    <a:lnTo>
                      <a:pt x="42" y="120"/>
                    </a:lnTo>
                    <a:lnTo>
                      <a:pt x="48" y="120"/>
                    </a:lnTo>
                    <a:lnTo>
                      <a:pt x="54" y="114"/>
                    </a:lnTo>
                    <a:lnTo>
                      <a:pt x="66" y="108"/>
                    </a:lnTo>
                    <a:lnTo>
                      <a:pt x="72" y="102"/>
                    </a:lnTo>
                    <a:lnTo>
                      <a:pt x="72" y="96"/>
                    </a:lnTo>
                    <a:lnTo>
                      <a:pt x="66" y="84"/>
                    </a:lnTo>
                    <a:lnTo>
                      <a:pt x="66" y="78"/>
                    </a:lnTo>
                    <a:lnTo>
                      <a:pt x="60" y="66"/>
                    </a:lnTo>
                    <a:lnTo>
                      <a:pt x="96" y="36"/>
                    </a:lnTo>
                    <a:lnTo>
                      <a:pt x="102" y="24"/>
                    </a:lnTo>
                    <a:lnTo>
                      <a:pt x="102" y="18"/>
                    </a:lnTo>
                    <a:lnTo>
                      <a:pt x="96" y="12"/>
                    </a:lnTo>
                    <a:lnTo>
                      <a:pt x="96" y="6"/>
                    </a:lnTo>
                    <a:lnTo>
                      <a:pt x="90" y="0"/>
                    </a:lnTo>
                    <a:lnTo>
                      <a:pt x="84" y="6"/>
                    </a:lnTo>
                    <a:lnTo>
                      <a:pt x="72" y="12"/>
                    </a:lnTo>
                    <a:lnTo>
                      <a:pt x="66" y="18"/>
                    </a:lnTo>
                    <a:lnTo>
                      <a:pt x="54" y="24"/>
                    </a:lnTo>
                    <a:lnTo>
                      <a:pt x="54" y="42"/>
                    </a:lnTo>
                    <a:lnTo>
                      <a:pt x="36" y="42"/>
                    </a:lnTo>
                    <a:lnTo>
                      <a:pt x="36" y="60"/>
                    </a:lnTo>
                    <a:lnTo>
                      <a:pt x="42" y="114"/>
                    </a:lnTo>
                    <a:close/>
                    <a:moveTo>
                      <a:pt x="876" y="546"/>
                    </a:moveTo>
                    <a:lnTo>
                      <a:pt x="852" y="546"/>
                    </a:lnTo>
                    <a:lnTo>
                      <a:pt x="840" y="534"/>
                    </a:lnTo>
                    <a:lnTo>
                      <a:pt x="828" y="534"/>
                    </a:lnTo>
                    <a:lnTo>
                      <a:pt x="828" y="546"/>
                    </a:lnTo>
                    <a:lnTo>
                      <a:pt x="804" y="552"/>
                    </a:lnTo>
                    <a:lnTo>
                      <a:pt x="774" y="546"/>
                    </a:lnTo>
                    <a:lnTo>
                      <a:pt x="768" y="564"/>
                    </a:lnTo>
                    <a:lnTo>
                      <a:pt x="762" y="558"/>
                    </a:lnTo>
                    <a:lnTo>
                      <a:pt x="756" y="558"/>
                    </a:lnTo>
                    <a:lnTo>
                      <a:pt x="750" y="552"/>
                    </a:lnTo>
                    <a:lnTo>
                      <a:pt x="750" y="528"/>
                    </a:lnTo>
                    <a:lnTo>
                      <a:pt x="756" y="522"/>
                    </a:lnTo>
                    <a:lnTo>
                      <a:pt x="756" y="510"/>
                    </a:lnTo>
                    <a:lnTo>
                      <a:pt x="762" y="498"/>
                    </a:lnTo>
                    <a:lnTo>
                      <a:pt x="762" y="480"/>
                    </a:lnTo>
                    <a:lnTo>
                      <a:pt x="756" y="474"/>
                    </a:lnTo>
                    <a:lnTo>
                      <a:pt x="744" y="450"/>
                    </a:lnTo>
                    <a:lnTo>
                      <a:pt x="732" y="432"/>
                    </a:lnTo>
                    <a:lnTo>
                      <a:pt x="726" y="414"/>
                    </a:lnTo>
                    <a:lnTo>
                      <a:pt x="726" y="402"/>
                    </a:lnTo>
                    <a:lnTo>
                      <a:pt x="732" y="396"/>
                    </a:lnTo>
                    <a:lnTo>
                      <a:pt x="732" y="384"/>
                    </a:lnTo>
                    <a:lnTo>
                      <a:pt x="726" y="360"/>
                    </a:lnTo>
                    <a:lnTo>
                      <a:pt x="732" y="354"/>
                    </a:lnTo>
                    <a:lnTo>
                      <a:pt x="738" y="342"/>
                    </a:lnTo>
                    <a:lnTo>
                      <a:pt x="738" y="330"/>
                    </a:lnTo>
                    <a:lnTo>
                      <a:pt x="732" y="318"/>
                    </a:lnTo>
                    <a:lnTo>
                      <a:pt x="720" y="306"/>
                    </a:lnTo>
                    <a:lnTo>
                      <a:pt x="714" y="288"/>
                    </a:lnTo>
                    <a:lnTo>
                      <a:pt x="726" y="270"/>
                    </a:lnTo>
                    <a:lnTo>
                      <a:pt x="726" y="246"/>
                    </a:lnTo>
                    <a:lnTo>
                      <a:pt x="636" y="246"/>
                    </a:lnTo>
                    <a:lnTo>
                      <a:pt x="636" y="222"/>
                    </a:lnTo>
                    <a:lnTo>
                      <a:pt x="624" y="216"/>
                    </a:lnTo>
                    <a:lnTo>
                      <a:pt x="612" y="216"/>
                    </a:lnTo>
                    <a:lnTo>
                      <a:pt x="612" y="222"/>
                    </a:lnTo>
                    <a:lnTo>
                      <a:pt x="564" y="222"/>
                    </a:lnTo>
                    <a:lnTo>
                      <a:pt x="558" y="228"/>
                    </a:lnTo>
                    <a:lnTo>
                      <a:pt x="558" y="234"/>
                    </a:lnTo>
                    <a:lnTo>
                      <a:pt x="564" y="240"/>
                    </a:lnTo>
                    <a:lnTo>
                      <a:pt x="570" y="252"/>
                    </a:lnTo>
                    <a:lnTo>
                      <a:pt x="570" y="264"/>
                    </a:lnTo>
                    <a:lnTo>
                      <a:pt x="558" y="264"/>
                    </a:lnTo>
                    <a:lnTo>
                      <a:pt x="558" y="270"/>
                    </a:lnTo>
                    <a:lnTo>
                      <a:pt x="552" y="276"/>
                    </a:lnTo>
                    <a:lnTo>
                      <a:pt x="552" y="294"/>
                    </a:lnTo>
                    <a:lnTo>
                      <a:pt x="510" y="300"/>
                    </a:lnTo>
                    <a:lnTo>
                      <a:pt x="504" y="294"/>
                    </a:lnTo>
                    <a:lnTo>
                      <a:pt x="492" y="300"/>
                    </a:lnTo>
                    <a:lnTo>
                      <a:pt x="468" y="300"/>
                    </a:lnTo>
                    <a:lnTo>
                      <a:pt x="462" y="312"/>
                    </a:lnTo>
                    <a:lnTo>
                      <a:pt x="450" y="306"/>
                    </a:lnTo>
                    <a:lnTo>
                      <a:pt x="420" y="306"/>
                    </a:lnTo>
                    <a:lnTo>
                      <a:pt x="408" y="282"/>
                    </a:lnTo>
                    <a:lnTo>
                      <a:pt x="402" y="276"/>
                    </a:lnTo>
                    <a:lnTo>
                      <a:pt x="402" y="264"/>
                    </a:lnTo>
                    <a:lnTo>
                      <a:pt x="390" y="252"/>
                    </a:lnTo>
                    <a:lnTo>
                      <a:pt x="384" y="252"/>
                    </a:lnTo>
                    <a:lnTo>
                      <a:pt x="378" y="246"/>
                    </a:lnTo>
                    <a:lnTo>
                      <a:pt x="378" y="240"/>
                    </a:lnTo>
                    <a:lnTo>
                      <a:pt x="384" y="234"/>
                    </a:lnTo>
                    <a:lnTo>
                      <a:pt x="384" y="210"/>
                    </a:lnTo>
                    <a:lnTo>
                      <a:pt x="366" y="192"/>
                    </a:lnTo>
                    <a:lnTo>
                      <a:pt x="366" y="150"/>
                    </a:lnTo>
                    <a:lnTo>
                      <a:pt x="354" y="138"/>
                    </a:lnTo>
                    <a:lnTo>
                      <a:pt x="348" y="126"/>
                    </a:lnTo>
                    <a:lnTo>
                      <a:pt x="342" y="120"/>
                    </a:lnTo>
                    <a:lnTo>
                      <a:pt x="324" y="120"/>
                    </a:lnTo>
                    <a:lnTo>
                      <a:pt x="318" y="126"/>
                    </a:lnTo>
                    <a:lnTo>
                      <a:pt x="294" y="126"/>
                    </a:lnTo>
                    <a:lnTo>
                      <a:pt x="276" y="132"/>
                    </a:lnTo>
                    <a:lnTo>
                      <a:pt x="246" y="132"/>
                    </a:lnTo>
                    <a:lnTo>
                      <a:pt x="234" y="126"/>
                    </a:lnTo>
                    <a:lnTo>
                      <a:pt x="222" y="126"/>
                    </a:lnTo>
                    <a:lnTo>
                      <a:pt x="210" y="132"/>
                    </a:lnTo>
                    <a:lnTo>
                      <a:pt x="180" y="132"/>
                    </a:lnTo>
                    <a:lnTo>
                      <a:pt x="168" y="126"/>
                    </a:lnTo>
                    <a:lnTo>
                      <a:pt x="144" y="132"/>
                    </a:lnTo>
                    <a:lnTo>
                      <a:pt x="132" y="126"/>
                    </a:lnTo>
                    <a:lnTo>
                      <a:pt x="126" y="132"/>
                    </a:lnTo>
                    <a:lnTo>
                      <a:pt x="102" y="126"/>
                    </a:lnTo>
                    <a:lnTo>
                      <a:pt x="54" y="150"/>
                    </a:lnTo>
                    <a:lnTo>
                      <a:pt x="48" y="156"/>
                    </a:lnTo>
                    <a:lnTo>
                      <a:pt x="54" y="168"/>
                    </a:lnTo>
                    <a:lnTo>
                      <a:pt x="60" y="174"/>
                    </a:lnTo>
                    <a:lnTo>
                      <a:pt x="66" y="186"/>
                    </a:lnTo>
                    <a:lnTo>
                      <a:pt x="90" y="210"/>
                    </a:lnTo>
                    <a:lnTo>
                      <a:pt x="84" y="234"/>
                    </a:lnTo>
                    <a:lnTo>
                      <a:pt x="90" y="246"/>
                    </a:lnTo>
                    <a:lnTo>
                      <a:pt x="108" y="270"/>
                    </a:lnTo>
                    <a:lnTo>
                      <a:pt x="120" y="300"/>
                    </a:lnTo>
                    <a:lnTo>
                      <a:pt x="126" y="330"/>
                    </a:lnTo>
                    <a:lnTo>
                      <a:pt x="120" y="354"/>
                    </a:lnTo>
                    <a:lnTo>
                      <a:pt x="108" y="378"/>
                    </a:lnTo>
                    <a:lnTo>
                      <a:pt x="102" y="384"/>
                    </a:lnTo>
                    <a:lnTo>
                      <a:pt x="102" y="408"/>
                    </a:lnTo>
                    <a:lnTo>
                      <a:pt x="114" y="408"/>
                    </a:lnTo>
                    <a:lnTo>
                      <a:pt x="114" y="438"/>
                    </a:lnTo>
                    <a:lnTo>
                      <a:pt x="126" y="474"/>
                    </a:lnTo>
                    <a:lnTo>
                      <a:pt x="150" y="510"/>
                    </a:lnTo>
                    <a:lnTo>
                      <a:pt x="162" y="552"/>
                    </a:lnTo>
                    <a:lnTo>
                      <a:pt x="162" y="582"/>
                    </a:lnTo>
                    <a:lnTo>
                      <a:pt x="156" y="594"/>
                    </a:lnTo>
                    <a:lnTo>
                      <a:pt x="150" y="612"/>
                    </a:lnTo>
                    <a:lnTo>
                      <a:pt x="144" y="618"/>
                    </a:lnTo>
                    <a:lnTo>
                      <a:pt x="138" y="630"/>
                    </a:lnTo>
                    <a:lnTo>
                      <a:pt x="144" y="642"/>
                    </a:lnTo>
                    <a:lnTo>
                      <a:pt x="144" y="660"/>
                    </a:lnTo>
                    <a:lnTo>
                      <a:pt x="138" y="666"/>
                    </a:lnTo>
                    <a:lnTo>
                      <a:pt x="126" y="672"/>
                    </a:lnTo>
                    <a:lnTo>
                      <a:pt x="108" y="672"/>
                    </a:lnTo>
                    <a:lnTo>
                      <a:pt x="96" y="690"/>
                    </a:lnTo>
                    <a:lnTo>
                      <a:pt x="102" y="714"/>
                    </a:lnTo>
                    <a:lnTo>
                      <a:pt x="78" y="714"/>
                    </a:lnTo>
                    <a:lnTo>
                      <a:pt x="66" y="720"/>
                    </a:lnTo>
                    <a:lnTo>
                      <a:pt x="66" y="750"/>
                    </a:lnTo>
                    <a:lnTo>
                      <a:pt x="60" y="762"/>
                    </a:lnTo>
                    <a:lnTo>
                      <a:pt x="60" y="774"/>
                    </a:lnTo>
                    <a:lnTo>
                      <a:pt x="48" y="786"/>
                    </a:lnTo>
                    <a:lnTo>
                      <a:pt x="48" y="858"/>
                    </a:lnTo>
                    <a:lnTo>
                      <a:pt x="36" y="864"/>
                    </a:lnTo>
                    <a:lnTo>
                      <a:pt x="30" y="870"/>
                    </a:lnTo>
                    <a:lnTo>
                      <a:pt x="30" y="912"/>
                    </a:lnTo>
                    <a:lnTo>
                      <a:pt x="6" y="930"/>
                    </a:lnTo>
                    <a:lnTo>
                      <a:pt x="6" y="966"/>
                    </a:lnTo>
                    <a:lnTo>
                      <a:pt x="18" y="984"/>
                    </a:lnTo>
                    <a:lnTo>
                      <a:pt x="0" y="1002"/>
                    </a:lnTo>
                    <a:lnTo>
                      <a:pt x="0" y="1044"/>
                    </a:lnTo>
                    <a:lnTo>
                      <a:pt x="18" y="1044"/>
                    </a:lnTo>
                    <a:lnTo>
                      <a:pt x="36" y="1038"/>
                    </a:lnTo>
                    <a:lnTo>
                      <a:pt x="42" y="1044"/>
                    </a:lnTo>
                    <a:lnTo>
                      <a:pt x="72" y="1044"/>
                    </a:lnTo>
                    <a:lnTo>
                      <a:pt x="90" y="1026"/>
                    </a:lnTo>
                    <a:lnTo>
                      <a:pt x="90" y="1020"/>
                    </a:lnTo>
                    <a:lnTo>
                      <a:pt x="120" y="1020"/>
                    </a:lnTo>
                    <a:lnTo>
                      <a:pt x="126" y="1026"/>
                    </a:lnTo>
                    <a:lnTo>
                      <a:pt x="132" y="1038"/>
                    </a:lnTo>
                    <a:lnTo>
                      <a:pt x="156" y="1050"/>
                    </a:lnTo>
                    <a:lnTo>
                      <a:pt x="168" y="1050"/>
                    </a:lnTo>
                    <a:lnTo>
                      <a:pt x="174" y="1056"/>
                    </a:lnTo>
                    <a:lnTo>
                      <a:pt x="480" y="1056"/>
                    </a:lnTo>
                    <a:lnTo>
                      <a:pt x="480" y="1062"/>
                    </a:lnTo>
                    <a:lnTo>
                      <a:pt x="504" y="1086"/>
                    </a:lnTo>
                    <a:lnTo>
                      <a:pt x="540" y="1086"/>
                    </a:lnTo>
                    <a:lnTo>
                      <a:pt x="546" y="1098"/>
                    </a:lnTo>
                    <a:lnTo>
                      <a:pt x="618" y="1092"/>
                    </a:lnTo>
                    <a:lnTo>
                      <a:pt x="624" y="1104"/>
                    </a:lnTo>
                    <a:lnTo>
                      <a:pt x="696" y="1104"/>
                    </a:lnTo>
                    <a:lnTo>
                      <a:pt x="732" y="1098"/>
                    </a:lnTo>
                    <a:lnTo>
                      <a:pt x="780" y="1092"/>
                    </a:lnTo>
                    <a:lnTo>
                      <a:pt x="816" y="1080"/>
                    </a:lnTo>
                    <a:lnTo>
                      <a:pt x="828" y="1074"/>
                    </a:lnTo>
                    <a:lnTo>
                      <a:pt x="738" y="984"/>
                    </a:lnTo>
                    <a:lnTo>
                      <a:pt x="738" y="966"/>
                    </a:lnTo>
                    <a:lnTo>
                      <a:pt x="732" y="954"/>
                    </a:lnTo>
                    <a:lnTo>
                      <a:pt x="732" y="702"/>
                    </a:lnTo>
                    <a:lnTo>
                      <a:pt x="858" y="708"/>
                    </a:lnTo>
                    <a:lnTo>
                      <a:pt x="864" y="708"/>
                    </a:lnTo>
                    <a:lnTo>
                      <a:pt x="876" y="696"/>
                    </a:lnTo>
                    <a:lnTo>
                      <a:pt x="876" y="672"/>
                    </a:lnTo>
                    <a:lnTo>
                      <a:pt x="870" y="666"/>
                    </a:lnTo>
                    <a:lnTo>
                      <a:pt x="870" y="660"/>
                    </a:lnTo>
                    <a:lnTo>
                      <a:pt x="888" y="654"/>
                    </a:lnTo>
                    <a:lnTo>
                      <a:pt x="876" y="642"/>
                    </a:lnTo>
                    <a:lnTo>
                      <a:pt x="876" y="588"/>
                    </a:lnTo>
                    <a:lnTo>
                      <a:pt x="882" y="588"/>
                    </a:lnTo>
                    <a:lnTo>
                      <a:pt x="888" y="582"/>
                    </a:lnTo>
                    <a:lnTo>
                      <a:pt x="888" y="564"/>
                    </a:lnTo>
                    <a:lnTo>
                      <a:pt x="876" y="552"/>
                    </a:lnTo>
                    <a:lnTo>
                      <a:pt x="876" y="546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9" name="Algeria" descr="© INSCALE GmbH, 05.05.2010&#10;http://www.presentationload.com/"/>
              <p:cNvSpPr/>
              <p:nvPr/>
            </p:nvSpPr>
            <p:spPr bwMode="gray">
              <a:xfrm>
                <a:off x="8476" y="4174"/>
                <a:ext cx="1098" cy="1086"/>
              </a:xfrm>
              <a:custGeom>
                <a:avLst/>
                <a:gdLst>
                  <a:gd name="T0" fmla="*/ 2147483647 w 1476"/>
                  <a:gd name="T1" fmla="*/ 2147483647 h 1464"/>
                  <a:gd name="T2" fmla="*/ 2147483647 w 1476"/>
                  <a:gd name="T3" fmla="*/ 2147483647 h 1464"/>
                  <a:gd name="T4" fmla="*/ 2147483647 w 1476"/>
                  <a:gd name="T5" fmla="*/ 2147483647 h 1464"/>
                  <a:gd name="T6" fmla="*/ 2147483647 w 1476"/>
                  <a:gd name="T7" fmla="*/ 2147483647 h 1464"/>
                  <a:gd name="T8" fmla="*/ 2147483647 w 1476"/>
                  <a:gd name="T9" fmla="*/ 2147483647 h 1464"/>
                  <a:gd name="T10" fmla="*/ 2147483647 w 1476"/>
                  <a:gd name="T11" fmla="*/ 2147483647 h 1464"/>
                  <a:gd name="T12" fmla="*/ 2147483647 w 1476"/>
                  <a:gd name="T13" fmla="*/ 2147483647 h 1464"/>
                  <a:gd name="T14" fmla="*/ 2147483647 w 1476"/>
                  <a:gd name="T15" fmla="*/ 2147483647 h 1464"/>
                  <a:gd name="T16" fmla="*/ 2147483647 w 1476"/>
                  <a:gd name="T17" fmla="*/ 2147483647 h 1464"/>
                  <a:gd name="T18" fmla="*/ 2147483647 w 1476"/>
                  <a:gd name="T19" fmla="*/ 2147483647 h 1464"/>
                  <a:gd name="T20" fmla="*/ 2147483647 w 1476"/>
                  <a:gd name="T21" fmla="*/ 2147483647 h 1464"/>
                  <a:gd name="T22" fmla="*/ 2147483647 w 1476"/>
                  <a:gd name="T23" fmla="*/ 2147483647 h 1464"/>
                  <a:gd name="T24" fmla="*/ 2147483647 w 1476"/>
                  <a:gd name="T25" fmla="*/ 2147483647 h 1464"/>
                  <a:gd name="T26" fmla="*/ 2147483647 w 1476"/>
                  <a:gd name="T27" fmla="*/ 2147483647 h 1464"/>
                  <a:gd name="T28" fmla="*/ 2147483647 w 1476"/>
                  <a:gd name="T29" fmla="*/ 2147483647 h 1464"/>
                  <a:gd name="T30" fmla="*/ 2147483647 w 1476"/>
                  <a:gd name="T31" fmla="*/ 2147483647 h 1464"/>
                  <a:gd name="T32" fmla="*/ 2147483647 w 1476"/>
                  <a:gd name="T33" fmla="*/ 2147483647 h 1464"/>
                  <a:gd name="T34" fmla="*/ 2147483647 w 1476"/>
                  <a:gd name="T35" fmla="*/ 2147483647 h 1464"/>
                  <a:gd name="T36" fmla="*/ 2147483647 w 1476"/>
                  <a:gd name="T37" fmla="*/ 2147483647 h 1464"/>
                  <a:gd name="T38" fmla="*/ 2147483647 w 1476"/>
                  <a:gd name="T39" fmla="*/ 2147483647 h 1464"/>
                  <a:gd name="T40" fmla="*/ 2147483647 w 1476"/>
                  <a:gd name="T41" fmla="*/ 2147483647 h 1464"/>
                  <a:gd name="T42" fmla="*/ 2147483647 w 1476"/>
                  <a:gd name="T43" fmla="*/ 2147483647 h 1464"/>
                  <a:gd name="T44" fmla="*/ 2147483647 w 1476"/>
                  <a:gd name="T45" fmla="*/ 2147483647 h 1464"/>
                  <a:gd name="T46" fmla="*/ 2147483647 w 1476"/>
                  <a:gd name="T47" fmla="*/ 2147483647 h 1464"/>
                  <a:gd name="T48" fmla="*/ 2147483647 w 1476"/>
                  <a:gd name="T49" fmla="*/ 2147483647 h 1464"/>
                  <a:gd name="T50" fmla="*/ 2147483647 w 1476"/>
                  <a:gd name="T51" fmla="*/ 2147483647 h 1464"/>
                  <a:gd name="T52" fmla="*/ 2147483647 w 1476"/>
                  <a:gd name="T53" fmla="*/ 2147483647 h 1464"/>
                  <a:gd name="T54" fmla="*/ 2147483647 w 1476"/>
                  <a:gd name="T55" fmla="*/ 2147483647 h 1464"/>
                  <a:gd name="T56" fmla="*/ 2147483647 w 1476"/>
                  <a:gd name="T57" fmla="*/ 2147483647 h 1464"/>
                  <a:gd name="T58" fmla="*/ 2147483647 w 1476"/>
                  <a:gd name="T59" fmla="*/ 2147483647 h 1464"/>
                  <a:gd name="T60" fmla="*/ 2147483647 w 1476"/>
                  <a:gd name="T61" fmla="*/ 2147483647 h 1464"/>
                  <a:gd name="T62" fmla="*/ 2147483647 w 1476"/>
                  <a:gd name="T63" fmla="*/ 2147483647 h 1464"/>
                  <a:gd name="T64" fmla="*/ 2147483647 w 1476"/>
                  <a:gd name="T65" fmla="*/ 2147483647 h 1464"/>
                  <a:gd name="T66" fmla="*/ 2147483647 w 1476"/>
                  <a:gd name="T67" fmla="*/ 2147483647 h 1464"/>
                  <a:gd name="T68" fmla="*/ 2147483647 w 1476"/>
                  <a:gd name="T69" fmla="*/ 2147483647 h 1464"/>
                  <a:gd name="T70" fmla="*/ 2147483647 w 1476"/>
                  <a:gd name="T71" fmla="*/ 2147483647 h 1464"/>
                  <a:gd name="T72" fmla="*/ 2147483647 w 1476"/>
                  <a:gd name="T73" fmla="*/ 2147483647 h 1464"/>
                  <a:gd name="T74" fmla="*/ 2147483647 w 1476"/>
                  <a:gd name="T75" fmla="*/ 2147483647 h 1464"/>
                  <a:gd name="T76" fmla="*/ 2147483647 w 1476"/>
                  <a:gd name="T77" fmla="*/ 2147483647 h 1464"/>
                  <a:gd name="T78" fmla="*/ 2147483647 w 1476"/>
                  <a:gd name="T79" fmla="*/ 2147483647 h 1464"/>
                  <a:gd name="T80" fmla="*/ 2147483647 w 1476"/>
                  <a:gd name="T81" fmla="*/ 2147483647 h 1464"/>
                  <a:gd name="T82" fmla="*/ 2147483647 w 1476"/>
                  <a:gd name="T83" fmla="*/ 2147483647 h 1464"/>
                  <a:gd name="T84" fmla="*/ 2147483647 w 1476"/>
                  <a:gd name="T85" fmla="*/ 2147483647 h 1464"/>
                  <a:gd name="T86" fmla="*/ 2147483647 w 1476"/>
                  <a:gd name="T87" fmla="*/ 2147483647 h 1464"/>
                  <a:gd name="T88" fmla="*/ 2147483647 w 1476"/>
                  <a:gd name="T89" fmla="*/ 2147483647 h 1464"/>
                  <a:gd name="T90" fmla="*/ 2147483647 w 1476"/>
                  <a:gd name="T91" fmla="*/ 2147483647 h 1464"/>
                  <a:gd name="T92" fmla="*/ 2147483647 w 1476"/>
                  <a:gd name="T93" fmla="*/ 2147483647 h 1464"/>
                  <a:gd name="T94" fmla="*/ 2147483647 w 1476"/>
                  <a:gd name="T95" fmla="*/ 2147483647 h 1464"/>
                  <a:gd name="T96" fmla="*/ 2147483647 w 1476"/>
                  <a:gd name="T97" fmla="*/ 2147483647 h 1464"/>
                  <a:gd name="T98" fmla="*/ 2147483647 w 1476"/>
                  <a:gd name="T99" fmla="*/ 2147483647 h 1464"/>
                  <a:gd name="T100" fmla="*/ 2147483647 w 1476"/>
                  <a:gd name="T101" fmla="*/ 2147483647 h 1464"/>
                  <a:gd name="T102" fmla="*/ 2147483647 w 1476"/>
                  <a:gd name="T103" fmla="*/ 2147483647 h 1464"/>
                  <a:gd name="T104" fmla="*/ 2147483647 w 1476"/>
                  <a:gd name="T105" fmla="*/ 2147483647 h 146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76"/>
                  <a:gd name="T160" fmla="*/ 0 h 1464"/>
                  <a:gd name="T161" fmla="*/ 1476 w 1476"/>
                  <a:gd name="T162" fmla="*/ 1464 h 146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76" h="1464">
                    <a:moveTo>
                      <a:pt x="360" y="534"/>
                    </a:moveTo>
                    <a:lnTo>
                      <a:pt x="318" y="534"/>
                    </a:lnTo>
                    <a:lnTo>
                      <a:pt x="312" y="546"/>
                    </a:lnTo>
                    <a:lnTo>
                      <a:pt x="306" y="552"/>
                    </a:lnTo>
                    <a:lnTo>
                      <a:pt x="294" y="576"/>
                    </a:lnTo>
                    <a:lnTo>
                      <a:pt x="282" y="588"/>
                    </a:lnTo>
                    <a:lnTo>
                      <a:pt x="258" y="588"/>
                    </a:lnTo>
                    <a:lnTo>
                      <a:pt x="246" y="582"/>
                    </a:lnTo>
                    <a:lnTo>
                      <a:pt x="234" y="582"/>
                    </a:lnTo>
                    <a:lnTo>
                      <a:pt x="228" y="594"/>
                    </a:lnTo>
                    <a:lnTo>
                      <a:pt x="204" y="600"/>
                    </a:lnTo>
                    <a:lnTo>
                      <a:pt x="204" y="606"/>
                    </a:lnTo>
                    <a:lnTo>
                      <a:pt x="198" y="618"/>
                    </a:lnTo>
                    <a:lnTo>
                      <a:pt x="186" y="618"/>
                    </a:lnTo>
                    <a:lnTo>
                      <a:pt x="180" y="612"/>
                    </a:lnTo>
                    <a:lnTo>
                      <a:pt x="168" y="606"/>
                    </a:lnTo>
                    <a:lnTo>
                      <a:pt x="138" y="624"/>
                    </a:lnTo>
                    <a:lnTo>
                      <a:pt x="120" y="624"/>
                    </a:lnTo>
                    <a:lnTo>
                      <a:pt x="120" y="630"/>
                    </a:lnTo>
                    <a:lnTo>
                      <a:pt x="90" y="660"/>
                    </a:lnTo>
                    <a:lnTo>
                      <a:pt x="78" y="666"/>
                    </a:lnTo>
                    <a:lnTo>
                      <a:pt x="72" y="672"/>
                    </a:lnTo>
                    <a:lnTo>
                      <a:pt x="60" y="678"/>
                    </a:lnTo>
                    <a:lnTo>
                      <a:pt x="54" y="708"/>
                    </a:lnTo>
                    <a:lnTo>
                      <a:pt x="54" y="768"/>
                    </a:lnTo>
                    <a:lnTo>
                      <a:pt x="0" y="768"/>
                    </a:lnTo>
                    <a:lnTo>
                      <a:pt x="54" y="768"/>
                    </a:lnTo>
                    <a:lnTo>
                      <a:pt x="54" y="804"/>
                    </a:lnTo>
                    <a:lnTo>
                      <a:pt x="312" y="984"/>
                    </a:lnTo>
                    <a:lnTo>
                      <a:pt x="720" y="1296"/>
                    </a:lnTo>
                    <a:lnTo>
                      <a:pt x="720" y="1320"/>
                    </a:lnTo>
                    <a:lnTo>
                      <a:pt x="744" y="1320"/>
                    </a:lnTo>
                    <a:lnTo>
                      <a:pt x="750" y="1326"/>
                    </a:lnTo>
                    <a:lnTo>
                      <a:pt x="750" y="1344"/>
                    </a:lnTo>
                    <a:lnTo>
                      <a:pt x="762" y="1356"/>
                    </a:lnTo>
                    <a:lnTo>
                      <a:pt x="798" y="1356"/>
                    </a:lnTo>
                    <a:lnTo>
                      <a:pt x="804" y="1386"/>
                    </a:lnTo>
                    <a:lnTo>
                      <a:pt x="810" y="1386"/>
                    </a:lnTo>
                    <a:lnTo>
                      <a:pt x="816" y="1380"/>
                    </a:lnTo>
                    <a:lnTo>
                      <a:pt x="846" y="1380"/>
                    </a:lnTo>
                    <a:lnTo>
                      <a:pt x="858" y="1386"/>
                    </a:lnTo>
                    <a:lnTo>
                      <a:pt x="870" y="1410"/>
                    </a:lnTo>
                    <a:lnTo>
                      <a:pt x="870" y="1428"/>
                    </a:lnTo>
                    <a:lnTo>
                      <a:pt x="852" y="1446"/>
                    </a:lnTo>
                    <a:lnTo>
                      <a:pt x="852" y="1452"/>
                    </a:lnTo>
                    <a:lnTo>
                      <a:pt x="858" y="1458"/>
                    </a:lnTo>
                    <a:lnTo>
                      <a:pt x="870" y="1464"/>
                    </a:lnTo>
                    <a:lnTo>
                      <a:pt x="900" y="1464"/>
                    </a:lnTo>
                    <a:lnTo>
                      <a:pt x="906" y="1458"/>
                    </a:lnTo>
                    <a:lnTo>
                      <a:pt x="924" y="1458"/>
                    </a:lnTo>
                    <a:lnTo>
                      <a:pt x="954" y="1452"/>
                    </a:lnTo>
                    <a:lnTo>
                      <a:pt x="984" y="1440"/>
                    </a:lnTo>
                    <a:lnTo>
                      <a:pt x="1020" y="1434"/>
                    </a:lnTo>
                    <a:lnTo>
                      <a:pt x="1038" y="1434"/>
                    </a:lnTo>
                    <a:lnTo>
                      <a:pt x="1062" y="1416"/>
                    </a:lnTo>
                    <a:lnTo>
                      <a:pt x="1098" y="1386"/>
                    </a:lnTo>
                    <a:lnTo>
                      <a:pt x="1128" y="1350"/>
                    </a:lnTo>
                    <a:lnTo>
                      <a:pt x="1158" y="1326"/>
                    </a:lnTo>
                    <a:lnTo>
                      <a:pt x="1182" y="1314"/>
                    </a:lnTo>
                    <a:lnTo>
                      <a:pt x="1224" y="1284"/>
                    </a:lnTo>
                    <a:lnTo>
                      <a:pt x="1272" y="1248"/>
                    </a:lnTo>
                    <a:lnTo>
                      <a:pt x="1332" y="1206"/>
                    </a:lnTo>
                    <a:lnTo>
                      <a:pt x="1386" y="1170"/>
                    </a:lnTo>
                    <a:lnTo>
                      <a:pt x="1434" y="1134"/>
                    </a:lnTo>
                    <a:lnTo>
                      <a:pt x="1464" y="1110"/>
                    </a:lnTo>
                    <a:lnTo>
                      <a:pt x="1476" y="1104"/>
                    </a:lnTo>
                    <a:lnTo>
                      <a:pt x="1476" y="1098"/>
                    </a:lnTo>
                    <a:lnTo>
                      <a:pt x="1470" y="1092"/>
                    </a:lnTo>
                    <a:lnTo>
                      <a:pt x="1464" y="1080"/>
                    </a:lnTo>
                    <a:lnTo>
                      <a:pt x="1458" y="1062"/>
                    </a:lnTo>
                    <a:lnTo>
                      <a:pt x="1452" y="1050"/>
                    </a:lnTo>
                    <a:lnTo>
                      <a:pt x="1452" y="1044"/>
                    </a:lnTo>
                    <a:lnTo>
                      <a:pt x="1440" y="1032"/>
                    </a:lnTo>
                    <a:lnTo>
                      <a:pt x="1428" y="1032"/>
                    </a:lnTo>
                    <a:lnTo>
                      <a:pt x="1392" y="1014"/>
                    </a:lnTo>
                    <a:lnTo>
                      <a:pt x="1386" y="1014"/>
                    </a:lnTo>
                    <a:lnTo>
                      <a:pt x="1362" y="1026"/>
                    </a:lnTo>
                    <a:lnTo>
                      <a:pt x="1338" y="1002"/>
                    </a:lnTo>
                    <a:lnTo>
                      <a:pt x="1338" y="960"/>
                    </a:lnTo>
                    <a:lnTo>
                      <a:pt x="1332" y="954"/>
                    </a:lnTo>
                    <a:lnTo>
                      <a:pt x="1326" y="942"/>
                    </a:lnTo>
                    <a:lnTo>
                      <a:pt x="1314" y="930"/>
                    </a:lnTo>
                    <a:lnTo>
                      <a:pt x="1308" y="912"/>
                    </a:lnTo>
                    <a:lnTo>
                      <a:pt x="1296" y="900"/>
                    </a:lnTo>
                    <a:lnTo>
                      <a:pt x="1290" y="888"/>
                    </a:lnTo>
                    <a:lnTo>
                      <a:pt x="1290" y="882"/>
                    </a:lnTo>
                    <a:lnTo>
                      <a:pt x="1296" y="876"/>
                    </a:lnTo>
                    <a:lnTo>
                      <a:pt x="1308" y="876"/>
                    </a:lnTo>
                    <a:lnTo>
                      <a:pt x="1320" y="870"/>
                    </a:lnTo>
                    <a:lnTo>
                      <a:pt x="1326" y="864"/>
                    </a:lnTo>
                    <a:lnTo>
                      <a:pt x="1332" y="852"/>
                    </a:lnTo>
                    <a:lnTo>
                      <a:pt x="1332" y="840"/>
                    </a:lnTo>
                    <a:lnTo>
                      <a:pt x="1326" y="834"/>
                    </a:lnTo>
                    <a:lnTo>
                      <a:pt x="1326" y="828"/>
                    </a:lnTo>
                    <a:lnTo>
                      <a:pt x="1320" y="774"/>
                    </a:lnTo>
                    <a:lnTo>
                      <a:pt x="1332" y="750"/>
                    </a:lnTo>
                    <a:lnTo>
                      <a:pt x="1326" y="732"/>
                    </a:lnTo>
                    <a:lnTo>
                      <a:pt x="1326" y="726"/>
                    </a:lnTo>
                    <a:lnTo>
                      <a:pt x="1332" y="720"/>
                    </a:lnTo>
                    <a:lnTo>
                      <a:pt x="1332" y="690"/>
                    </a:lnTo>
                    <a:lnTo>
                      <a:pt x="1338" y="678"/>
                    </a:lnTo>
                    <a:lnTo>
                      <a:pt x="1338" y="672"/>
                    </a:lnTo>
                    <a:lnTo>
                      <a:pt x="1326" y="648"/>
                    </a:lnTo>
                    <a:lnTo>
                      <a:pt x="1302" y="588"/>
                    </a:lnTo>
                    <a:lnTo>
                      <a:pt x="1290" y="570"/>
                    </a:lnTo>
                    <a:lnTo>
                      <a:pt x="1296" y="564"/>
                    </a:lnTo>
                    <a:lnTo>
                      <a:pt x="1308" y="558"/>
                    </a:lnTo>
                    <a:lnTo>
                      <a:pt x="1296" y="528"/>
                    </a:lnTo>
                    <a:lnTo>
                      <a:pt x="1284" y="480"/>
                    </a:lnTo>
                    <a:lnTo>
                      <a:pt x="1278" y="438"/>
                    </a:lnTo>
                    <a:lnTo>
                      <a:pt x="1272" y="414"/>
                    </a:lnTo>
                    <a:lnTo>
                      <a:pt x="1266" y="408"/>
                    </a:lnTo>
                    <a:lnTo>
                      <a:pt x="1260" y="396"/>
                    </a:lnTo>
                    <a:lnTo>
                      <a:pt x="1236" y="384"/>
                    </a:lnTo>
                    <a:lnTo>
                      <a:pt x="1230" y="378"/>
                    </a:lnTo>
                    <a:lnTo>
                      <a:pt x="1224" y="378"/>
                    </a:lnTo>
                    <a:lnTo>
                      <a:pt x="1224" y="336"/>
                    </a:lnTo>
                    <a:lnTo>
                      <a:pt x="1212" y="324"/>
                    </a:lnTo>
                    <a:lnTo>
                      <a:pt x="1194" y="318"/>
                    </a:lnTo>
                    <a:lnTo>
                      <a:pt x="1182" y="318"/>
                    </a:lnTo>
                    <a:lnTo>
                      <a:pt x="1182" y="288"/>
                    </a:lnTo>
                    <a:lnTo>
                      <a:pt x="1170" y="288"/>
                    </a:lnTo>
                    <a:lnTo>
                      <a:pt x="1170" y="246"/>
                    </a:lnTo>
                    <a:lnTo>
                      <a:pt x="1194" y="222"/>
                    </a:lnTo>
                    <a:lnTo>
                      <a:pt x="1218" y="204"/>
                    </a:lnTo>
                    <a:lnTo>
                      <a:pt x="1218" y="198"/>
                    </a:lnTo>
                    <a:lnTo>
                      <a:pt x="1224" y="192"/>
                    </a:lnTo>
                    <a:lnTo>
                      <a:pt x="1224" y="180"/>
                    </a:lnTo>
                    <a:lnTo>
                      <a:pt x="1230" y="168"/>
                    </a:lnTo>
                    <a:lnTo>
                      <a:pt x="1230" y="126"/>
                    </a:lnTo>
                    <a:lnTo>
                      <a:pt x="1224" y="114"/>
                    </a:lnTo>
                    <a:lnTo>
                      <a:pt x="1224" y="78"/>
                    </a:lnTo>
                    <a:lnTo>
                      <a:pt x="1230" y="66"/>
                    </a:lnTo>
                    <a:lnTo>
                      <a:pt x="1230" y="54"/>
                    </a:lnTo>
                    <a:lnTo>
                      <a:pt x="1212" y="48"/>
                    </a:lnTo>
                    <a:lnTo>
                      <a:pt x="1254" y="30"/>
                    </a:lnTo>
                    <a:lnTo>
                      <a:pt x="1254" y="18"/>
                    </a:lnTo>
                    <a:lnTo>
                      <a:pt x="1242" y="18"/>
                    </a:lnTo>
                    <a:lnTo>
                      <a:pt x="1236" y="12"/>
                    </a:lnTo>
                    <a:lnTo>
                      <a:pt x="1224" y="12"/>
                    </a:lnTo>
                    <a:lnTo>
                      <a:pt x="1206" y="24"/>
                    </a:lnTo>
                    <a:lnTo>
                      <a:pt x="1170" y="6"/>
                    </a:lnTo>
                    <a:lnTo>
                      <a:pt x="1152" y="6"/>
                    </a:lnTo>
                    <a:lnTo>
                      <a:pt x="1152" y="18"/>
                    </a:lnTo>
                    <a:lnTo>
                      <a:pt x="1116" y="18"/>
                    </a:lnTo>
                    <a:lnTo>
                      <a:pt x="1092" y="0"/>
                    </a:lnTo>
                    <a:lnTo>
                      <a:pt x="1086" y="30"/>
                    </a:lnTo>
                    <a:lnTo>
                      <a:pt x="1056" y="18"/>
                    </a:lnTo>
                    <a:lnTo>
                      <a:pt x="1026" y="42"/>
                    </a:lnTo>
                    <a:lnTo>
                      <a:pt x="1002" y="30"/>
                    </a:lnTo>
                    <a:lnTo>
                      <a:pt x="984" y="30"/>
                    </a:lnTo>
                    <a:lnTo>
                      <a:pt x="966" y="24"/>
                    </a:lnTo>
                    <a:lnTo>
                      <a:pt x="948" y="24"/>
                    </a:lnTo>
                    <a:lnTo>
                      <a:pt x="924" y="30"/>
                    </a:lnTo>
                    <a:lnTo>
                      <a:pt x="906" y="30"/>
                    </a:lnTo>
                    <a:lnTo>
                      <a:pt x="900" y="36"/>
                    </a:lnTo>
                    <a:lnTo>
                      <a:pt x="888" y="36"/>
                    </a:lnTo>
                    <a:lnTo>
                      <a:pt x="876" y="42"/>
                    </a:lnTo>
                    <a:lnTo>
                      <a:pt x="816" y="42"/>
                    </a:lnTo>
                    <a:lnTo>
                      <a:pt x="810" y="48"/>
                    </a:lnTo>
                    <a:lnTo>
                      <a:pt x="750" y="48"/>
                    </a:lnTo>
                    <a:lnTo>
                      <a:pt x="744" y="54"/>
                    </a:lnTo>
                    <a:lnTo>
                      <a:pt x="726" y="54"/>
                    </a:lnTo>
                    <a:lnTo>
                      <a:pt x="714" y="60"/>
                    </a:lnTo>
                    <a:lnTo>
                      <a:pt x="696" y="66"/>
                    </a:lnTo>
                    <a:lnTo>
                      <a:pt x="684" y="78"/>
                    </a:lnTo>
                    <a:lnTo>
                      <a:pt x="678" y="90"/>
                    </a:lnTo>
                    <a:lnTo>
                      <a:pt x="666" y="102"/>
                    </a:lnTo>
                    <a:lnTo>
                      <a:pt x="666" y="108"/>
                    </a:lnTo>
                    <a:lnTo>
                      <a:pt x="636" y="108"/>
                    </a:lnTo>
                    <a:lnTo>
                      <a:pt x="624" y="114"/>
                    </a:lnTo>
                    <a:lnTo>
                      <a:pt x="606" y="114"/>
                    </a:lnTo>
                    <a:lnTo>
                      <a:pt x="594" y="120"/>
                    </a:lnTo>
                    <a:lnTo>
                      <a:pt x="588" y="126"/>
                    </a:lnTo>
                    <a:lnTo>
                      <a:pt x="588" y="132"/>
                    </a:lnTo>
                    <a:lnTo>
                      <a:pt x="558" y="162"/>
                    </a:lnTo>
                    <a:lnTo>
                      <a:pt x="546" y="168"/>
                    </a:lnTo>
                    <a:lnTo>
                      <a:pt x="522" y="168"/>
                    </a:lnTo>
                    <a:lnTo>
                      <a:pt x="528" y="174"/>
                    </a:lnTo>
                    <a:lnTo>
                      <a:pt x="534" y="186"/>
                    </a:lnTo>
                    <a:lnTo>
                      <a:pt x="546" y="192"/>
                    </a:lnTo>
                    <a:lnTo>
                      <a:pt x="540" y="198"/>
                    </a:lnTo>
                    <a:lnTo>
                      <a:pt x="540" y="210"/>
                    </a:lnTo>
                    <a:lnTo>
                      <a:pt x="552" y="210"/>
                    </a:lnTo>
                    <a:lnTo>
                      <a:pt x="546" y="276"/>
                    </a:lnTo>
                    <a:lnTo>
                      <a:pt x="558" y="294"/>
                    </a:lnTo>
                    <a:lnTo>
                      <a:pt x="546" y="324"/>
                    </a:lnTo>
                    <a:lnTo>
                      <a:pt x="564" y="324"/>
                    </a:lnTo>
                    <a:lnTo>
                      <a:pt x="564" y="354"/>
                    </a:lnTo>
                    <a:lnTo>
                      <a:pt x="588" y="372"/>
                    </a:lnTo>
                    <a:lnTo>
                      <a:pt x="570" y="390"/>
                    </a:lnTo>
                    <a:lnTo>
                      <a:pt x="570" y="402"/>
                    </a:lnTo>
                    <a:lnTo>
                      <a:pt x="516" y="408"/>
                    </a:lnTo>
                    <a:lnTo>
                      <a:pt x="504" y="402"/>
                    </a:lnTo>
                    <a:lnTo>
                      <a:pt x="486" y="402"/>
                    </a:lnTo>
                    <a:lnTo>
                      <a:pt x="486" y="408"/>
                    </a:lnTo>
                    <a:lnTo>
                      <a:pt x="480" y="414"/>
                    </a:lnTo>
                    <a:lnTo>
                      <a:pt x="474" y="408"/>
                    </a:lnTo>
                    <a:lnTo>
                      <a:pt x="462" y="408"/>
                    </a:lnTo>
                    <a:lnTo>
                      <a:pt x="462" y="414"/>
                    </a:lnTo>
                    <a:lnTo>
                      <a:pt x="456" y="420"/>
                    </a:lnTo>
                    <a:lnTo>
                      <a:pt x="456" y="432"/>
                    </a:lnTo>
                    <a:lnTo>
                      <a:pt x="432" y="432"/>
                    </a:lnTo>
                    <a:lnTo>
                      <a:pt x="420" y="438"/>
                    </a:lnTo>
                    <a:lnTo>
                      <a:pt x="396" y="438"/>
                    </a:lnTo>
                    <a:lnTo>
                      <a:pt x="390" y="444"/>
                    </a:lnTo>
                    <a:lnTo>
                      <a:pt x="390" y="456"/>
                    </a:lnTo>
                    <a:lnTo>
                      <a:pt x="396" y="462"/>
                    </a:lnTo>
                    <a:lnTo>
                      <a:pt x="402" y="474"/>
                    </a:lnTo>
                    <a:lnTo>
                      <a:pt x="414" y="492"/>
                    </a:lnTo>
                    <a:lnTo>
                      <a:pt x="390" y="504"/>
                    </a:lnTo>
                    <a:lnTo>
                      <a:pt x="390" y="510"/>
                    </a:lnTo>
                    <a:lnTo>
                      <a:pt x="378" y="522"/>
                    </a:lnTo>
                    <a:lnTo>
                      <a:pt x="366" y="528"/>
                    </a:lnTo>
                    <a:lnTo>
                      <a:pt x="360" y="534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0" name="Albania" descr="© INSCALE GmbH, 05.05.2010&#10;http://www.presentationload.com/"/>
              <p:cNvSpPr/>
              <p:nvPr/>
            </p:nvSpPr>
            <p:spPr bwMode="gray">
              <a:xfrm>
                <a:off x="9902" y="3849"/>
                <a:ext cx="107" cy="183"/>
              </a:xfrm>
              <a:custGeom>
                <a:avLst/>
                <a:gdLst>
                  <a:gd name="T0" fmla="*/ 2147483647 w 144"/>
                  <a:gd name="T1" fmla="*/ 2147483647 h 246"/>
                  <a:gd name="T2" fmla="*/ 2147483647 w 144"/>
                  <a:gd name="T3" fmla="*/ 2147483647 h 246"/>
                  <a:gd name="T4" fmla="*/ 2147483647 w 144"/>
                  <a:gd name="T5" fmla="*/ 2147483647 h 246"/>
                  <a:gd name="T6" fmla="*/ 2147483647 w 144"/>
                  <a:gd name="T7" fmla="*/ 2147483647 h 246"/>
                  <a:gd name="T8" fmla="*/ 2147483647 w 144"/>
                  <a:gd name="T9" fmla="*/ 2147483647 h 246"/>
                  <a:gd name="T10" fmla="*/ 2147483647 w 144"/>
                  <a:gd name="T11" fmla="*/ 2147483647 h 246"/>
                  <a:gd name="T12" fmla="*/ 2147483647 w 144"/>
                  <a:gd name="T13" fmla="*/ 2147483647 h 246"/>
                  <a:gd name="T14" fmla="*/ 2147483647 w 144"/>
                  <a:gd name="T15" fmla="*/ 2147483647 h 246"/>
                  <a:gd name="T16" fmla="*/ 2147483647 w 144"/>
                  <a:gd name="T17" fmla="*/ 2147483647 h 246"/>
                  <a:gd name="T18" fmla="*/ 2147483647 w 144"/>
                  <a:gd name="T19" fmla="*/ 2147483647 h 246"/>
                  <a:gd name="T20" fmla="*/ 2147483647 w 144"/>
                  <a:gd name="T21" fmla="*/ 2147483647 h 246"/>
                  <a:gd name="T22" fmla="*/ 2147483647 w 144"/>
                  <a:gd name="T23" fmla="*/ 2147483647 h 246"/>
                  <a:gd name="T24" fmla="*/ 2147483647 w 144"/>
                  <a:gd name="T25" fmla="*/ 2147483647 h 246"/>
                  <a:gd name="T26" fmla="*/ 2147483647 w 144"/>
                  <a:gd name="T27" fmla="*/ 2147483647 h 246"/>
                  <a:gd name="T28" fmla="*/ 2147483647 w 144"/>
                  <a:gd name="T29" fmla="*/ 2147483647 h 246"/>
                  <a:gd name="T30" fmla="*/ 2147483647 w 144"/>
                  <a:gd name="T31" fmla="*/ 2147483647 h 246"/>
                  <a:gd name="T32" fmla="*/ 2147483647 w 144"/>
                  <a:gd name="T33" fmla="*/ 2147483647 h 246"/>
                  <a:gd name="T34" fmla="*/ 2147483647 w 144"/>
                  <a:gd name="T35" fmla="*/ 2147483647 h 246"/>
                  <a:gd name="T36" fmla="*/ 2147483647 w 144"/>
                  <a:gd name="T37" fmla="*/ 2147483647 h 246"/>
                  <a:gd name="T38" fmla="*/ 2147483647 w 144"/>
                  <a:gd name="T39" fmla="*/ 0 h 246"/>
                  <a:gd name="T40" fmla="*/ 2147483647 w 144"/>
                  <a:gd name="T41" fmla="*/ 2147483647 h 246"/>
                  <a:gd name="T42" fmla="*/ 2147483647 w 144"/>
                  <a:gd name="T43" fmla="*/ 2147483647 h 246"/>
                  <a:gd name="T44" fmla="*/ 0 w 144"/>
                  <a:gd name="T45" fmla="*/ 2147483647 h 246"/>
                  <a:gd name="T46" fmla="*/ 2147483647 w 144"/>
                  <a:gd name="T47" fmla="*/ 2147483647 h 246"/>
                  <a:gd name="T48" fmla="*/ 2147483647 w 144"/>
                  <a:gd name="T49" fmla="*/ 2147483647 h 246"/>
                  <a:gd name="T50" fmla="*/ 2147483647 w 144"/>
                  <a:gd name="T51" fmla="*/ 2147483647 h 246"/>
                  <a:gd name="T52" fmla="*/ 2147483647 w 144"/>
                  <a:gd name="T53" fmla="*/ 2147483647 h 246"/>
                  <a:gd name="T54" fmla="*/ 2147483647 w 144"/>
                  <a:gd name="T55" fmla="*/ 2147483647 h 246"/>
                  <a:gd name="T56" fmla="*/ 2147483647 w 144"/>
                  <a:gd name="T57" fmla="*/ 2147483647 h 246"/>
                  <a:gd name="T58" fmla="*/ 2147483647 w 144"/>
                  <a:gd name="T59" fmla="*/ 2147483647 h 246"/>
                  <a:gd name="T60" fmla="*/ 2147483647 w 144"/>
                  <a:gd name="T61" fmla="*/ 2147483647 h 246"/>
                  <a:gd name="T62" fmla="*/ 2147483647 w 144"/>
                  <a:gd name="T63" fmla="*/ 2147483647 h 246"/>
                  <a:gd name="T64" fmla="*/ 2147483647 w 144"/>
                  <a:gd name="T65" fmla="*/ 2147483647 h 246"/>
                  <a:gd name="T66" fmla="*/ 2147483647 w 144"/>
                  <a:gd name="T67" fmla="*/ 2147483647 h 246"/>
                  <a:gd name="T68" fmla="*/ 2147483647 w 144"/>
                  <a:gd name="T69" fmla="*/ 2147483647 h 246"/>
                  <a:gd name="T70" fmla="*/ 2147483647 w 144"/>
                  <a:gd name="T71" fmla="*/ 2147483647 h 246"/>
                  <a:gd name="T72" fmla="*/ 2147483647 w 144"/>
                  <a:gd name="T73" fmla="*/ 2147483647 h 246"/>
                  <a:gd name="T74" fmla="*/ 2147483647 w 144"/>
                  <a:gd name="T75" fmla="*/ 2147483647 h 246"/>
                  <a:gd name="T76" fmla="*/ 2147483647 w 144"/>
                  <a:gd name="T77" fmla="*/ 2147483647 h 246"/>
                  <a:gd name="T78" fmla="*/ 2147483647 w 144"/>
                  <a:gd name="T79" fmla="*/ 2147483647 h 246"/>
                  <a:gd name="T80" fmla="*/ 2147483647 w 144"/>
                  <a:gd name="T81" fmla="*/ 2147483647 h 246"/>
                  <a:gd name="T82" fmla="*/ 2147483647 w 144"/>
                  <a:gd name="T83" fmla="*/ 2147483647 h 246"/>
                  <a:gd name="T84" fmla="*/ 2147483647 w 144"/>
                  <a:gd name="T85" fmla="*/ 2147483647 h 246"/>
                  <a:gd name="T86" fmla="*/ 2147483647 w 144"/>
                  <a:gd name="T87" fmla="*/ 2147483647 h 246"/>
                  <a:gd name="T88" fmla="*/ 2147483647 w 144"/>
                  <a:gd name="T89" fmla="*/ 2147483647 h 2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4"/>
                  <a:gd name="T136" fmla="*/ 0 h 246"/>
                  <a:gd name="T137" fmla="*/ 144 w 144"/>
                  <a:gd name="T138" fmla="*/ 246 h 2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4" h="246">
                    <a:moveTo>
                      <a:pt x="96" y="210"/>
                    </a:moveTo>
                    <a:lnTo>
                      <a:pt x="96" y="204"/>
                    </a:lnTo>
                    <a:lnTo>
                      <a:pt x="108" y="204"/>
                    </a:lnTo>
                    <a:lnTo>
                      <a:pt x="120" y="198"/>
                    </a:lnTo>
                    <a:lnTo>
                      <a:pt x="120" y="174"/>
                    </a:lnTo>
                    <a:lnTo>
                      <a:pt x="138" y="174"/>
                    </a:lnTo>
                    <a:lnTo>
                      <a:pt x="144" y="168"/>
                    </a:lnTo>
                    <a:lnTo>
                      <a:pt x="144" y="138"/>
                    </a:lnTo>
                    <a:lnTo>
                      <a:pt x="120" y="144"/>
                    </a:lnTo>
                    <a:lnTo>
                      <a:pt x="120" y="126"/>
                    </a:lnTo>
                    <a:lnTo>
                      <a:pt x="114" y="126"/>
                    </a:lnTo>
                    <a:lnTo>
                      <a:pt x="108" y="120"/>
                    </a:lnTo>
                    <a:lnTo>
                      <a:pt x="108" y="96"/>
                    </a:lnTo>
                    <a:lnTo>
                      <a:pt x="102" y="84"/>
                    </a:lnTo>
                    <a:lnTo>
                      <a:pt x="102" y="42"/>
                    </a:lnTo>
                    <a:lnTo>
                      <a:pt x="96" y="24"/>
                    </a:lnTo>
                    <a:lnTo>
                      <a:pt x="84" y="24"/>
                    </a:lnTo>
                    <a:lnTo>
                      <a:pt x="72" y="6"/>
                    </a:lnTo>
                    <a:lnTo>
                      <a:pt x="66" y="12"/>
                    </a:lnTo>
                    <a:lnTo>
                      <a:pt x="36" y="0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18" y="36"/>
                    </a:lnTo>
                    <a:lnTo>
                      <a:pt x="24" y="30"/>
                    </a:lnTo>
                    <a:lnTo>
                      <a:pt x="30" y="48"/>
                    </a:lnTo>
                    <a:lnTo>
                      <a:pt x="18" y="60"/>
                    </a:lnTo>
                    <a:lnTo>
                      <a:pt x="24" y="66"/>
                    </a:lnTo>
                    <a:lnTo>
                      <a:pt x="48" y="66"/>
                    </a:lnTo>
                    <a:lnTo>
                      <a:pt x="48" y="84"/>
                    </a:lnTo>
                    <a:lnTo>
                      <a:pt x="42" y="96"/>
                    </a:lnTo>
                    <a:lnTo>
                      <a:pt x="42" y="114"/>
                    </a:lnTo>
                    <a:lnTo>
                      <a:pt x="36" y="132"/>
                    </a:lnTo>
                    <a:lnTo>
                      <a:pt x="36" y="156"/>
                    </a:lnTo>
                    <a:lnTo>
                      <a:pt x="24" y="180"/>
                    </a:lnTo>
                    <a:lnTo>
                      <a:pt x="24" y="186"/>
                    </a:lnTo>
                    <a:lnTo>
                      <a:pt x="42" y="204"/>
                    </a:lnTo>
                    <a:lnTo>
                      <a:pt x="54" y="210"/>
                    </a:lnTo>
                    <a:lnTo>
                      <a:pt x="60" y="216"/>
                    </a:lnTo>
                    <a:lnTo>
                      <a:pt x="60" y="234"/>
                    </a:lnTo>
                    <a:lnTo>
                      <a:pt x="66" y="240"/>
                    </a:lnTo>
                    <a:lnTo>
                      <a:pt x="84" y="240"/>
                    </a:lnTo>
                    <a:lnTo>
                      <a:pt x="90" y="246"/>
                    </a:lnTo>
                    <a:lnTo>
                      <a:pt x="96" y="246"/>
                    </a:lnTo>
                    <a:lnTo>
                      <a:pt x="96" y="210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1" name="Afghanistan" descr="© INSCALE GmbH, 05.05.2010&#10;http://www.presentationload.com/"/>
              <p:cNvSpPr/>
              <p:nvPr/>
            </p:nvSpPr>
            <p:spPr bwMode="gray">
              <a:xfrm>
                <a:off x="11993" y="4093"/>
                <a:ext cx="674" cy="549"/>
              </a:xfrm>
              <a:custGeom>
                <a:avLst/>
                <a:gdLst>
                  <a:gd name="T0" fmla="*/ 2147483647 w 906"/>
                  <a:gd name="T1" fmla="*/ 2147483647 h 738"/>
                  <a:gd name="T2" fmla="*/ 2147483647 w 906"/>
                  <a:gd name="T3" fmla="*/ 2147483647 h 738"/>
                  <a:gd name="T4" fmla="*/ 2147483647 w 906"/>
                  <a:gd name="T5" fmla="*/ 2147483647 h 738"/>
                  <a:gd name="T6" fmla="*/ 2147483647 w 906"/>
                  <a:gd name="T7" fmla="*/ 2147483647 h 738"/>
                  <a:gd name="T8" fmla="*/ 2147483647 w 906"/>
                  <a:gd name="T9" fmla="*/ 2147483647 h 738"/>
                  <a:gd name="T10" fmla="*/ 2147483647 w 906"/>
                  <a:gd name="T11" fmla="*/ 0 h 738"/>
                  <a:gd name="T12" fmla="*/ 2147483647 w 906"/>
                  <a:gd name="T13" fmla="*/ 2147483647 h 738"/>
                  <a:gd name="T14" fmla="*/ 2147483647 w 906"/>
                  <a:gd name="T15" fmla="*/ 2147483647 h 738"/>
                  <a:gd name="T16" fmla="*/ 2147483647 w 906"/>
                  <a:gd name="T17" fmla="*/ 2147483647 h 738"/>
                  <a:gd name="T18" fmla="*/ 2147483647 w 906"/>
                  <a:gd name="T19" fmla="*/ 2147483647 h 738"/>
                  <a:gd name="T20" fmla="*/ 2147483647 w 906"/>
                  <a:gd name="T21" fmla="*/ 2147483647 h 738"/>
                  <a:gd name="T22" fmla="*/ 2147483647 w 906"/>
                  <a:gd name="T23" fmla="*/ 2147483647 h 738"/>
                  <a:gd name="T24" fmla="*/ 2147483647 w 906"/>
                  <a:gd name="T25" fmla="*/ 2147483647 h 738"/>
                  <a:gd name="T26" fmla="*/ 2147483647 w 906"/>
                  <a:gd name="T27" fmla="*/ 2147483647 h 738"/>
                  <a:gd name="T28" fmla="*/ 2147483647 w 906"/>
                  <a:gd name="T29" fmla="*/ 2147483647 h 738"/>
                  <a:gd name="T30" fmla="*/ 2147483647 w 906"/>
                  <a:gd name="T31" fmla="*/ 2147483647 h 738"/>
                  <a:gd name="T32" fmla="*/ 2147483647 w 906"/>
                  <a:gd name="T33" fmla="*/ 2147483647 h 738"/>
                  <a:gd name="T34" fmla="*/ 2147483647 w 906"/>
                  <a:gd name="T35" fmla="*/ 2147483647 h 738"/>
                  <a:gd name="T36" fmla="*/ 2147483647 w 906"/>
                  <a:gd name="T37" fmla="*/ 2147483647 h 738"/>
                  <a:gd name="T38" fmla="*/ 2147483647 w 906"/>
                  <a:gd name="T39" fmla="*/ 2147483647 h 738"/>
                  <a:gd name="T40" fmla="*/ 2147483647 w 906"/>
                  <a:gd name="T41" fmla="*/ 2147483647 h 738"/>
                  <a:gd name="T42" fmla="*/ 2147483647 w 906"/>
                  <a:gd name="T43" fmla="*/ 2147483647 h 738"/>
                  <a:gd name="T44" fmla="*/ 2147483647 w 906"/>
                  <a:gd name="T45" fmla="*/ 2147483647 h 738"/>
                  <a:gd name="T46" fmla="*/ 0 w 906"/>
                  <a:gd name="T47" fmla="*/ 2147483647 h 738"/>
                  <a:gd name="T48" fmla="*/ 2147483647 w 906"/>
                  <a:gd name="T49" fmla="*/ 2147483647 h 738"/>
                  <a:gd name="T50" fmla="*/ 2147483647 w 906"/>
                  <a:gd name="T51" fmla="*/ 2147483647 h 738"/>
                  <a:gd name="T52" fmla="*/ 2147483647 w 906"/>
                  <a:gd name="T53" fmla="*/ 2147483647 h 738"/>
                  <a:gd name="T54" fmla="*/ 2147483647 w 906"/>
                  <a:gd name="T55" fmla="*/ 2147483647 h 738"/>
                  <a:gd name="T56" fmla="*/ 2147483647 w 906"/>
                  <a:gd name="T57" fmla="*/ 2147483647 h 738"/>
                  <a:gd name="T58" fmla="*/ 2147483647 w 906"/>
                  <a:gd name="T59" fmla="*/ 2147483647 h 738"/>
                  <a:gd name="T60" fmla="*/ 2147483647 w 906"/>
                  <a:gd name="T61" fmla="*/ 2147483647 h 738"/>
                  <a:gd name="T62" fmla="*/ 2147483647 w 906"/>
                  <a:gd name="T63" fmla="*/ 2147483647 h 738"/>
                  <a:gd name="T64" fmla="*/ 2147483647 w 906"/>
                  <a:gd name="T65" fmla="*/ 2147483647 h 738"/>
                  <a:gd name="T66" fmla="*/ 2147483647 w 906"/>
                  <a:gd name="T67" fmla="*/ 2147483647 h 738"/>
                  <a:gd name="T68" fmla="*/ 2147483647 w 906"/>
                  <a:gd name="T69" fmla="*/ 2147483647 h 738"/>
                  <a:gd name="T70" fmla="*/ 2147483647 w 906"/>
                  <a:gd name="T71" fmla="*/ 2147483647 h 738"/>
                  <a:gd name="T72" fmla="*/ 2147483647 w 906"/>
                  <a:gd name="T73" fmla="*/ 2147483647 h 738"/>
                  <a:gd name="T74" fmla="*/ 2147483647 w 906"/>
                  <a:gd name="T75" fmla="*/ 2147483647 h 738"/>
                  <a:gd name="T76" fmla="*/ 2147483647 w 906"/>
                  <a:gd name="T77" fmla="*/ 2147483647 h 738"/>
                  <a:gd name="T78" fmla="*/ 2147483647 w 906"/>
                  <a:gd name="T79" fmla="*/ 2147483647 h 738"/>
                  <a:gd name="T80" fmla="*/ 2147483647 w 906"/>
                  <a:gd name="T81" fmla="*/ 2147483647 h 738"/>
                  <a:gd name="T82" fmla="*/ 2147483647 w 906"/>
                  <a:gd name="T83" fmla="*/ 2147483647 h 738"/>
                  <a:gd name="T84" fmla="*/ 2147483647 w 906"/>
                  <a:gd name="T85" fmla="*/ 2147483647 h 738"/>
                  <a:gd name="T86" fmla="*/ 2147483647 w 906"/>
                  <a:gd name="T87" fmla="*/ 2147483647 h 738"/>
                  <a:gd name="T88" fmla="*/ 2147483647 w 906"/>
                  <a:gd name="T89" fmla="*/ 2147483647 h 738"/>
                  <a:gd name="T90" fmla="*/ 2147483647 w 906"/>
                  <a:gd name="T91" fmla="*/ 2147483647 h 738"/>
                  <a:gd name="T92" fmla="*/ 2147483647 w 906"/>
                  <a:gd name="T93" fmla="*/ 2147483647 h 738"/>
                  <a:gd name="T94" fmla="*/ 2147483647 w 906"/>
                  <a:gd name="T95" fmla="*/ 2147483647 h 738"/>
                  <a:gd name="T96" fmla="*/ 2147483647 w 906"/>
                  <a:gd name="T97" fmla="*/ 2147483647 h 738"/>
                  <a:gd name="T98" fmla="*/ 2147483647 w 906"/>
                  <a:gd name="T99" fmla="*/ 2147483647 h 738"/>
                  <a:gd name="T100" fmla="*/ 2147483647 w 906"/>
                  <a:gd name="T101" fmla="*/ 2147483647 h 738"/>
                  <a:gd name="T102" fmla="*/ 2147483647 w 906"/>
                  <a:gd name="T103" fmla="*/ 2147483647 h 738"/>
                  <a:gd name="T104" fmla="*/ 2147483647 w 906"/>
                  <a:gd name="T105" fmla="*/ 2147483647 h 738"/>
                  <a:gd name="T106" fmla="*/ 2147483647 w 906"/>
                  <a:gd name="T107" fmla="*/ 2147483647 h 738"/>
                  <a:gd name="T108" fmla="*/ 2147483647 w 906"/>
                  <a:gd name="T109" fmla="*/ 2147483647 h 73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906"/>
                  <a:gd name="T166" fmla="*/ 0 h 738"/>
                  <a:gd name="T167" fmla="*/ 906 w 906"/>
                  <a:gd name="T168" fmla="*/ 738 h 738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906" h="738">
                    <a:moveTo>
                      <a:pt x="894" y="108"/>
                    </a:moveTo>
                    <a:lnTo>
                      <a:pt x="894" y="96"/>
                    </a:lnTo>
                    <a:lnTo>
                      <a:pt x="906" y="96"/>
                    </a:lnTo>
                    <a:lnTo>
                      <a:pt x="900" y="90"/>
                    </a:lnTo>
                    <a:lnTo>
                      <a:pt x="876" y="90"/>
                    </a:lnTo>
                    <a:lnTo>
                      <a:pt x="840" y="102"/>
                    </a:lnTo>
                    <a:lnTo>
                      <a:pt x="840" y="84"/>
                    </a:lnTo>
                    <a:lnTo>
                      <a:pt x="816" y="84"/>
                    </a:lnTo>
                    <a:lnTo>
                      <a:pt x="792" y="96"/>
                    </a:lnTo>
                    <a:lnTo>
                      <a:pt x="786" y="102"/>
                    </a:lnTo>
                    <a:lnTo>
                      <a:pt x="780" y="114"/>
                    </a:lnTo>
                    <a:lnTo>
                      <a:pt x="774" y="120"/>
                    </a:lnTo>
                    <a:lnTo>
                      <a:pt x="756" y="120"/>
                    </a:lnTo>
                    <a:lnTo>
                      <a:pt x="750" y="126"/>
                    </a:lnTo>
                    <a:lnTo>
                      <a:pt x="744" y="138"/>
                    </a:lnTo>
                    <a:lnTo>
                      <a:pt x="732" y="144"/>
                    </a:lnTo>
                    <a:lnTo>
                      <a:pt x="726" y="150"/>
                    </a:lnTo>
                    <a:lnTo>
                      <a:pt x="720" y="150"/>
                    </a:lnTo>
                    <a:lnTo>
                      <a:pt x="690" y="120"/>
                    </a:lnTo>
                    <a:lnTo>
                      <a:pt x="690" y="114"/>
                    </a:lnTo>
                    <a:lnTo>
                      <a:pt x="678" y="48"/>
                    </a:lnTo>
                    <a:lnTo>
                      <a:pt x="660" y="48"/>
                    </a:lnTo>
                    <a:lnTo>
                      <a:pt x="660" y="18"/>
                    </a:lnTo>
                    <a:lnTo>
                      <a:pt x="642" y="0"/>
                    </a:lnTo>
                    <a:lnTo>
                      <a:pt x="624" y="0"/>
                    </a:lnTo>
                    <a:lnTo>
                      <a:pt x="618" y="6"/>
                    </a:lnTo>
                    <a:lnTo>
                      <a:pt x="618" y="30"/>
                    </a:lnTo>
                    <a:lnTo>
                      <a:pt x="612" y="36"/>
                    </a:lnTo>
                    <a:lnTo>
                      <a:pt x="606" y="36"/>
                    </a:lnTo>
                    <a:lnTo>
                      <a:pt x="594" y="48"/>
                    </a:lnTo>
                    <a:lnTo>
                      <a:pt x="594" y="54"/>
                    </a:lnTo>
                    <a:lnTo>
                      <a:pt x="600" y="60"/>
                    </a:lnTo>
                    <a:lnTo>
                      <a:pt x="606" y="60"/>
                    </a:lnTo>
                    <a:lnTo>
                      <a:pt x="600" y="84"/>
                    </a:lnTo>
                    <a:lnTo>
                      <a:pt x="588" y="72"/>
                    </a:lnTo>
                    <a:lnTo>
                      <a:pt x="570" y="72"/>
                    </a:lnTo>
                    <a:lnTo>
                      <a:pt x="558" y="78"/>
                    </a:lnTo>
                    <a:lnTo>
                      <a:pt x="546" y="90"/>
                    </a:lnTo>
                    <a:lnTo>
                      <a:pt x="546" y="120"/>
                    </a:lnTo>
                    <a:lnTo>
                      <a:pt x="540" y="120"/>
                    </a:lnTo>
                    <a:lnTo>
                      <a:pt x="534" y="114"/>
                    </a:lnTo>
                    <a:lnTo>
                      <a:pt x="528" y="102"/>
                    </a:lnTo>
                    <a:lnTo>
                      <a:pt x="522" y="96"/>
                    </a:lnTo>
                    <a:lnTo>
                      <a:pt x="510" y="96"/>
                    </a:lnTo>
                    <a:lnTo>
                      <a:pt x="504" y="102"/>
                    </a:lnTo>
                    <a:lnTo>
                      <a:pt x="492" y="108"/>
                    </a:lnTo>
                    <a:lnTo>
                      <a:pt x="474" y="126"/>
                    </a:lnTo>
                    <a:lnTo>
                      <a:pt x="468" y="126"/>
                    </a:lnTo>
                    <a:lnTo>
                      <a:pt x="456" y="114"/>
                    </a:lnTo>
                    <a:lnTo>
                      <a:pt x="444" y="108"/>
                    </a:lnTo>
                    <a:lnTo>
                      <a:pt x="438" y="102"/>
                    </a:lnTo>
                    <a:lnTo>
                      <a:pt x="426" y="102"/>
                    </a:lnTo>
                    <a:lnTo>
                      <a:pt x="414" y="108"/>
                    </a:lnTo>
                    <a:lnTo>
                      <a:pt x="396" y="84"/>
                    </a:lnTo>
                    <a:lnTo>
                      <a:pt x="384" y="96"/>
                    </a:lnTo>
                    <a:lnTo>
                      <a:pt x="342" y="96"/>
                    </a:lnTo>
                    <a:lnTo>
                      <a:pt x="330" y="90"/>
                    </a:lnTo>
                    <a:lnTo>
                      <a:pt x="324" y="84"/>
                    </a:lnTo>
                    <a:lnTo>
                      <a:pt x="312" y="78"/>
                    </a:lnTo>
                    <a:lnTo>
                      <a:pt x="300" y="78"/>
                    </a:lnTo>
                    <a:lnTo>
                      <a:pt x="300" y="102"/>
                    </a:lnTo>
                    <a:lnTo>
                      <a:pt x="264" y="102"/>
                    </a:lnTo>
                    <a:lnTo>
                      <a:pt x="252" y="108"/>
                    </a:lnTo>
                    <a:lnTo>
                      <a:pt x="246" y="120"/>
                    </a:lnTo>
                    <a:lnTo>
                      <a:pt x="246" y="180"/>
                    </a:lnTo>
                    <a:lnTo>
                      <a:pt x="234" y="180"/>
                    </a:lnTo>
                    <a:lnTo>
                      <a:pt x="222" y="186"/>
                    </a:lnTo>
                    <a:lnTo>
                      <a:pt x="216" y="198"/>
                    </a:lnTo>
                    <a:lnTo>
                      <a:pt x="180" y="216"/>
                    </a:lnTo>
                    <a:lnTo>
                      <a:pt x="168" y="216"/>
                    </a:lnTo>
                    <a:lnTo>
                      <a:pt x="168" y="228"/>
                    </a:lnTo>
                    <a:lnTo>
                      <a:pt x="156" y="252"/>
                    </a:lnTo>
                    <a:lnTo>
                      <a:pt x="150" y="258"/>
                    </a:lnTo>
                    <a:lnTo>
                      <a:pt x="138" y="264"/>
                    </a:lnTo>
                    <a:lnTo>
                      <a:pt x="114" y="264"/>
                    </a:lnTo>
                    <a:lnTo>
                      <a:pt x="90" y="240"/>
                    </a:lnTo>
                    <a:lnTo>
                      <a:pt x="84" y="240"/>
                    </a:lnTo>
                    <a:lnTo>
                      <a:pt x="78" y="246"/>
                    </a:lnTo>
                    <a:lnTo>
                      <a:pt x="66" y="246"/>
                    </a:lnTo>
                    <a:lnTo>
                      <a:pt x="60" y="240"/>
                    </a:lnTo>
                    <a:lnTo>
                      <a:pt x="48" y="240"/>
                    </a:lnTo>
                    <a:lnTo>
                      <a:pt x="42" y="234"/>
                    </a:lnTo>
                    <a:lnTo>
                      <a:pt x="36" y="240"/>
                    </a:lnTo>
                    <a:lnTo>
                      <a:pt x="30" y="252"/>
                    </a:lnTo>
                    <a:lnTo>
                      <a:pt x="30" y="258"/>
                    </a:lnTo>
                    <a:lnTo>
                      <a:pt x="36" y="270"/>
                    </a:lnTo>
                    <a:lnTo>
                      <a:pt x="36" y="294"/>
                    </a:lnTo>
                    <a:lnTo>
                      <a:pt x="42" y="300"/>
                    </a:lnTo>
                    <a:lnTo>
                      <a:pt x="42" y="306"/>
                    </a:lnTo>
                    <a:lnTo>
                      <a:pt x="18" y="312"/>
                    </a:lnTo>
                    <a:lnTo>
                      <a:pt x="30" y="330"/>
                    </a:lnTo>
                    <a:lnTo>
                      <a:pt x="24" y="330"/>
                    </a:lnTo>
                    <a:lnTo>
                      <a:pt x="18" y="336"/>
                    </a:lnTo>
                    <a:lnTo>
                      <a:pt x="6" y="342"/>
                    </a:lnTo>
                    <a:lnTo>
                      <a:pt x="0" y="348"/>
                    </a:lnTo>
                    <a:lnTo>
                      <a:pt x="0" y="354"/>
                    </a:lnTo>
                    <a:lnTo>
                      <a:pt x="12" y="366"/>
                    </a:lnTo>
                    <a:lnTo>
                      <a:pt x="12" y="396"/>
                    </a:lnTo>
                    <a:lnTo>
                      <a:pt x="36" y="396"/>
                    </a:lnTo>
                    <a:lnTo>
                      <a:pt x="42" y="402"/>
                    </a:lnTo>
                    <a:lnTo>
                      <a:pt x="42" y="408"/>
                    </a:lnTo>
                    <a:lnTo>
                      <a:pt x="24" y="426"/>
                    </a:lnTo>
                    <a:lnTo>
                      <a:pt x="18" y="438"/>
                    </a:lnTo>
                    <a:lnTo>
                      <a:pt x="30" y="462"/>
                    </a:lnTo>
                    <a:lnTo>
                      <a:pt x="42" y="480"/>
                    </a:lnTo>
                    <a:lnTo>
                      <a:pt x="54" y="504"/>
                    </a:lnTo>
                    <a:lnTo>
                      <a:pt x="60" y="510"/>
                    </a:lnTo>
                    <a:lnTo>
                      <a:pt x="60" y="564"/>
                    </a:lnTo>
                    <a:lnTo>
                      <a:pt x="66" y="570"/>
                    </a:lnTo>
                    <a:lnTo>
                      <a:pt x="72" y="570"/>
                    </a:lnTo>
                    <a:lnTo>
                      <a:pt x="84" y="576"/>
                    </a:lnTo>
                    <a:lnTo>
                      <a:pt x="120" y="576"/>
                    </a:lnTo>
                    <a:lnTo>
                      <a:pt x="126" y="582"/>
                    </a:lnTo>
                    <a:lnTo>
                      <a:pt x="138" y="606"/>
                    </a:lnTo>
                    <a:lnTo>
                      <a:pt x="114" y="654"/>
                    </a:lnTo>
                    <a:lnTo>
                      <a:pt x="108" y="660"/>
                    </a:lnTo>
                    <a:lnTo>
                      <a:pt x="102" y="672"/>
                    </a:lnTo>
                    <a:lnTo>
                      <a:pt x="84" y="690"/>
                    </a:lnTo>
                    <a:lnTo>
                      <a:pt x="84" y="702"/>
                    </a:lnTo>
                    <a:lnTo>
                      <a:pt x="120" y="702"/>
                    </a:lnTo>
                    <a:lnTo>
                      <a:pt x="132" y="708"/>
                    </a:lnTo>
                    <a:lnTo>
                      <a:pt x="150" y="720"/>
                    </a:lnTo>
                    <a:lnTo>
                      <a:pt x="168" y="726"/>
                    </a:lnTo>
                    <a:lnTo>
                      <a:pt x="192" y="738"/>
                    </a:lnTo>
                    <a:lnTo>
                      <a:pt x="210" y="738"/>
                    </a:lnTo>
                    <a:lnTo>
                      <a:pt x="228" y="732"/>
                    </a:lnTo>
                    <a:lnTo>
                      <a:pt x="234" y="732"/>
                    </a:lnTo>
                    <a:lnTo>
                      <a:pt x="240" y="726"/>
                    </a:lnTo>
                    <a:lnTo>
                      <a:pt x="294" y="726"/>
                    </a:lnTo>
                    <a:lnTo>
                      <a:pt x="294" y="732"/>
                    </a:lnTo>
                    <a:lnTo>
                      <a:pt x="318" y="732"/>
                    </a:lnTo>
                    <a:lnTo>
                      <a:pt x="324" y="726"/>
                    </a:lnTo>
                    <a:lnTo>
                      <a:pt x="348" y="726"/>
                    </a:lnTo>
                    <a:lnTo>
                      <a:pt x="366" y="720"/>
                    </a:lnTo>
                    <a:lnTo>
                      <a:pt x="396" y="720"/>
                    </a:lnTo>
                    <a:lnTo>
                      <a:pt x="444" y="696"/>
                    </a:lnTo>
                    <a:lnTo>
                      <a:pt x="450" y="696"/>
                    </a:lnTo>
                    <a:lnTo>
                      <a:pt x="456" y="690"/>
                    </a:lnTo>
                    <a:lnTo>
                      <a:pt x="456" y="660"/>
                    </a:lnTo>
                    <a:lnTo>
                      <a:pt x="450" y="654"/>
                    </a:lnTo>
                    <a:lnTo>
                      <a:pt x="450" y="636"/>
                    </a:lnTo>
                    <a:lnTo>
                      <a:pt x="444" y="624"/>
                    </a:lnTo>
                    <a:lnTo>
                      <a:pt x="444" y="606"/>
                    </a:lnTo>
                    <a:lnTo>
                      <a:pt x="450" y="594"/>
                    </a:lnTo>
                    <a:lnTo>
                      <a:pt x="462" y="588"/>
                    </a:lnTo>
                    <a:lnTo>
                      <a:pt x="468" y="576"/>
                    </a:lnTo>
                    <a:lnTo>
                      <a:pt x="486" y="576"/>
                    </a:lnTo>
                    <a:lnTo>
                      <a:pt x="486" y="588"/>
                    </a:lnTo>
                    <a:lnTo>
                      <a:pt x="528" y="588"/>
                    </a:lnTo>
                    <a:lnTo>
                      <a:pt x="534" y="582"/>
                    </a:lnTo>
                    <a:lnTo>
                      <a:pt x="534" y="576"/>
                    </a:lnTo>
                    <a:lnTo>
                      <a:pt x="528" y="570"/>
                    </a:lnTo>
                    <a:lnTo>
                      <a:pt x="522" y="570"/>
                    </a:lnTo>
                    <a:lnTo>
                      <a:pt x="522" y="564"/>
                    </a:lnTo>
                    <a:lnTo>
                      <a:pt x="528" y="558"/>
                    </a:lnTo>
                    <a:lnTo>
                      <a:pt x="534" y="558"/>
                    </a:lnTo>
                    <a:lnTo>
                      <a:pt x="546" y="552"/>
                    </a:lnTo>
                    <a:lnTo>
                      <a:pt x="552" y="546"/>
                    </a:lnTo>
                    <a:lnTo>
                      <a:pt x="564" y="540"/>
                    </a:lnTo>
                    <a:lnTo>
                      <a:pt x="594" y="540"/>
                    </a:lnTo>
                    <a:lnTo>
                      <a:pt x="594" y="552"/>
                    </a:lnTo>
                    <a:lnTo>
                      <a:pt x="600" y="558"/>
                    </a:lnTo>
                    <a:lnTo>
                      <a:pt x="612" y="558"/>
                    </a:lnTo>
                    <a:lnTo>
                      <a:pt x="624" y="552"/>
                    </a:lnTo>
                    <a:lnTo>
                      <a:pt x="630" y="540"/>
                    </a:lnTo>
                    <a:lnTo>
                      <a:pt x="636" y="534"/>
                    </a:lnTo>
                    <a:lnTo>
                      <a:pt x="636" y="528"/>
                    </a:lnTo>
                    <a:lnTo>
                      <a:pt x="630" y="522"/>
                    </a:lnTo>
                    <a:lnTo>
                      <a:pt x="630" y="510"/>
                    </a:lnTo>
                    <a:lnTo>
                      <a:pt x="624" y="498"/>
                    </a:lnTo>
                    <a:lnTo>
                      <a:pt x="624" y="480"/>
                    </a:lnTo>
                    <a:lnTo>
                      <a:pt x="630" y="474"/>
                    </a:lnTo>
                    <a:lnTo>
                      <a:pt x="636" y="474"/>
                    </a:lnTo>
                    <a:lnTo>
                      <a:pt x="636" y="438"/>
                    </a:lnTo>
                    <a:lnTo>
                      <a:pt x="642" y="432"/>
                    </a:lnTo>
                    <a:lnTo>
                      <a:pt x="660" y="432"/>
                    </a:lnTo>
                    <a:lnTo>
                      <a:pt x="690" y="414"/>
                    </a:lnTo>
                    <a:lnTo>
                      <a:pt x="684" y="414"/>
                    </a:lnTo>
                    <a:lnTo>
                      <a:pt x="672" y="408"/>
                    </a:lnTo>
                    <a:lnTo>
                      <a:pt x="672" y="402"/>
                    </a:lnTo>
                    <a:lnTo>
                      <a:pt x="666" y="396"/>
                    </a:lnTo>
                    <a:lnTo>
                      <a:pt x="666" y="390"/>
                    </a:lnTo>
                    <a:lnTo>
                      <a:pt x="654" y="384"/>
                    </a:lnTo>
                    <a:lnTo>
                      <a:pt x="642" y="372"/>
                    </a:lnTo>
                    <a:lnTo>
                      <a:pt x="642" y="360"/>
                    </a:lnTo>
                    <a:lnTo>
                      <a:pt x="660" y="360"/>
                    </a:lnTo>
                    <a:lnTo>
                      <a:pt x="666" y="366"/>
                    </a:lnTo>
                    <a:lnTo>
                      <a:pt x="684" y="372"/>
                    </a:lnTo>
                    <a:lnTo>
                      <a:pt x="690" y="372"/>
                    </a:lnTo>
                    <a:lnTo>
                      <a:pt x="696" y="366"/>
                    </a:lnTo>
                    <a:lnTo>
                      <a:pt x="714" y="366"/>
                    </a:lnTo>
                    <a:lnTo>
                      <a:pt x="714" y="336"/>
                    </a:lnTo>
                    <a:lnTo>
                      <a:pt x="708" y="330"/>
                    </a:lnTo>
                    <a:lnTo>
                      <a:pt x="708" y="318"/>
                    </a:lnTo>
                    <a:lnTo>
                      <a:pt x="714" y="306"/>
                    </a:lnTo>
                    <a:lnTo>
                      <a:pt x="738" y="282"/>
                    </a:lnTo>
                    <a:lnTo>
                      <a:pt x="738" y="276"/>
                    </a:lnTo>
                    <a:lnTo>
                      <a:pt x="732" y="264"/>
                    </a:lnTo>
                    <a:lnTo>
                      <a:pt x="726" y="258"/>
                    </a:lnTo>
                    <a:lnTo>
                      <a:pt x="726" y="228"/>
                    </a:lnTo>
                    <a:lnTo>
                      <a:pt x="696" y="198"/>
                    </a:lnTo>
                    <a:lnTo>
                      <a:pt x="696" y="192"/>
                    </a:lnTo>
                    <a:lnTo>
                      <a:pt x="702" y="186"/>
                    </a:lnTo>
                    <a:lnTo>
                      <a:pt x="708" y="174"/>
                    </a:lnTo>
                    <a:lnTo>
                      <a:pt x="714" y="168"/>
                    </a:lnTo>
                    <a:lnTo>
                      <a:pt x="738" y="156"/>
                    </a:lnTo>
                    <a:lnTo>
                      <a:pt x="744" y="150"/>
                    </a:lnTo>
                    <a:lnTo>
                      <a:pt x="768" y="138"/>
                    </a:lnTo>
                    <a:lnTo>
                      <a:pt x="774" y="138"/>
                    </a:lnTo>
                    <a:lnTo>
                      <a:pt x="780" y="132"/>
                    </a:lnTo>
                    <a:lnTo>
                      <a:pt x="822" y="132"/>
                    </a:lnTo>
                    <a:lnTo>
                      <a:pt x="828" y="126"/>
                    </a:lnTo>
                    <a:lnTo>
                      <a:pt x="852" y="126"/>
                    </a:lnTo>
                    <a:lnTo>
                      <a:pt x="864" y="132"/>
                    </a:lnTo>
                    <a:lnTo>
                      <a:pt x="876" y="132"/>
                    </a:lnTo>
                    <a:lnTo>
                      <a:pt x="882" y="126"/>
                    </a:lnTo>
                    <a:lnTo>
                      <a:pt x="894" y="126"/>
                    </a:lnTo>
                    <a:lnTo>
                      <a:pt x="900" y="120"/>
                    </a:lnTo>
                    <a:lnTo>
                      <a:pt x="894" y="114"/>
                    </a:lnTo>
                    <a:lnTo>
                      <a:pt x="894" y="108"/>
                    </a:lnTo>
                    <a:close/>
                  </a:path>
                </a:pathLst>
              </a:custGeom>
              <a:solidFill>
                <a:srgbClr val="ADECF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en-US" sz="2000" dirty="0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183" name="Diagramm 10"/>
          <p:cNvPicPr>
            <a:picLocks noGrp="1" noRot="1" noChangeAspect="1" noMove="1" noResize="1" noEditPoints="1" noAdjustHandles="1" noChangeArrowheads="1" noChangeShapeType="1"/>
          </p:cNvPicPr>
          <p:nvPr>
            <p:ph idx="1"/>
          </p:nvPr>
        </p:nvPicPr>
        <p:blipFill>
          <a:blip r:embed="rId1"/>
          <a:srcRect l="16237" r="13963"/>
          <a:stretch>
            <a:fillRect/>
          </a:stretch>
        </p:blipFill>
        <p:spPr>
          <a:xfrm>
            <a:off x="4373880" y="919480"/>
            <a:ext cx="2950210" cy="1954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sahoo</cp:lastModifiedBy>
  <cp:revision>3</cp:revision>
  <dcterms:created xsi:type="dcterms:W3CDTF">2022-10-25T12:25:00Z</dcterms:created>
  <dcterms:modified xsi:type="dcterms:W3CDTF">2022-10-26T05:42:55Z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9F6343F089F44E149EB5401B14C5F7FE</vt:lpwstr>
  </property>
  <property fmtid="{D5CDD505-2E9C-101B-9397-08002B2CF9AE}" pid="3" name="KSOProductBuildVer">
    <vt:lpwstr>1033-11.2.0.11380</vt:lpwstr>
  </property>
</Properties>
</file>