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3DED5-C9FD-40B9-A651-7D1080032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A1B800-AD82-4391-A9D9-9ECBEDF8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BB4A5E-E7D2-4EF3-BC05-2F0F1F8F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A0FF-1681-4214-BAA1-188B0540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77FCD-FBE9-4159-8072-6D7A01A7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559D6-47B8-4E4D-9C4C-A75DE022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CE884E-B741-4184-8AB6-5D5BCA737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D40D2C-3756-4093-9D02-874EF61F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70736-9541-46AF-903F-B9CB1901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F9E61-E379-4F01-B96E-0CE7687E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824022-F798-4AE7-9FD2-AA7BAA8B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399F9E-E6D0-47AE-ADA8-97A84D15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E4769-F8EF-4D88-9DDF-0DCC8EE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02B5E-0D8A-44EC-A582-F3D635FF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7C470-C716-4A45-8ABA-50D5416E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8268E-FF0D-49E5-B5D8-C940994E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E02AF-AD72-4B09-AC46-159A16242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3A9BB-A7EF-4B89-BB6B-D2C6AF9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79A78-0E9F-4110-BE4B-73ED9DB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CBD27-FAC9-4D4B-8327-23DD67F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7885D-D8E5-4495-8899-1FFD0768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04D44-6978-499B-B0EA-F06DE322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F3F1ED-2039-4CA4-B892-20E54C18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F7A57-DB42-44C7-8C52-616EDF00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1DDCC5-4011-4AFE-8CE4-F09904EB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2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66EF8-A210-46E0-9829-914158EA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D36F0-B3D4-48C9-8775-2F12B6F0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E56A3A-0266-4F14-8B41-F1B6ECF84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766224-A3E7-4AD6-B1BB-EAE6C3A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38E32A-8A17-41F6-9B6F-A2B432F1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FAFC66-06F8-4831-9025-199F91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3FD46F-2807-4B0C-B343-CE23CFDA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4FF2AD-A422-446D-8960-F3D0A922F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306957-325B-4424-B92C-E83491ED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3C63BE-776D-4ACD-BB8B-814A66C07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5605CB-C819-40A4-B62C-97DAB9DE5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F20685-5EF0-456D-A081-8A0DDDE4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F98BE6-2151-485D-B94D-817F4814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8661F7-CE47-418C-93FE-40BED5CB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83123-A8D8-4704-A269-4F2D04D9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FCE059-63D8-485F-9F63-E662E4DC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75CB58-7014-42C7-B935-A4E9F286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24DB7A-FDCF-40C4-815E-BBA65EC0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7EA9C-8735-4564-AC22-AEC6EE6F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96E6E5-7157-48B5-AF6F-68946BF0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C3FBF7-044D-4453-A452-514F19B3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71541-FEA6-400C-BFA4-276EE66B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558264-74F5-42BB-A0EF-13B9D8C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250289-B16E-48EC-9703-D2AE79185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A3C551-A849-4CC9-B30F-E79D6954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3FF906-4185-4B15-BA1D-B32D4CFE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D1A2D6-9542-41FD-BF6D-E4DCCC2A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9AD5F-594E-4AC4-949B-70268C34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E57A0E-6BD3-4542-B893-922565A2C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169FF8-4A76-4DFB-A150-D563F3CE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D7B644-44C6-4053-BAEC-4B6B7E8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065AAF-528E-4176-9786-0401F877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97D08-8C26-4138-9887-04C68D60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4C195E-8E51-4A47-9D34-4583326F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FE122C-C054-4FB2-825F-40E50E91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8FD85-1E88-489D-801A-28B31DD2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CC26-1C86-415C-AC6F-E182FB97C43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0FEADF-7506-4E79-B802-C742A45E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606C05-40C3-49F5-AD4D-17895CA00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77BC-7078-4834-B11E-052149D4714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5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personne, petit, assis, table&#10;&#10;Description générée automatiquement">
            <a:extLst>
              <a:ext uri="{FF2B5EF4-FFF2-40B4-BE49-F238E27FC236}">
                <a16:creationId xmlns:a16="http://schemas.microsoft.com/office/drawing/2014/main" id="{87D5A9FB-A329-416E-8F81-0DC20DCFC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9" b="17549"/>
          <a:stretch/>
        </p:blipFill>
        <p:spPr>
          <a:xfrm>
            <a:off x="3524250" y="1169894"/>
            <a:ext cx="5143500" cy="448459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4BE747-0194-463B-B94C-42861871FC2A}"/>
              </a:ext>
            </a:extLst>
          </p:cNvPr>
          <p:cNvSpPr txBox="1"/>
          <p:nvPr/>
        </p:nvSpPr>
        <p:spPr>
          <a:xfrm>
            <a:off x="4952011" y="2876623"/>
            <a:ext cx="279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RELAY | TEMP | VCC | GND</a:t>
            </a:r>
          </a:p>
        </p:txBody>
      </p:sp>
    </p:spTree>
    <p:extLst>
      <p:ext uri="{BB962C8B-B14F-4D97-AF65-F5344CB8AC3E}">
        <p14:creationId xmlns:p14="http://schemas.microsoft.com/office/powerpoint/2010/main" val="1674125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Le Fol</dc:creator>
  <cp:lastModifiedBy>Alan Le Fol</cp:lastModifiedBy>
  <cp:revision>1</cp:revision>
  <dcterms:created xsi:type="dcterms:W3CDTF">2020-09-21T15:50:35Z</dcterms:created>
  <dcterms:modified xsi:type="dcterms:W3CDTF">2020-09-21T15:53:40Z</dcterms:modified>
</cp:coreProperties>
</file>