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8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5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48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98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41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97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18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08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E964-F73B-4343-A80D-EEFE7D9F5ED0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F6A2-361D-A74E-BFF8-1D440F25E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5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/>
          <p:cNvSpPr/>
          <p:nvPr/>
        </p:nvSpPr>
        <p:spPr>
          <a:xfrm>
            <a:off x="1598367" y="3489744"/>
            <a:ext cx="45719" cy="512094"/>
          </a:xfrm>
          <a:custGeom>
            <a:avLst/>
            <a:gdLst>
              <a:gd name="connsiteX0" fmla="*/ 0 w 663677"/>
              <a:gd name="connsiteY0" fmla="*/ 398206 h 398206"/>
              <a:gd name="connsiteX1" fmla="*/ 516193 w 663677"/>
              <a:gd name="connsiteY1" fmla="*/ 103239 h 398206"/>
              <a:gd name="connsiteX2" fmla="*/ 663677 w 663677"/>
              <a:gd name="connsiteY2" fmla="*/ 0 h 398206"/>
              <a:gd name="connsiteX3" fmla="*/ 663677 w 663677"/>
              <a:gd name="connsiteY3" fmla="*/ 0 h 39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398206">
                <a:moveTo>
                  <a:pt x="0" y="398206"/>
                </a:moveTo>
                <a:lnTo>
                  <a:pt x="516193" y="103239"/>
                </a:lnTo>
                <a:cubicBezTo>
                  <a:pt x="626806" y="36871"/>
                  <a:pt x="663677" y="0"/>
                  <a:pt x="663677" y="0"/>
                </a:cubicBezTo>
                <a:lnTo>
                  <a:pt x="663677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3192160" y="2581276"/>
            <a:ext cx="80299" cy="19933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6805512" y="2981325"/>
            <a:ext cx="211976" cy="82444"/>
          </a:xfrm>
          <a:custGeom>
            <a:avLst/>
            <a:gdLst>
              <a:gd name="connsiteX0" fmla="*/ 0 w 285750"/>
              <a:gd name="connsiteY0" fmla="*/ 0 h 161925"/>
              <a:gd name="connsiteX1" fmla="*/ 285750 w 285750"/>
              <a:gd name="connsiteY1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161925">
                <a:moveTo>
                  <a:pt x="0" y="0"/>
                </a:moveTo>
                <a:lnTo>
                  <a:pt x="285750" y="161925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4067944" y="3284984"/>
            <a:ext cx="1224136" cy="792088"/>
          </a:xfrm>
          <a:prstGeom prst="ellipse">
            <a:avLst/>
          </a:prstGeom>
          <a:solidFill>
            <a:schemeClr val="bg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normAutofit/>
          </a:bodyPr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Projet pro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5095174" y="2966159"/>
            <a:ext cx="561448" cy="398206"/>
          </a:xfrm>
          <a:custGeom>
            <a:avLst/>
            <a:gdLst>
              <a:gd name="connsiteX0" fmla="*/ 0 w 663677"/>
              <a:gd name="connsiteY0" fmla="*/ 398206 h 398206"/>
              <a:gd name="connsiteX1" fmla="*/ 516193 w 663677"/>
              <a:gd name="connsiteY1" fmla="*/ 103239 h 398206"/>
              <a:gd name="connsiteX2" fmla="*/ 663677 w 663677"/>
              <a:gd name="connsiteY2" fmla="*/ 0 h 398206"/>
              <a:gd name="connsiteX3" fmla="*/ 663677 w 663677"/>
              <a:gd name="connsiteY3" fmla="*/ 0 h 39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677" h="398206">
                <a:moveTo>
                  <a:pt x="0" y="398206"/>
                </a:moveTo>
                <a:lnTo>
                  <a:pt x="516193" y="103239"/>
                </a:lnTo>
                <a:cubicBezTo>
                  <a:pt x="626806" y="36871"/>
                  <a:pt x="663677" y="0"/>
                  <a:pt x="663677" y="0"/>
                </a:cubicBezTo>
                <a:lnTo>
                  <a:pt x="663677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220072" y="2636912"/>
            <a:ext cx="1635502" cy="734978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/>
            </a:r>
            <a:br>
              <a:rPr lang="fr-FR" sz="1200" dirty="0" smtClean="0">
                <a:solidFill>
                  <a:schemeClr val="tx1"/>
                </a:solidFill>
              </a:rPr>
            </a:br>
            <a:r>
              <a:rPr lang="fr-FR" sz="1200" dirty="0" smtClean="0">
                <a:solidFill>
                  <a:schemeClr val="tx1"/>
                </a:solidFill>
              </a:rPr>
              <a:t>Explorer mon appétence professionnelle</a:t>
            </a:r>
          </a:p>
          <a:p>
            <a:pPr algn="ctr"/>
            <a:endParaRPr lang="fr-FR" sz="1100" dirty="0"/>
          </a:p>
        </p:txBody>
      </p:sp>
      <p:sp>
        <p:nvSpPr>
          <p:cNvPr id="12" name="Ellipse 11"/>
          <p:cNvSpPr/>
          <p:nvPr/>
        </p:nvSpPr>
        <p:spPr>
          <a:xfrm>
            <a:off x="6804248" y="3011486"/>
            <a:ext cx="720080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</a:t>
            </a:r>
            <a:r>
              <a:rPr lang="fr-FR" sz="1000" dirty="0" smtClean="0">
                <a:solidFill>
                  <a:schemeClr val="tx1"/>
                </a:solidFill>
              </a:rPr>
              <a:t>oi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7067550" y="2105025"/>
            <a:ext cx="383528" cy="876300"/>
          </a:xfrm>
          <a:custGeom>
            <a:avLst/>
            <a:gdLst>
              <a:gd name="connsiteX0" fmla="*/ 85725 w 383528"/>
              <a:gd name="connsiteY0" fmla="*/ 876300 h 876300"/>
              <a:gd name="connsiteX1" fmla="*/ 161925 w 383528"/>
              <a:gd name="connsiteY1" fmla="*/ 238125 h 876300"/>
              <a:gd name="connsiteX2" fmla="*/ 381000 w 383528"/>
              <a:gd name="connsiteY2" fmla="*/ 123825 h 876300"/>
              <a:gd name="connsiteX3" fmla="*/ 0 w 383528"/>
              <a:gd name="connsiteY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528" h="876300">
                <a:moveTo>
                  <a:pt x="85725" y="876300"/>
                </a:moveTo>
                <a:cubicBezTo>
                  <a:pt x="99219" y="619918"/>
                  <a:pt x="112713" y="363537"/>
                  <a:pt x="161925" y="238125"/>
                </a:cubicBezTo>
                <a:cubicBezTo>
                  <a:pt x="211137" y="112713"/>
                  <a:pt x="407988" y="163512"/>
                  <a:pt x="381000" y="123825"/>
                </a:cubicBezTo>
                <a:cubicBezTo>
                  <a:pt x="354013" y="84137"/>
                  <a:pt x="55562" y="19050"/>
                  <a:pt x="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7239000" y="1320286"/>
            <a:ext cx="154516" cy="289439"/>
          </a:xfrm>
          <a:custGeom>
            <a:avLst/>
            <a:gdLst>
              <a:gd name="connsiteX0" fmla="*/ 0 w 154516"/>
              <a:gd name="connsiteY0" fmla="*/ 289439 h 289439"/>
              <a:gd name="connsiteX1" fmla="*/ 133350 w 154516"/>
              <a:gd name="connsiteY1" fmla="*/ 22739 h 289439"/>
              <a:gd name="connsiteX2" fmla="*/ 152400 w 154516"/>
              <a:gd name="connsiteY2" fmla="*/ 32264 h 2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16" h="289439">
                <a:moveTo>
                  <a:pt x="0" y="289439"/>
                </a:moveTo>
                <a:cubicBezTo>
                  <a:pt x="53975" y="177520"/>
                  <a:pt x="107950" y="65601"/>
                  <a:pt x="133350" y="22739"/>
                </a:cubicBezTo>
                <a:cubicBezTo>
                  <a:pt x="158750" y="-20123"/>
                  <a:pt x="155575" y="6070"/>
                  <a:pt x="152400" y="32264"/>
                </a:cubicBez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572375" y="1514475"/>
            <a:ext cx="304800" cy="161925"/>
          </a:xfrm>
          <a:custGeom>
            <a:avLst/>
            <a:gdLst>
              <a:gd name="connsiteX0" fmla="*/ 0 w 304800"/>
              <a:gd name="connsiteY0" fmla="*/ 161925 h 161925"/>
              <a:gd name="connsiteX1" fmla="*/ 304800 w 304800"/>
              <a:gd name="connsiteY1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161925">
                <a:moveTo>
                  <a:pt x="0" y="161925"/>
                </a:moveTo>
                <a:lnTo>
                  <a:pt x="304800" y="0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7686675" y="1905000"/>
            <a:ext cx="323850" cy="9525"/>
          </a:xfrm>
          <a:custGeom>
            <a:avLst/>
            <a:gdLst>
              <a:gd name="connsiteX0" fmla="*/ 0 w 323850"/>
              <a:gd name="connsiteY0" fmla="*/ 0 h 9525"/>
              <a:gd name="connsiteX1" fmla="*/ 323850 w 323850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9525">
                <a:moveTo>
                  <a:pt x="0" y="0"/>
                </a:moveTo>
                <a:lnTo>
                  <a:pt x="323850" y="952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7467600" y="2066016"/>
            <a:ext cx="419100" cy="286660"/>
          </a:xfrm>
          <a:custGeom>
            <a:avLst/>
            <a:gdLst>
              <a:gd name="connsiteX0" fmla="*/ 0 w 342900"/>
              <a:gd name="connsiteY0" fmla="*/ 0 h 238125"/>
              <a:gd name="connsiteX1" fmla="*/ 342900 w 342900"/>
              <a:gd name="connsiteY1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900" h="238125">
                <a:moveTo>
                  <a:pt x="0" y="0"/>
                </a:moveTo>
                <a:lnTo>
                  <a:pt x="342900" y="23812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954514" y="1428750"/>
            <a:ext cx="304800" cy="209550"/>
          </a:xfrm>
          <a:custGeom>
            <a:avLst/>
            <a:gdLst>
              <a:gd name="connsiteX0" fmla="*/ 304800 w 304800"/>
              <a:gd name="connsiteY0" fmla="*/ 209550 h 209550"/>
              <a:gd name="connsiteX1" fmla="*/ 0 w 304800"/>
              <a:gd name="connsiteY1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209550">
                <a:moveTo>
                  <a:pt x="304800" y="209550"/>
                </a:moveTo>
                <a:cubicBezTo>
                  <a:pt x="203200" y="139700"/>
                  <a:pt x="42862" y="33337"/>
                  <a:pt x="0" y="0"/>
                </a:cubicBez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22"/>
          <p:cNvGrpSpPr/>
          <p:nvPr/>
        </p:nvGrpSpPr>
        <p:grpSpPr>
          <a:xfrm>
            <a:off x="6581775" y="1034963"/>
            <a:ext cx="2094681" cy="1722338"/>
            <a:chOff x="6581775" y="1034963"/>
            <a:chExt cx="2094681" cy="1722338"/>
          </a:xfrm>
        </p:grpSpPr>
        <p:sp>
          <p:nvSpPr>
            <p:cNvPr id="20" name="Ellipse 19"/>
            <p:cNvSpPr/>
            <p:nvPr/>
          </p:nvSpPr>
          <p:spPr>
            <a:xfrm>
              <a:off x="6948264" y="1628800"/>
              <a:ext cx="720080" cy="476225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Mes valeurs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6581775" y="1034963"/>
              <a:ext cx="582191" cy="39868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Fiabilité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7239000" y="1052736"/>
              <a:ext cx="609600" cy="3858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Simplicité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7933235" y="1814633"/>
              <a:ext cx="665931" cy="4621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Si</a:t>
              </a:r>
              <a:r>
                <a:rPr lang="fr-FR" sz="800" dirty="0" smtClean="0">
                  <a:solidFill>
                    <a:schemeClr val="tx1"/>
                  </a:solidFill>
                </a:rPr>
                <a:t>ncérité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7886700" y="1320286"/>
              <a:ext cx="789756" cy="42278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Spontanéité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7747967" y="2329048"/>
              <a:ext cx="655265" cy="42825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 smtClean="0">
                  <a:solidFill>
                    <a:schemeClr val="tx1"/>
                  </a:solidFill>
                </a:rPr>
                <a:t>Fermeté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Ellipse 25"/>
          <p:cNvSpPr/>
          <p:nvPr/>
        </p:nvSpPr>
        <p:spPr>
          <a:xfrm>
            <a:off x="6804248" y="3940429"/>
            <a:ext cx="1136552" cy="476225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Mes </a:t>
            </a:r>
            <a:br>
              <a:rPr lang="fr-FR" sz="800" dirty="0" smtClean="0">
                <a:solidFill>
                  <a:schemeClr val="tx1"/>
                </a:solidFill>
              </a:rPr>
            </a:br>
            <a:r>
              <a:rPr lang="fr-FR" sz="800" dirty="0" smtClean="0">
                <a:solidFill>
                  <a:schemeClr val="tx1"/>
                </a:solidFill>
              </a:rPr>
              <a:t>connaissances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663419" y="4648396"/>
            <a:ext cx="730097" cy="536139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Recherche d’un job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511454" y="3364365"/>
            <a:ext cx="754747" cy="563593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Sérieux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8282980" y="4178541"/>
            <a:ext cx="665931" cy="462136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Monde du travail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282980" y="3278349"/>
            <a:ext cx="789756" cy="422789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Rigoureux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7762874" y="4675865"/>
            <a:ext cx="996355" cy="524091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Démarches administratives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7324725" y="3543300"/>
            <a:ext cx="216381" cy="414056"/>
          </a:xfrm>
          <a:custGeom>
            <a:avLst/>
            <a:gdLst>
              <a:gd name="connsiteX0" fmla="*/ 0 w 216381"/>
              <a:gd name="connsiteY0" fmla="*/ 0 h 414056"/>
              <a:gd name="connsiteX1" fmla="*/ 190500 w 216381"/>
              <a:gd name="connsiteY1" fmla="*/ 371475 h 414056"/>
              <a:gd name="connsiteX2" fmla="*/ 209550 w 216381"/>
              <a:gd name="connsiteY2" fmla="*/ 390525 h 4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381" h="414056">
                <a:moveTo>
                  <a:pt x="0" y="0"/>
                </a:moveTo>
                <a:cubicBezTo>
                  <a:pt x="77787" y="153193"/>
                  <a:pt x="155575" y="306387"/>
                  <a:pt x="190500" y="371475"/>
                </a:cubicBezTo>
                <a:cubicBezTo>
                  <a:pt x="225425" y="436563"/>
                  <a:pt x="217487" y="413544"/>
                  <a:pt x="209550" y="390525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8010525" y="3308768"/>
            <a:ext cx="55549" cy="104775"/>
          </a:xfrm>
          <a:custGeom>
            <a:avLst/>
            <a:gdLst>
              <a:gd name="connsiteX0" fmla="*/ 0 w 123825"/>
              <a:gd name="connsiteY0" fmla="*/ 209550 h 209550"/>
              <a:gd name="connsiteX1" fmla="*/ 123825 w 123825"/>
              <a:gd name="connsiteY1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209550">
                <a:moveTo>
                  <a:pt x="0" y="209550"/>
                </a:moveTo>
                <a:lnTo>
                  <a:pt x="123825" y="0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7905750" y="4286250"/>
            <a:ext cx="419100" cy="66675"/>
          </a:xfrm>
          <a:custGeom>
            <a:avLst/>
            <a:gdLst>
              <a:gd name="connsiteX0" fmla="*/ 0 w 419100"/>
              <a:gd name="connsiteY0" fmla="*/ 0 h 66675"/>
              <a:gd name="connsiteX1" fmla="*/ 419100 w 419100"/>
              <a:gd name="connsiteY1" fmla="*/ 6667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00" h="66675">
                <a:moveTo>
                  <a:pt x="0" y="0"/>
                </a:moveTo>
                <a:lnTo>
                  <a:pt x="419100" y="6667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7762875" y="4400550"/>
            <a:ext cx="295275" cy="314325"/>
          </a:xfrm>
          <a:custGeom>
            <a:avLst/>
            <a:gdLst>
              <a:gd name="connsiteX0" fmla="*/ 0 w 295275"/>
              <a:gd name="connsiteY0" fmla="*/ 0 h 314325"/>
              <a:gd name="connsiteX1" fmla="*/ 295275 w 295275"/>
              <a:gd name="connsiteY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275" h="314325">
                <a:moveTo>
                  <a:pt x="0" y="0"/>
                </a:moveTo>
                <a:lnTo>
                  <a:pt x="295275" y="314325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 flipH="1">
            <a:off x="7239000" y="4429124"/>
            <a:ext cx="85725" cy="346631"/>
          </a:xfrm>
          <a:custGeom>
            <a:avLst/>
            <a:gdLst>
              <a:gd name="connsiteX0" fmla="*/ 9525 w 10230"/>
              <a:gd name="connsiteY0" fmla="*/ 0 h 219271"/>
              <a:gd name="connsiteX1" fmla="*/ 9525 w 10230"/>
              <a:gd name="connsiteY1" fmla="*/ 200025 h 219271"/>
              <a:gd name="connsiteX2" fmla="*/ 0 w 10230"/>
              <a:gd name="connsiteY2" fmla="*/ 200025 h 219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0" h="219271">
                <a:moveTo>
                  <a:pt x="9525" y="0"/>
                </a:moveTo>
                <a:cubicBezTo>
                  <a:pt x="9525" y="83344"/>
                  <a:pt x="11112" y="166688"/>
                  <a:pt x="9525" y="200025"/>
                </a:cubicBezTo>
                <a:cubicBezTo>
                  <a:pt x="7938" y="233362"/>
                  <a:pt x="3969" y="216693"/>
                  <a:pt x="0" y="200025"/>
                </a:cubicBez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5143067" y="1960114"/>
            <a:ext cx="864096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 marché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5657850" y="2514600"/>
            <a:ext cx="247716" cy="133350"/>
          </a:xfrm>
          <a:custGeom>
            <a:avLst/>
            <a:gdLst>
              <a:gd name="connsiteX0" fmla="*/ 0 w 247716"/>
              <a:gd name="connsiteY0" fmla="*/ 0 h 133350"/>
              <a:gd name="connsiteX1" fmla="*/ 247650 w 247716"/>
              <a:gd name="connsiteY1" fmla="*/ 133350 h 133350"/>
              <a:gd name="connsiteX2" fmla="*/ 0 w 247716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716" h="133350">
                <a:moveTo>
                  <a:pt x="0" y="0"/>
                </a:moveTo>
                <a:cubicBezTo>
                  <a:pt x="0" y="0"/>
                  <a:pt x="252412" y="133350"/>
                  <a:pt x="247650" y="133350"/>
                </a:cubicBezTo>
                <a:cubicBezTo>
                  <a:pt x="242888" y="133350"/>
                  <a:pt x="0" y="0"/>
                  <a:pt x="0" y="0"/>
                </a:cubicBezTo>
                <a:close/>
              </a:path>
            </a:pathLst>
          </a:cu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Ellipse 38"/>
          <p:cNvSpPr/>
          <p:nvPr/>
        </p:nvSpPr>
        <p:spPr>
          <a:xfrm>
            <a:off x="4423420" y="1140968"/>
            <a:ext cx="868660" cy="487831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Les entreprises d’un secteur</a:t>
            </a:r>
            <a:endParaRPr lang="fr-FR" sz="5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4211960" y="1703130"/>
            <a:ext cx="903850" cy="422789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Secteurs d’activités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5167096" y="1429194"/>
            <a:ext cx="1133096" cy="487638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Activités professionnelles</a:t>
            </a:r>
            <a:endParaRPr lang="fr-FR" sz="700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3217807" y="1396359"/>
            <a:ext cx="1135513" cy="428253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chemeClr val="tx1"/>
                </a:solidFill>
              </a:rPr>
              <a:t>Métier/fonction </a:t>
            </a:r>
            <a:endParaRPr lang="fr-FR" sz="700" dirty="0">
              <a:solidFill>
                <a:schemeClr val="tx1"/>
              </a:solidFill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619618" y="1112900"/>
            <a:ext cx="819254" cy="397732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Développeur web </a:t>
            </a:r>
            <a:r>
              <a:rPr lang="fr-FR" sz="800" dirty="0" err="1" smtClean="0">
                <a:solidFill>
                  <a:schemeClr val="tx1"/>
                </a:solidFill>
              </a:rPr>
              <a:t>frontend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4788024" y="1630681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 flipH="1" flipV="1">
            <a:off x="3203848" y="3134032"/>
            <a:ext cx="864096" cy="4232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2339752" y="2647950"/>
            <a:ext cx="1162078" cy="637034"/>
          </a:xfrm>
          <a:prstGeom prst="ellipse">
            <a:avLst/>
          </a:prstGeom>
          <a:solidFill>
            <a:schemeClr val="bg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 projeter </a:t>
            </a:r>
          </a:p>
          <a:p>
            <a:pPr algn="ctr"/>
            <a:endParaRPr lang="fr-FR" sz="1100" dirty="0"/>
          </a:p>
        </p:txBody>
      </p:sp>
      <p:sp>
        <p:nvSpPr>
          <p:cNvPr id="47" name="Ellipse 46"/>
          <p:cNvSpPr/>
          <p:nvPr/>
        </p:nvSpPr>
        <p:spPr>
          <a:xfrm>
            <a:off x="2557037" y="1879693"/>
            <a:ext cx="1685893" cy="715458"/>
          </a:xfrm>
          <a:prstGeom prst="ellipse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Situation professionnelle 1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539552" y="2001176"/>
            <a:ext cx="1907321" cy="779431"/>
          </a:xfrm>
          <a:prstGeom prst="ellipse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Situation professionnelle 2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477775" y="2843224"/>
            <a:ext cx="1598362" cy="714042"/>
          </a:xfrm>
          <a:prstGeom prst="ellipse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Situation professionnelle 3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0" name="Connecteur droit 49"/>
          <p:cNvCxnSpPr>
            <a:stCxn id="46" idx="1"/>
            <a:endCxn id="48" idx="5"/>
          </p:cNvCxnSpPr>
          <p:nvPr/>
        </p:nvCxnSpPr>
        <p:spPr>
          <a:xfrm flipH="1" flipV="1">
            <a:off x="2167552" y="2666462"/>
            <a:ext cx="342382" cy="7477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49" idx="6"/>
          </p:cNvCxnSpPr>
          <p:nvPr/>
        </p:nvCxnSpPr>
        <p:spPr>
          <a:xfrm flipH="1">
            <a:off x="2076137" y="3134032"/>
            <a:ext cx="337554" cy="66213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130957" y="4000500"/>
            <a:ext cx="1162078" cy="637034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/>
            </a:r>
            <a:br>
              <a:rPr lang="fr-FR" sz="1200" dirty="0" smtClean="0">
                <a:solidFill>
                  <a:schemeClr val="tx1"/>
                </a:solidFill>
              </a:rPr>
            </a:br>
            <a:r>
              <a:rPr lang="fr-FR" sz="1200" dirty="0" smtClean="0">
                <a:solidFill>
                  <a:schemeClr val="tx1"/>
                </a:solidFill>
              </a:rPr>
              <a:t>Evaluer </a:t>
            </a:r>
          </a:p>
          <a:p>
            <a:pPr algn="ctr"/>
            <a:endParaRPr lang="fr-FR" sz="1100" dirty="0"/>
          </a:p>
        </p:txBody>
      </p:sp>
      <p:sp>
        <p:nvSpPr>
          <p:cNvPr id="53" name="Ellipse 52"/>
          <p:cNvSpPr/>
          <p:nvPr/>
        </p:nvSpPr>
        <p:spPr>
          <a:xfrm>
            <a:off x="2368351" y="4228760"/>
            <a:ext cx="1133479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Faisabilité du projet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4510668" y="5122636"/>
            <a:ext cx="1070171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Formation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2627784" y="5468874"/>
            <a:ext cx="1486237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Expériences professionnelles et personnelles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6" name="Connecteur droit 55"/>
          <p:cNvCxnSpPr>
            <a:stCxn id="52" idx="6"/>
          </p:cNvCxnSpPr>
          <p:nvPr/>
        </p:nvCxnSpPr>
        <p:spPr>
          <a:xfrm>
            <a:off x="2293035" y="4319017"/>
            <a:ext cx="120655" cy="488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1475657" y="4827972"/>
            <a:ext cx="1287016" cy="68926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Par rapport au marché du travail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 flipV="1">
            <a:off x="2318326" y="4695650"/>
            <a:ext cx="190728" cy="15827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endCxn id="78" idx="4"/>
          </p:cNvCxnSpPr>
          <p:nvPr/>
        </p:nvCxnSpPr>
        <p:spPr>
          <a:xfrm flipV="1">
            <a:off x="3785563" y="5369147"/>
            <a:ext cx="71620" cy="1480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3483256" y="4601467"/>
            <a:ext cx="152640" cy="11340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40" idx="6"/>
          </p:cNvCxnSpPr>
          <p:nvPr/>
        </p:nvCxnSpPr>
        <p:spPr>
          <a:xfrm>
            <a:off x="5115810" y="1914525"/>
            <a:ext cx="109614" cy="17330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>
            <a:stCxn id="41" idx="3"/>
            <a:endCxn id="37" idx="1"/>
          </p:cNvCxnSpPr>
          <p:nvPr/>
        </p:nvCxnSpPr>
        <p:spPr>
          <a:xfrm flipH="1">
            <a:off x="5269611" y="1845419"/>
            <a:ext cx="63423" cy="19480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39" idx="4"/>
          </p:cNvCxnSpPr>
          <p:nvPr/>
        </p:nvCxnSpPr>
        <p:spPr>
          <a:xfrm flipH="1">
            <a:off x="4627069" y="1628799"/>
            <a:ext cx="230681" cy="8665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192739" y="1380695"/>
            <a:ext cx="230681" cy="8665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3503041" y="936127"/>
            <a:ext cx="864236" cy="398995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Développeur web </a:t>
            </a:r>
            <a:r>
              <a:rPr lang="fr-FR" sz="800" dirty="0" err="1" smtClean="0">
                <a:solidFill>
                  <a:schemeClr val="tx1"/>
                </a:solidFill>
              </a:rPr>
              <a:t>backend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242931" y="578863"/>
            <a:ext cx="852244" cy="492923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Agences web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5222413" y="728190"/>
            <a:ext cx="762162" cy="496197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PME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6295287" y="2029404"/>
            <a:ext cx="808129" cy="560259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Recherche de bugs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5049330" y="164021"/>
            <a:ext cx="836546" cy="531334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Administration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6000883" y="483311"/>
            <a:ext cx="864594" cy="556885"/>
          </a:xfrm>
          <a:prstGeom prst="ellipse">
            <a:avLst/>
          </a:prstGeom>
          <a:solidFill>
            <a:schemeClr val="bg2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Conception d’un site web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71" name="Connecteur droit 70"/>
          <p:cNvCxnSpPr>
            <a:stCxn id="65" idx="4"/>
          </p:cNvCxnSpPr>
          <p:nvPr/>
        </p:nvCxnSpPr>
        <p:spPr>
          <a:xfrm flipH="1">
            <a:off x="3649135" y="1335122"/>
            <a:ext cx="286024" cy="6352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 flipV="1">
            <a:off x="3399984" y="1396359"/>
            <a:ext cx="101846" cy="2766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6" idx="5"/>
            <a:endCxn id="39" idx="7"/>
          </p:cNvCxnSpPr>
          <p:nvPr/>
        </p:nvCxnSpPr>
        <p:spPr>
          <a:xfrm>
            <a:off x="4970367" y="999599"/>
            <a:ext cx="194501" cy="21281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5176739" y="1149511"/>
            <a:ext cx="115341" cy="6352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69" idx="3"/>
            <a:endCxn id="39" idx="7"/>
          </p:cNvCxnSpPr>
          <p:nvPr/>
        </p:nvCxnSpPr>
        <p:spPr>
          <a:xfrm flipH="1">
            <a:off x="5164868" y="617543"/>
            <a:ext cx="6971" cy="59486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5891823" y="1009119"/>
            <a:ext cx="341836" cy="41900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68" idx="2"/>
          </p:cNvCxnSpPr>
          <p:nvPr/>
        </p:nvCxnSpPr>
        <p:spPr>
          <a:xfrm flipH="1" flipV="1">
            <a:off x="5938135" y="1886660"/>
            <a:ext cx="357152" cy="4228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3142055" y="4679887"/>
            <a:ext cx="1430256" cy="6892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Par rapport        à mon parcours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4016356" y="5669632"/>
            <a:ext cx="1267431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Compétences/savoirs acquis 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stCxn id="54" idx="2"/>
            <a:endCxn id="78" idx="5"/>
          </p:cNvCxnSpPr>
          <p:nvPr/>
        </p:nvCxnSpPr>
        <p:spPr>
          <a:xfrm flipH="1" flipV="1">
            <a:off x="4362855" y="5268207"/>
            <a:ext cx="147813" cy="12792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79" idx="1"/>
          </p:cNvCxnSpPr>
          <p:nvPr/>
        </p:nvCxnSpPr>
        <p:spPr>
          <a:xfrm flipH="1" flipV="1">
            <a:off x="4138055" y="5367318"/>
            <a:ext cx="63912" cy="38242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541050" y="5558528"/>
            <a:ext cx="1070171" cy="546996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Postes à pourvoir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236512" y="5164769"/>
            <a:ext cx="1281955" cy="655918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besoins en compétences  du marché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4" name="Connecteur droit 83"/>
          <p:cNvCxnSpPr>
            <a:stCxn id="83" idx="6"/>
          </p:cNvCxnSpPr>
          <p:nvPr/>
        </p:nvCxnSpPr>
        <p:spPr>
          <a:xfrm flipV="1">
            <a:off x="1518467" y="5351095"/>
            <a:ext cx="82550" cy="14163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 flipV="1">
            <a:off x="1794556" y="5468874"/>
            <a:ext cx="41141" cy="10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7702686" y="2843224"/>
            <a:ext cx="796652" cy="476225"/>
          </a:xfrm>
          <a:prstGeom prst="ellipse">
            <a:avLst/>
          </a:prstGeom>
          <a:solidFill>
            <a:schemeClr val="bg2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Mes qualités 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7" name="Forme libre 86"/>
          <p:cNvSpPr/>
          <p:nvPr/>
        </p:nvSpPr>
        <p:spPr>
          <a:xfrm flipV="1">
            <a:off x="8343490" y="3240017"/>
            <a:ext cx="115291" cy="67885"/>
          </a:xfrm>
          <a:custGeom>
            <a:avLst/>
            <a:gdLst>
              <a:gd name="connsiteX0" fmla="*/ 0 w 123825"/>
              <a:gd name="connsiteY0" fmla="*/ 209550 h 209550"/>
              <a:gd name="connsiteX1" fmla="*/ 123825 w 123825"/>
              <a:gd name="connsiteY1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825" h="209550">
                <a:moveTo>
                  <a:pt x="0" y="209550"/>
                </a:moveTo>
                <a:lnTo>
                  <a:pt x="123825" y="0"/>
                </a:lnTo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 87"/>
          <p:cNvSpPr/>
          <p:nvPr/>
        </p:nvSpPr>
        <p:spPr>
          <a:xfrm>
            <a:off x="7451077" y="3117453"/>
            <a:ext cx="311797" cy="84464"/>
          </a:xfrm>
          <a:custGeom>
            <a:avLst/>
            <a:gdLst>
              <a:gd name="connsiteX0" fmla="*/ 0 w 216381"/>
              <a:gd name="connsiteY0" fmla="*/ 0 h 414056"/>
              <a:gd name="connsiteX1" fmla="*/ 190500 w 216381"/>
              <a:gd name="connsiteY1" fmla="*/ 371475 h 414056"/>
              <a:gd name="connsiteX2" fmla="*/ 209550 w 216381"/>
              <a:gd name="connsiteY2" fmla="*/ 390525 h 4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381" h="414056">
                <a:moveTo>
                  <a:pt x="0" y="0"/>
                </a:moveTo>
                <a:cubicBezTo>
                  <a:pt x="77787" y="153193"/>
                  <a:pt x="155575" y="306387"/>
                  <a:pt x="190500" y="371475"/>
                </a:cubicBezTo>
                <a:cubicBezTo>
                  <a:pt x="225425" y="436563"/>
                  <a:pt x="217487" y="413544"/>
                  <a:pt x="209550" y="390525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693480" y="5068930"/>
            <a:ext cx="888295" cy="526546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Bac + 2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0" name="Ellipse 89"/>
          <p:cNvSpPr/>
          <p:nvPr/>
        </p:nvSpPr>
        <p:spPr>
          <a:xfrm>
            <a:off x="5402384" y="5617713"/>
            <a:ext cx="877403" cy="486442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Bac + 3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6378025" y="6104155"/>
            <a:ext cx="1035475" cy="603463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Savoir discerner un problème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4994779" y="6386440"/>
            <a:ext cx="1108921" cy="449917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Trouver une solution à un problème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059045" y="6297693"/>
            <a:ext cx="835587" cy="52475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Savoir rendre des comptes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2969485" y="6180377"/>
            <a:ext cx="965674" cy="554123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De nombreux postes et stages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2014825" y="6208930"/>
            <a:ext cx="891620" cy="500057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Développeur </a:t>
            </a:r>
            <a:r>
              <a:rPr lang="fr-FR" sz="800" dirty="0" err="1" smtClean="0">
                <a:solidFill>
                  <a:schemeClr val="tx1"/>
                </a:solidFill>
              </a:rPr>
              <a:t>fullstack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5740" y="6238874"/>
            <a:ext cx="818860" cy="602432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Développeur web junior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765830" y="5887129"/>
            <a:ext cx="582191" cy="39868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 smtClean="0">
                <a:solidFill>
                  <a:schemeClr val="tx1"/>
                </a:solidFill>
              </a:rPr>
              <a:t>Php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145539" y="5840190"/>
            <a:ext cx="582191" cy="398684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SQL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99" name="Connecteur droit 98"/>
          <p:cNvCxnSpPr/>
          <p:nvPr/>
        </p:nvCxnSpPr>
        <p:spPr>
          <a:xfrm flipH="1" flipV="1">
            <a:off x="2203772" y="6122972"/>
            <a:ext cx="41141" cy="10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6" idx="7"/>
          </p:cNvCxnSpPr>
          <p:nvPr/>
        </p:nvCxnSpPr>
        <p:spPr>
          <a:xfrm flipV="1">
            <a:off x="1824681" y="6103590"/>
            <a:ext cx="127104" cy="2235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 flipV="1">
            <a:off x="1089816" y="5787471"/>
            <a:ext cx="41141" cy="10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436634" y="5742372"/>
            <a:ext cx="41141" cy="10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090850" y="5971962"/>
            <a:ext cx="222939" cy="22783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 flipV="1">
            <a:off x="4287509" y="6180377"/>
            <a:ext cx="149252" cy="15250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/>
          <p:cNvCxnSpPr>
            <a:stCxn id="92" idx="1"/>
          </p:cNvCxnSpPr>
          <p:nvPr/>
        </p:nvCxnSpPr>
        <p:spPr>
          <a:xfrm flipH="1" flipV="1">
            <a:off x="4813173" y="6213431"/>
            <a:ext cx="344004" cy="23889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91" idx="2"/>
          </p:cNvCxnSpPr>
          <p:nvPr/>
        </p:nvCxnSpPr>
        <p:spPr>
          <a:xfrm flipH="1" flipV="1">
            <a:off x="5225425" y="6085879"/>
            <a:ext cx="1152600" cy="32000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H="1" flipV="1">
            <a:off x="5504077" y="5557159"/>
            <a:ext cx="41141" cy="1054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89" idx="2"/>
          </p:cNvCxnSpPr>
          <p:nvPr/>
        </p:nvCxnSpPr>
        <p:spPr>
          <a:xfrm flipH="1">
            <a:off x="5607970" y="5332203"/>
            <a:ext cx="85510" cy="2424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Image 108" descr="ScPo-logo-rouge-4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75" y="370437"/>
            <a:ext cx="1686799" cy="264596"/>
          </a:xfrm>
          <a:prstGeom prst="rect">
            <a:avLst/>
          </a:prstGeom>
        </p:spPr>
      </p:pic>
      <p:pic>
        <p:nvPicPr>
          <p:cNvPr id="110" name="Image 109" descr="08006098-photo-openclassrooms-logo-m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1" y="204951"/>
            <a:ext cx="1284539" cy="9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0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124</Words>
  <Application>Microsoft Office PowerPoint</Application>
  <PresentationFormat>Affichage à l'écran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OpenClassrooms</dc:creator>
  <cp:lastModifiedBy>Michael Thaize</cp:lastModifiedBy>
  <cp:revision>12</cp:revision>
  <dcterms:created xsi:type="dcterms:W3CDTF">2016-06-23T09:08:28Z</dcterms:created>
  <dcterms:modified xsi:type="dcterms:W3CDTF">2018-08-14T11:07:08Z</dcterms:modified>
</cp:coreProperties>
</file>