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Thaize" initials="MT" lastIdx="2" clrIdx="0">
    <p:extLst>
      <p:ext uri="{19B8F6BF-5375-455C-9EA6-DF929625EA0E}">
        <p15:presenceInfo xmlns:p15="http://schemas.microsoft.com/office/powerpoint/2012/main" userId="1d015eb244fb0d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Install_imgs/role-privilege-utlisateur-wordpress.jpg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pformation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290015" cy="2971801"/>
          </a:xfrm>
        </p:spPr>
        <p:txBody>
          <a:bodyPr/>
          <a:lstStyle/>
          <a:p>
            <a:r>
              <a:rPr lang="fr-FR" dirty="0" smtClean="0"/>
              <a:t>Installation de votre site : WORDPRESS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i="1" dirty="0" smtClean="0">
                <a:solidFill>
                  <a:srgbClr val="FF0000"/>
                </a:solidFill>
              </a:rPr>
              <a:t>/!\</a:t>
            </a:r>
            <a:r>
              <a:rPr lang="fr-FR" b="1" i="1" dirty="0" smtClean="0">
                <a:solidFill>
                  <a:schemeClr val="bg1"/>
                </a:solidFill>
              </a:rPr>
              <a:t> Veuillez suivre les quelques étapes présentées dans ce document afin d’installer et gérer au mieux votre site internet. </a:t>
            </a:r>
            <a:r>
              <a:rPr lang="fr-FR" b="1" i="1" dirty="0" smtClean="0">
                <a:solidFill>
                  <a:srgbClr val="FF0000"/>
                </a:solidFill>
              </a:rPr>
              <a:t>/!\</a:t>
            </a:r>
            <a:endParaRPr lang="fr-FR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92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utilisateurs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19" y="196862"/>
            <a:ext cx="7373392" cy="2803203"/>
          </a:xfrm>
        </p:spPr>
      </p:pic>
      <p:sp>
        <p:nvSpPr>
          <p:cNvPr id="5" name="ZoneTexte 4"/>
          <p:cNvSpPr txBox="1"/>
          <p:nvPr/>
        </p:nvSpPr>
        <p:spPr>
          <a:xfrm>
            <a:off x="1153297" y="3188044"/>
            <a:ext cx="10192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La gestion des utilisateurs est assez intuitive. Vous pourrez y créer, modifier et supprimer un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utilisateur selon vos envies et/ou obligations. Cette option du site vous permet également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de gérer les droits des utilisateurs afin d’accorder ou non certains « </a:t>
            </a:r>
            <a:r>
              <a:rPr lang="fr-FR" dirty="0" smtClean="0"/>
              <a:t>pouvoirs</a:t>
            </a:r>
            <a:r>
              <a:rPr lang="fr-FR" dirty="0" smtClean="0">
                <a:solidFill>
                  <a:schemeClr val="bg1"/>
                </a:solidFill>
              </a:rPr>
              <a:t> » sur le site.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40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droits utilisateurs (groupes)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138" y="102522"/>
            <a:ext cx="7591425" cy="2524125"/>
          </a:xfrm>
        </p:spPr>
      </p:pic>
      <p:sp>
        <p:nvSpPr>
          <p:cNvPr id="5" name="ZoneTexte 4"/>
          <p:cNvSpPr txBox="1"/>
          <p:nvPr/>
        </p:nvSpPr>
        <p:spPr>
          <a:xfrm>
            <a:off x="1309816" y="3212757"/>
            <a:ext cx="9562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Comme indiqué sur l’image au dessus, voici un bref descriptif des droits par groupe.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Si vous voulez plus de précision sur les droits « exacts » des groupes, veuillez suivre ce</a:t>
            </a:r>
          </a:p>
          <a:p>
            <a:r>
              <a:rPr lang="fr-FR" dirty="0" smtClean="0">
                <a:solidFill>
                  <a:schemeClr val="bg1"/>
                </a:solidFill>
                <a:hlinkClick r:id="rId3" action="ppaction://hlinkfile"/>
              </a:rPr>
              <a:t>lien</a:t>
            </a:r>
            <a:r>
              <a:rPr lang="fr-FR" dirty="0" smtClean="0">
                <a:solidFill>
                  <a:schemeClr val="bg1"/>
                </a:solidFill>
              </a:rPr>
              <a:t> (</a:t>
            </a:r>
            <a:r>
              <a:rPr lang="fr-FR" dirty="0" smtClean="0"/>
              <a:t>internet non requis</a:t>
            </a:r>
            <a:r>
              <a:rPr lang="fr-FR" dirty="0" smtClean="0">
                <a:solidFill>
                  <a:schemeClr val="bg1"/>
                </a:solidFill>
              </a:rPr>
              <a:t>).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b="1" dirty="0" smtClean="0"/>
              <a:t>Ps : pour des raisons d’utilité, les inscriptions sont désactivées sur votre site internet.</a:t>
            </a:r>
          </a:p>
        </p:txBody>
      </p:sp>
    </p:spTree>
    <p:extLst>
      <p:ext uri="{BB962C8B-B14F-4D97-AF65-F5344CB8AC3E}">
        <p14:creationId xmlns:p14="http://schemas.microsoft.com/office/powerpoint/2010/main" val="375137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un nouvel article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67" y="117810"/>
            <a:ext cx="8534400" cy="2131086"/>
          </a:xfrm>
        </p:spPr>
      </p:pic>
      <p:sp>
        <p:nvSpPr>
          <p:cNvPr id="5" name="ZoneTexte 4"/>
          <p:cNvSpPr txBox="1"/>
          <p:nvPr/>
        </p:nvSpPr>
        <p:spPr>
          <a:xfrm>
            <a:off x="1458098" y="2710248"/>
            <a:ext cx="9337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Pour ajouter un article (visible sur la page « </a:t>
            </a:r>
            <a:r>
              <a:rPr lang="fr-FR" dirty="0" smtClean="0"/>
              <a:t>actualités</a:t>
            </a:r>
            <a:r>
              <a:rPr lang="fr-FR" dirty="0" smtClean="0">
                <a:solidFill>
                  <a:schemeClr val="bg1"/>
                </a:solidFill>
              </a:rPr>
              <a:t> » de votre site), cliquez sur la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Rubrique « </a:t>
            </a:r>
            <a:r>
              <a:rPr lang="fr-FR" dirty="0" smtClean="0"/>
              <a:t>articles</a:t>
            </a:r>
            <a:r>
              <a:rPr lang="fr-FR" dirty="0" smtClean="0">
                <a:solidFill>
                  <a:schemeClr val="bg1"/>
                </a:solidFill>
              </a:rPr>
              <a:t> » puis en haut de la page sur « </a:t>
            </a:r>
            <a:r>
              <a:rPr lang="fr-FR" dirty="0" smtClean="0"/>
              <a:t>ajouter</a:t>
            </a:r>
            <a:r>
              <a:rPr lang="fr-FR" dirty="0" smtClean="0">
                <a:solidFill>
                  <a:schemeClr val="bg1"/>
                </a:solidFill>
              </a:rPr>
              <a:t> ».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Vous pourrez alors gérer l’ensemble de votre article (titre, texte, image, etc…)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380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une nouvelle page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22" y="114747"/>
            <a:ext cx="8534400" cy="2532627"/>
          </a:xfrm>
        </p:spPr>
      </p:pic>
      <p:sp>
        <p:nvSpPr>
          <p:cNvPr id="5" name="ZoneTexte 4"/>
          <p:cNvSpPr txBox="1"/>
          <p:nvPr/>
        </p:nvSpPr>
        <p:spPr>
          <a:xfrm>
            <a:off x="1548713" y="2866767"/>
            <a:ext cx="9820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Pour ajouter </a:t>
            </a:r>
            <a:r>
              <a:rPr lang="fr-FR" dirty="0" smtClean="0">
                <a:solidFill>
                  <a:schemeClr val="bg1"/>
                </a:solidFill>
              </a:rPr>
              <a:t>une page, cliquez sur la rubrique « </a:t>
            </a:r>
            <a:r>
              <a:rPr lang="fr-FR" dirty="0" smtClean="0"/>
              <a:t>Pages</a:t>
            </a:r>
            <a:r>
              <a:rPr lang="fr-FR" dirty="0" smtClean="0">
                <a:solidFill>
                  <a:schemeClr val="bg1"/>
                </a:solidFill>
              </a:rPr>
              <a:t> » à gauche puis sur « ajouter »</a:t>
            </a:r>
          </a:p>
          <a:p>
            <a:r>
              <a:rPr lang="fr-FR" dirty="0">
                <a:solidFill>
                  <a:schemeClr val="bg1"/>
                </a:solidFill>
              </a:rPr>
              <a:t>e</a:t>
            </a:r>
            <a:r>
              <a:rPr lang="fr-FR" dirty="0" smtClean="0">
                <a:solidFill>
                  <a:schemeClr val="bg1"/>
                </a:solidFill>
              </a:rPr>
              <a:t>n haut. Les pages n’affichent pas leur date de publication contrairement aux articles</a:t>
            </a:r>
          </a:p>
          <a:p>
            <a:r>
              <a:rPr lang="fr-FR" dirty="0">
                <a:solidFill>
                  <a:schemeClr val="bg1"/>
                </a:solidFill>
              </a:rPr>
              <a:t>e</a:t>
            </a:r>
            <a:r>
              <a:rPr lang="fr-FR" dirty="0" smtClean="0">
                <a:solidFill>
                  <a:schemeClr val="bg1"/>
                </a:solidFill>
              </a:rPr>
              <a:t>t elles sont plus « </a:t>
            </a:r>
            <a:r>
              <a:rPr lang="fr-FR" dirty="0" smtClean="0"/>
              <a:t>statiques</a:t>
            </a:r>
            <a:r>
              <a:rPr lang="fr-FR" dirty="0" smtClean="0">
                <a:solidFill>
                  <a:schemeClr val="bg1"/>
                </a:solidFill>
              </a:rPr>
              <a:t> », Les pages sont généralement listées dans le menu</a:t>
            </a:r>
          </a:p>
          <a:p>
            <a:r>
              <a:rPr lang="fr-FR" dirty="0">
                <a:solidFill>
                  <a:schemeClr val="bg1"/>
                </a:solidFill>
              </a:rPr>
              <a:t>p</a:t>
            </a:r>
            <a:r>
              <a:rPr lang="fr-FR" dirty="0" smtClean="0">
                <a:solidFill>
                  <a:schemeClr val="bg1"/>
                </a:solidFill>
              </a:rPr>
              <a:t>rincipal du site internet.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02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une extension / un plugin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33" y="158579"/>
            <a:ext cx="5165832" cy="2502243"/>
          </a:xfrm>
        </p:spPr>
      </p:pic>
      <p:sp>
        <p:nvSpPr>
          <p:cNvPr id="5" name="ZoneTexte 4"/>
          <p:cNvSpPr txBox="1"/>
          <p:nvPr/>
        </p:nvSpPr>
        <p:spPr>
          <a:xfrm>
            <a:off x="2257168" y="3080951"/>
            <a:ext cx="7207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Pour ajouter une « </a:t>
            </a:r>
            <a:r>
              <a:rPr lang="fr-FR" dirty="0" smtClean="0"/>
              <a:t>extension</a:t>
            </a:r>
            <a:r>
              <a:rPr lang="fr-FR" dirty="0" smtClean="0">
                <a:solidFill>
                  <a:schemeClr val="bg1"/>
                </a:solidFill>
              </a:rPr>
              <a:t> » suivez les étapes suivantes :</a:t>
            </a:r>
          </a:p>
          <a:p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1 : Cliquez sur « </a:t>
            </a:r>
            <a:r>
              <a:rPr lang="fr-FR" dirty="0" smtClean="0"/>
              <a:t>extensions / ajouter </a:t>
            </a:r>
            <a:r>
              <a:rPr lang="fr-FR" dirty="0" smtClean="0">
                <a:solidFill>
                  <a:schemeClr val="bg1"/>
                </a:solidFill>
              </a:rPr>
              <a:t>»</a:t>
            </a:r>
          </a:p>
          <a:p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2 : Indiquez votre recherche par un mot clef. Ici : « </a:t>
            </a:r>
            <a:r>
              <a:rPr lang="fr-FR" dirty="0" smtClean="0"/>
              <a:t>calendrier</a:t>
            </a:r>
            <a:r>
              <a:rPr lang="fr-FR" dirty="0" smtClean="0">
                <a:solidFill>
                  <a:schemeClr val="bg1"/>
                </a:solidFill>
              </a:rPr>
              <a:t> »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3 : Cliquez sur « </a:t>
            </a:r>
            <a:r>
              <a:rPr lang="fr-FR" dirty="0" smtClean="0"/>
              <a:t>installer</a:t>
            </a:r>
            <a:r>
              <a:rPr lang="fr-FR" dirty="0" smtClean="0">
                <a:solidFill>
                  <a:schemeClr val="bg1"/>
                </a:solidFill>
              </a:rPr>
              <a:t> ».</a:t>
            </a:r>
          </a:p>
          <a:p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4 : « </a:t>
            </a:r>
            <a:r>
              <a:rPr lang="fr-FR" dirty="0" smtClean="0"/>
              <a:t>Activez</a:t>
            </a:r>
            <a:r>
              <a:rPr lang="fr-FR" dirty="0" smtClean="0">
                <a:solidFill>
                  <a:schemeClr val="bg1"/>
                </a:solidFill>
              </a:rPr>
              <a:t> » puis gérez votre extension.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142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34288" y="80089"/>
            <a:ext cx="8534400" cy="1507067"/>
          </a:xfrm>
        </p:spPr>
        <p:txBody>
          <a:bodyPr/>
          <a:lstStyle/>
          <a:p>
            <a:r>
              <a:rPr lang="fr-FR" dirty="0" smtClean="0"/>
              <a:t>Autres informations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471" y="1171833"/>
            <a:ext cx="8534400" cy="2980038"/>
          </a:xfrm>
        </p:spPr>
        <p:txBody>
          <a:bodyPr/>
          <a:lstStyle/>
          <a:p>
            <a:r>
              <a:rPr lang="fr-FR" dirty="0" smtClean="0"/>
              <a:t>Si vous vous posez des questions, ou si vous souhaitez en apprendre plus sur l’utilisation de votre site </a:t>
            </a:r>
            <a:r>
              <a:rPr lang="fr-FR" b="1" dirty="0" err="1" smtClean="0">
                <a:solidFill>
                  <a:schemeClr val="tx1"/>
                </a:solidFill>
              </a:rPr>
              <a:t>Wordpress</a:t>
            </a:r>
            <a:r>
              <a:rPr lang="fr-FR" dirty="0" smtClean="0"/>
              <a:t>, je vous invite à visiter le site : « </a:t>
            </a:r>
            <a:r>
              <a:rPr lang="fr-FR" b="1" dirty="0" err="1" smtClean="0">
                <a:solidFill>
                  <a:schemeClr val="tx1"/>
                </a:solidFill>
              </a:rPr>
              <a:t>wpformation</a:t>
            </a:r>
            <a:r>
              <a:rPr lang="fr-FR" dirty="0" smtClean="0"/>
              <a:t> » </a:t>
            </a:r>
            <a:r>
              <a:rPr lang="fr-FR" dirty="0"/>
              <a:t>(</a:t>
            </a:r>
            <a:r>
              <a:rPr lang="fr-FR" dirty="0">
                <a:hlinkClick r:id="rId2"/>
              </a:rPr>
              <a:t>https://wpformation.com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 smtClean="0"/>
              <a:t>Sur ce site, vous trouverez toutes sortes d’informations allant de </a:t>
            </a:r>
            <a:r>
              <a:rPr lang="fr-FR" dirty="0" smtClean="0">
                <a:solidFill>
                  <a:schemeClr val="tx1"/>
                </a:solidFill>
              </a:rPr>
              <a:t>l’utilisation d’une extension</a:t>
            </a:r>
            <a:r>
              <a:rPr lang="fr-FR" dirty="0" smtClean="0"/>
              <a:t>, à </a:t>
            </a:r>
            <a:r>
              <a:rPr lang="fr-FR" dirty="0" smtClean="0">
                <a:solidFill>
                  <a:schemeClr val="tx1"/>
                </a:solidFill>
              </a:rPr>
              <a:t>la modification de son propre thème </a:t>
            </a:r>
            <a:r>
              <a:rPr lang="fr-FR" dirty="0" err="1" smtClean="0"/>
              <a:t>Wordpress</a:t>
            </a:r>
            <a:r>
              <a:rPr lang="fr-FR" dirty="0" smtClean="0"/>
              <a:t> !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9918" y="6372199"/>
            <a:ext cx="5012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Merci d’avoir contacté notre agence pour la réalisation de votre site internet.</a:t>
            </a:r>
          </a:p>
          <a:p>
            <a:r>
              <a:rPr lang="fr-FR" sz="1000" dirty="0" smtClean="0"/>
              <a:t>Nous restons à votre disposition si vous avez d’éventuelles questions,</a:t>
            </a:r>
          </a:p>
        </p:txBody>
      </p:sp>
    </p:spTree>
    <p:extLst>
      <p:ext uri="{BB962C8B-B14F-4D97-AF65-F5344CB8AC3E}">
        <p14:creationId xmlns:p14="http://schemas.microsoft.com/office/powerpoint/2010/main" val="179686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dossier zip et son contenu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89" y="736192"/>
            <a:ext cx="6448425" cy="1009650"/>
          </a:xfrm>
        </p:spPr>
      </p:pic>
      <p:sp>
        <p:nvSpPr>
          <p:cNvPr id="5" name="ZoneTexte 4"/>
          <p:cNvSpPr txBox="1"/>
          <p:nvPr/>
        </p:nvSpPr>
        <p:spPr>
          <a:xfrm>
            <a:off x="2204994" y="2323070"/>
            <a:ext cx="8457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dirty="0" smtClean="0">
                <a:solidFill>
                  <a:schemeClr val="bg1"/>
                </a:solidFill>
              </a:rPr>
              <a:t>SQL</a:t>
            </a:r>
            <a:r>
              <a:rPr lang="fr-FR" dirty="0" smtClean="0">
                <a:solidFill>
                  <a:schemeClr val="bg1"/>
                </a:solidFill>
              </a:rPr>
              <a:t> : Dossier contentant le SQL (base de données)</a:t>
            </a:r>
          </a:p>
          <a:p>
            <a:pPr marL="285750" indent="-285750">
              <a:buFontTx/>
              <a:buChar char="-"/>
            </a:pPr>
            <a:r>
              <a:rPr lang="fr-FR" b="1" dirty="0" smtClean="0">
                <a:solidFill>
                  <a:schemeClr val="bg1"/>
                </a:solidFill>
              </a:rPr>
              <a:t>UPLOAD</a:t>
            </a:r>
            <a:r>
              <a:rPr lang="fr-FR" dirty="0" smtClean="0">
                <a:solidFill>
                  <a:schemeClr val="bg1"/>
                </a:solidFill>
              </a:rPr>
              <a:t> : Dossier contenant les fichiers du site à envoyer dans votre FTP</a:t>
            </a:r>
          </a:p>
          <a:p>
            <a:pPr marL="285750" indent="-285750">
              <a:buFontTx/>
              <a:buChar char="-"/>
            </a:pPr>
            <a:r>
              <a:rPr lang="fr-FR" b="1" dirty="0" smtClean="0">
                <a:solidFill>
                  <a:schemeClr val="bg1"/>
                </a:solidFill>
              </a:rPr>
              <a:t>INSTALL</a:t>
            </a:r>
            <a:r>
              <a:rPr lang="fr-FR" dirty="0" smtClean="0">
                <a:solidFill>
                  <a:schemeClr val="bg1"/>
                </a:solidFill>
              </a:rPr>
              <a:t> : Document d’installation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0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HEBERGEMENT DES FICHIERS DU SITE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637" y="158578"/>
            <a:ext cx="7909379" cy="3614738"/>
          </a:xfrm>
        </p:spPr>
      </p:pic>
      <p:sp>
        <p:nvSpPr>
          <p:cNvPr id="5" name="ZoneTexte 4"/>
          <p:cNvSpPr txBox="1"/>
          <p:nvPr/>
        </p:nvSpPr>
        <p:spPr>
          <a:xfrm>
            <a:off x="2669060" y="3760992"/>
            <a:ext cx="719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Upload</a:t>
            </a:r>
            <a:r>
              <a:rPr lang="fr-FR" dirty="0" smtClean="0">
                <a:solidFill>
                  <a:schemeClr val="bg1"/>
                </a:solidFill>
              </a:rPr>
              <a:t> (envoie) des fichiers sur votre FTP (Filezilla par exemple)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13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DE LA BASE DE </a:t>
            </a:r>
            <a:r>
              <a:rPr lang="fr-FR" dirty="0" err="1" smtClean="0"/>
              <a:t>DONNees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064" y="92676"/>
            <a:ext cx="7809314" cy="3268362"/>
          </a:xfrm>
        </p:spPr>
      </p:pic>
      <p:sp>
        <p:nvSpPr>
          <p:cNvPr id="5" name="ZoneTexte 4"/>
          <p:cNvSpPr txBox="1"/>
          <p:nvPr/>
        </p:nvSpPr>
        <p:spPr>
          <a:xfrm>
            <a:off x="2356022" y="3361038"/>
            <a:ext cx="66143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1 : Connectez vous sur </a:t>
            </a:r>
            <a:r>
              <a:rPr lang="fr-FR" sz="1400" dirty="0" err="1" smtClean="0">
                <a:solidFill>
                  <a:schemeClr val="bg1"/>
                </a:solidFill>
              </a:rPr>
              <a:t>PhpMyadmin</a:t>
            </a:r>
            <a:r>
              <a:rPr lang="fr-FR" sz="1400" dirty="0" smtClean="0">
                <a:solidFill>
                  <a:schemeClr val="bg1"/>
                </a:solidFill>
              </a:rPr>
              <a:t> ou utilisez un logiciel vous permettant</a:t>
            </a:r>
          </a:p>
          <a:p>
            <a:r>
              <a:rPr lang="fr-FR" sz="1400" dirty="0" smtClean="0">
                <a:solidFill>
                  <a:schemeClr val="bg1"/>
                </a:solidFill>
              </a:rPr>
              <a:t>De vous connecter à votre base de données (</a:t>
            </a:r>
            <a:r>
              <a:rPr lang="fr-FR" sz="1400" dirty="0" err="1" smtClean="0">
                <a:solidFill>
                  <a:schemeClr val="bg1"/>
                </a:solidFill>
              </a:rPr>
              <a:t>Navicat</a:t>
            </a:r>
            <a:r>
              <a:rPr lang="fr-FR" sz="1400" dirty="0" smtClean="0">
                <a:solidFill>
                  <a:schemeClr val="bg1"/>
                </a:solidFill>
              </a:rPr>
              <a:t>, </a:t>
            </a:r>
            <a:r>
              <a:rPr lang="fr-FR" sz="1400" dirty="0" err="1" smtClean="0">
                <a:solidFill>
                  <a:schemeClr val="bg1"/>
                </a:solidFill>
              </a:rPr>
              <a:t>Sqlyog</a:t>
            </a:r>
            <a:r>
              <a:rPr lang="fr-FR" sz="1400" dirty="0" smtClean="0">
                <a:solidFill>
                  <a:schemeClr val="bg1"/>
                </a:solidFill>
              </a:rPr>
              <a:t>, etc…)</a:t>
            </a:r>
          </a:p>
          <a:p>
            <a:r>
              <a:rPr lang="fr-FR" sz="1400" dirty="0" smtClean="0">
                <a:solidFill>
                  <a:schemeClr val="bg1"/>
                </a:solidFill>
              </a:rPr>
              <a:t>2 : Sélectionnez votre fichier .SQL</a:t>
            </a:r>
          </a:p>
          <a:p>
            <a:r>
              <a:rPr lang="fr-FR" sz="1400" dirty="0" smtClean="0">
                <a:solidFill>
                  <a:schemeClr val="bg1"/>
                </a:solidFill>
              </a:rPr>
              <a:t>3 : Appuyez sur le bouton exécuter (l’import de la base commence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4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Liaison site =&gt; base de données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016" y="217596"/>
            <a:ext cx="3988616" cy="2298634"/>
          </a:xfrm>
        </p:spPr>
      </p:pic>
      <p:sp>
        <p:nvSpPr>
          <p:cNvPr id="5" name="ZoneTexte 4"/>
          <p:cNvSpPr txBox="1"/>
          <p:nvPr/>
        </p:nvSpPr>
        <p:spPr>
          <a:xfrm>
            <a:off x="1968843" y="2763117"/>
            <a:ext cx="90332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 : Ouvrez le fichier « </a:t>
            </a:r>
            <a:r>
              <a:rPr lang="fr-FR" b="1" dirty="0" err="1" smtClean="0">
                <a:solidFill>
                  <a:schemeClr val="tx1">
                    <a:lumMod val="95000"/>
                  </a:schemeClr>
                </a:solidFill>
              </a:rPr>
              <a:t>wp-config.php</a:t>
            </a:r>
            <a:r>
              <a:rPr lang="fr-FR" dirty="0" smtClean="0">
                <a:solidFill>
                  <a:schemeClr val="bg1"/>
                </a:solidFill>
              </a:rPr>
              <a:t> » présent dans votre dossier UPLOAD.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Avec un éditeur de texte (</a:t>
            </a:r>
            <a:r>
              <a:rPr lang="fr-FR" dirty="0" err="1" smtClean="0">
                <a:solidFill>
                  <a:schemeClr val="bg1"/>
                </a:solidFill>
              </a:rPr>
              <a:t>notepad</a:t>
            </a:r>
            <a:r>
              <a:rPr lang="fr-FR" dirty="0" smtClean="0">
                <a:solidFill>
                  <a:schemeClr val="bg1"/>
                </a:solidFill>
              </a:rPr>
              <a:t>++, </a:t>
            </a:r>
            <a:r>
              <a:rPr lang="fr-FR" dirty="0" err="1" smtClean="0">
                <a:solidFill>
                  <a:schemeClr val="bg1"/>
                </a:solidFill>
              </a:rPr>
              <a:t>SublimeText</a:t>
            </a:r>
            <a:r>
              <a:rPr lang="fr-FR" dirty="0" smtClean="0">
                <a:solidFill>
                  <a:schemeClr val="bg1"/>
                </a:solidFill>
              </a:rPr>
              <a:t>, </a:t>
            </a:r>
            <a:r>
              <a:rPr lang="fr-FR" dirty="0" err="1" smtClean="0">
                <a:solidFill>
                  <a:schemeClr val="bg1"/>
                </a:solidFill>
              </a:rPr>
              <a:t>Blocnote</a:t>
            </a:r>
            <a:r>
              <a:rPr lang="fr-FR" dirty="0" smtClean="0">
                <a:solidFill>
                  <a:schemeClr val="bg1"/>
                </a:solidFill>
              </a:rPr>
              <a:t>, etc…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2 : Remplissez les champs avec vos identifiants de connexion base de données</a:t>
            </a:r>
            <a:endParaRPr lang="fr-FR" dirty="0"/>
          </a:p>
          <a:p>
            <a:r>
              <a:rPr lang="fr-FR" b="1" dirty="0" smtClean="0">
                <a:solidFill>
                  <a:srgbClr val="FF0000"/>
                </a:solidFill>
              </a:rPr>
              <a:t>/!\ Il faudra toute de même modifier le lien du site dans la base de données (</a:t>
            </a:r>
            <a:r>
              <a:rPr lang="fr-FR" b="1" dirty="0" err="1" smtClean="0">
                <a:solidFill>
                  <a:srgbClr val="FF0000"/>
                </a:solidFill>
              </a:rPr>
              <a:t>cf</a:t>
            </a:r>
            <a:endParaRPr lang="fr-FR" b="1" dirty="0" smtClean="0">
              <a:solidFill>
                <a:srgbClr val="FF0000"/>
              </a:solidFill>
            </a:endParaRPr>
          </a:p>
          <a:p>
            <a:r>
              <a:rPr lang="fr-FR" b="1" dirty="0" smtClean="0">
                <a:solidFill>
                  <a:srgbClr val="FF0000"/>
                </a:solidFill>
              </a:rPr>
              <a:t>Partie suivante) /!\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76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Liaison site =&gt; base données (suite)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11" y="208006"/>
            <a:ext cx="5363934" cy="2955324"/>
          </a:xfrm>
        </p:spPr>
      </p:pic>
      <p:sp>
        <p:nvSpPr>
          <p:cNvPr id="5" name="ZoneTexte 4"/>
          <p:cNvSpPr txBox="1"/>
          <p:nvPr/>
        </p:nvSpPr>
        <p:spPr>
          <a:xfrm>
            <a:off x="2421924" y="3225166"/>
            <a:ext cx="8265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 : Cliquez sur la table de la base de données gérant les options du site :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ici « </a:t>
            </a:r>
            <a:r>
              <a:rPr lang="fr-FR" b="1" dirty="0" smtClean="0"/>
              <a:t>ysC2L1_options</a:t>
            </a:r>
            <a:r>
              <a:rPr lang="fr-FR" dirty="0" smtClean="0">
                <a:solidFill>
                  <a:schemeClr val="bg1"/>
                </a:solidFill>
              </a:rPr>
              <a:t> ».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2 : Indiquez le lien de votre site internet (nom de domaine)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3 : Même chose qu’à </a:t>
            </a:r>
            <a:r>
              <a:rPr lang="fr-FR" b="1" dirty="0" smtClean="0"/>
              <a:t>l’étape 2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9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terminée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37254" y="2994108"/>
            <a:ext cx="8071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FELICITATIONS : </a:t>
            </a:r>
            <a:r>
              <a:rPr lang="fr-FR" dirty="0" smtClean="0"/>
              <a:t>Votre site est maintenant installé et il est prêt à l’emploi.</a:t>
            </a:r>
          </a:p>
          <a:p>
            <a:r>
              <a:rPr lang="fr-FR" dirty="0" smtClean="0"/>
              <a:t>Passons donc à la gestion de son contenu.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703" y="332494"/>
            <a:ext cx="5683871" cy="2661614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0417">
            <a:off x="2413686" y="84891"/>
            <a:ext cx="3474544" cy="127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Connexion au site internet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236" y="100913"/>
            <a:ext cx="3416620" cy="2778314"/>
          </a:xfrm>
        </p:spPr>
      </p:pic>
      <p:sp>
        <p:nvSpPr>
          <p:cNvPr id="5" name="ZoneTexte 4"/>
          <p:cNvSpPr txBox="1"/>
          <p:nvPr/>
        </p:nvSpPr>
        <p:spPr>
          <a:xfrm>
            <a:off x="684212" y="2990336"/>
            <a:ext cx="9905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Pour vous connecter au site, rendez-vous sur « </a:t>
            </a:r>
            <a:r>
              <a:rPr lang="fr-FR" b="1" dirty="0" err="1" smtClean="0"/>
              <a:t>www,mondomaine.fr</a:t>
            </a:r>
            <a:r>
              <a:rPr lang="fr-FR" b="1" dirty="0" smtClean="0"/>
              <a:t>/</a:t>
            </a:r>
            <a:r>
              <a:rPr lang="fr-FR" b="1" dirty="0" err="1" smtClean="0"/>
              <a:t>wp-login.php</a:t>
            </a:r>
            <a:r>
              <a:rPr lang="fr-FR" dirty="0" smtClean="0">
                <a:solidFill>
                  <a:schemeClr val="bg1"/>
                </a:solidFill>
              </a:rPr>
              <a:t> »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Utilisez vos identifiants de connexion créés par défaut (</a:t>
            </a:r>
            <a:r>
              <a:rPr lang="fr-FR" b="1" dirty="0" smtClean="0">
                <a:solidFill>
                  <a:srgbClr val="FF0000"/>
                </a:solidFill>
              </a:rPr>
              <a:t>à changer dès votre connexion</a:t>
            </a:r>
            <a:r>
              <a:rPr lang="fr-FR" dirty="0" smtClean="0">
                <a:solidFill>
                  <a:schemeClr val="bg1"/>
                </a:solidFill>
              </a:rPr>
              <a:t>):</a:t>
            </a:r>
          </a:p>
          <a:p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- </a:t>
            </a:r>
            <a:r>
              <a:rPr lang="fr-FR" b="1" dirty="0" smtClean="0">
                <a:solidFill>
                  <a:schemeClr val="bg1"/>
                </a:solidFill>
              </a:rPr>
              <a:t>Nom d’utilisateur : </a:t>
            </a:r>
            <a:r>
              <a:rPr lang="fr-FR" b="1" dirty="0" smtClean="0"/>
              <a:t>Strasbourg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- </a:t>
            </a:r>
            <a:r>
              <a:rPr lang="fr-FR" b="1" dirty="0" smtClean="0">
                <a:solidFill>
                  <a:schemeClr val="bg1"/>
                </a:solidFill>
              </a:rPr>
              <a:t>Mot de passe : </a:t>
            </a:r>
            <a:r>
              <a:rPr lang="fr-FR" b="1" dirty="0" smtClean="0"/>
              <a:t>Password123!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7970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tableau de bord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47" y="117389"/>
            <a:ext cx="4860527" cy="2403389"/>
          </a:xfrm>
        </p:spPr>
      </p:pic>
      <p:sp>
        <p:nvSpPr>
          <p:cNvPr id="5" name="ZoneTexte 4"/>
          <p:cNvSpPr txBox="1"/>
          <p:nvPr/>
        </p:nvSpPr>
        <p:spPr>
          <a:xfrm>
            <a:off x="2430163" y="2685536"/>
            <a:ext cx="78710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Une fois connecté, vous voici sur cette page. Le fameux </a:t>
            </a:r>
          </a:p>
          <a:p>
            <a:r>
              <a:rPr lang="fr-FR" dirty="0" smtClean="0"/>
              <a:t>tableau de bord</a:t>
            </a:r>
            <a:r>
              <a:rPr lang="fr-FR" dirty="0" smtClean="0">
                <a:solidFill>
                  <a:schemeClr val="bg1"/>
                </a:solidFill>
              </a:rPr>
              <a:t> ou </a:t>
            </a:r>
            <a:r>
              <a:rPr lang="fr-FR" dirty="0" smtClean="0"/>
              <a:t>panneau d’administration </a:t>
            </a:r>
            <a:r>
              <a:rPr lang="fr-FR" dirty="0" smtClean="0">
                <a:solidFill>
                  <a:schemeClr val="bg1"/>
                </a:solidFill>
              </a:rPr>
              <a:t>de votre site internet.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Quelques unes de ses fonctionnalités :</a:t>
            </a:r>
          </a:p>
          <a:p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- </a:t>
            </a:r>
            <a:r>
              <a:rPr lang="fr-FR" b="1" dirty="0" smtClean="0"/>
              <a:t>Gérer les utilisateurs,</a:t>
            </a:r>
          </a:p>
          <a:p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- </a:t>
            </a:r>
            <a:r>
              <a:rPr lang="fr-FR" b="1" dirty="0" smtClean="0"/>
              <a:t>Ajouter un article,</a:t>
            </a:r>
          </a:p>
          <a:p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- </a:t>
            </a:r>
            <a:r>
              <a:rPr lang="fr-FR" b="1" dirty="0" smtClean="0"/>
              <a:t>Ajouter une page,</a:t>
            </a:r>
          </a:p>
          <a:p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- </a:t>
            </a:r>
            <a:r>
              <a:rPr lang="fr-FR" b="1" dirty="0" smtClean="0"/>
              <a:t>Ajouter une extension ou plugin.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29031617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</TotalTime>
  <Words>441</Words>
  <Application>Microsoft Office PowerPoint</Application>
  <PresentationFormat>Grand écran</PresentationFormat>
  <Paragraphs>70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Secteur</vt:lpstr>
      <vt:lpstr>Installation de votre site : WORDPRESS</vt:lpstr>
      <vt:lpstr>LE dossier zip et son contenu</vt:lpstr>
      <vt:lpstr>HEBERGEMENT DES FICHIERS DU SITE</vt:lpstr>
      <vt:lpstr>Installation DE LA BASE DE DONNees</vt:lpstr>
      <vt:lpstr>Liaison site =&gt; base de données</vt:lpstr>
      <vt:lpstr>Liaison site =&gt; base données (suite)</vt:lpstr>
      <vt:lpstr>Installation terminée</vt:lpstr>
      <vt:lpstr>Connexion au site internet</vt:lpstr>
      <vt:lpstr>Le tableau de bord</vt:lpstr>
      <vt:lpstr>Gestion des utilisateurs</vt:lpstr>
      <vt:lpstr>Les droits utilisateurs (groupes)</vt:lpstr>
      <vt:lpstr>Ajouter un nouvel article</vt:lpstr>
      <vt:lpstr>Ajouter une nouvelle page</vt:lpstr>
      <vt:lpstr>Ajouter une extension / un plugin</vt:lpstr>
      <vt:lpstr>Autres informations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de votre site : WORDPRESS</dc:title>
  <dc:creator>Michael Thaize</dc:creator>
  <cp:lastModifiedBy>Michael Thaize</cp:lastModifiedBy>
  <cp:revision>11</cp:revision>
  <dcterms:created xsi:type="dcterms:W3CDTF">2018-08-22T09:26:15Z</dcterms:created>
  <dcterms:modified xsi:type="dcterms:W3CDTF">2018-08-22T10:54:45Z</dcterms:modified>
</cp:coreProperties>
</file>