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6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7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9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F3FE587-B606-4217-AE64-D7399A4DA07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AD79-5DBA-45FD-9BCC-492BEE05A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склад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5AF6A-7402-415A-A911-23F256802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ИСиП-301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Асонов Г.С.</a:t>
            </a:r>
          </a:p>
        </p:txBody>
      </p:sp>
    </p:spTree>
    <p:extLst>
      <p:ext uri="{BB962C8B-B14F-4D97-AF65-F5344CB8AC3E}">
        <p14:creationId xmlns:p14="http://schemas.microsoft.com/office/powerpoint/2010/main" val="24811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6AEA1-2C43-41B4-A9BC-F54117C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18F78-126D-4CE5-9E6F-215D25E0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Предназначением разработанной информационной системы является ведение учёта хранимой продукции на складе.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областью курсового проекта является складской учёт.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E4FAD14-D61F-416A-A62A-CE1507B4F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54014"/>
              </p:ext>
            </p:extLst>
          </p:nvPr>
        </p:nvGraphicFramePr>
        <p:xfrm>
          <a:off x="7877262" y="3375873"/>
          <a:ext cx="3138609" cy="272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4571280" imgH="3961800" progId="">
                  <p:embed/>
                </p:oleObj>
              </mc:Choice>
              <mc:Fallback>
                <p:oleObj r:id="rId3" imgW="4571280" imgH="3961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262" y="3375873"/>
                        <a:ext cx="3138609" cy="2720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3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F4A61-5497-47B6-BB03-5D151C89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9F1B0-3262-46D4-8CA5-4F579AF1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курсового проекта является разработка информационной системы учёта продукции на складе.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Этапами достижения поставленной цели стали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реализация базы данных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98147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9BAD0-C7CD-4753-A08D-61D06E82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204CB1-31A0-4714-8C39-784A4D22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13589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016D760-1F69-42B2-B3A0-5F0A7E3B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61254"/>
              </p:ext>
            </p:extLst>
          </p:nvPr>
        </p:nvGraphicFramePr>
        <p:xfrm>
          <a:off x="302004" y="1543574"/>
          <a:ext cx="58578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990854" imgH="3657446" progId="Visio.Drawing.15">
                  <p:embed/>
                </p:oleObj>
              </mc:Choice>
              <mc:Fallback>
                <p:oleObj name="Visio" r:id="rId3" imgW="4990854" imgH="36574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04" y="1543574"/>
                        <a:ext cx="5857875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53BF7830-0774-45D2-A3DB-C3ADEBC68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2290" y="636551"/>
            <a:ext cx="109469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E9B8E32-3D13-4134-97E2-5052BBADB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21158"/>
              </p:ext>
            </p:extLst>
          </p:nvPr>
        </p:nvGraphicFramePr>
        <p:xfrm>
          <a:off x="6087170" y="1625200"/>
          <a:ext cx="5706024" cy="413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7420000" imgH="5400675" progId="Visio.Drawing.15">
                  <p:embed/>
                </p:oleObj>
              </mc:Choice>
              <mc:Fallback>
                <p:oleObj name="Visio" r:id="rId5" imgW="7420000" imgH="540067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170" y="1625200"/>
                        <a:ext cx="5706024" cy="4137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1944CD-2478-4F33-BE09-B87F10239D20}"/>
              </a:ext>
            </a:extLst>
          </p:cNvPr>
          <p:cNvSpPr txBox="1"/>
          <p:nvPr/>
        </p:nvSpPr>
        <p:spPr>
          <a:xfrm>
            <a:off x="495655" y="5762498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основного бизнес-процесса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IDEF-0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48E13-2C0E-42D1-B4E9-4BFD615DEE85}"/>
              </a:ext>
            </a:extLst>
          </p:cNvPr>
          <p:cNvSpPr txBox="1"/>
          <p:nvPr/>
        </p:nvSpPr>
        <p:spPr>
          <a:xfrm>
            <a:off x="6159879" y="5766032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основного бизнес-процесса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8886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F48A-A4B7-492A-B101-FEB7175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3AA6F-6C65-431D-80FB-56544D96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205" y="445594"/>
            <a:ext cx="12678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91CC21-B3F6-44CB-91CC-975BD6B5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01" y="1647825"/>
            <a:ext cx="7430798" cy="4331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46F6A-9F37-4494-8D77-89AF2D8DFBB9}"/>
              </a:ext>
            </a:extLst>
          </p:cNvPr>
          <p:cNvSpPr txBox="1"/>
          <p:nvPr/>
        </p:nvSpPr>
        <p:spPr>
          <a:xfrm>
            <a:off x="3378437" y="5979155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7778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0FB646-5EC0-4D7D-95BB-9DB463A68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1328" y="1092927"/>
            <a:ext cx="8794969" cy="52239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4603B-5F2C-4BE9-A2E4-01AD021A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5CBE-007D-4773-B89A-E3B402846C0E}"/>
              </a:ext>
            </a:extLst>
          </p:cNvPr>
          <p:cNvSpPr txBox="1"/>
          <p:nvPr/>
        </p:nvSpPr>
        <p:spPr>
          <a:xfrm>
            <a:off x="4421233" y="6063734"/>
            <a:ext cx="33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222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75CBE-007D-4773-B89A-E3B402846C0E}"/>
              </a:ext>
            </a:extLst>
          </p:cNvPr>
          <p:cNvSpPr txBox="1"/>
          <p:nvPr/>
        </p:nvSpPr>
        <p:spPr>
          <a:xfrm>
            <a:off x="4421233" y="6063734"/>
            <a:ext cx="33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приложения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A5231-7292-472B-9C01-78BAB892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C98AA7-AC78-4C36-A665-6FFB5B699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5908"/>
              </p:ext>
            </p:extLst>
          </p:nvPr>
        </p:nvGraphicFramePr>
        <p:xfrm>
          <a:off x="3220666" y="58725"/>
          <a:ext cx="4954579" cy="61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6429241" imgH="8096205" progId="Visio.Drawing.15">
                  <p:embed/>
                </p:oleObj>
              </mc:Choice>
              <mc:Fallback>
                <p:oleObj name="Visio" r:id="rId3" imgW="6429241" imgH="80962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666" y="58725"/>
                        <a:ext cx="4954579" cy="618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1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94CA0-32AF-477D-BAE5-AB33EB3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5915492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82</TotalTime>
  <Words>101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Базис</vt:lpstr>
      <vt:lpstr>Документ Microsoft Visio</vt:lpstr>
      <vt:lpstr>Информационная система  “ИС склад”</vt:lpstr>
      <vt:lpstr>Введение</vt:lpstr>
      <vt:lpstr>Цели курсового проекта</vt:lpstr>
      <vt:lpstr>Анализ предметной области</vt:lpstr>
      <vt:lpstr>Проектирование базы данных</vt:lpstr>
      <vt:lpstr>Реализация базы данных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Gras</dc:creator>
  <cp:lastModifiedBy>Gras</cp:lastModifiedBy>
  <cp:revision>9</cp:revision>
  <dcterms:created xsi:type="dcterms:W3CDTF">2023-06-07T13:26:24Z</dcterms:created>
  <dcterms:modified xsi:type="dcterms:W3CDTF">2023-06-07T14:49:17Z</dcterms:modified>
</cp:coreProperties>
</file>