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916CD-7A7C-85EC-851E-EE492D38A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EAD86E-66E1-0D63-B6C2-285F8D08D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7CC4AE-3943-ABFE-C120-8D138D90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F6B1-1464-45A5-8156-F9A45A8F72A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08B57-C40E-EAE5-EA46-FAF845A8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D64EA-5396-EB2D-830E-2699FFF5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4BF2-FAC7-4439-8298-C19416E3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4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6C768-67B0-8040-3770-8199FE36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B344DC-A06B-11A1-DBB6-F77507F2D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6E172F-E840-032C-D036-EB75AC30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F6B1-1464-45A5-8156-F9A45A8F72A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7B92D9-3BC9-40D9-1057-1BE7261E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A750B4-11DC-6E8E-CD8C-15F23B15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4BF2-FAC7-4439-8298-C19416E3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59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F1BA55-2B5C-EFB7-469A-00711AF1C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706115-1FBD-7200-D27A-CF73111CC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37FA6C-DE95-430B-2729-A6554F9E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F6B1-1464-45A5-8156-F9A45A8F72A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D00941-B572-B71C-6462-3A6035F7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F76AFB-3545-94DF-3F8E-CEE09533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4BF2-FAC7-4439-8298-C19416E3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098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9C684-1338-CA5D-8100-B4ED58B3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94FDA-379C-3679-1827-11509CBF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445784-B1DD-001F-ADBB-F64EE3F6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F6B1-1464-45A5-8156-F9A45A8F72A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CB2473-65A5-25AC-A9AF-9C3D56AF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886A4F-D024-F76E-8F87-C8729FE0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4BF2-FAC7-4439-8298-C19416E3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74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075329-B076-D0AE-4F65-3BF696B7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0771BF-EDF0-8920-5871-3C2CAB3BA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830594-6178-97DC-06C6-13F5AEA0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F6B1-1464-45A5-8156-F9A45A8F72A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CF275-36A4-D873-3F52-DD028081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F8B17A-5745-BEC7-EECE-C6C8F66E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4BF2-FAC7-4439-8298-C19416E3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07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BAC828-C413-3666-E679-FD2B639D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C3057-C87F-4CEF-53BD-11906581A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8ACDF-26DF-3FE6-F645-9109CFAA8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B1783E-811D-0E20-4B46-1EA12E79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F6B1-1464-45A5-8156-F9A45A8F72A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F23DEC-3399-5EA8-EED5-2F27F61C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781CFC-0666-0E20-A0FA-F720781A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4BF2-FAC7-4439-8298-C19416E3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7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DAA52-C5CE-EFC1-178A-287BE987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FADE79-471B-BCB0-C5E6-381F0DAF2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12203A-BB52-06D3-CE83-97DDD1800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A81B82-E303-675A-2282-C71E58A48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5A7D80-69B6-ABD0-3A86-352EC70BB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62506C-5C13-97EB-9882-4B95CC94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F6B1-1464-45A5-8156-F9A45A8F72A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CA544E-BD3F-4F0C-62A6-FB85D22E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B29007-1DE7-0B6B-1E31-6D9659F0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4BF2-FAC7-4439-8298-C19416E3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70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E6E447-D78B-DC9D-73EE-E90FAFC6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662B1A-3150-C5A1-E7F2-CA14B026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F6B1-1464-45A5-8156-F9A45A8F72A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86FB03-5F11-D125-814E-369C18B5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0A9F99-0C68-CECC-D7FC-7D7B0E82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4BF2-FAC7-4439-8298-C19416E3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74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8F66A8-FB58-4CCC-E0CB-6196EFE2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F6B1-1464-45A5-8156-F9A45A8F72A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6E9AE2-7E06-AC7F-3E06-FF682E17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1C8304-71EA-D64A-28FB-5C458AF1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4BF2-FAC7-4439-8298-C19416E3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74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A4E82-81B1-DC9D-6B03-93E78704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F83CD-D048-8A5C-A1A9-FAC2D190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F4847E-6626-FFBA-0F94-A1728349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0E8F23-3832-8C1D-5222-277A9CD8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F6B1-1464-45A5-8156-F9A45A8F72A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7923B2-74D5-5CCE-BBEA-D12E110E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F6B2B4-607D-2091-BF8D-2E10F4B0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4BF2-FAC7-4439-8298-C19416E3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67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AC4D-1C9D-DA65-5637-D1C5501C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C70FE1-276E-37AD-502F-4566471F4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27A4FB-73F3-1F44-247E-249AB89B6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7B754B-729A-8C3D-2A1F-CFD29CA4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1F6B1-1464-45A5-8156-F9A45A8F72A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C429C1-8B48-CEF1-6F39-BD118BF5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D105A0-4960-5855-606A-C1A914E3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4BF2-FAC7-4439-8298-C19416E3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7860EA-A618-0739-05FB-44C1BB2A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E10819-F68B-08DE-C297-4E9BA41F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D3DB3-51CB-7656-8E0D-FD7C50448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31F6B1-1464-45A5-8156-F9A45A8F72A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F6A5D-DA6C-403F-721D-1B9381D03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CEAC36-DA10-00FC-5350-DD4EAD6F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CA4BF2-FAC7-4439-8298-C19416E352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24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A4154-F1D1-BF3D-F2DA-4002D1BCD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err="1">
                <a:solidFill>
                  <a:schemeClr val="bg1"/>
                </a:solidFill>
              </a:rPr>
              <a:t>Git</a:t>
            </a:r>
            <a:r>
              <a:rPr lang="de-DE" dirty="0">
                <a:solidFill>
                  <a:schemeClr val="bg1"/>
                </a:solidFill>
              </a:rPr>
              <a:t> – teamwork02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D206A2-9215-1C15-B82D-D619BC27A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Sebastian Sitz, Samuel Grasberger, Peter </a:t>
            </a:r>
            <a:r>
              <a:rPr lang="de-DE" dirty="0" err="1">
                <a:solidFill>
                  <a:schemeClr val="bg1"/>
                </a:solidFill>
              </a:rPr>
              <a:t>Granzer</a:t>
            </a:r>
            <a:r>
              <a:rPr lang="de-DE" dirty="0">
                <a:solidFill>
                  <a:schemeClr val="bg1"/>
                </a:solidFill>
              </a:rPr>
              <a:t>, Murad </a:t>
            </a:r>
            <a:r>
              <a:rPr lang="de-DE" dirty="0" err="1">
                <a:solidFill>
                  <a:schemeClr val="bg1"/>
                </a:solidFill>
              </a:rPr>
              <a:t>Aslani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8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B2CAA-9FCF-F805-32F9-B93C9687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7200" b="1" dirty="0" err="1"/>
              <a:t>Lessons</a:t>
            </a:r>
            <a:r>
              <a:rPr lang="de-DE" sz="7200" b="1" dirty="0"/>
              <a:t> </a:t>
            </a:r>
            <a:r>
              <a:rPr lang="de-DE" sz="7200" b="1" dirty="0" err="1"/>
              <a:t>learned</a:t>
            </a:r>
            <a:endParaRPr lang="de-DE" sz="72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032B5-6F0F-7BA8-FA1C-E1EED6885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7939"/>
          </a:xfrm>
          <a:solidFill>
            <a:schemeClr val="dk1">
              <a:alpha val="2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ignore</a:t>
            </a:r>
            <a:r>
              <a:rPr lang="de-DE" dirty="0">
                <a:solidFill>
                  <a:schemeClr val="tx1"/>
                </a:solidFill>
              </a:rPr>
              <a:t> hinzufügen notwendig</a:t>
            </a:r>
          </a:p>
          <a:p>
            <a:r>
              <a:rPr lang="de-DE" dirty="0" err="1">
                <a:solidFill>
                  <a:schemeClr val="tx1"/>
                </a:solidFill>
              </a:rPr>
              <a:t>sorgfälltige</a:t>
            </a:r>
            <a:r>
              <a:rPr lang="de-DE" dirty="0">
                <a:solidFill>
                  <a:schemeClr val="tx1"/>
                </a:solidFill>
              </a:rPr>
              <a:t> Arbeit bezüglich </a:t>
            </a:r>
            <a:r>
              <a:rPr lang="de-DE" dirty="0" err="1">
                <a:solidFill>
                  <a:schemeClr val="tx1"/>
                </a:solidFill>
              </a:rPr>
              <a:t>Branches</a:t>
            </a:r>
            <a:r>
              <a:rPr lang="de-DE" dirty="0">
                <a:solidFill>
                  <a:schemeClr val="tx1"/>
                </a:solidFill>
              </a:rPr>
              <a:t> und </a:t>
            </a:r>
            <a:r>
              <a:rPr lang="de-DE" dirty="0" err="1">
                <a:solidFill>
                  <a:schemeClr val="tx1"/>
                </a:solidFill>
              </a:rPr>
              <a:t>mergen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Git</a:t>
            </a:r>
            <a:r>
              <a:rPr lang="de-DE" dirty="0">
                <a:solidFill>
                  <a:schemeClr val="tx1"/>
                </a:solidFill>
              </a:rPr>
              <a:t>-Workflow)</a:t>
            </a:r>
          </a:p>
          <a:p>
            <a:r>
              <a:rPr lang="de-DE" dirty="0">
                <a:solidFill>
                  <a:schemeClr val="tx1"/>
                </a:solidFill>
              </a:rPr>
              <a:t>Auf Funktionalität des Codes achten vor dem pushen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637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D27FF9-6418-7AA0-9C44-77E2521B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600" b="1" dirty="0"/>
              <a:t>Was hat gut funktioniert?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C9D099-7F94-491E-6E9E-AE06E97DB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15036" cy="1684193"/>
          </a:xfrm>
          <a:solidFill>
            <a:schemeClr val="dk1">
              <a:alpha val="1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Strukturierte Abarbeitung der zugeteilten Aufgaben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Übersichtliche READ.ME Datei erstellt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Mehrere kleine Bugs fixen</a:t>
            </a:r>
          </a:p>
        </p:txBody>
      </p:sp>
    </p:spTree>
    <p:extLst>
      <p:ext uri="{BB962C8B-B14F-4D97-AF65-F5344CB8AC3E}">
        <p14:creationId xmlns:p14="http://schemas.microsoft.com/office/powerpoint/2010/main" val="243593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Git – teamwork02</vt:lpstr>
      <vt:lpstr>Lessons learned</vt:lpstr>
      <vt:lpstr>Was hat gut funktioniert?</vt:lpstr>
    </vt:vector>
  </TitlesOfParts>
  <Company>office2024saal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Sitz</dc:creator>
  <cp:lastModifiedBy>Sebastian Sitz</cp:lastModifiedBy>
  <cp:revision>1</cp:revision>
  <dcterms:created xsi:type="dcterms:W3CDTF">2025-09-29T12:25:34Z</dcterms:created>
  <dcterms:modified xsi:type="dcterms:W3CDTF">2025-09-29T12:25:39Z</dcterms:modified>
</cp:coreProperties>
</file>