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2000" cy="756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02000" y="288000"/>
            <a:ext cx="9223200" cy="99720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Neue"/>
              </a:defRPr>
            </a:pPr>
            <a:r>
              <a:t>Программный менеджер 3</a:t>
            </a:r>
            <a:br/>
            <a:r>
              <a:t>Майорова Анна Викторовна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