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69" r:id="rId10"/>
    <p:sldId id="262" r:id="rId11"/>
    <p:sldId id="263" r:id="rId12"/>
    <p:sldId id="265" r:id="rId13"/>
    <p:sldId id="266" r:id="rId14"/>
    <p:sldId id="267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624D4A-52A3-480B-A838-057A47B75638}" v="11" dt="2020-09-15T14:03:45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Гонтар" userId="fd74f681d6771467" providerId="LiveId" clId="{F3624D4A-52A3-480B-A838-057A47B75638}"/>
    <pc:docChg chg="undo custSel addSld delSld modSld sldOrd">
      <pc:chgData name="Максим Гонтар" userId="fd74f681d6771467" providerId="LiveId" clId="{F3624D4A-52A3-480B-A838-057A47B75638}" dt="2020-09-15T14:09:50.383" v="715" actId="1076"/>
      <pc:docMkLst>
        <pc:docMk/>
      </pc:docMkLst>
      <pc:sldChg chg="del">
        <pc:chgData name="Максим Гонтар" userId="fd74f681d6771467" providerId="LiveId" clId="{F3624D4A-52A3-480B-A838-057A47B75638}" dt="2020-09-15T12:36:23.327" v="1" actId="2696"/>
        <pc:sldMkLst>
          <pc:docMk/>
          <pc:sldMk cId="67730158" sldId="256"/>
        </pc:sldMkLst>
      </pc:sldChg>
      <pc:sldChg chg="modSp mod">
        <pc:chgData name="Максим Гонтар" userId="fd74f681d6771467" providerId="LiveId" clId="{F3624D4A-52A3-480B-A838-057A47B75638}" dt="2020-09-15T12:52:10.440" v="201" actId="1076"/>
        <pc:sldMkLst>
          <pc:docMk/>
          <pc:sldMk cId="1778249722" sldId="259"/>
        </pc:sldMkLst>
        <pc:spChg chg="mod">
          <ac:chgData name="Максим Гонтар" userId="fd74f681d6771467" providerId="LiveId" clId="{F3624D4A-52A3-480B-A838-057A47B75638}" dt="2020-09-15T12:52:10.440" v="201" actId="1076"/>
          <ac:spMkLst>
            <pc:docMk/>
            <pc:sldMk cId="1778249722" sldId="259"/>
            <ac:spMk id="4" creationId="{00000000-0000-0000-0000-000000000000}"/>
          </ac:spMkLst>
        </pc:spChg>
        <pc:spChg chg="mod">
          <ac:chgData name="Максим Гонтар" userId="fd74f681d6771467" providerId="LiveId" clId="{F3624D4A-52A3-480B-A838-057A47B75638}" dt="2020-09-15T12:38:15.027" v="80" actId="1035"/>
          <ac:spMkLst>
            <pc:docMk/>
            <pc:sldMk cId="1778249722" sldId="259"/>
            <ac:spMk id="6" creationId="{00000000-0000-0000-0000-000000000000}"/>
          </ac:spMkLst>
        </pc:spChg>
      </pc:sldChg>
      <pc:sldChg chg="modSp">
        <pc:chgData name="Максим Гонтар" userId="fd74f681d6771467" providerId="LiveId" clId="{F3624D4A-52A3-480B-A838-057A47B75638}" dt="2020-09-15T12:50:40.439" v="147" actId="1076"/>
        <pc:sldMkLst>
          <pc:docMk/>
          <pc:sldMk cId="2134455449" sldId="265"/>
        </pc:sldMkLst>
        <pc:picChg chg="mod">
          <ac:chgData name="Максим Гонтар" userId="fd74f681d6771467" providerId="LiveId" clId="{F3624D4A-52A3-480B-A838-057A47B75638}" dt="2020-09-15T12:50:40.439" v="147" actId="1076"/>
          <ac:picMkLst>
            <pc:docMk/>
            <pc:sldMk cId="2134455449" sldId="265"/>
            <ac:picMk id="3074" creationId="{00000000-0000-0000-0000-000000000000}"/>
          </ac:picMkLst>
        </pc:picChg>
      </pc:sldChg>
      <pc:sldChg chg="addSp delSp modSp mod">
        <pc:chgData name="Максим Гонтар" userId="fd74f681d6771467" providerId="LiveId" clId="{F3624D4A-52A3-480B-A838-057A47B75638}" dt="2020-09-15T13:05:55.677" v="343" actId="790"/>
        <pc:sldMkLst>
          <pc:docMk/>
          <pc:sldMk cId="2290047485" sldId="267"/>
        </pc:sldMkLst>
        <pc:spChg chg="mod">
          <ac:chgData name="Максим Гонтар" userId="fd74f681d6771467" providerId="LiveId" clId="{F3624D4A-52A3-480B-A838-057A47B75638}" dt="2020-09-15T13:05:55.677" v="343" actId="790"/>
          <ac:spMkLst>
            <pc:docMk/>
            <pc:sldMk cId="2290047485" sldId="267"/>
            <ac:spMk id="3" creationId="{00000000-0000-0000-0000-000000000000}"/>
          </ac:spMkLst>
        </pc:spChg>
        <pc:spChg chg="mod">
          <ac:chgData name="Максим Гонтар" userId="fd74f681d6771467" providerId="LiveId" clId="{F3624D4A-52A3-480B-A838-057A47B75638}" dt="2020-09-15T13:02:52.431" v="268" actId="20577"/>
          <ac:spMkLst>
            <pc:docMk/>
            <pc:sldMk cId="2290047485" sldId="267"/>
            <ac:spMk id="7" creationId="{00000000-0000-0000-0000-000000000000}"/>
          </ac:spMkLst>
        </pc:spChg>
        <pc:picChg chg="add del mod">
          <ac:chgData name="Максим Гонтар" userId="fd74f681d6771467" providerId="LiveId" clId="{F3624D4A-52A3-480B-A838-057A47B75638}" dt="2020-09-15T13:01:02.447" v="234" actId="478"/>
          <ac:picMkLst>
            <pc:docMk/>
            <pc:sldMk cId="2290047485" sldId="267"/>
            <ac:picMk id="5" creationId="{7F9E201C-21C9-4FFD-8A36-909BB01F7DF9}"/>
          </ac:picMkLst>
        </pc:picChg>
        <pc:picChg chg="add mod ord">
          <ac:chgData name="Максим Гонтар" userId="fd74f681d6771467" providerId="LiveId" clId="{F3624D4A-52A3-480B-A838-057A47B75638}" dt="2020-09-15T13:02:32.230" v="244" actId="167"/>
          <ac:picMkLst>
            <pc:docMk/>
            <pc:sldMk cId="2290047485" sldId="267"/>
            <ac:picMk id="8" creationId="{37FA4FC6-5F62-461B-A5A0-6BBA20C28C31}"/>
          </ac:picMkLst>
        </pc:picChg>
        <pc:picChg chg="add mod">
          <ac:chgData name="Максим Гонтар" userId="fd74f681d6771467" providerId="LiveId" clId="{F3624D4A-52A3-480B-A838-057A47B75638}" dt="2020-09-15T13:02:20.539" v="243" actId="1076"/>
          <ac:picMkLst>
            <pc:docMk/>
            <pc:sldMk cId="2290047485" sldId="267"/>
            <ac:picMk id="10" creationId="{1ED8388D-B860-4DAF-9EDA-76D88B4AC50C}"/>
          </ac:picMkLst>
        </pc:picChg>
        <pc:picChg chg="del">
          <ac:chgData name="Максим Гонтар" userId="fd74f681d6771467" providerId="LiveId" clId="{F3624D4A-52A3-480B-A838-057A47B75638}" dt="2020-09-15T13:00:48.253" v="231" actId="478"/>
          <ac:picMkLst>
            <pc:docMk/>
            <pc:sldMk cId="2290047485" sldId="267"/>
            <ac:picMk id="4098" creationId="{00000000-0000-0000-0000-000000000000}"/>
          </ac:picMkLst>
        </pc:picChg>
      </pc:sldChg>
      <pc:sldChg chg="modSp add mod">
        <pc:chgData name="Максим Гонтар" userId="fd74f681d6771467" providerId="LiveId" clId="{F3624D4A-52A3-480B-A838-057A47B75638}" dt="2020-09-15T12:36:50.204" v="36" actId="20577"/>
        <pc:sldMkLst>
          <pc:docMk/>
          <pc:sldMk cId="742563215" sldId="268"/>
        </pc:sldMkLst>
        <pc:spChg chg="mod">
          <ac:chgData name="Максим Гонтар" userId="fd74f681d6771467" providerId="LiveId" clId="{F3624D4A-52A3-480B-A838-057A47B75638}" dt="2020-09-15T12:36:50.204" v="36" actId="20577"/>
          <ac:spMkLst>
            <pc:docMk/>
            <pc:sldMk cId="742563215" sldId="268"/>
            <ac:spMk id="2" creationId="{00000000-0000-0000-0000-000000000000}"/>
          </ac:spMkLst>
        </pc:spChg>
      </pc:sldChg>
      <pc:sldChg chg="delSp modSp new mod ord">
        <pc:chgData name="Максим Гонтар" userId="fd74f681d6771467" providerId="LiveId" clId="{F3624D4A-52A3-480B-A838-057A47B75638}" dt="2020-09-15T12:58:22.981" v="230" actId="6549"/>
        <pc:sldMkLst>
          <pc:docMk/>
          <pc:sldMk cId="1909450803" sldId="269"/>
        </pc:sldMkLst>
        <pc:spChg chg="mod">
          <ac:chgData name="Максим Гонтар" userId="fd74f681d6771467" providerId="LiveId" clId="{F3624D4A-52A3-480B-A838-057A47B75638}" dt="2020-09-15T12:58:22.981" v="230" actId="6549"/>
          <ac:spMkLst>
            <pc:docMk/>
            <pc:sldMk cId="1909450803" sldId="269"/>
            <ac:spMk id="2" creationId="{BCB5ABA6-A5AF-49F6-9AE9-647C5F549762}"/>
          </ac:spMkLst>
        </pc:spChg>
        <pc:spChg chg="del">
          <ac:chgData name="Максим Гонтар" userId="fd74f681d6771467" providerId="LiveId" clId="{F3624D4A-52A3-480B-A838-057A47B75638}" dt="2020-09-15T12:57:52.413" v="224" actId="478"/>
          <ac:spMkLst>
            <pc:docMk/>
            <pc:sldMk cId="1909450803" sldId="269"/>
            <ac:spMk id="3" creationId="{4F2AE338-1C74-4FDE-80A0-D97312E7F4BC}"/>
          </ac:spMkLst>
        </pc:spChg>
      </pc:sldChg>
      <pc:sldChg chg="delSp modSp new mod ord">
        <pc:chgData name="Максим Гонтар" userId="fd74f681d6771467" providerId="LiveId" clId="{F3624D4A-52A3-480B-A838-057A47B75638}" dt="2020-09-15T13:51:56.629" v="403" actId="403"/>
        <pc:sldMkLst>
          <pc:docMk/>
          <pc:sldMk cId="2305259263" sldId="270"/>
        </pc:sldMkLst>
        <pc:spChg chg="mod">
          <ac:chgData name="Максим Гонтар" userId="fd74f681d6771467" providerId="LiveId" clId="{F3624D4A-52A3-480B-A838-057A47B75638}" dt="2020-09-15T13:51:56.629" v="403" actId="403"/>
          <ac:spMkLst>
            <pc:docMk/>
            <pc:sldMk cId="2305259263" sldId="270"/>
            <ac:spMk id="2" creationId="{A8CAC1EF-97A4-40CB-BC4F-10A38BD7B88E}"/>
          </ac:spMkLst>
        </pc:spChg>
        <pc:spChg chg="del">
          <ac:chgData name="Максим Гонтар" userId="fd74f681d6771467" providerId="LiveId" clId="{F3624D4A-52A3-480B-A838-057A47B75638}" dt="2020-09-15T13:51:26.412" v="394" actId="478"/>
          <ac:spMkLst>
            <pc:docMk/>
            <pc:sldMk cId="2305259263" sldId="270"/>
            <ac:spMk id="3" creationId="{85B68DC4-818E-44B7-8EB1-CA4148EC3139}"/>
          </ac:spMkLst>
        </pc:spChg>
      </pc:sldChg>
      <pc:sldChg chg="addSp delSp modSp new mod">
        <pc:chgData name="Максим Гонтар" userId="fd74f681d6771467" providerId="LiveId" clId="{F3624D4A-52A3-480B-A838-057A47B75638}" dt="2020-09-15T14:09:50.383" v="715" actId="1076"/>
        <pc:sldMkLst>
          <pc:docMk/>
          <pc:sldMk cId="1831984761" sldId="271"/>
        </pc:sldMkLst>
        <pc:spChg chg="mod">
          <ac:chgData name="Максим Гонтар" userId="fd74f681d6771467" providerId="LiveId" clId="{F3624D4A-52A3-480B-A838-057A47B75638}" dt="2020-09-15T13:52:41.873" v="424" actId="27636"/>
          <ac:spMkLst>
            <pc:docMk/>
            <pc:sldMk cId="1831984761" sldId="271"/>
            <ac:spMk id="2" creationId="{29998CED-275D-4117-88DA-63B74FEFE1D4}"/>
          </ac:spMkLst>
        </pc:spChg>
        <pc:spChg chg="del mod">
          <ac:chgData name="Максим Гонтар" userId="fd74f681d6771467" providerId="LiveId" clId="{F3624D4A-52A3-480B-A838-057A47B75638}" dt="2020-09-15T13:53:42.093" v="426" actId="478"/>
          <ac:spMkLst>
            <pc:docMk/>
            <pc:sldMk cId="1831984761" sldId="271"/>
            <ac:spMk id="3" creationId="{7E8E6D0D-CB63-4FF6-98E4-1D19E2C33B64}"/>
          </ac:spMkLst>
        </pc:spChg>
        <pc:spChg chg="add mod">
          <ac:chgData name="Максим Гонтар" userId="fd74f681d6771467" providerId="LiveId" clId="{F3624D4A-52A3-480B-A838-057A47B75638}" dt="2020-09-15T14:01:08.436" v="609" actId="1076"/>
          <ac:spMkLst>
            <pc:docMk/>
            <pc:sldMk cId="1831984761" sldId="271"/>
            <ac:spMk id="4" creationId="{49A6A5D0-6F94-4C56-AC97-56F660564FB3}"/>
          </ac:spMkLst>
        </pc:spChg>
        <pc:spChg chg="add mod">
          <ac:chgData name="Максим Гонтар" userId="fd74f681d6771467" providerId="LiveId" clId="{F3624D4A-52A3-480B-A838-057A47B75638}" dt="2020-09-15T14:01:02.757" v="607" actId="1076"/>
          <ac:spMkLst>
            <pc:docMk/>
            <pc:sldMk cId="1831984761" sldId="271"/>
            <ac:spMk id="7" creationId="{00088918-7C28-4408-A44E-B3A4357E9218}"/>
          </ac:spMkLst>
        </pc:spChg>
        <pc:spChg chg="add mod">
          <ac:chgData name="Максим Гонтар" userId="fd74f681d6771467" providerId="LiveId" clId="{F3624D4A-52A3-480B-A838-057A47B75638}" dt="2020-09-15T14:00:58.959" v="606" actId="1076"/>
          <ac:spMkLst>
            <pc:docMk/>
            <pc:sldMk cId="1831984761" sldId="271"/>
            <ac:spMk id="12" creationId="{765808A8-91B1-4047-8773-014599837FEE}"/>
          </ac:spMkLst>
        </pc:spChg>
        <pc:spChg chg="add mod">
          <ac:chgData name="Максим Гонтар" userId="fd74f681d6771467" providerId="LiveId" clId="{F3624D4A-52A3-480B-A838-057A47B75638}" dt="2020-09-15T14:00:55.552" v="605" actId="1076"/>
          <ac:spMkLst>
            <pc:docMk/>
            <pc:sldMk cId="1831984761" sldId="271"/>
            <ac:spMk id="15" creationId="{CC33D3E9-87D7-4931-A988-C3230520AC59}"/>
          </ac:spMkLst>
        </pc:spChg>
        <pc:spChg chg="add mod">
          <ac:chgData name="Максим Гонтар" userId="fd74f681d6771467" providerId="LiveId" clId="{F3624D4A-52A3-480B-A838-057A47B75638}" dt="2020-09-15T14:09:28.075" v="711" actId="1076"/>
          <ac:spMkLst>
            <pc:docMk/>
            <pc:sldMk cId="1831984761" sldId="271"/>
            <ac:spMk id="18" creationId="{5B32090F-99FE-49CA-9D59-AEFB10AACB8A}"/>
          </ac:spMkLst>
        </pc:spChg>
        <pc:spChg chg="add mod">
          <ac:chgData name="Максим Гонтар" userId="fd74f681d6771467" providerId="LiveId" clId="{F3624D4A-52A3-480B-A838-057A47B75638}" dt="2020-09-15T14:09:36.878" v="712" actId="1076"/>
          <ac:spMkLst>
            <pc:docMk/>
            <pc:sldMk cId="1831984761" sldId="271"/>
            <ac:spMk id="21" creationId="{8E009CEE-AE7F-4C8F-BE43-31B25C6E7925}"/>
          </ac:spMkLst>
        </pc:spChg>
        <pc:spChg chg="add mod">
          <ac:chgData name="Максим Гонтар" userId="fd74f681d6771467" providerId="LiveId" clId="{F3624D4A-52A3-480B-A838-057A47B75638}" dt="2020-09-15T14:09:45.860" v="714" actId="1076"/>
          <ac:spMkLst>
            <pc:docMk/>
            <pc:sldMk cId="1831984761" sldId="271"/>
            <ac:spMk id="24" creationId="{8255BD51-972F-480D-BD8A-E09654B17ACC}"/>
          </ac:spMkLst>
        </pc:spChg>
        <pc:picChg chg="add mod">
          <ac:chgData name="Максим Гонтар" userId="fd74f681d6771467" providerId="LiveId" clId="{F3624D4A-52A3-480B-A838-057A47B75638}" dt="2020-09-15T14:00:02.346" v="577" actId="14100"/>
          <ac:picMkLst>
            <pc:docMk/>
            <pc:sldMk cId="1831984761" sldId="271"/>
            <ac:picMk id="6" creationId="{0687A266-9A72-4B6A-9EFA-90A65F2C793D}"/>
          </ac:picMkLst>
        </pc:picChg>
        <pc:picChg chg="add mod">
          <ac:chgData name="Максим Гонтар" userId="fd74f681d6771467" providerId="LiveId" clId="{F3624D4A-52A3-480B-A838-057A47B75638}" dt="2020-09-15T14:00:48.019" v="603" actId="1076"/>
          <ac:picMkLst>
            <pc:docMk/>
            <pc:sldMk cId="1831984761" sldId="271"/>
            <ac:picMk id="9" creationId="{9174352C-7FB5-45B7-81B2-82DF3938A4FC}"/>
          </ac:picMkLst>
        </pc:picChg>
        <pc:picChg chg="add mod">
          <ac:chgData name="Максим Гонтар" userId="fd74f681d6771467" providerId="LiveId" clId="{F3624D4A-52A3-480B-A838-057A47B75638}" dt="2020-09-15T14:00:50.210" v="604" actId="1076"/>
          <ac:picMkLst>
            <pc:docMk/>
            <pc:sldMk cId="1831984761" sldId="271"/>
            <ac:picMk id="11" creationId="{7E74F518-505D-42D1-A2C9-D1B512FC7343}"/>
          </ac:picMkLst>
        </pc:picChg>
        <pc:picChg chg="add mod">
          <ac:chgData name="Максим Гонтар" userId="fd74f681d6771467" providerId="LiveId" clId="{F3624D4A-52A3-480B-A838-057A47B75638}" dt="2020-09-15T14:00:29.683" v="599" actId="1035"/>
          <ac:picMkLst>
            <pc:docMk/>
            <pc:sldMk cId="1831984761" sldId="271"/>
            <ac:picMk id="14" creationId="{B2057D8F-C159-4402-89C6-C7E32981FC86}"/>
          </ac:picMkLst>
        </pc:picChg>
        <pc:picChg chg="add mod">
          <ac:chgData name="Максим Гонтар" userId="fd74f681d6771467" providerId="LiveId" clId="{F3624D4A-52A3-480B-A838-057A47B75638}" dt="2020-09-15T14:00:44.153" v="602" actId="1076"/>
          <ac:picMkLst>
            <pc:docMk/>
            <pc:sldMk cId="1831984761" sldId="271"/>
            <ac:picMk id="17" creationId="{F03C3FB6-B8F5-4C68-971F-DDD325293294}"/>
          </ac:picMkLst>
        </pc:picChg>
        <pc:picChg chg="add mod">
          <ac:chgData name="Максим Гонтар" userId="fd74f681d6771467" providerId="LiveId" clId="{F3624D4A-52A3-480B-A838-057A47B75638}" dt="2020-09-15T14:02:20.588" v="642" actId="1076"/>
          <ac:picMkLst>
            <pc:docMk/>
            <pc:sldMk cId="1831984761" sldId="271"/>
            <ac:picMk id="20" creationId="{3E74DB53-3EC1-4925-AEB5-227BF763F809}"/>
          </ac:picMkLst>
        </pc:picChg>
        <pc:picChg chg="add mod">
          <ac:chgData name="Максим Гонтар" userId="fd74f681d6771467" providerId="LiveId" clId="{F3624D4A-52A3-480B-A838-057A47B75638}" dt="2020-09-15T14:09:39.692" v="713" actId="1076"/>
          <ac:picMkLst>
            <pc:docMk/>
            <pc:sldMk cId="1831984761" sldId="271"/>
            <ac:picMk id="23" creationId="{C5513E5F-3E6E-4CCA-9595-8CD165B3283B}"/>
          </ac:picMkLst>
        </pc:picChg>
        <pc:picChg chg="add mod">
          <ac:chgData name="Максим Гонтар" userId="fd74f681d6771467" providerId="LiveId" clId="{F3624D4A-52A3-480B-A838-057A47B75638}" dt="2020-09-15T14:09:50.383" v="715" actId="1076"/>
          <ac:picMkLst>
            <pc:docMk/>
            <pc:sldMk cId="1831984761" sldId="271"/>
            <ac:picMk id="26" creationId="{BF1B0610-54B2-4D3C-A67D-CD98F947942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809B-5DBE-47B3-BD09-A8E751CD72F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21730-0BA2-4D1C-8AD7-916938DCF5E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809B-5DBE-47B3-BD09-A8E751CD72F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21730-0BA2-4D1C-8AD7-916938DCF5E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809B-5DBE-47B3-BD09-A8E751CD72F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21730-0BA2-4D1C-8AD7-916938DCF5E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7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809B-5DBE-47B3-BD09-A8E751CD72F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21730-0BA2-4D1C-8AD7-916938DCF5E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6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809B-5DBE-47B3-BD09-A8E751CD72F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21730-0BA2-4D1C-8AD7-916938DCF5E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9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809B-5DBE-47B3-BD09-A8E751CD72F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21730-0BA2-4D1C-8AD7-916938DCF5E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9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809B-5DBE-47B3-BD09-A8E751CD72F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21730-0BA2-4D1C-8AD7-916938DCF5E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7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809B-5DBE-47B3-BD09-A8E751CD72F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21730-0BA2-4D1C-8AD7-916938DCF5E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2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809B-5DBE-47B3-BD09-A8E751CD72F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21730-0BA2-4D1C-8AD7-916938DCF5E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1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809B-5DBE-47B3-BD09-A8E751CD72F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21730-0BA2-4D1C-8AD7-916938DCF5E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5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809B-5DBE-47B3-BD09-A8E751CD72F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21730-0BA2-4D1C-8AD7-916938DCF5E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8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2809B-5DBE-47B3-BD09-A8E751CD72F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21730-0BA2-4D1C-8AD7-916938DCF5E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1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670027"/>
          </a:xfrm>
        </p:spPr>
        <p:txBody>
          <a:bodyPr/>
          <a:lstStyle/>
          <a:p>
            <a:r>
              <a:rPr lang="uk-UA" sz="7200" b="1" dirty="0"/>
              <a:t>Базові поняття.</a:t>
            </a:r>
            <a:br>
              <a:rPr lang="uk-UA" sz="7200" b="1" dirty="0"/>
            </a:br>
            <a:r>
              <a:rPr lang="uk-UA" sz="7200" b="1" dirty="0"/>
              <a:t>Вступ до РНР</a:t>
            </a:r>
            <a:br>
              <a:rPr lang="en-US" b="1" dirty="0"/>
            </a:br>
            <a:r>
              <a:rPr lang="uk-UA" b="1" dirty="0"/>
              <a:t>Заняття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2563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>
                <a:solidFill>
                  <a:schemeClr val="accent1"/>
                </a:solidFill>
              </a:rPr>
              <a:t>Типи даних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556744"/>
            <a:ext cx="1594520" cy="2955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b="1">
                <a:solidFill>
                  <a:schemeClr val="accent1"/>
                </a:solidFill>
              </a:rPr>
              <a:t>Скалярні:</a:t>
            </a:r>
          </a:p>
          <a:p>
            <a:r>
              <a:rPr lang="en-US" sz="2000" b="1"/>
              <a:t>boolean</a:t>
            </a:r>
          </a:p>
          <a:p>
            <a:r>
              <a:rPr lang="en-US" sz="2000" b="1"/>
              <a:t>integer</a:t>
            </a:r>
          </a:p>
          <a:p>
            <a:r>
              <a:rPr lang="en-US" sz="2000" b="1"/>
              <a:t>float</a:t>
            </a:r>
          </a:p>
          <a:p>
            <a:r>
              <a:rPr lang="en-US" sz="2000" b="1"/>
              <a:t>string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123728" y="1560191"/>
            <a:ext cx="1594520" cy="295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uk-UA" sz="2400" b="1">
                <a:solidFill>
                  <a:schemeClr val="accent1"/>
                </a:solidFill>
              </a:rPr>
              <a:t>Змішані:</a:t>
            </a:r>
          </a:p>
          <a:p>
            <a:r>
              <a:rPr lang="en-US" sz="2000" b="1"/>
              <a:t>array</a:t>
            </a:r>
          </a:p>
          <a:p>
            <a:r>
              <a:rPr lang="en-US" sz="2000" b="1"/>
              <a:t>object</a:t>
            </a:r>
          </a:p>
          <a:p>
            <a:r>
              <a:rPr lang="en-US" sz="2000" b="1"/>
              <a:t>callable</a:t>
            </a:r>
          </a:p>
          <a:p>
            <a:r>
              <a:rPr lang="en-US" sz="2000" b="1"/>
              <a:t>iterable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995936" y="1560190"/>
            <a:ext cx="1800200" cy="295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uk-UA" sz="2400" b="1">
                <a:solidFill>
                  <a:schemeClr val="accent1"/>
                </a:solidFill>
              </a:rPr>
              <a:t>Спеціальні:</a:t>
            </a:r>
          </a:p>
          <a:p>
            <a:r>
              <a:rPr lang="en-US" sz="2000" b="1"/>
              <a:t>resource</a:t>
            </a:r>
          </a:p>
          <a:p>
            <a:r>
              <a:rPr lang="en-US" sz="2000" b="1"/>
              <a:t>NULL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092280" y="1537320"/>
            <a:ext cx="1872208" cy="295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uk-UA" sz="2400" b="1">
                <a:solidFill>
                  <a:schemeClr val="accent1"/>
                </a:solidFill>
              </a:rPr>
              <a:t>Псевдотипи:</a:t>
            </a:r>
          </a:p>
          <a:p>
            <a:r>
              <a:rPr lang="en-US" sz="2000" b="1"/>
              <a:t>mixed</a:t>
            </a:r>
          </a:p>
          <a:p>
            <a:r>
              <a:rPr lang="en-US" sz="2000" b="1"/>
              <a:t>number</a:t>
            </a:r>
          </a:p>
          <a:p>
            <a:r>
              <a:rPr lang="en-US" sz="2000" b="1"/>
              <a:t>callback</a:t>
            </a:r>
          </a:p>
          <a:p>
            <a:r>
              <a:rPr lang="en-US" sz="2000" b="1"/>
              <a:t>array|object</a:t>
            </a:r>
          </a:p>
          <a:p>
            <a:r>
              <a:rPr lang="en-US" sz="2000" b="1"/>
              <a:t>void</a:t>
            </a:r>
          </a:p>
        </p:txBody>
      </p:sp>
    </p:spTree>
    <p:extLst>
      <p:ext uri="{BB962C8B-B14F-4D97-AF65-F5344CB8AC3E}">
        <p14:creationId xmlns:p14="http://schemas.microsoft.com/office/powerpoint/2010/main" val="3137238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Boolean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87574"/>
            <a:ext cx="8424936" cy="9361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2400" b="1" dirty="0">
                <a:solidFill>
                  <a:schemeClr val="accent1"/>
                </a:solidFill>
              </a:rPr>
              <a:t>Можливі значення:</a:t>
            </a:r>
          </a:p>
          <a:p>
            <a:pPr marL="0" indent="0" algn="ctr">
              <a:buNone/>
            </a:pPr>
            <a:r>
              <a:rPr lang="en-US" sz="2000" b="1" dirty="0"/>
              <a:t>TRUE, FALSE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79512" y="1851670"/>
            <a:ext cx="5472608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uk-UA" sz="2400" b="1">
                <a:solidFill>
                  <a:schemeClr val="accent1"/>
                </a:solidFill>
              </a:rPr>
              <a:t>Приведення до типу: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2000" b="1"/>
              <a:t>(bool), (boolean)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115616" y="2931790"/>
            <a:ext cx="108012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400" b="1">
                <a:solidFill>
                  <a:schemeClr val="accent1"/>
                </a:solidFill>
              </a:rPr>
              <a:t>FALSE</a:t>
            </a:r>
            <a:r>
              <a:rPr lang="uk-UA" sz="2400" b="1">
                <a:solidFill>
                  <a:schemeClr val="accent1"/>
                </a:solidFill>
              </a:rPr>
              <a:t>:</a:t>
            </a:r>
            <a:endParaRPr lang="en-US" sz="2000" b="1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627784" y="2859782"/>
            <a:ext cx="5832648" cy="20162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uk-UA" sz="2400" dirty="0"/>
              <a:t>саме значення </a:t>
            </a:r>
            <a:r>
              <a:rPr lang="uk-UA" sz="2400" dirty="0" err="1"/>
              <a:t>boolean</a:t>
            </a:r>
            <a:r>
              <a:rPr lang="uk-UA" sz="2400" dirty="0"/>
              <a:t> FALSE</a:t>
            </a: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uk-UA" sz="2400" dirty="0" err="1"/>
              <a:t>integer</a:t>
            </a:r>
            <a:r>
              <a:rPr lang="uk-UA" sz="2400" dirty="0"/>
              <a:t> 0 (нуль) і -0 (мінус нуль)</a:t>
            </a: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uk-UA" sz="2400" dirty="0" err="1"/>
              <a:t>float</a:t>
            </a:r>
            <a:r>
              <a:rPr lang="uk-UA" sz="2400" dirty="0"/>
              <a:t> 0.0 (нуль) і -0.0 (мінус нуль)</a:t>
            </a: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uk-UA" sz="2400" dirty="0"/>
              <a:t>порожній рядок і рядок "0“</a:t>
            </a: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uk-UA" sz="2400" dirty="0"/>
              <a:t>масив без елементів</a:t>
            </a: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uk-UA" sz="2400" dirty="0"/>
              <a:t>особливий тип NULL (включаючи невстановлені змінні)</a:t>
            </a: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uk-UA" sz="2400" dirty="0"/>
              <a:t>об'єкти </a:t>
            </a:r>
            <a:r>
              <a:rPr lang="uk-UA" sz="2400" dirty="0" err="1"/>
              <a:t>SimpleXML</a:t>
            </a:r>
            <a:r>
              <a:rPr lang="uk-UA" sz="2400" dirty="0"/>
              <a:t>, створені з порожніх тегів</a:t>
            </a:r>
            <a:endParaRPr 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750" y="1959682"/>
            <a:ext cx="3606746" cy="75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752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Integer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87574"/>
            <a:ext cx="8424936" cy="9361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2400" b="1">
                <a:solidFill>
                  <a:schemeClr val="accent1"/>
                </a:solidFill>
              </a:rPr>
              <a:t>Можливі значення:</a:t>
            </a:r>
          </a:p>
          <a:p>
            <a:pPr marL="0" indent="0" algn="ctr">
              <a:buNone/>
            </a:pPr>
            <a:r>
              <a:rPr lang="en-US" sz="2000" b="1"/>
              <a:t>{..., -2, -1, 0, 1, 2, ...}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79512" y="1851670"/>
            <a:ext cx="8712968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uk-UA" sz="2400" b="1">
                <a:solidFill>
                  <a:schemeClr val="accent1"/>
                </a:solidFill>
              </a:rPr>
              <a:t>Приведення до типу: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2000" b="1"/>
              <a:t>(int), (integer), intval()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88208"/>
            <a:ext cx="7056784" cy="195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4455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Float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87574"/>
            <a:ext cx="8424936" cy="93610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uk-UA" sz="2400" b="1" dirty="0">
                <a:solidFill>
                  <a:schemeClr val="accent1"/>
                </a:solidFill>
              </a:rPr>
              <a:t>Можливі значення:</a:t>
            </a:r>
          </a:p>
          <a:p>
            <a:pPr marL="0" indent="0" algn="ctr">
              <a:buNone/>
            </a:pPr>
            <a:r>
              <a:rPr lang="ru-RU" sz="2000" dirty="0" err="1"/>
              <a:t>залежить</a:t>
            </a:r>
            <a:r>
              <a:rPr lang="ru-RU" sz="2000" dirty="0"/>
              <a:t> </a:t>
            </a:r>
            <a:r>
              <a:rPr lang="ru-RU" sz="2000" dirty="0" err="1"/>
              <a:t>від</a:t>
            </a:r>
            <a:r>
              <a:rPr lang="ru-RU" sz="2000" dirty="0"/>
              <a:t> </a:t>
            </a:r>
            <a:r>
              <a:rPr lang="ru-RU" sz="2000" dirty="0" err="1"/>
              <a:t>платформи</a:t>
            </a:r>
            <a:r>
              <a:rPr lang="ru-RU" sz="2000" dirty="0"/>
              <a:t>, максимум, як правило, </a:t>
            </a:r>
            <a:r>
              <a:rPr lang="ru-RU" sz="2000" dirty="0" err="1"/>
              <a:t>складає</a:t>
            </a:r>
            <a:r>
              <a:rPr lang="ru-RU" sz="2000" dirty="0"/>
              <a:t> 1.8e308 з </a:t>
            </a:r>
            <a:r>
              <a:rPr lang="ru-RU" sz="2000" dirty="0" err="1"/>
              <a:t>точністю</a:t>
            </a:r>
            <a:r>
              <a:rPr lang="ru-RU" sz="2000" dirty="0"/>
              <a:t> </a:t>
            </a:r>
            <a:r>
              <a:rPr lang="ru-RU" sz="2000" dirty="0" err="1"/>
              <a:t>біля</a:t>
            </a:r>
            <a:r>
              <a:rPr lang="ru-RU" sz="2000" dirty="0"/>
              <a:t> 14 </a:t>
            </a:r>
            <a:r>
              <a:rPr lang="ru-RU" sz="2000" dirty="0" err="1"/>
              <a:t>десяткових</a:t>
            </a:r>
            <a:r>
              <a:rPr lang="ru-RU" sz="2000" dirty="0"/>
              <a:t> цифр (64-бітний формат IEEE)</a:t>
            </a:r>
            <a:endParaRPr lang="en-US" sz="2000" b="1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79512" y="1851670"/>
            <a:ext cx="8712968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uk-UA" sz="2400" b="1">
                <a:solidFill>
                  <a:schemeClr val="accent1"/>
                </a:solidFill>
              </a:rPr>
              <a:t>Приведення до типу: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2000" b="1"/>
              <a:t>(float), (double)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003798"/>
            <a:ext cx="4032448" cy="1869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9976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7FA4FC6-5F62-461B-A5A0-6BBA20C28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0" y="2082828"/>
            <a:ext cx="4051022" cy="282091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String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87574"/>
            <a:ext cx="8424936" cy="9361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2400" b="1" dirty="0">
                <a:solidFill>
                  <a:schemeClr val="accent1"/>
                </a:solidFill>
              </a:rPr>
              <a:t>Можливі значення:</a:t>
            </a:r>
          </a:p>
          <a:p>
            <a:pPr marL="0" indent="0" algn="ctr">
              <a:buNone/>
            </a:pPr>
            <a:r>
              <a:rPr lang="ru-RU" sz="2000" dirty="0"/>
              <a:t>Рядок </a:t>
            </a:r>
            <a:r>
              <a:rPr lang="uk-UA" sz="2000" dirty="0"/>
              <a:t>це</a:t>
            </a:r>
            <a:r>
              <a:rPr lang="ru-RU" sz="2000" dirty="0"/>
              <a:t> </a:t>
            </a:r>
            <a:r>
              <a:rPr lang="uk-UA" sz="2000" dirty="0"/>
              <a:t>набір</a:t>
            </a:r>
            <a:r>
              <a:rPr lang="ru-RU" sz="2000" dirty="0"/>
              <a:t> </a:t>
            </a:r>
            <a:r>
              <a:rPr lang="uk-UA" sz="2000" dirty="0"/>
              <a:t>символів</a:t>
            </a:r>
            <a:r>
              <a:rPr lang="ru-RU" sz="2000" dirty="0"/>
              <a:t> </a:t>
            </a:r>
            <a:r>
              <a:rPr lang="uk-UA" sz="2000" dirty="0"/>
              <a:t>розміром</a:t>
            </a:r>
            <a:r>
              <a:rPr lang="ru-RU" sz="2000" dirty="0"/>
              <a:t> в байт. Не </a:t>
            </a:r>
            <a:r>
              <a:rPr lang="uk-UA" sz="2000" dirty="0"/>
              <a:t>підтримує</a:t>
            </a:r>
            <a:r>
              <a:rPr lang="ru-RU" sz="2000" dirty="0"/>
              <a:t> </a:t>
            </a:r>
            <a:r>
              <a:rPr lang="en-US" sz="2000" dirty="0"/>
              <a:t>Unicode. </a:t>
            </a:r>
            <a:endParaRPr lang="en-US" sz="2000" b="1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79512" y="1851670"/>
            <a:ext cx="8712968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uk-UA" sz="2400" b="1" dirty="0">
                <a:solidFill>
                  <a:schemeClr val="accent1"/>
                </a:solidFill>
              </a:rPr>
              <a:t>Особливості використання:</a:t>
            </a:r>
          </a:p>
          <a:p>
            <a:pPr marL="0" indent="0" algn="ctr">
              <a:buFont typeface="Arial" pitchFamily="34" charset="0"/>
              <a:buNone/>
            </a:pPr>
            <a:endParaRPr lang="en-US" sz="2000" b="1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ED8388D-B860-4DAF-9EDA-76D88B4AC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534" y="2670098"/>
            <a:ext cx="4804601" cy="196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47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is is a diagram of a simple web server with step numbers for each of step of the client-server interactio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4" y="122400"/>
            <a:ext cx="9111916" cy="43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89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is is a diagram of a simple web server with step numbers for each of step of the client-server interactio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4" y="123478"/>
            <a:ext cx="9111916" cy="43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923928" y="409066"/>
            <a:ext cx="12241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Apache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-108520" y="4227934"/>
            <a:ext cx="165618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MySQL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(MariaDB)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19672" y="4212036"/>
            <a:ext cx="12241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PHP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54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91630"/>
            <a:ext cx="2304256" cy="19442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Apache</a:t>
            </a:r>
          </a:p>
          <a:p>
            <a:pPr marL="0" indent="0">
              <a:buNone/>
            </a:pPr>
            <a:r>
              <a:rPr lang="en-US" b="1" dirty="0"/>
              <a:t>PHP</a:t>
            </a:r>
          </a:p>
          <a:p>
            <a:pPr marL="0" indent="0">
              <a:buNone/>
            </a:pPr>
            <a:r>
              <a:rPr lang="en-US" b="1" dirty="0"/>
              <a:t>MySQL (MariaDB)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771800" y="267494"/>
            <a:ext cx="6048672" cy="4536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US" b="1" dirty="0"/>
              <a:t>IDE for PHP (</a:t>
            </a:r>
            <a:r>
              <a:rPr lang="en-US" b="1" dirty="0" err="1"/>
              <a:t>PhpStorm</a:t>
            </a:r>
            <a:r>
              <a:rPr lang="en-US" b="1" dirty="0"/>
              <a:t>, VS Code, </a:t>
            </a:r>
            <a:r>
              <a:rPr lang="en-US" b="1" dirty="0" err="1"/>
              <a:t>etc</a:t>
            </a:r>
            <a:r>
              <a:rPr lang="en-US" b="1" dirty="0"/>
              <a:t>)</a:t>
            </a:r>
          </a:p>
          <a:p>
            <a:pPr marL="0" indent="0" algn="just">
              <a:buFont typeface="Arial" pitchFamily="34" charset="0"/>
              <a:buNone/>
            </a:pPr>
            <a:endParaRPr lang="en-US" b="1" dirty="0"/>
          </a:p>
          <a:p>
            <a:pPr marL="0" indent="0" algn="just">
              <a:buFont typeface="Arial" pitchFamily="34" charset="0"/>
              <a:buNone/>
            </a:pPr>
            <a:r>
              <a:rPr lang="en-US" b="1" dirty="0"/>
              <a:t>Composer</a:t>
            </a:r>
          </a:p>
          <a:p>
            <a:pPr marL="0" indent="0" algn="just">
              <a:buFont typeface="Arial" pitchFamily="34" charset="0"/>
              <a:buNone/>
            </a:pPr>
            <a:endParaRPr lang="en-US" b="1" dirty="0"/>
          </a:p>
          <a:p>
            <a:pPr marL="0" indent="0" algn="just">
              <a:buFont typeface="Arial" pitchFamily="34" charset="0"/>
              <a:buNone/>
            </a:pPr>
            <a:r>
              <a:rPr lang="en-US" b="1" dirty="0"/>
              <a:t>Postman</a:t>
            </a:r>
          </a:p>
          <a:p>
            <a:pPr marL="0" indent="0" algn="just">
              <a:buFont typeface="Arial" pitchFamily="34" charset="0"/>
              <a:buNone/>
            </a:pPr>
            <a:endParaRPr lang="en-US" b="1" dirty="0"/>
          </a:p>
          <a:p>
            <a:pPr marL="0" indent="0" algn="just">
              <a:buFont typeface="Arial" pitchFamily="34" charset="0"/>
              <a:buNone/>
            </a:pPr>
            <a:r>
              <a:rPr lang="en-US" b="1" dirty="0"/>
              <a:t>IDE for Database (</a:t>
            </a:r>
            <a:r>
              <a:rPr lang="en-US" b="1" dirty="0" err="1"/>
              <a:t>HeidiSQL</a:t>
            </a:r>
            <a:r>
              <a:rPr lang="en-US" b="1" dirty="0"/>
              <a:t>, </a:t>
            </a:r>
            <a:r>
              <a:rPr lang="en-US" b="1" dirty="0" err="1"/>
              <a:t>Navicat</a:t>
            </a:r>
            <a:r>
              <a:rPr lang="en-US" b="1" dirty="0"/>
              <a:t>, phpMyAdmin, </a:t>
            </a:r>
            <a:r>
              <a:rPr lang="en-US" b="1" dirty="0" err="1"/>
              <a:t>etc</a:t>
            </a:r>
            <a:r>
              <a:rPr lang="en-US" b="1" dirty="0"/>
              <a:t>)</a:t>
            </a:r>
          </a:p>
          <a:p>
            <a:pPr marL="0" indent="0" algn="just">
              <a:buFont typeface="Arial" pitchFamily="34" charset="0"/>
              <a:buNone/>
            </a:pPr>
            <a:br>
              <a:rPr lang="en-US" b="1" dirty="0"/>
            </a:br>
            <a:r>
              <a:rPr lang="en-US" b="1" dirty="0"/>
              <a:t>Version Control (Git, SVN, </a:t>
            </a:r>
            <a:r>
              <a:rPr lang="en-US" b="1" dirty="0" err="1"/>
              <a:t>etc</a:t>
            </a:r>
            <a:r>
              <a:rPr lang="en-US" b="1" dirty="0"/>
              <a:t>)</a:t>
            </a:r>
          </a:p>
        </p:txBody>
      </p:sp>
      <p:sp>
        <p:nvSpPr>
          <p:cNvPr id="6" name="Плюс 5"/>
          <p:cNvSpPr/>
          <p:nvPr/>
        </p:nvSpPr>
        <p:spPr>
          <a:xfrm>
            <a:off x="1763688" y="1923678"/>
            <a:ext cx="864096" cy="86409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4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3478"/>
            <a:ext cx="8229600" cy="47525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400" b="1"/>
              <a:t>Open Server Panel (Win):</a:t>
            </a:r>
          </a:p>
          <a:p>
            <a:pPr marL="0" indent="0">
              <a:buNone/>
            </a:pPr>
            <a:r>
              <a:rPr lang="en-US" b="1">
                <a:solidFill>
                  <a:schemeClr val="accent1"/>
                </a:solidFill>
              </a:rPr>
              <a:t>https://ospanel.io/</a:t>
            </a:r>
          </a:p>
          <a:p>
            <a:pPr marL="0" indent="0">
              <a:buNone/>
            </a:pPr>
            <a:r>
              <a:rPr lang="en-US" b="1"/>
              <a:t>+ Apache</a:t>
            </a:r>
          </a:p>
          <a:p>
            <a:pPr marL="0" indent="0">
              <a:buNone/>
            </a:pPr>
            <a:r>
              <a:rPr lang="en-US" b="1"/>
              <a:t>+ PHP</a:t>
            </a:r>
          </a:p>
          <a:p>
            <a:pPr marL="0" indent="0">
              <a:buNone/>
            </a:pPr>
            <a:r>
              <a:rPr lang="en-US" b="1"/>
              <a:t>+ MySQL (+ MariaDB)</a:t>
            </a:r>
          </a:p>
          <a:p>
            <a:pPr marL="0" indent="0">
              <a:buNone/>
            </a:pPr>
            <a:r>
              <a:rPr lang="en-US" b="1"/>
              <a:t>+ Composer</a:t>
            </a:r>
          </a:p>
          <a:p>
            <a:pPr marL="0" indent="0">
              <a:buNone/>
            </a:pPr>
            <a:r>
              <a:rPr lang="en-US" b="1"/>
              <a:t>+ DB IDE (HeidiSQL, phpMyAdmin) </a:t>
            </a:r>
          </a:p>
          <a:p>
            <a:pPr marL="0" indent="0">
              <a:buNone/>
            </a:pPr>
            <a:r>
              <a:rPr lang="en-US" b="1"/>
              <a:t>+ </a:t>
            </a:r>
            <a:r>
              <a:rPr lang="uk-UA" b="1"/>
              <a:t>купа інших програм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408578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7494"/>
            <a:ext cx="8229600" cy="4327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/>
              <a:t>XAMPP (Win, Mac, Linux):</a:t>
            </a:r>
          </a:p>
          <a:p>
            <a:pPr marL="0" indent="0">
              <a:buNone/>
            </a:pPr>
            <a:r>
              <a:rPr lang="en-US" b="1">
                <a:solidFill>
                  <a:schemeClr val="accent1"/>
                </a:solidFill>
              </a:rPr>
              <a:t>https://www.apachefriends.org</a:t>
            </a:r>
          </a:p>
          <a:p>
            <a:pPr marL="0" indent="0">
              <a:buNone/>
            </a:pPr>
            <a:r>
              <a:rPr lang="en-US" b="1"/>
              <a:t>+ Apache</a:t>
            </a:r>
          </a:p>
          <a:p>
            <a:pPr marL="0" indent="0">
              <a:buNone/>
            </a:pPr>
            <a:r>
              <a:rPr lang="en-US" b="1"/>
              <a:t>+ PHP</a:t>
            </a:r>
          </a:p>
          <a:p>
            <a:pPr marL="0" indent="0">
              <a:buNone/>
            </a:pPr>
            <a:r>
              <a:rPr lang="en-US" b="1"/>
              <a:t>+ MariaDB</a:t>
            </a:r>
          </a:p>
          <a:p>
            <a:pPr marL="0" indent="0">
              <a:buNone/>
            </a:pPr>
            <a:r>
              <a:rPr lang="en-US" b="1"/>
              <a:t>+ DB IDE (phpMyAdmin) </a:t>
            </a:r>
          </a:p>
        </p:txBody>
      </p:sp>
    </p:spTree>
    <p:extLst>
      <p:ext uri="{BB962C8B-B14F-4D97-AF65-F5344CB8AC3E}">
        <p14:creationId xmlns:p14="http://schemas.microsoft.com/office/powerpoint/2010/main" val="213916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AC1EF-97A4-40CB-BC4F-10A38BD7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995686"/>
            <a:ext cx="8229600" cy="1152128"/>
          </a:xfrm>
        </p:spPr>
        <p:txBody>
          <a:bodyPr>
            <a:normAutofit/>
          </a:bodyPr>
          <a:lstStyle/>
          <a:p>
            <a:r>
              <a:rPr lang="uk-UA" sz="6000" b="1" dirty="0"/>
              <a:t>Знайомство з </a:t>
            </a:r>
            <a:r>
              <a:rPr lang="en-US" sz="6000" b="1" dirty="0"/>
              <a:t>Git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305259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998CED-275D-4117-88DA-63B74FEFE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42898"/>
          </a:xfrm>
        </p:spPr>
        <p:txBody>
          <a:bodyPr>
            <a:normAutofit fontScale="90000"/>
          </a:bodyPr>
          <a:lstStyle/>
          <a:p>
            <a:r>
              <a:rPr lang="uk-UA" b="1" dirty="0"/>
              <a:t>Базові операції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A6A5D0-6F94-4C56-AC97-56F660564FB3}"/>
              </a:ext>
            </a:extLst>
          </p:cNvPr>
          <p:cNvSpPr txBox="1"/>
          <p:nvPr/>
        </p:nvSpPr>
        <p:spPr>
          <a:xfrm>
            <a:off x="107504" y="63489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1. Створення репозиторію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87A266-9A72-4B6A-9EFA-90A65F2C7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96866"/>
            <a:ext cx="2448272" cy="8471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088918-7C28-4408-A44E-B3A4357E9218}"/>
              </a:ext>
            </a:extLst>
          </p:cNvPr>
          <p:cNvSpPr txBox="1"/>
          <p:nvPr/>
        </p:nvSpPr>
        <p:spPr>
          <a:xfrm>
            <a:off x="107504" y="1994187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2. Додання файлів для фіксації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174352C-7FB5-45B7-81B2-82DF3938A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356357"/>
            <a:ext cx="1801533" cy="43821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E74F518-505D-42D1-A2C9-D1B512FC7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2837611"/>
            <a:ext cx="1440160" cy="3269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5808A8-91B1-4047-8773-014599837FEE}"/>
              </a:ext>
            </a:extLst>
          </p:cNvPr>
          <p:cNvSpPr txBox="1"/>
          <p:nvPr/>
        </p:nvSpPr>
        <p:spPr>
          <a:xfrm>
            <a:off x="107504" y="321721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3. Фіксація змін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2057D8F-C159-4402-89C6-C7E32981F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3579862"/>
            <a:ext cx="3305636" cy="4382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33D3E9-87D7-4931-A988-C3230520AC59}"/>
              </a:ext>
            </a:extLst>
          </p:cNvPr>
          <p:cNvSpPr txBox="1"/>
          <p:nvPr/>
        </p:nvSpPr>
        <p:spPr>
          <a:xfrm>
            <a:off x="107504" y="4011910"/>
            <a:ext cx="428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4. Підключення віддаленого репозиторію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03C3FB6-B8F5-4C68-971F-DDD3252932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04" y="4417649"/>
            <a:ext cx="6012160" cy="5472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B32090F-99FE-49CA-9D59-AEFB10AACB8A}"/>
              </a:ext>
            </a:extLst>
          </p:cNvPr>
          <p:cNvSpPr txBox="1"/>
          <p:nvPr/>
        </p:nvSpPr>
        <p:spPr>
          <a:xfrm>
            <a:off x="3498605" y="614476"/>
            <a:ext cx="290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5. Відправка змін на сервер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E74DB53-3EC1-4925-AEB5-227BF763F8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8605" y="967391"/>
            <a:ext cx="4739081" cy="144989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E009CEE-AE7F-4C8F-BE43-31B25C6E7925}"/>
              </a:ext>
            </a:extLst>
          </p:cNvPr>
          <p:cNvSpPr txBox="1"/>
          <p:nvPr/>
        </p:nvSpPr>
        <p:spPr>
          <a:xfrm>
            <a:off x="3513801" y="2387845"/>
            <a:ext cx="288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6. Клонування репозиторію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5513E5F-3E6E-4CCA-9595-8CD165B328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7368" y="2757363"/>
            <a:ext cx="5623356" cy="36047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255BD51-972F-480D-BD8A-E09654B17ACC}"/>
              </a:ext>
            </a:extLst>
          </p:cNvPr>
          <p:cNvSpPr txBox="1"/>
          <p:nvPr/>
        </p:nvSpPr>
        <p:spPr>
          <a:xfrm>
            <a:off x="4716016" y="3097255"/>
            <a:ext cx="243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7. Запит змін з серверу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F1B0610-54B2-4D3C-A67D-CD98F94794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6016" y="3435327"/>
            <a:ext cx="3989652" cy="86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84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5ABA6-A5AF-49F6-9AE9-647C5F549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42035"/>
          </a:xfrm>
        </p:spPr>
        <p:txBody>
          <a:bodyPr>
            <a:normAutofit/>
          </a:bodyPr>
          <a:lstStyle/>
          <a:p>
            <a:r>
              <a:rPr lang="uk-UA" sz="6000" b="1" dirty="0"/>
              <a:t>Вступ до РНР</a:t>
            </a:r>
          </a:p>
        </p:txBody>
      </p:sp>
    </p:spTree>
    <p:extLst>
      <p:ext uri="{BB962C8B-B14F-4D97-AF65-F5344CB8AC3E}">
        <p14:creationId xmlns:p14="http://schemas.microsoft.com/office/powerpoint/2010/main" val="19094508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346</Words>
  <Application>Microsoft Office PowerPoint</Application>
  <PresentationFormat>Екран (16:9)</PresentationFormat>
  <Paragraphs>87</Paragraphs>
  <Slides>14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Тема Office</vt:lpstr>
      <vt:lpstr>Базові поняття. Вступ до РНР Заняття 1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Знайомство з Git</vt:lpstr>
      <vt:lpstr>Базові операції</vt:lpstr>
      <vt:lpstr>Вступ до РНР</vt:lpstr>
      <vt:lpstr>Типи даних</vt:lpstr>
      <vt:lpstr>Boolean</vt:lpstr>
      <vt:lpstr>Integer</vt:lpstr>
      <vt:lpstr>Float</vt:lpstr>
      <vt:lpstr>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Dimitry</dc:creator>
  <cp:lastModifiedBy>Максим Гонтар</cp:lastModifiedBy>
  <cp:revision>12</cp:revision>
  <dcterms:created xsi:type="dcterms:W3CDTF">2020-08-04T13:36:01Z</dcterms:created>
  <dcterms:modified xsi:type="dcterms:W3CDTF">2020-09-15T14:09:57Z</dcterms:modified>
</cp:coreProperties>
</file>