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7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4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4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1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8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7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0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0137-F16E-4258-8664-4B2A0742FC5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E7A3-AE00-420E-A399-E721A29B1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2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inddoing.github.io/images/2019/02/armv8_reg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1413429"/>
            <a:ext cx="6005979" cy="4701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345" y="3347677"/>
            <a:ext cx="4697116" cy="23410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5935" y="56578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u</a:t>
            </a:r>
            <a:r>
              <a:rPr lang="en-US" altLang="zh-TW" dirty="0" err="1" smtClean="0"/>
              <a:t>art_init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6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6592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*GPPUD = 0;                 /*  disable pull-up/down */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/*  disable need time */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=150;</a:t>
            </a:r>
          </a:p>
          <a:p>
            <a:r>
              <a:rPr lang="en-US" altLang="zh-TW" dirty="0" smtClean="0"/>
              <a:t>    while (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-- )</a:t>
            </a:r>
          </a:p>
          <a:p>
            <a:r>
              <a:rPr lang="en-US" altLang="zh-TW" dirty="0" smtClean="0"/>
              <a:t>    {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 volatile("</a:t>
            </a:r>
            <a:r>
              <a:rPr lang="en-US" altLang="zh-TW" dirty="0" err="1" smtClean="0"/>
              <a:t>nop</a:t>
            </a:r>
            <a:r>
              <a:rPr lang="en-US" altLang="zh-TW" dirty="0" smtClean="0"/>
              <a:t>"); </a:t>
            </a:r>
          </a:p>
          <a:p>
            <a:r>
              <a:rPr lang="en-US" altLang="zh-TW" dirty="0" smtClean="0"/>
              <a:t>    }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" y="2606797"/>
            <a:ext cx="5044877" cy="19051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81" y="4511962"/>
            <a:ext cx="502963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6592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*GPPUDCLK0 = (1&lt;&lt;14)|(1&lt;&lt;15);</a:t>
            </a:r>
          </a:p>
          <a:p>
            <a:r>
              <a:rPr lang="en-US" altLang="zh-TW" dirty="0" smtClean="0"/>
              <a:t>/*  disable need time */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=150; </a:t>
            </a:r>
          </a:p>
          <a:p>
            <a:r>
              <a:rPr lang="en-US" altLang="zh-TW" dirty="0" smtClean="0"/>
              <a:t>    while (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-- 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 volatile("</a:t>
            </a:r>
            <a:r>
              <a:rPr lang="en-US" altLang="zh-TW" dirty="0" err="1" smtClean="0"/>
              <a:t>nop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*GPPUDCLK0 = 0;             /* flush GPIO setup */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90" y="2556197"/>
            <a:ext cx="4400770" cy="43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6615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*AUX_MU_CNTL = 3;           /* Enable the transmitter and receiver. */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 = 00000000000000000000000000000011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5120"/>
            <a:ext cx="3547908" cy="35537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t="35715"/>
          <a:stretch/>
        </p:blipFill>
        <p:spPr>
          <a:xfrm>
            <a:off x="3629399" y="4045526"/>
            <a:ext cx="3547908" cy="269110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t="1203" b="63715"/>
          <a:stretch/>
        </p:blipFill>
        <p:spPr>
          <a:xfrm>
            <a:off x="0" y="4488873"/>
            <a:ext cx="3547908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47677"/>
            <a:ext cx="4697116" cy="23410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5935" y="56578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uart_send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1" y="1715786"/>
            <a:ext cx="5273497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511" y="136267"/>
            <a:ext cx="5454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/* Wait until we can send */</a:t>
            </a:r>
          </a:p>
          <a:p>
            <a:r>
              <a:rPr lang="en-US" altLang="zh-TW" dirty="0" smtClean="0"/>
              <a:t>    do {</a:t>
            </a:r>
          </a:p>
          <a:p>
            <a:r>
              <a:rPr lang="en-US" altLang="zh-TW" dirty="0" smtClean="0"/>
              <a:t>       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 volatile("</a:t>
            </a:r>
            <a:r>
              <a:rPr lang="en-US" altLang="zh-TW" dirty="0" err="1" smtClean="0"/>
              <a:t>nop</a:t>
            </a:r>
            <a:r>
              <a:rPr lang="en-US" altLang="zh-TW" dirty="0" smtClean="0"/>
              <a:t>");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 while( ! ( *AUX_MU_LSR&amp;0x20 ));</a:t>
            </a:r>
          </a:p>
          <a:p>
            <a:r>
              <a:rPr lang="en-US" altLang="zh-TW" dirty="0" smtClean="0"/>
              <a:t>0x20  = 00100000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974"/>
          <a:stretch/>
        </p:blipFill>
        <p:spPr>
          <a:xfrm>
            <a:off x="530412" y="2194559"/>
            <a:ext cx="5159187" cy="42788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7407" y="4171950"/>
            <a:ext cx="5018533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5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0" y="644267"/>
            <a:ext cx="5454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/* write the character to the buffer */   </a:t>
            </a:r>
          </a:p>
          <a:p>
            <a:r>
              <a:rPr lang="en-US" altLang="zh-TW" dirty="0" smtClean="0"/>
              <a:t>    *AUX_MU_IO = c;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29" y="1715786"/>
            <a:ext cx="518967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511" y="136267"/>
            <a:ext cx="5454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if ( c == '\n' ) 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do 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 volatile("</a:t>
            </a:r>
            <a:r>
              <a:rPr lang="en-US" altLang="zh-TW" dirty="0" err="1" smtClean="0"/>
              <a:t>nop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    } while( ! ( *AUX_MU_LSR&amp;0x20 ));</a:t>
            </a:r>
          </a:p>
          <a:p>
            <a:r>
              <a:rPr lang="en-US" altLang="zh-TW" dirty="0" smtClean="0"/>
              <a:t>        *AUX_MU_IO = '\r';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0x20  = 00100000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974"/>
          <a:stretch/>
        </p:blipFill>
        <p:spPr>
          <a:xfrm>
            <a:off x="527079" y="2409731"/>
            <a:ext cx="5159187" cy="42788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7407" y="4360544"/>
            <a:ext cx="5018533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8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47677"/>
            <a:ext cx="4697116" cy="23410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5935" y="565788"/>
            <a:ext cx="12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uart_getc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1" y="1949286"/>
            <a:ext cx="4808637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511" y="136267"/>
            <a:ext cx="5454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/* wait until something is in the buffer */</a:t>
            </a:r>
          </a:p>
          <a:p>
            <a:r>
              <a:rPr lang="en-US" altLang="zh-TW" dirty="0" smtClean="0"/>
              <a:t>    do{</a:t>
            </a:r>
          </a:p>
          <a:p>
            <a:r>
              <a:rPr lang="en-US" altLang="zh-TW" dirty="0" smtClean="0"/>
              <a:t>       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 volatile("</a:t>
            </a:r>
            <a:r>
              <a:rPr lang="en-US" altLang="zh-TW" dirty="0" err="1" smtClean="0"/>
              <a:t>nop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    </a:t>
            </a:r>
          </a:p>
          <a:p>
            <a:r>
              <a:rPr lang="en-US" altLang="zh-TW" dirty="0" smtClean="0"/>
              <a:t>    } while ( ! ( *AUX_MU_LSR&amp;0x01 ) 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0x01 = 00000001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974"/>
          <a:stretch/>
        </p:blipFill>
        <p:spPr>
          <a:xfrm>
            <a:off x="527079" y="2409731"/>
            <a:ext cx="5159187" cy="42788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7407" y="6294853"/>
            <a:ext cx="5018533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98" y="3318354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5027" y="786507"/>
            <a:ext cx="5454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/* read it and return */</a:t>
            </a:r>
          </a:p>
          <a:p>
            <a:r>
              <a:rPr lang="en-US" altLang="zh-TW" dirty="0" smtClean="0"/>
              <a:t>    r = ( char )( *AUX_MU_IO );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7" y="2022187"/>
            <a:ext cx="518967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47677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935" y="565788"/>
            <a:ext cx="454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*AUX_ENABLE     |= 1;  </a:t>
            </a:r>
            <a:r>
              <a:rPr lang="en-US" altLang="zh-TW" dirty="0" smtClean="0"/>
              <a:t>/* enable mini UART */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8" y="1492046"/>
            <a:ext cx="6149873" cy="37112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808" y="4073236"/>
            <a:ext cx="6149873" cy="1130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4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6" y="1382111"/>
            <a:ext cx="4237087" cy="42675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941"/>
          <a:stretch/>
        </p:blipFill>
        <p:spPr>
          <a:xfrm>
            <a:off x="5218544" y="264511"/>
            <a:ext cx="4667227" cy="2560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18544" y="4990237"/>
            <a:ext cx="5994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ldr r0, =0x12345678</a:t>
            </a:r>
          </a:p>
          <a:p>
            <a:r>
              <a:rPr lang="zh-TW" altLang="en-US" dirty="0"/>
              <a:t>這樣，就把0x12345678這個地址寫到r0中了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l</a:t>
            </a:r>
            <a:r>
              <a:rPr lang="zh-TW" altLang="en-US" dirty="0"/>
              <a:t>dr偽指令和mov是比較</a:t>
            </a:r>
            <a:r>
              <a:rPr lang="zh-TW" altLang="en-US" dirty="0" smtClean="0"/>
              <a:t>相似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m</a:t>
            </a:r>
            <a:r>
              <a:rPr lang="zh-TW" altLang="en-US" dirty="0"/>
              <a:t>ov指令限制了立即數的長度為8位，也就是不能超過512</a:t>
            </a:r>
            <a:r>
              <a:rPr lang="zh-TW" altLang="en-US" dirty="0" smtClean="0"/>
              <a:t>。l</a:t>
            </a:r>
            <a:r>
              <a:rPr lang="zh-TW" altLang="en-US" dirty="0"/>
              <a:t>dr偽指令沒有這個限制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armv8-re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7" y="2907447"/>
            <a:ext cx="5673436" cy="200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07" y="852616"/>
            <a:ext cx="4942391" cy="31126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07" y="3965271"/>
            <a:ext cx="5047734" cy="251578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8225" y="340995"/>
            <a:ext cx="7968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*AUX_MU_CNTL     = 0; </a:t>
            </a:r>
            <a:r>
              <a:rPr lang="en-US" altLang="zh-TW" dirty="0" smtClean="0">
                <a:solidFill>
                  <a:srgbClr val="FF0000"/>
                </a:solidFill>
              </a:rPr>
              <a:t>/* Disable transmitter and receiver during configuration. */</a:t>
            </a:r>
          </a:p>
          <a:p>
            <a:r>
              <a:rPr lang="en-US" altLang="zh-TW" dirty="0" smtClean="0"/>
              <a:t>/*Ignore the status of the CTS line*/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5120"/>
            <a:ext cx="3547908" cy="35537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t="35715"/>
          <a:stretch/>
        </p:blipFill>
        <p:spPr>
          <a:xfrm>
            <a:off x="3629399" y="4045526"/>
            <a:ext cx="3547908" cy="26911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t="1203" b="63715"/>
          <a:stretch/>
        </p:blipFill>
        <p:spPr>
          <a:xfrm>
            <a:off x="0" y="4488873"/>
            <a:ext cx="3547908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47677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470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*AUX_MU_IER      = 0;       /* Disable interrupt */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982"/>
          <a:stretch/>
        </p:blipFill>
        <p:spPr>
          <a:xfrm>
            <a:off x="235171" y="1376680"/>
            <a:ext cx="5204911" cy="3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82402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5478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*AUX_MU_LCR      = 3;       /* Set the data size to 8 bit. */</a:t>
            </a:r>
          </a:p>
          <a:p>
            <a:endParaRPr lang="en-US" altLang="zh-TW" dirty="0"/>
          </a:p>
          <a:p>
            <a:r>
              <a:rPr lang="en-US" altLang="zh-TW" dirty="0" smtClean="0"/>
              <a:t>3=0000000000011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92" y="1562730"/>
            <a:ext cx="6043600" cy="38426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6893" y="4840341"/>
            <a:ext cx="6043600" cy="565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6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82402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603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*AUX_MU_MCR      = 0;       /* Don’t need auto flow control. */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6387"/>
            <a:ext cx="6820491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82402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4673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*AUX_MU_BAUD     = 270;     /* 115200 baud */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45169"/>
          <a:stretch/>
        </p:blipFill>
        <p:spPr>
          <a:xfrm>
            <a:off x="329990" y="1192192"/>
            <a:ext cx="5235394" cy="1871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2" y="3616793"/>
            <a:ext cx="6279799" cy="13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45" y="157283"/>
            <a:ext cx="4949300" cy="31170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45" y="3382402"/>
            <a:ext cx="4697116" cy="23410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1" y="270225"/>
            <a:ext cx="42675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*AUX_MU_IIR      = 6;       /* No FIFO */</a:t>
            </a:r>
          </a:p>
          <a:p>
            <a:endParaRPr lang="en-US" altLang="zh-TW" dirty="0"/>
          </a:p>
          <a:p>
            <a:r>
              <a:rPr lang="en-US" altLang="zh-TW" dirty="0" smtClean="0"/>
              <a:t>6 = 00000000000000000000000000000110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1" y="1814639"/>
            <a:ext cx="5385206" cy="43113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29967" y="5120640"/>
            <a:ext cx="3048001" cy="602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8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938" y="1"/>
            <a:ext cx="3662062" cy="23063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38" y="2306321"/>
            <a:ext cx="3648962" cy="1818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5170" y="270225"/>
            <a:ext cx="6582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/* map UART1 to GPIO pins */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= *GPFSEL1;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&amp;= ~((7&lt;&lt;12)|(7&lt;&lt;15));  /* address of </a:t>
            </a:r>
            <a:r>
              <a:rPr lang="en-US" altLang="zh-TW" dirty="0" err="1" smtClean="0"/>
              <a:t>gpio</a:t>
            </a:r>
            <a:r>
              <a:rPr lang="en-US" altLang="zh-TW" dirty="0" smtClean="0"/>
              <a:t> 14, 15 */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|=   (2&lt;&lt;12)|(2&lt;&lt;15);   /* set to alt5 */</a:t>
            </a:r>
          </a:p>
          <a:p>
            <a:r>
              <a:rPr lang="en-US" altLang="zh-TW" dirty="0" smtClean="0"/>
              <a:t>    *GPFSEL1 =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;             /* enable </a:t>
            </a:r>
            <a:r>
              <a:rPr lang="en-US" altLang="zh-TW" dirty="0" err="1" smtClean="0"/>
              <a:t>gpio</a:t>
            </a:r>
            <a:r>
              <a:rPr lang="en-US" altLang="zh-TW" dirty="0" smtClean="0"/>
              <a:t> 14 and 15 */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3" y="1859280"/>
            <a:ext cx="3175114" cy="48389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1298"/>
          <a:stretch/>
        </p:blipFill>
        <p:spPr>
          <a:xfrm>
            <a:off x="3437695" y="3440588"/>
            <a:ext cx="5052498" cy="32945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28060" y="6324600"/>
            <a:ext cx="4881880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02880" y="3999356"/>
            <a:ext cx="607060" cy="264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8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462</Words>
  <Application>Microsoft Office PowerPoint</Application>
  <PresentationFormat>寬螢幕</PresentationFormat>
  <Paragraphs>70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Kuo</dc:creator>
  <cp:lastModifiedBy>Andy Kuo</cp:lastModifiedBy>
  <cp:revision>10</cp:revision>
  <dcterms:created xsi:type="dcterms:W3CDTF">2021-03-04T02:15:37Z</dcterms:created>
  <dcterms:modified xsi:type="dcterms:W3CDTF">2021-03-04T08:38:27Z</dcterms:modified>
</cp:coreProperties>
</file>