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2"/>
  </p:notesMasterIdLst>
  <p:sldIdLst>
    <p:sldId id="257" r:id="rId2"/>
    <p:sldId id="258" r:id="rId3"/>
    <p:sldId id="273" r:id="rId4"/>
    <p:sldId id="260" r:id="rId5"/>
    <p:sldId id="269" r:id="rId6"/>
    <p:sldId id="263" r:id="rId7"/>
    <p:sldId id="259" r:id="rId8"/>
    <p:sldId id="261" r:id="rId9"/>
    <p:sldId id="264" r:id="rId10"/>
    <p:sldId id="265" r:id="rId11"/>
    <p:sldId id="266" r:id="rId12"/>
    <p:sldId id="267" r:id="rId13"/>
    <p:sldId id="268" r:id="rId14"/>
    <p:sldId id="270" r:id="rId15"/>
    <p:sldId id="286" r:id="rId16"/>
    <p:sldId id="271" r:id="rId17"/>
    <p:sldId id="262" r:id="rId18"/>
    <p:sldId id="272" r:id="rId19"/>
    <p:sldId id="274" r:id="rId20"/>
    <p:sldId id="275" r:id="rId21"/>
    <p:sldId id="276" r:id="rId22"/>
    <p:sldId id="278" r:id="rId23"/>
    <p:sldId id="277" r:id="rId24"/>
    <p:sldId id="280" r:id="rId25"/>
    <p:sldId id="279" r:id="rId26"/>
    <p:sldId id="282" r:id="rId27"/>
    <p:sldId id="281" r:id="rId28"/>
    <p:sldId id="283" r:id="rId29"/>
    <p:sldId id="284" r:id="rId30"/>
    <p:sldId id="285" r:id="rId31"/>
    <p:sldId id="287" r:id="rId32"/>
    <p:sldId id="288" r:id="rId33"/>
    <p:sldId id="290" r:id="rId34"/>
    <p:sldId id="291" r:id="rId35"/>
    <p:sldId id="289" r:id="rId36"/>
    <p:sldId id="292" r:id="rId37"/>
    <p:sldId id="293" r:id="rId38"/>
    <p:sldId id="311" r:id="rId39"/>
    <p:sldId id="295" r:id="rId40"/>
    <p:sldId id="318" r:id="rId41"/>
    <p:sldId id="299" r:id="rId42"/>
    <p:sldId id="298" r:id="rId43"/>
    <p:sldId id="300" r:id="rId44"/>
    <p:sldId id="297" r:id="rId45"/>
    <p:sldId id="302" r:id="rId46"/>
    <p:sldId id="303" r:id="rId47"/>
    <p:sldId id="308" r:id="rId48"/>
    <p:sldId id="305" r:id="rId49"/>
    <p:sldId id="304" r:id="rId50"/>
    <p:sldId id="307" r:id="rId51"/>
    <p:sldId id="309" r:id="rId52"/>
    <p:sldId id="314" r:id="rId53"/>
    <p:sldId id="312" r:id="rId54"/>
    <p:sldId id="317" r:id="rId55"/>
    <p:sldId id="306" r:id="rId56"/>
    <p:sldId id="315" r:id="rId57"/>
    <p:sldId id="301" r:id="rId58"/>
    <p:sldId id="316" r:id="rId59"/>
    <p:sldId id="294" r:id="rId60"/>
    <p:sldId id="296" r:id="rId61"/>
    <p:sldId id="313" r:id="rId62"/>
    <p:sldId id="310" r:id="rId63"/>
    <p:sldId id="319" r:id="rId64"/>
    <p:sldId id="320" r:id="rId65"/>
    <p:sldId id="321" r:id="rId66"/>
    <p:sldId id="322" r:id="rId67"/>
    <p:sldId id="323" r:id="rId68"/>
    <p:sldId id="350" r:id="rId69"/>
    <p:sldId id="325" r:id="rId70"/>
    <p:sldId id="326" r:id="rId71"/>
    <p:sldId id="336" r:id="rId72"/>
    <p:sldId id="328" r:id="rId73"/>
    <p:sldId id="329" r:id="rId74"/>
    <p:sldId id="330" r:id="rId75"/>
    <p:sldId id="331" r:id="rId76"/>
    <p:sldId id="354" r:id="rId77"/>
    <p:sldId id="357" r:id="rId78"/>
    <p:sldId id="334" r:id="rId79"/>
    <p:sldId id="364" r:id="rId80"/>
    <p:sldId id="327" r:id="rId81"/>
    <p:sldId id="347" r:id="rId82"/>
    <p:sldId id="338" r:id="rId83"/>
    <p:sldId id="339" r:id="rId84"/>
    <p:sldId id="340" r:id="rId85"/>
    <p:sldId id="343" r:id="rId86"/>
    <p:sldId id="344" r:id="rId87"/>
    <p:sldId id="337" r:id="rId88"/>
    <p:sldId id="341" r:id="rId89"/>
    <p:sldId id="342" r:id="rId90"/>
    <p:sldId id="332" r:id="rId91"/>
    <p:sldId id="333" r:id="rId92"/>
    <p:sldId id="335" r:id="rId93"/>
    <p:sldId id="324" r:id="rId94"/>
    <p:sldId id="345" r:id="rId95"/>
    <p:sldId id="346" r:id="rId96"/>
    <p:sldId id="349" r:id="rId97"/>
    <p:sldId id="348" r:id="rId98"/>
    <p:sldId id="366" r:id="rId99"/>
    <p:sldId id="367" r:id="rId100"/>
    <p:sldId id="363" r:id="rId101"/>
    <p:sldId id="375" r:id="rId102"/>
    <p:sldId id="373" r:id="rId103"/>
    <p:sldId id="351" r:id="rId104"/>
    <p:sldId id="374" r:id="rId105"/>
    <p:sldId id="365" r:id="rId106"/>
    <p:sldId id="370" r:id="rId107"/>
    <p:sldId id="355" r:id="rId108"/>
    <p:sldId id="369" r:id="rId109"/>
    <p:sldId id="371" r:id="rId110"/>
    <p:sldId id="361" r:id="rId111"/>
    <p:sldId id="362" r:id="rId112"/>
    <p:sldId id="360" r:id="rId113"/>
    <p:sldId id="372" r:id="rId114"/>
    <p:sldId id="359" r:id="rId115"/>
    <p:sldId id="352" r:id="rId116"/>
    <p:sldId id="353" r:id="rId117"/>
    <p:sldId id="356" r:id="rId118"/>
    <p:sldId id="358" r:id="rId119"/>
    <p:sldId id="368" r:id="rId120"/>
    <p:sldId id="376" r:id="rId1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AB2E7-B150-47B0-AE60-06E152BFDCB6}" type="datetimeFigureOut">
              <a:rPr lang="en-HK" smtClean="0"/>
              <a:t>7/4/2025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73B85-4E70-411F-A268-995398BEF00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3969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73B85-4E70-411F-A268-995398BEF00F}" type="slidenum">
              <a:rPr lang="en-HK" smtClean="0"/>
              <a:t>74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839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BCC6-C914-2661-1088-6C0FE53B7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5589C-899D-9789-FB6D-896921045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43CCB-A539-6494-DDF5-86182CD4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5AE1C-01F2-969F-34CA-3A0D326D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D777-F175-5DDD-E5B3-6DCBFC54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296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B487-606F-9A1C-BE24-B1A827F7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52807-06FB-3810-8538-81A4EF67F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C0FCD-F694-D078-C008-23A30893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91C53-4897-4F48-394F-550A509D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B186F-FCC2-2E94-80E1-161FB415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7332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3ADC6-9FC9-A056-39C0-BAAE24D02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BCE2E-793B-2534-3B4D-D862305AC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17C8C-A0FC-8873-5C68-77098911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FF29F-8D2A-EE75-E3A8-A289AA73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9DC6D-5EF6-0CD6-82CD-5BFF78C6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0838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7F28-C42F-893E-4D3B-82205CB8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DD8B6-3ECC-41EB-9672-F34E6C11D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5AF2-D44A-B564-76ED-FDF55C97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59C7D-9A27-26BC-06A0-E771BC49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CA1F5-EEF8-941D-D275-47767091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4631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0982-A5D4-F3BC-E291-C6EF42DC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D91DE-575A-7E9E-9335-4F3A4E203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19E79-757D-AF93-E0A8-323EAF3A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EE817-5FA3-8BF8-6C90-8AEC969C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14A28-C4E3-97B4-B2DC-15084A6B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0838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5FA5-B009-ABD9-391F-6344DF71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B4C6-57DF-4F06-A9FA-F8A5FB55C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FB1E6-E77E-C101-338F-D89C88A52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EF6DE-7595-3575-326B-04C45B64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D87A1-1FB0-75A7-C8C3-BD662470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77EB1-BA79-A93E-26CE-9DF403BB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0741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754E-D4E8-2D39-2375-687F3BB4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A73DD-B122-E903-F118-26C54CC30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990F9-C5F3-502F-2C6E-7D1076AA2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08DE2-E03B-94A5-EDE3-B2F9C0EEE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D0702-4803-BEE8-74CA-1A5AD9B89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22964-557B-149C-63FF-4DB6F058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64735-ED3B-45B4-502E-010A97A5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E1DD-9842-16BD-6D6A-72F9EDE2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2424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0FA3-526E-BBFA-1208-B3966A32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A6549-248E-3D89-9E83-43CF9445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BABF3-F5E4-0BCF-9744-40910312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4136C-3838-39D7-DB8F-F27054C7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7574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B4691-D1BB-27A1-9982-274A4B5E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5FC4B-B94C-ED20-3F36-96EA4BC6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AE275-AC6E-B975-2E06-6BCC167C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75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21B6-D356-8F16-35AF-AF14153C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060A4-E405-B98A-718B-03E5F314B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9C88E-4F28-03A4-9FEE-657F64E81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C8372-D099-77FF-9174-994B42E0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8D333-1CC8-D6AF-7993-15BA957F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3A79-78CE-BD69-620B-0E86BC0F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7145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0BC1-54BB-3A3F-F983-B5374D97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03B86-4B43-3151-853F-3D18C0433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D495A-35BC-CC05-5737-690CF561D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2C08B-E244-AE47-BE19-6504EB01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B3403-D4DC-6896-BD95-C099282F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99714-BF86-E8AF-9288-3361D5AB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872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79D457-5369-7640-EE56-DC0C1BB7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A583C-FEAF-5BED-8581-10A241000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75231-6915-3F63-2ED6-7C9E8090B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AF21E-B818-66A2-40A5-C7812084B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9F0A6-7C75-F0D3-8AD0-71B1FA8E2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148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8124-36EE-1974-81C0-4BC943AE9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AEF61B-7291-0F37-4EA6-033BFAE3B9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7B078-8041-6C45-C330-A62E13C32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思定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B23C8AA-69A2-7EFE-B101-6A143F0D6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6E40987-C3F6-3122-996F-7B1297558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9EE29D3-384D-D0F8-0A77-31EEC0390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C2BAFE8-DFF4-B21D-A21A-3716BD8CB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2247620-9978-581D-8AAA-CC3F74EAA11F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5D7D5FB-AF75-21AE-6633-2A86B7B68DFF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139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AB9EB-CD38-C209-6404-D2A63A2BD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C1A5-EBD8-737B-254D-7C146C9E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吳學聖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4FFA34-6D10-0CC1-5537-779505724D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98F7F-2F48-F59B-35D2-B674B7409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聖吳學聖，聖名瑪爾定，生於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年，是貴州清鎮人。父母都是熱心教友，因此從小就學會道理，熱心勁主，他本性溫良忠誠，村民都敬重他。相親過世後，吳學聖以耕種度日。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白德范神父到貴陽，請他擔任傳道員。他白天外出為臨危的小孩受洗，晚上給望教友講要理。吳學聖只有家貧失學，可是講起到來，卻頭頭是道。他自己雖然窮，卻慷慨濟人，毫無吝嗇。每天公唸早晚課，節日經外，加唸許多經文，多行祈禱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年，吳學聖奉命往開州施藥及講道。年終回省城時，路過夾山隴，遇到文乃耳神父，被他留下來，文神父向主教申請吳學聖做他的助手。學聖欣然認命，熱心盡職，努力傳揚福音。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年，學聖因不肯背教，於貴州開陽為主殉難，享年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08FCC4C-99EC-057B-7C7A-53F5FB417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C846CD5-900E-15CE-DA26-D6C7FADBD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FA00BC9-6504-7252-B417-A29FB5095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A31EA5E-A3F9-2268-31D3-25061E0AA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59AACB5-827A-116E-D2B2-84756AC1FC41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F1C7ED5-93F4-61F9-E8CD-0FB600D062AF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(1817-1862)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452352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44A7B-ABAE-B34F-58C2-EB61F26E1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F8AF-FC0E-9FE0-E215-D3D07A5E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趙郭瑪麗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69BA7F-590D-7A5E-1F7D-7AD98D259B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0CE68-8644-1C4A-2E2A-09206B6B6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聖婦趙郭氏，聖名瑪利亞，生於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年，是河北吳橋人。聖婦育有兩個女兒，長女洛沙，次女瑪麗。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到趙家的村子抓教友，她們母女三人沒有逃亡，留在家中念經。匪檔查獲她們，並把她們押往刑場，在途中三人曾投井，可是被拳匪撈了起來，拳匪逼她們背教，聖洛沙貞女說：「我們早就打定主意，我們死也不能背教。」又勉勵母親和妹妹呼求耶穌幫助，甘心捨生殉教。拳匪威嚇不成就砍殺了她們，並將屍首燒成灰燼。時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日，聖婦享年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91CE0B7-9623-AB2B-D741-3F9A2DB4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84AEA5B-1C07-81F5-1BF2-74F8CB7C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7F1BCFF-A499-01FA-32C9-040AFD74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2C3844F-C99E-D284-B2EE-62D1383A1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B14011-1373-E0DE-EAB0-15119BF0DEC4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2358F91-4CEF-BB16-EDCE-ABB7C73A4886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(1840-1900)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46513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CD35E-4C20-6767-AA29-221CE29A9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FB5B-31ED-8648-59CC-0240537D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趙洛莎貞女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5C5BD0-51A6-9D33-8E8C-CDF5E9E836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1F166-70CD-6635-28A4-563584C0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聖趙洛莎貞女，聖名洛莎，生於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吳橋人。她是郭瑪麗的長女，也是個貞女，熱心福傳工作。人們說：「洛莎熱心、整潔、恬靜、謙誠、有愛心、肯犧牲、照顧窮人。」母女三人被拳匪查獲後押往刑場，途中三人曾投井，但被拳匪撈起，逼令背教，聖洛沙貞女說：「我們早就打定主意，我們死也不能背教。」又勉勵母親和妹妹呼求耶穌幫助，甘心捨生殉教。有本村的趙五海向拳匪央求繞過她們母女三人，趙洛莎卻向他說：「大叔，請你不必再費神了，我們既要保存信德，就應當受死，讓我們都死吧！」拳匪遂砍殺了她們，並將屍首燒成灰燼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日，聖女終年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9735912-7D88-1251-F9A7-C832A7F5E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9379ECE-35ED-FE38-ED88-CEF5A0F3B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A83051F-36AC-042B-1B3B-D8621FE55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001959B-E28B-8003-E42E-5C1E766B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F07C658-671A-CE7E-C078-7F533596391F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B16E1B-9A66-CCFE-5A60-1396EF34F7FD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(1878-1900)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558563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A3B62-6C5C-03B3-7768-2B92A18B9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B44D-E2D9-69C1-8A25-C4B92750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趙瑪麗貞女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C1E5CD-77E0-B627-0DC7-82AB2E2F67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66583-4AC0-A6F6-FDD1-4CF01C25C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聖趙瑪麗，聖名瑪利亞，生於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吳橋人。她是郭瑪麗之次女，曾許配杜家，但未婚夫杜希珍進入修會，城裏也立志守貞，服務鄉里，充當褓姆及教導兒童，卓然有成，教友皆極口稱讚。教難爆發，拳匪到趙家的村子抓教友，她們母女三人卻沒有逃亡，反而留在家中念經。匪黨察獲她們，並把它們壓往刑場，在途中三人曾投井，但被拳匪撈了起來，逼令背教，其姊聖洛沙貞女說：「我們早就打定主意，我們死也不能背教。」又勉勵母親和妹妹呼求耶穌幫助，甘心捨生殉教。拳匪威嚇不成就砍殺了她們，並將屍首燒成灰燼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日，聖女殉道時年僅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7DADD82-E418-D827-EED3-4842E7277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59C3F1F-2B02-D100-299A-25C9C6A28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4EB48B1-3A91-3B87-05A6-88D27C9A4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B38CBE4-47D4-D425-8DD2-9A7303472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75BFCA-5B06-929B-1A10-E52B9E6E12C0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5996B45-4A4A-8EB7-7B95-41B1225C93C5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17429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68AA4-A0D4-66C6-1E26-E48396767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E7E6-74EC-F398-BE24-72B0E629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杜趙瑪麗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1B88AE-C661-D2D8-6161-B953E6FBB0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15F50-4847-3F79-7D25-F4DCA4F1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聖杜趙氏，聖名瑪利亞，生於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年，是河北深縣人。父母是老教友，她自幼虔誠事主，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歲時奉父母之命，嫁杜泰元為妻。耶穌會會士杜馬爾谷神父是她的親生子。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她與堂弟杜清治、堂弟媳一起躲避拳匪，逃到橫水班家店村。白日藏於葦坑中，夜間宿在親戚家。在與其夫相逢時，她說：「我一婦道人家，把性命交給天主，聽天主安排是了。」後來遇到拳匪，他們問她：「你是從杜家屯來的吧？」杜趙氏回答說：「沒錯。」拳匪又問：「你是教友嗎？」聖婦答說：「感謝天主，我是教友。」拳匪勸她：「你背教吧！否則你就沒命了。」她回答說：「不！不！我死也不會背教。」一個匪徒於是舉刀砍死了她，並走開了她的肚子，腸子都流出來了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日，聖婦為主殉道，享年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5F181E8-663C-744A-B5C0-DEB240D36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D9AC9EB-C25E-9487-FBD6-205F0F4B2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D043FF6-9966-101D-5A88-1E8337D85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8C1BCE3-7F25-106D-8E62-E97A3889F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6A6A304-836B-AF05-FCCF-601D54F54C8C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1E0F578-90FF-080F-A275-A9CC67F5AB62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(1849-1900)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429610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C0AAD-F627-566B-340A-768F39EDD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483E-374C-EC04-3BAD-880F8321D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李全惠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B82AFB-4375-A45E-FFED-D942CCC9E1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241A3-52F3-30BF-855F-11F44A33C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聖李全惠，聖名伯多祿，生於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年，是河北交河人。他是聖李全真的哥哥。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日黎明之際，李全惠聞拳匪即將進入村子裏，便到村外葦坑地裡躲藏，最後被拳匪搜了出來。匪黨在廟裏逼他背教、拜偶像，但見聖人不屈服，於是拉他到家門前，結束了他的性命，聖人享年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CE51C64-0EC0-5CED-EFC6-4A15D7D4E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F321AAD-53E9-2E3F-C0FF-0B34E854E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287A887-2017-CA02-08B8-B78D1BDE8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5FA1442-5F1A-B468-6F3F-9BBB93BA9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15CC215-3A7D-BC36-D884-5E06F61FF4E7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298621B-FC7C-B780-8DCF-C6C7A74657D1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(1837-1900)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835728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5767D-9B0C-4BE7-6D85-647F95C3A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A92E-9282-B3CF-8E65-316C039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李全真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78C300-FF19-6FB0-74DB-CD58274C85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12B2E-C77D-11BF-603F-8B0C3B173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聖李全真，聖名芮蒙，生於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年，是河北交河人。他是李元凱神父的父親。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黎明，李全真抱着五歲的幼女德蓮，在村內葦坑地裏躲藏，因被仇教的人發現他們，通報拳匪而被包圍。當拳匪正舉刀要殺小德蓮時，恰巧被村裏一位尼姑救走。李全真被拖到本村的大廟裏，逼他拜偶像、背教，又逼他拿錢來贖命，全真一概拒絕，說：「我們放天主教已經幾代了，邪神萬萬不能拜，背教更不用商量。」拳匪見他意志堅決，都動了火，對他施以毒手，用刀和火凌辱聖人的身體，但聖人毅然忍受，不發一語，最後被拉到廟外，結束了他的性命，為主殉道，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3EDDD42-C74C-4EC5-253C-A8A5C72F7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1D99FE4-996B-6309-C33E-BA0C6AD10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4CA5265-AEB2-A3F2-7218-0627B53EB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40FB67F-D1EE-E79E-9CCE-0BAB65E60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5F759FF-7489-0548-5384-7C325EF0B9BC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763E8FB-5EDB-3160-FA6E-455D74DB157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(1841-1900)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597774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8AAAE-F0C7-E4ED-578C-1897213C0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77E7-098C-995C-D487-14DFC105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張懷祿血洗者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40F8BF-7DE6-E6AD-5162-77C8F0B342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8C262-03F6-35A5-15CE-347B6FEAC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聖張懷祿血洗者，生於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衡水人。殉道那年，他才學到半年。庚子教難時，他還未受洗。雖然年紀大，張懷祿仍然滿懷熱心，他說：「無論如何，我一心愛慕天主，事奉天主，天主會教我如何拯救靈魂。我說尚未受洗，卻同樣是準教友啊。」拳匪來到村裏搜索，教友們聞訊出逃。張懷祿因跑得不快，被抓着了。有人說：「這個人不是教友，請大師兄放了它吧！」同時，一個被捉住的教友也說：「他連經都不會念，怎麼算是奉教人呢？」懷祿聽了，很怕錯過新到的良機，就反駁說：「我真是個奉教人，恭敬天主。」匪首聽了，一拳把它打到，其他匪黨刀槍齊下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……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這是一個血洗的活見證。時值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日，聖人享年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567099A-420F-5501-0FA6-D1072D50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D69A217-7400-7289-2D47-00D553842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F969F05-2932-1D1D-BE6F-178DC8CAE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69856DA-16CD-A0B0-D87B-03B4F0782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3E2DFE-2BEF-A97E-7CF9-16B8CC005162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A7B7720-8CE3-34C2-1EDF-99A62722082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11620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EFA64-380B-3E2A-CCB4-F4BB39699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C29F-C381-1C7C-ED71-69D4B446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朱日新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C37EFC-945F-E490-A89D-5D90292831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79F8F-334B-F901-8E8C-FDAFAB98B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聖朱日新，聖名伯多祿，生於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年，是河北景縣人。他生長在教友家庭，在教會學校讀書，品學兼優，深受任神父器重。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拳亂，朱家河大屠殺，匪徒火燒教堂時，他從教堂逃出來，但不久被拳匪捉住，匪徒把他綁起來，押解到路家莊去。官方的統領陳澤霖逼他們背教免死，他見聖人一表人才，便握住聖人的手勸誘他，可是聖人卻毫不動心，反問他說：「大人，你能說不是你爹的兒子嗎？」統領大怒，示意手下拉他出去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日，這位年輕聖人就在亂刀下殉道了，享年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0A76A77-0486-F2BE-3F0C-450C051AC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0B81910-C432-B885-940C-A98B51989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05DC0C6-1F48-ED55-B51D-797F16B87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5C40DAE-889F-68AB-9B0C-CBF9FC365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0AFD81-F39F-D1F9-2502-256B72DDCEF0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0ECA79-5457-7759-4122-A5040F53BEB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(1881-1900)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10790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29DF0-D74E-DEE5-4C08-AF8DFF106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3AA2-CB62-5237-0B9F-9233653E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朱五端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D9DC38-8EF6-9A5C-4B01-7FF39FE608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0DF1C-8E19-29A6-338A-EE3BCC325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聖朱五端，姓名約翰，生於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年，是河北景縣人。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日，朱家河被困，五端與吳橋縣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歲的教友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——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崔三元網路加裝打探教友的消息，不了二人被當地的拳匪識破，通告官兵把他們捉住，並查出他們身上都帶着聖衣，腰間還藏着聖像，和朱家河教友所戴的的同樣箍頭白巾和白布帽子，隨即送交陳澤林軍頭處置。因為五端和三元公開承認自己是天主教徒，並聲明決意不肯背教，於是就被交還拳匪，處以死刑。匪徒把他們拖到村外殺掉還不滿意，又開了他們的胸膛，並挖取他們的心，砍下頭顱，懸在村邊樹上好幾天示眾，聖人是青草河（教友村）唯一的殉道聖人。聖人殉道時年僅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0BC7FAE-140C-ABF2-FFCF-1A2590298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0F2F31D-626D-63B6-C58A-D45C0A2B7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9F62AEA-609E-2AAD-F501-91B46D56C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156192F-AD64-1853-E4EB-14F14CD1B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9960BC8-78E7-E629-9B6D-87EEB09E496A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AE76598-8CB6-EC81-CE45-95580966B5D4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457374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8A9D2-78BC-62FD-FB7D-53642941B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F8B3-F848-7B35-5F99-57916C42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王惠貞女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B392D5-E274-FB88-2166-FA4E4B9868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D82B7-5163-156B-20B2-C213E270E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聖王惠，姓名洛莎，是河北吳橋人。她虔誠事主，待人忠厚，舉止端方，安貧樂道。庚子年，貞女在吳橋張鰲家村當宗教老師。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范家莊有位熱心婦女偷偷地來找她，約她去荒郊，去熱心地過聖母升天節。貞女對她說：「為信仰殉道，是我多年所盼望、所祈求的大恩典，現在，身教的時間已迫近，請為我多多祈求天上母皇，賜我勇敢和力量，要為天主灑盡我的最後一滴血。」被捕後，拳匪說：「你若背教，就可保存性命。」貞女嚴詞拒絕：「反教背棄天主，我慢慢不從。」說完便雙膝跪地，高聲念起經來，拳匪刀劍齊下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……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日，聖女享年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F1173C9-133E-6872-8341-29E0E7CDF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FCEEC4C-0AB7-16D2-2330-8CCB16FCD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F1A39DD-D86F-C5D6-183E-FB785A394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1DD2F28-C0D3-B878-4800-74A86443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A5785AF-C2CA-B6BF-4503-C6649BC67448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0567DEB-E5CB-8699-775D-197BD2E12FD6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(1855-1900)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648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2A213-5292-0626-36DA-7782542BA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ABD1-CB91-A64B-29FC-C7F3F8F6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陳顯恆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96A794-46FC-7571-D8CB-2EDDD06060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F9E3C-9092-9F3D-1C49-5DD8136AF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聖陳顯恆傳道員 ，聖名若望，生於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1820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。四川成都人。他出生書香門第，讀過多年書，不幸雙親早故，家業凋零，不得不拋棄詩書而當傭工。在貴陽住了些時候，認識了幾位教友，因此得聞真道，不久便領了港田，取名若望。梅西滿神父見他虔誠事主，人有率直樸實，便聘到安順保嬰醫館，替易紫涵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——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易貞美的胞兄做助手。那是四川各處天主堂附設有這種伊館，施診送藥，每館派兩人服務。正的外出施醫，替垂死嬰孩付洗；副的住館料理一切，神父來時給燒飯侍候。顯恆在安順住了一年，學習了兒科醫度，閒暇時抄錄醫書。後來，胡主教派他任傳道員，幫助文乃耳神父傳教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月下旬，他被派遣到開陽縣夾山隴張天申處住下。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日被仇教者殺害，為主殉道。享年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BC4B353-394F-7FF7-B6C3-C662D6572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A5AF9B0-FEFD-3476-6092-AFC2E8CD2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8FE2E9C-7019-D3FB-D10D-C326B1E6F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23148C6-4D3C-EF76-87AC-280B491ED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0319AF-E801-9893-1907-9BD4C4E4B409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1512A4F-013A-1C54-2B29-1151A8F6ED4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(1820-1862)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43316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46530-6D5A-D15E-2CEA-A5E083802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10B0-7B3F-7268-B966-DC5DADF6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杜田瑪麗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7A0973-D3F1-32FD-54B2-DF21B8679B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C2128-1774-096D-2BC8-7070F0D56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聖婦杜田氏，聖名瑪利亞，生於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深縣人。她是杜永和之妻，生有三女兒子：長女杜曼德已嫁；次女便是杜鳳菊，聖名德蓮；三女杜鳳朝，拳亂時逃脫了魔掌。兩個兒子，長子名杜天恩，聖名瑪竇；次子杜天榮，聖名穆迪。拳匪先對鳳菊開了一槍，就回到葦坑地，把杜田氏及其二子捉住，帶回杜家屯老家。因她與兩個兒子不肯背教，就被匪徒殺害了。時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日，聖婦享年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03D9D57-0DB1-2DDA-F4CC-FE37E089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C8A6703-4D35-F00B-7411-A29BC1DD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0801B6D-EE1D-D32A-8805-061BD9A92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DBF33A8-A3D0-8B2B-E6B7-E9691EDFC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CE098B-AF61-EB5E-19DD-6DDB1AF5CCD9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3F6913F-DDA1-A879-2336-32023EC6C4DC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(1858-1900)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66533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C3E2A-043A-9AF6-103E-8308C138F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D0D5-EC4B-3205-5550-77E34229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杜鳳菊貞女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0E3B11-BBDA-9101-592F-AAD0458EEA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621D2-F9D6-0A65-6A11-B9ACD54E5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聖杜鳳菊，聖名德蓮，生於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深縣人。父親杜永和，母親杜田瑪麗。教難起，拳匪對鳳菊開了一槍，她受傷倒地後，拳匪以為她已死，便暫時拋下她，待殺害她的母親與兩個兄弟後，再將他們一同丟入墳中埋葬。當她父親的老友鄭玉群發現她還沒有死時，便勸她背教保存性命。她回答說：「不！不！我不背教，我希望死後在天堂上，和我的母親與兩個弟弟，永遠在一起享福。」待墳坑挖好，拳匪與村民便將杜家四口甩入墳中，她就在母親與弟弟屍首中躺下，拿自己的衣襟將頭蒙住，為矢忠基督，聖女就這樣被活埋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日，聖女終年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0F9AC44-8F55-C7EA-B9CE-D6D94F687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7D0D0B5-A2BC-83C4-6D59-5B0B2756A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C9FEC0A-73BD-A3B5-F4F0-C1E9C2675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D49593A-F31E-7EF0-21DD-3A3CB212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40F68C-D2D6-A7DC-4FD8-40D48C8E217F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2D581A-AC1C-806D-C050-ED0AD2D64C73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(1881-1900)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762464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D788F-4708-0CC7-3500-D3D2E6361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A37C-4D75-D908-EF9E-2095629F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傅佳林貞女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F601AA-77F8-C602-0545-C29D955B1A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B6E71-D080-6BE4-C3DC-A1FFAE712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聖傅佳林，聖名瑪利亞，生於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深縣人。聖女自幼矢志守貞，在獻縣仁慈堂畢業後，幫助傳教，成績昭著。拳匪之亂時，拳匪把貞女帶到村內。她知道殉道的時刻已到，就高聲不停地呼叫：「耶穌救我。」匪徒聽得很不耐煩，猛然止步，拔起刀來，把貞女的頭砍了下來，又狠狠地在她的身上開了幾槍，然後拿起她的頭，帶往武邑龍店鎮懸掛起來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日，聖女為主殉道，享年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歲。兩年之後，貞女的弟弟傅本原前來起屍，赫然發現貞女的遺體完好，並沒有腐爛。教內外的人獲得驚奇，都認為這是天主為光榮她而顯的奇蹟。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D4F387B-28AD-7C30-90ED-E72EC004D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9AF7A57-89D3-7A7E-34E6-934F54075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CBA41E2-93F1-65AE-4ECF-D648F57AD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64A195E-E204-7A30-94F8-8D2A6583E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F363AF9-A4A7-C739-C2BF-520E8A44779A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C4B8229-8A8D-04F6-0691-2A173B274181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(1863-1900)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959242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AC19-2D46-3734-752D-CA2DF2C1A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DDDA-887C-BE87-22B2-44760F77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武文印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4FBB2F-6676-7F0E-FC5D-F8ABD8302A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0D113-ACE4-BA3F-C54E-C28EB25A7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聖武文印，聖名若望，生於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永年人。他當年充當該村的會長，熱心服務，協助傳教不遺餘力。庚子年拳匪來犯，動議頭的教友和教外人聯合起來，把拳匪擊退。翌日，永年縣令來村裏，把武文印拘捕，帶往縣城，並用盡各種酷刑，卻始終不能使他背棄天主。縣令技窮，並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罰文印站籠而死。當文印被捕離家時，年紀老邁的母親送他到村內，對他說：「我的兒呀！應當牢記：寧死不可背教，如果你背教，便不是我的兒子了。」他鎮定地回答說：「母親放心，請你回去，勞煩你老人家費神撫養我的孤兒孤女。我去為主殉道，再見！天堂再見！」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日，聖人享年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0DA60BD-BE85-3E4B-AC1C-55B5F7EE0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665F3C4-14BE-BC76-78B9-C9D1A3704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1266B3C-16D3-D48D-F953-E8A90D37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2F70123-8C77-E140-4C96-BD0D47C82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0BA7140-3571-5421-6664-0D50F8EA5208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276619F-AE01-651E-BF92-416E27D5C47F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(1850-1900)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66564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6F8A3-F121-6E42-DA28-F19D114BA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920F-2885-199D-3460-279D28B5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王成貞女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2BD219-D021-C532-A4C0-3B257483A3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4A8EB-1A84-0DC2-4414-8CFBDF586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聖王成，聖名璐琪，生於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年，是河北寧津人。她與范坤、齊玉及鄭緒都在東光縣王喇家村的孤兒院中被撫養長大。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闖進東光縣王喇家村，焚毁聖堂，殺害教友，捉住四位孤女帶往馬子堂。匪首想娶王成為妻，聖人拒絕。後來，拳匪將四位小孤女送回王喇家村，一路上聖王成安慰三個年幼的說：「不要哭，再過不久，我們就要升天享福了。天主賜給我們生命，如今願意收回，我們應該歡喜地奉獻。」之後，匪徒再次要她們背教，四位貞女異口同聲作最後答覆：「不！我們是天主的女兒，我們決不背教！」匪徒一聽大怒，便把四位孤女殺害了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日，聖女殉道時年僅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B1F31D6-CEB1-FE35-1F8C-395676594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E78AA07-9AEF-9FCC-8D83-EB80B0D78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8A88C03-93DA-1DBB-D348-9D17A7BBF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BA04DFA-9F16-9F87-A0E4-258147B6F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112D6D0-E50B-50B9-26C0-5AD8DB9D3639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6779C74-6FE0-B646-CCBB-C02F9AC92B4D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(1882-1900)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289696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78EAC-6007-2B60-39AC-9B16536C0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84BD-4F7B-6BD2-BA56-49F1FAFC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范坤貞女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CCFB75-EF97-7019-C2D5-B918F57B98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727AF-5CE6-ED28-078A-4E810511F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聖范坤，聖名瑪利亞，生於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年，是河北吳橋人。與王成、齊玉及鄭緒都是卜致中司鐸收養的孤女，在東光縣王喇家村的孤兒院中被撫養長大。庚子年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日，拳匪闖進王喇家村，焚毁聖堂，把未逃脫的教友盡殺，捉住四位孤女先帶到尹莊，再帶往馬子堂。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將聖范坤強嫁給一個匪徒，早鄰村拳匪阻止，遂將四位小孤女送回王喇家村。匪徒再次要她們背教，四位貞女異口同聲作最後答覆：「不！我們是天主的女兒，我們決不背教！」匪徒一聽大怒，遂一起動手，刀砍槍札，就這樣把四位純潔無瑕的孤女狠心殺害了。時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日，聖女終年僅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C595245-5327-1AD9-6640-94073B525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F8CD14F-3A75-4A14-91EC-62C97F84A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EAD29B8-CDB5-BCC5-BD73-E3FD2080E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24E8A65-96FC-5B07-876C-53A59A94A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43308F5-371C-DD70-DA01-225E68BD6B5D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680C55-675D-B616-9B34-393CD7A4CB04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(1884-1900)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414079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904A9-D0B7-0386-C652-74E703E6C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005-2BCE-5855-0925-5DAC7139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鄭緒貞女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05BB06-7F5B-4FC6-347E-1BE0C6103D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69AAC-8594-FA69-C4CE-57F3D49DC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聖鄭緒，聖名瑪利亞，生於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年，是河北東光縣谷家莊人。與王成、范坤及齊玉都是卜致中司鐸收養的孤女，在東光縣王喇家村的孤兒院中被撫養長大。庚子年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闖進王喇家村，焚毁聖堂，把未逃脫的教友盡殺，捉住四位孤女先帶到尹莊，再帶往馬子堂，後又將四位小孤女送回王喇家村。匪徒在離王喇家村不遠處停車，再次要她們背教，四位貞女異口同聲作最後答覆：「不！我們是天主的女兒，我們決不背教！」匪徒一聽大怒，遂一起動手，刀砍槍札，就這樣把四位純潔無瑕的孤女狠心殺害了。時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日，聖女殉道時只得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8428CC1-36DE-56FE-B81F-CEE6ACC24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D7CA7F0-D98D-3282-21D6-009EAE29F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73C555B-338F-6678-8652-D7639DB75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76759A7-DCAC-0672-84EC-C3435B91D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A74023B-6EE7-5EB3-C163-8C516A04BA7E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8F4CC86-7FC1-3CB4-631E-ED98A117FB4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(1889-1900)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231990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4A0A4-74BB-3978-3BAC-CDC49B69E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E8C1-F416-D045-E90C-1014EAA5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齊玉貞女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5EAA86-4885-A4D2-E5B8-4A14509D23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FFC14-AD19-F668-F73E-D227724F1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聖齊玉，聖名瑪利亞，生於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年，是河北吳橋人。與王成、范坤及鄭緒都是卜致中司鐸收養的孤女，在東光縣王喇家村的孤兒院中被撫養長大。庚子年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闖進王喇家村，焚毁聖堂，把未逃脫的教友盡殺，捉住四位孤女先帶到尹莊，再帶往馬子堂，後又將四位小孤女送回王喇家村。匪徒在離王喇家村不遠處停車，再次要她們背教，四位貞女異口同聲作最後答覆：「不！我們是天主的女兒，我們決不背教！」匪徒一聽大怒，遂一起動手，刀砍槍札，就這樣把四位純潔無瑕的孤女狠心殺害了。時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日，聖女終年只得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8235C7A-114B-E76C-8C82-697CCB199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CAB89CF-8253-191E-8F32-409633981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930F877-21D1-923A-BCCE-7472D9C3A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A63B679-0560-49DA-0998-B3BE07211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C979F9-8978-4815-B48A-76122EE419FF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B55D73-F71B-3C06-7886-862F251B8D3D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(1885-1900)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603261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95ED0-8A3F-3EE9-7693-B8829AC4E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58D1-C031-C024-CE6A-E4F34AF5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王李瑪麗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4503DB-9E3E-5426-6561-52DE9FA7BC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DE40E-B8BA-EA98-EE0F-1D3AE567C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聖婦王李氏，聖名瑪利亞，生於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威縣人。聖人偕同次子王天群、三子王天寶，在往魏村避難的路上遇到拳匪。當她被拳匪押往大寧村時，路上有不少教外人再向拳匪為她求情說：「請不要殺害她，她並不是教友。」但是，她一再英勇地回答：「不必替我講情，我確實是教友，而且我家奉天主教已經有好幾代了。」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日，聖婦因為堅決不肯背教，就在大寧村東南被匪徒殺害，為主殉道，享年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2BA96BA-ECFA-3AB2-49A8-1DB07692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307A764-3482-3573-3961-66EE09E1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62CF7E9-B066-F705-2B09-C82B08C9B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E7A7606-B621-0A1F-E7D9-228736B8D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C13EED2-51B0-6114-44BA-B0A724A10983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08626D9-A4EB-EF99-D7C4-90E27259F834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(1851-1900)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059372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97062-38F1-92FA-C498-0FBA975B9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C309-D37A-4C00-E903-89846134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馬太順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7A18FE-D650-2CE0-D3E6-C7EB30BD10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99D30-228C-F41D-BA5B-C02E35846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聖馬太順，聖名若翰，生於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年，是河北東光人。他是村莊裏的一位傳道員，又精於醫術，在王喇家鄉村一帶行醫，頗有名氣。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年拳匪之亂蔓延河北，在五月間，拳匪已進入村子裏，橫行霸道。聖人經常躲藏在荒郊野外，不敢留在自己的屋子裏。在這段生活在野地的日子裏，他不斷的唸玫瑰經，熱心祈禱，準備殉道，直至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被捕。匪黨將他押回王喇家，拳匪和村子的鄉親都來勸他背教，他一概拒絕，一心一意追隨基督，最後聖人以堅定的信念說：「我堅信天主，你們要殺就動手吧！我甘心情願為天主受死。」說完就高聲唸天主經，拒絕回任何人的話。匪徒無法勸說，就一起以亂刀砍殺了聖人，又焚燒了他的遺體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日，聖人享年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EE8B587-F48D-AEDB-D62E-C45E9878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A36D6D4-706E-94DB-BC02-DBC99807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54FC1D0-A884-F224-BBA6-F004E2636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F893365-EBAB-9E52-D56F-2E471CB13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E80332-E40D-B690-8F62-389C1E286E34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781163B-CCAD-1FAD-6C6E-92C71BEF0CB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(1840-1900)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623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6AE43-F168-C10E-6F9D-030CEE544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AB4D-CA94-CE2F-5188-4CC5D002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藍月旺神父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B0E2C0-1F06-A1EC-3277-44F1175265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B99D6-0016-8F5B-6CBD-2CFDD68DC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聖藍月旺神父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Ioannes de </a:t>
            </a:r>
            <a:r>
              <a:rPr lang="en-US" altLang="zh-TW" sz="24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Triora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OFM) 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，聖名若望。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1760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日生於意大利的熱心教友家庭。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歲時，加入方濟各會。晉鐸後，於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日到澳門，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1801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年被派往陝西南部。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來奔走於陝西湖南兩省之間，勸導外教人棄邪歸正。只就陝西一帶而言，就有七千多人受洗盡覺。不幸當時政府嚴禁傳揚天主教，聖人遭到惡人的控告，遂被捕入獄。監禁七個月有餘，受盡百般苦辱。又因他一生非常愛十字聖架，所以惡徒迫他踐踏十字聖架時，他不僅不從，反而義正詞嚴地責斥了他們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日，聖人被判絞刑處決，為主殉道。享壽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歲。之後，遺體由會內兄弟運回意國，在羅馬安葬。</a:t>
            </a:r>
            <a:endParaRPr lang="en-HK" altLang="zh-TW" sz="24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4851E3D-BB33-A03F-E470-56C4F3D83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FDC7F9D-12EE-574F-AD03-5EAB9F4C8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EDAFCD5-4B45-B843-C026-A4431C3A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AC5E9A0-9F3A-F217-DBBC-6D3853A4B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434AD9D-D9DF-222A-8B6C-7786821B0184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29C5305-09B9-3356-21F6-FA5C7023C193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(1760-1816)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854338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B189-BC0F-D4CE-F23A-48D029956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B36F-2E7F-5D6E-DE50-AC6C6F98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王佐隆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1505D3-44C1-7BE4-6D16-4CDF33DDE1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9A183-A1ED-C291-5D04-E71E02B45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聖王佐隆，聖名伯多祿，生於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河北冀縣人。他年幼時進入修院讀書，有機會接受信仰和奠定了深厚的信德。庚子拳匪之亂蔓延至河北省東南諸州縣，聖人在村子裏被匪黨逮捕。匪黨要他選擇背教或是被處死，他很堅定的回答說：「我家信教，歷經數代，我不能背教，我要立刻升天享福。」匪黨聽了很生氣，就把他拖到廟前的旗杆旁，用他的髮辮將它高掛起來，再用香火慢慢燒他的身體，使他痛苦不堪。聖人以堅忍不拔的信心，在受刑中不停地呼求基督的救贖和聖母的憐憫。聖人相信他所受的凌辱是值得的，他要匪徒也相信他用血所作的見證。如此酷刑繼續到聖人昏過去，匪徒才知道無法逼他背教，就將他拉到村外殺掉，並且讓聖人的遺體暴露荒郊，任由野狗啃咬分食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日，聖人享年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080377D-840F-82F6-A0C0-050694527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B0E02F8-89F6-99C1-2364-2B2E55102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BCAB4DE-C631-E8ED-490E-094CD5A8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962CEB1-86FE-A880-5B3E-C906CE92E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8331ACF-AE38-DD04-5583-0837D329A6A7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AD498B4-8CEB-EFB7-5863-6AAB3641EA5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(1842-1900)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934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8AE78-C628-0042-09A3-E2B94C0F5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B060-8CDA-9B5E-4352-7A3A86A6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羅廷蔭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3ECD5B-47FD-87E5-0C8A-A0D4061EFC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7AC34-DD2C-8BD0-41B8-69D7C5F0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聖羅廷蔭，聖名若翰，生於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1825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年，貴州貴陽人。他通文學，也能書寫，略懂醫度，教過幼童。他為人誠樸，孝順父母。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，有位教友跟他傳道，一年後，他和妻子正式受洗入教，不久又領了堅振。廷蔭雖然出身夷族，但是見解不凡，且不求功名，以榮主救靈為第一要務。主日、聖節，如無神父，他必往韋姓教友家聚會祈禱。一遇到機會，就勸人信教；如果聽到有人毁謗性教，便當眾駁斥。他又利用行醫的機會，給垂死的嬰兒付洗，救了很多嬰兒的靈魂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年的教難，廷蔭殉道於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日，他遺有二子，保祿和安道，聖人終年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FD525AB-FDC1-AB78-4646-10FBFF72F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9701459-73B5-4E36-E022-E0F5AD709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124A6DF-06F9-2FA3-6045-89CFA4EB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A161FA6-7455-AC81-505A-4BBE680DA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E15EB54-61B4-5886-FE75-1E9B10CF0C7E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6A6AA0B-62F3-AF35-5B9F-7CFB60E7379F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(1825-1861)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3433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ECABE-910F-6DCE-980F-454EA454A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733C-18BF-F5CB-A3EE-DA96A28E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徐德新主教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AD92A9-02BB-5570-B63A-38D97C5F79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85B74-71CE-DA18-6B93-4213BE63E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聖徐德新主教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Ioannes </a:t>
            </a:r>
            <a:r>
              <a:rPr lang="en-US" altLang="zh-TW" sz="24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Dufresse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MEP)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1750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月生於法國中部，自幼立志遠赴外地傳揚福音。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1774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年加入巴黎外放方傳教會。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日晉鐸。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1778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日抵達四川成都，不辭勞苦到處走訪教友。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1789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年娶新婦到重慶泉郊。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日，馮主教逝世，徐德新即昇任四川宗座代牧及雲貴二省署理。當時，他發現有些教友對教理有誤解，各地教規亦有歧異。徐主教便召開了中國教會史上有名的四川會議。嘉慶年又起教難，主教於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日，被解往成都。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日開庭判處死刑。主教首級被懸於城門三日。之後，教友們將其遺體秘密地埋葬了。享壽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年，他的首級和遺骸被送回巴黎，並存在該會修院。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4560373-7C0C-3551-D862-2DE19B49F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6A2B6B2-5A0E-82C3-5240-1146F655B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C4FCD62-CC9A-02AB-55A3-8B86B2BAB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081C77E-3CA7-FA00-B58A-583085531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9DC07FF-C785-CBC2-2C38-7AD630C8AAFB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28A2B8D-772E-47F8-39E9-C2F57637D6A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(1750-1815)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9123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CD35D-4523-0EA2-E4FA-8FDAC234D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6E69-7087-FF98-784C-EE518C5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馬賴神父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DAE910-CDAB-35AD-3151-F88C092270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A5E18-0C3C-6CFC-3766-E3DECFA01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聖馬賴神父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Auguste Chapdelaine, MEP)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日生於法國的農村。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歲時跟隨天主的聖召。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日晉鐸，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年加入巴黎外方傳教會。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被派遣到中國貴州，他在貴陽學中國語言，並結交一些中國朋友。其後來到廣西，熱心傳教，但不久後被拘捕，被控「煽動百姓謀反，對抗朝廷」。官員逼他背棄天主，馬神父卻說：「我的宗教是真宗教，我決不背棄，我只勸人為善，以贏得天堂永福。」但是縣官不理睬他，並用重刑，最後被活活打死，死後又被斬首示眾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日。馬賴神父享年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1AE808A-4A83-8A3D-7C00-1DEFF60E2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0512564-DA24-AA78-83AD-26C8EF857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686CA79-75F6-0C93-5256-C54888FD2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432E895-FC66-5B7A-5E5B-F3D30BE9B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915B3DA-5166-E72E-FAE5-2DE6B279D1BD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F744C8D-9033-FFF4-34EC-EDF7FC693B2C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(1814-1856)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328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E0F20-CA60-7567-0493-26422A4B1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8B3E-1AFE-8283-FB27-B9DE1121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劉翰佐神父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00F42A-6D48-56F5-0243-7172F5E32F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8EDF7-3C6C-50EB-8DB0-E7B7C307F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聖劉翰佐神父，聖名保祿，生於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1778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年，四川樂至人。父母是熱心教友。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晉鐸。聖人性格謙和，安貧樂道，惡食粗衣，與教友交往不談無益事。勤盡聖職，上完捨己救人。凡有邀請往訪病人時，不計道路遠近，立刻步行前往。教難時期，劉神父有時扮作行商，有時扮成農人。夜間則為教友施行聖事，行蹤秘密，沒有被官差識破。後被一壞教友告發，又帶同衙役私下來捉人，索賄未遂，就把它送官。官吏逼他說出教友的姓名，他堅持不吐露，官怒，命掌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下，把他押入監牢。三日後，解往成都。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日，被押赴刑場絞決。享年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1E6F1CF-2003-742D-6472-7A8D9F416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FEC3062-FF20-8C85-F839-51C387F96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8DC8F80-8CA3-C4B4-2CA1-34D8A3443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1D8ECEC-F7B7-3316-AEED-35FC59673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76AD018-E214-2D9A-FA73-288A7D0C6169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C121A53-7FB2-B3C4-E339-1746D8543690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(1778-1819)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5107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90B93-AA8A-8E70-8A8E-FDFCD3D86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DCD7-698D-BC11-9BC9-CABC1C27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文乃耳神父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69A776-2053-06ED-15CF-8FB6DC082A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1990F-2E78-76AD-8515-F8987873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聖文乃耳神父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Jean Pierre Neel, MEP)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日生於法國。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年加入巴黎外方傳教會。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日晉升為司鐸，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日來到貴州傳教。來華後手年在貴州學中文，並負責管理貴陽一帶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個堂區團體。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 文神父在開州夾沙隴開了一個新的傳教站。後來當地發生叛亂，貴州提督下令拘捕文乃耳和他的同伴，被控謀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朝廷，遭判死刑。提督更發出批示：「擒捉後，就地正法，勿怠。」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在刑場上，他們逼文神父下跪，文神父說：「我從法國來傳教，並未犯法，不能跪。」官員說：「只要你背教，我就放你。」文神父說：「要殺就殺，背教辦不到。」只一刀，文神父即身首異處。據說文神父被殺後，天空出現一道皓光直射到他的屍體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360C988-7F85-6A61-7925-A49F33FD5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5ADF287-05CF-972F-8B83-54721BA83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696F666-F30C-B111-7043-AA7771783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7EC902C-A130-A341-2D35-91760295C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44B997-E525-161C-E70B-D6FF7EB2E975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0B0FAA-B83E-B739-57CF-85D645EB8DAC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(1832-1862)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3641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B4C10-9B14-EA27-36E8-2AA8EEDA3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6235-6A94-6D59-68F0-75606DBE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易貞美貞女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56C28C-6442-A4E6-E332-FEB6B55027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758B1-CF89-76EE-EF3F-D32B2E334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聖易貞美貞女，聖名璐琪，生於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四川綿陽人。貞女生在熱心教友家庭，出生後就領了洗，奉聖女璐琪為主保。聖人長大後，立志守貞，終身奉主。無奈她的父母早已把它許配人家，她設法退親，可是男家執意不依。貞女為達成守貞之志向，假裝瘋癲，才使男家取消了婚事。貞女為此深深感謝主恩，努力進德修業，並開始了教授要理的傳教工作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年底，文神父在夾山隴開教，請主教派她前去交經文要理。此時開陽一帶，仇教者猖獗，臨行前二哥向他說：「妹子，你既然想殉道，就去吧！聽長上的命去救救外人的靈魂吧。」貞女答道：「除天主的安排吧，我卻不敢希望獲得殉道的光榮。」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年，她到開陽後不久，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日便獲殉道榮觀。享年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6A42262-AA08-CDDB-81DC-7938FE666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E9B6CF8-414B-0AED-912D-72064CC53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A15EAEB-47C8-51A4-8D56-A71DE1DAA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58029DC-7CC7-43F5-799D-7583CAC8B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C004423-3D67-4B81-C58A-0B7F0DC78CD3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91E9357-5D79-A21F-3A6A-F642C7B0349F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(1815-1862)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2383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A23D9-E21E-A51A-F8F2-A08792851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F2C8-221D-8075-D086-64D502F9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張天申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0BD0C3-80FC-4966-B29C-BD66C89FBB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1760-6ED9-89D6-01D1-249DBC497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聖張天申，聖名若望，生於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1805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年，貴州開陽人。天申為人樸實，從不與人計較，又喜歡排難解紛。他的前妻早故，生子女三人，續娶羅氏，又生子女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人，共有子女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人，不幸相繼死亡，最後只剩下兩個女兒。他見人生短暫，煩惱多而歡樂少，將來不知魂歸何處，因此不斷尋求精神上的寄託。有一天，他到開陽城區，遇到一位姓唐的傳教先生，聽講聖道後很受感動，又去了省城見到神父，決意信天主。神父希望他能多勸幾家人後再領洗，天申竭力宣傳，不出一個月，勸得了二、三十家，自願歸主者有一百多人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日，天申和妻子經文乃耳神父手領受洗禮。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日被仇教殺害。享年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078E3BA-D5EE-1B6F-0338-920A30674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C51816C-7C21-B616-CD09-97DCC7ECB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225F39E-9A31-8E8B-EB74-4EDA13CF5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958D8BF-36FA-CC50-68F2-2B452AB3B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DD7BE02-90E9-2339-DFD6-855AE9450772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F05BF3D-CB1F-D635-58A2-6390351A7A8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(1805-1862)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735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FC5C5-5AF5-BA07-CBC2-399B26CF5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C0C0-F81D-7722-C150-C76CC7F0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德方濟神父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B5FF4F-4E11-DFB5-A1F9-F5C9D87C1E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EC685-C6B4-15AD-AA51-75C593045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聖德方濟神父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Franciscus Serrano, OP)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1695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年生於西班牙。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歲加入道明會。神父晉鐸後，自願往遠東傳教，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1725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年抵達菲律賓，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1727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年到福建。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1729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年教難又起，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1746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日神父以夷狄入侵的罪名被捕。德神父不肯透露白多祿主教的下落，在重刑之下，神父的腳痛得失去了知覺。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日白主教自首。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1747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日白主教被斬首而死。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1748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神父被判死刑，當他看見官兵到來帶他往刑場，他歡樂的說：「我知道了，不是官員拉我上堂審判，是天主要我上天堂去了！」後來，他被官兵拿了六塊破布，用水浸頭後，塞入他的口中，沒多久他就斷氣死了，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歲。聖德方濟於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日被教宗良十三世列為真福。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AB6D9BF-7FFE-AC8E-713B-D09D26430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EABBFE3-FE54-0927-6217-5CB5A6169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464E023-6C88-C116-8AC8-26CCEBDCA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FE1378C-501B-3D3A-7740-4381E3945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73BD60B-23DB-F5D8-3A69-99030E3AC498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DCDBF0A-D07B-D7A1-E76E-A0F210CE3445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(1695-1748)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4620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3C381-C5FD-E3CF-F8A2-CCFA8419D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A52B-23E8-B047-7A30-E31A6BF7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林昭貞女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623B40-183D-849A-54EF-917BDCB29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9AA51-7740-1F76-237D-DA0DD83BD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聖林昭，聖名佳德，生於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年，貴州晴龍人。父親國相，是一位好教友，因不肯背教而被捕入獄，她的母親為她付洗。聖林昭聰明秀麗，她立志受守貞。劉瑪竇神父很器重她，送她到貴州上女學堂。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歲時正式發願守貞，入雲南馬蒂亞主教創立的貞女會。聖女從小就堅守潔德。她常說：「上天的道路，一次守貞，一是殉道。」在學堂，她努力學習；下課後，她勤念經、作女紅、看聖書。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日，林貞女被砍了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刀而死。享年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DE22978-90F8-F634-0FDD-1A80B3A40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6ABC928-6B83-7E39-7E17-38F318A00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BB1A137-F04F-8553-57F1-62A12402E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578D5AD-0E19-1164-4A74-A4FFD1972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EF067F-7E4D-8794-BA92-642676420E27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21E827-2765-7611-B36D-CA650484234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(1817-1858)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8425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F220C-9003-8DE6-0184-8D48660C1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C121-FBCC-31D9-5FAE-8CBE1107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劉格來神父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5791B6-C010-2D64-8A90-5A3EE246B8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BD152-3F94-C3CF-9356-5C9317446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聖劉格來神父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Franciscus Clet, CM)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1748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日生於法國。出生次日即受洗，取名聖方濟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·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雷奇思。他長大後，選擇加入遣使會。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1773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日晉昇鐸品，年僅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1791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年初，他求長上准其去中國傳教。同年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一日長上答允所求。他先到澳門學習中國語言，然後奉命前往江西傳教。他在中國傳教初期，一年內就偶一百多人受洗。本來有更多的人要求受洗，但他堅持：領洗者第一要懂道理，第二要按道理實行，寧缺毋濫。一年後，他被派往武昌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年新的教難發生，他逃往河南，被一貪財的教友出賣被捕入南陽府。每天都要接受審問和鞭打，劉神父整晚以祈禱代替睡眠。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1820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年元旦被判死刑。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日解送到刑場後，他先跪下祈禱，然後半跪著幫在十字架上被活活勒死。享壽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2D9209F-5CEF-7454-9880-B97ECCD3B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9324C1A-3C45-6BF9-AEFF-FDB82E0B9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EBA75F2-F398-ABE1-2539-BEA86637F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3D48B90-10D5-850C-DF65-9CA22189D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1A408AB-A80B-854D-11A3-36F54027812A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1F1A456-F8B3-80E1-946F-2A047B76923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(1748-1820)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8279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2245-0068-41ED-6CE7-B705B1B56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2E41-D2E6-7F6A-6905-DE4B8BBA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曹桂英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A380E8-2C06-35F3-1E59-C3445DD217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438-9252-7D76-70B2-A1ADECC2F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聖婦曹桂英，聖名雅妮，生於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1821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日，貴州興義人。自幼生長在天主教家庭。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歲時結婚，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年後丈夫去世，兄嫂狠心把她逐出家門。桂英逆來順受，決心為主守節。她邀一孀婦同住，虔誠敬主，每逢神父來，必熱心告解、領聖體。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仇教風起，桂英被捕。知縣張鳴鳳審訊時，先說好話，勸她背教，然後以惡言恐嚇。桂英依然不從，遂用大刑。官兵對她說：「你若不背教，就定你死刑。」桂英回答：「縱然死，也不背主。」次日重審，她依然堅定如初。農曆正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日到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日，她被罰站囚籠，聖人虔心祈禱，一直念經。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日斷氣前夕還在念：「天主可憐我，耶穌救我。」後為主殉道。享年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51ACC80-8CFF-06DA-1587-279101EA3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E9383ED-CFAB-3408-27FF-EF0E24D2C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3FD9F39-C611-7FD7-C85A-DC6C5AEF8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9AF67E6-2955-10F4-87D2-211C6B3D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E715AC-44E7-AA53-317F-22720D090AFD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8ABF3DD-20CC-9AF9-3FD4-702060992F5F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(1821-1856)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1609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1FCF7-161A-43BE-F605-717DE742F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2BA1-21CB-9185-DF7A-49A22A47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劉文元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08CFA5-6804-8BD2-EF7D-5223D6E8F6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02EF6-A2C2-3E5C-9430-15FA12923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聖劉文元，聖名伯多祿，生於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1760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年，貴州桂筑人。文元近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歲時尚未進教。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1797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年，有一位婺川的教友名冷納爵，是販賣綢緞的，在文元家中借宿，乘機講論聖教道理，文元頓時感動，願意信主奉教。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年，教難起，官兵把文元捉去，發配黑龍江、烏魯木齊等地。文元在充軍的地方，差不多吃了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多年的苦，沒有一句怨言，反而勸化了不少人信主。好幾次雖有機會，他卻不肯逃走。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1803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年被赦回家，愛主愛人之心更加熱切。後來再次被捕，縣官迫他背教，他不從，即判死刑。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日行絞刑時，有一火球出現，停在他頭上；又出現一白衣少年，替他揩去血跡，隨即不見了。享壽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0FD4EB5-1FFC-A5BD-D15F-983101393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1FDC0FA-5E01-8279-102D-15B8CA71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F322C1F-ECBB-B3F7-C972-629E6E507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E6E0CAE-376E-1FF1-EAA1-BB2A160A8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8DA6F4-EEC7-6387-5B38-3158FB990A07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A0BFFA-AD81-0990-D064-665DD3BC6C1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(1760-1834)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649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EEBD3-0CCC-F08F-A739-71F8A3C48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D966-FFAC-B3BF-D7B1-399D243A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陳昌品修士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7E78AE-045D-6560-5FC9-2736AC175C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E81DF-DE89-E432-9ED1-23681BB6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聖陳昌品修士，亦名陳章炳，聖名保祿，生於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日，貴州興仁人。父親陳傑在馬場遇到教友傳教而接受洗禮，但他因家境窮困無法撫養兒子，故將陳昌品交由李萬美神父修養。陳昌品在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那年入小修院，聖誕節領洗，並接受堅振，他喜極流淚。翌年復活節初領聖體，更顯虔誠。聖陳昌品天資平常，內心卻有大無畏的精神。他父親看他長大成人，想靠他送終。但昌品說：「教會養我，我是教會的人，我蒙主寵照，要作的事比家庭更重要，不能違逆主命。」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年諸聖節，他入青巖姚家關聖伯鐸大修院讀哲學，念主大恩，感激圖報。惜未晉鐸即遇教難，於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日在姚家關殉道。得年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8CA6FB5-48C0-E76C-503B-ABF21FDEC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CDD8499-0EA9-21E0-A034-4D6903D39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C9DF3D9-D4E3-1BD9-AF12-24311CFF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9C05B89-C914-8EED-ACAD-B2047100E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97872B-B328-2D7F-7F38-19322D5C98B6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ED88F3A-7570-6B61-6418-683BE23FEEA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(1838-1861)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2824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30A03-ED55-7AA1-3F97-3A46006B7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8A1-FB70-1654-9A56-07A2D4C3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袁在德神父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3BC846-8D05-CD95-92C4-74D57134B8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D39CF-02F6-603F-19C2-B95F16CC9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聖袁在德神父，姓名若瑟，生於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1766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年，四川彭縣人。父母皆為老教友，熱心敬主，生五子，在德最幼。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1795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年，聖人在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歲時晉升司鐸，委派管理川東、川西邊境地區教務。袁神父身材高大，容貌端莊，儀表凜然， 十分謙和。後遭逮捕，官府多方誘他背膠，袁神父誓死不從。他的同窗劉瑞廷神父聞悉，特從渠縣趕來，進到內監，和他敘談多時，並為關在外監的教友施聖赦。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日袁神父被解往省城，被判絞決死刑。聖若翰誕辰前一日， 押赴行刑。袁鐸行刑時，和顏悅色，還安慰教友說：「你們不要難受，不要恐懼，該當堅心依靠天主。」時值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日。聖人享年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F2ABF4D-EC3A-67FE-2E92-4FEC2741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7AEE1E3-73BD-484A-6BFF-495FFA6AE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2B5EA20-B7CF-4B11-3F34-424CAB9EE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F975C2D-D1B4-5E8A-A9D6-2E753382F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40929F-9293-E0B5-5468-44C581E6357A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3EB883A-936A-5430-B68F-9B9B5A597AE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(1766-1817)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7884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E6EA-0AF5-DA41-1364-B628FE94B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3D56-C35F-0E3E-F987-4413B565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張文瀾修士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7EC694-0278-B7EE-C819-3044C72AA0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7EB3B-6077-E2FC-2416-F1FC88E90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聖張文瀾修士，聖名若瑟，生於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年，四川巴縣人。他生長於教友家庭，從小就接受洗禮。小時在木坪學堂讀書，也學拉丁文，因為犯了校規， 斥令退學。他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，進六聰關修院，德業日盛月增。文瀾修士的功課雖然差一點，由於他的毅力，終於進了姚家關城伯鐸大修院攻讀神學。他的德行令人佩服，又懂些醫道，附近孩子有病，多請他診病，他見有嬰兒病危，便給他們付洗，救了許多小孩的靈魂。他救人的心非常大，可惜正當有為之年，遭遇較難，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日在姚家關殉道。享年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EE1CE80-9D8A-055C-88EE-63DC8BFBF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C6AD710-6934-4E44-470A-E8B330E1E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4937169-33A7-0064-9858-DFD1324CE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31C34AA-0C8E-7FD3-69BC-A2DF84392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8AEFB5-FFFD-185E-3021-5FD385B76EB8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CA3473E-61C7-C0D4-5C3D-4F73A677999D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(1831-1861)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7159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9444E-1F88-FD51-7F5A-A2E6D6E4E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930A-9AD1-42DD-7148-C3C1CF06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劉瑞廷神父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603F2A-D96C-F16B-2E4F-549C1BF637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8178A-EB24-F513-E00D-9F954EAB9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聖劉瑞廷神父，聖名達陡，生於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1773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年，四川邛崍人。父母親都是熱心教友。他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歲時父親去世。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歲時，義父、生母雙雙去世。他給一位傳教士做助手，這位神父見他為人誠實，教他拉丁文。徐德新主教見他才德兼備，晉升他為司鐸。派他協助川東教會，兼理貴州和村東北教務。劉神父熱心誠篤， 勤盡聖職，他說：「我不怕，為光榮天主，我準備一死。」當劉神父在教友家，慶祝聖神降臨節時，一張姓教友到衙門告密，縣官立派差役緝拿，收入監牢。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1823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日，在四川渠縣被提審，當值縣官對他說：「你的死期到了。」神父答說：「這是我極歡迎的時刻。」並在大堂上，講起聖教道理來。隨即受絞刑殉道，享年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C92E837-7B3B-A668-42C7-5A505A582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39D0767-7DD8-8575-FEF8-37500042C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A08F3B5-F31C-E3D5-2D14-0850D5851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DFEC81D-27F4-9D91-2753-6A45BC5F8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45D5677-D57B-109A-C94E-74B314CB314D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E955A8-B162-940E-0FEA-AF2D6D6F7A64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(1773-1823)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7967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B416F-EF1F-D069-E449-BEE6E8E38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AA1A-3BF4-EED9-8E4E-F24F6885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盧廷美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7B3CC8-153C-99B7-E09A-A42FFCCA16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7056D-4B8D-055A-D8C3-1F6800EA5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聖盧廷美，聖名業樂，生於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年，貴州毛口場人。父親名文富，是個讀書人，教書為業。廷美是長子，四書五經過目成誦。因父親年邁，由他代理教學管帽，值得學童尊敬。他本身清水覺，是白蓮教的一排。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月駱多默神父給他付了洗禮和堅振。廷美皈依主後，生活徹底改變，他勸教友忍讓，也戒了酒。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年在馬賴神父殉道後，他繼續馬神父傳教的工作。後來因不願背教，知府戴鹿芝判他死刑，廷美便喊：「耶穌救我。」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日他被斬首而死。享年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1FA429B-0B8C-7A8D-7867-0CF9A1126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3D92B40-5FE7-9F90-629F-9066E5C2D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972F966-47D9-3AAE-490A-292C4D0ED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A319174-203A-76BD-7B12-9715D9B6C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49A46C-CC2A-5AD4-3266-678F86ED7DBC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E0E13AE-DB91-9B51-AD47-11B72B8903C3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(1811-1858)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1164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F57E0-BC02-2847-6277-9755C7A27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511A-A4AD-3362-AA57-AC34D395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白小滿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9224E5-9B33-F958-255D-F96AC31982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5E8E5-4618-CBE7-15C1-A741DC628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聖白小滿，聖名樂倫，生於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1821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年，貴州水城人。家境青行，本性善良。聖馬賴神父由貴州到廣西西林傳教，小滿聽道望教。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小滿領洗。領洗後，他愛主更熱切。教難時，小滿和馬賴神父同時被捕。縣官在審訊時問白小滿：「白小滿，你為何同馬顔往來？」（馬賴神父並不叫馬顏，馬顏是個匪徒縣官用此名誣辱神父。）小滿回答：「我是一個苦工，是服侍馬賴神父的。」縣官道：「你是本縣的百姓，為何要追隨馬顔？」於是動大刑，杖打三百 ，逼其背教。白小滿說：「我不能背棄天主，情願與神父死在一起。」縣官大怒，叫差役用木筷塞住其口，立即推出斬首。白小滿是廣西的第一位為主殉道者。時值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DC6876F-FCC8-996C-5E2E-B83640AD4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A63A332-26B5-F736-8BAB-61ADF5585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434880F-E55F-7324-0ACB-C600221E0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CB1C1AF-7753-0A88-0C3D-5A0A5EA6E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E11ED1-8116-A494-DB9E-7784DFB9347B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78F633C-B3F8-4BF8-2A75-AF20337FA70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(1821-1856)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247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993AF-2E7A-93C7-9937-F401D46E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D735-8351-609F-1896-E37071D6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劉方濟神父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D40FC1-3E00-33F9-3E75-69028EC184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14952-F530-9CB3-658C-701D8FB7C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聖劉方濟神父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Franciscus de </a:t>
            </a:r>
            <a:r>
              <a:rPr lang="en-US" altLang="zh-TW" sz="24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Capillas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OP)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，全名方濟各嘉彼來。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1607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年生於西班牙。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日受洗取名方濟。他從小熱心事主。大學畢業後，棄俗修道，加入道明會。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1632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月在馬尼拉升鐸。他渴望到中國傳教。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1641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日先抵達台灣與同會徐神父會合。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1642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月被派到中國的福建省。為傳揚聖教，受盡了外教人的難為、仇視，歷盡千辛萬苦。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1648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年在閩東掀起教難。劉神父被捕入獄，經嚴刑敲打後，又以飢餓和寒冷傷害他。劉神父為主忍耐，無怨無尤，神樂非常，不惜以身證道。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日，再福安湖山被斬首殉道。享年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歲。他是首位在中國殉道的歐洲傳教士。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B933964-38E5-2117-9999-CBBB87D69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9B943BE-9A09-7792-8A30-9A2602A68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3DE9948-DB32-5A8B-1E6A-13745B64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496B82D-72FB-E2AD-3957-0232B7F23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69983C-4F95-F8F8-D4DC-B958B87EDEB1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1BB36D-0FA1-8462-CD35-A594DB17FE50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(1607-1648)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4290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42F2B-2154-1781-E99F-ABEDBBFB8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71F6-D2CA-D46A-3EBE-430AFC2C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王羅</a:t>
            </a:r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曼德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F74249-A446-E546-1286-9A894A2B6F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6DF8C-55F9-4967-498C-ECB21A9EB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聖婦王羅氏，聖名曼德，生於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1802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遵義人。出嫁後隨夫。不久丈夫去世，她開了一家小客店，足堪溫飽。傳教員見她是個直心人，便給她講道理，又指着胡神父說：「你看他辭別父母親人，遠涉重洋來到陌生異國，要救人的靈魂，你要不要他救你的靈魂？」她極受感動，流淚下跪，誓願從此信奉真主。她學完要理，在聖誕節領洗，又領了堅振。後求主教許她為教會服務，只為榮主教靈，不要工資。她被派在貞女院燒飯洗衣，勤奮工作，從不叫累。胡神父昇主教後，她又到姚家關大修院管廚房。不久發生教難，她不但不逃走，還為被捕人送飯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日，自願為主殉道。享年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0B9C0D3-74A7-27CC-111D-8CE35F899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BB359C4-2D44-7E46-D982-A60E4A74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8B61E46-D445-4E8F-6530-EF8AB854B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3BF5410-232D-C028-9420-2A579E7E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B5BB21B-B8E1-5930-E207-81F2F31CA1C7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FE67DE8-4252-5389-F27E-EE82DC351260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(1802-1861)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3556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DECEB-4450-78A9-8A59-1111DAB09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A993-2EF5-D891-9AE8-086593B5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B6492B-5FD7-DEC4-5AF1-B807962B34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3B2B5-2AB1-D404-DB19-0B8774B21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聖王炳，聖名樂倫，生於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1802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年，是貴州貴陽人。幼時由唐若望神父授洗和施堅振。他經常去孤老院看望病人、勸長者們依靠天主，並為亡者送終安葬。他愛人如己，有求必應，綽號「王善人」。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教難興起，王炳和盧廷美等人在念晚課時被官兵捉去。審訊時，戴知府說：「原來你在此傳教，教壞百姓。」王答：「我奉的教，是祖宗和父母傳給我的，我們念經恭敬天主有何不對？」知府又問：「本府一定要你悔改，你悔不悔？」黃答：「我不悔，我信的是天地的真主宰。」知府大怒，命人把它推出斬首示眾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日。聖人享年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4AF8455-7E3E-8CAB-95CD-7DDC11C6E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17AC2C4-5C49-D9E3-2748-08170B1FF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4DFEFAE-A44F-8E38-14DC-8570985E3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09E3A8D-12E7-43AD-C27B-7732250ED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F4D521-56B9-2DC7-F132-6BA00637F87D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984F4FB-8265-CCE5-5431-DB06139E63E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(1802-1858)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1750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9E81F-1C72-2EF0-9A39-932A9962B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59BD-E106-A11F-D7EA-304CA483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郝開枝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0D35CF-23E5-2716-C190-536018B44E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DCE27-6DC6-E7EC-0DB7-427197D9A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聖郝開枝，聖名雅敬，生於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1782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年，是貴州修文人。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領洗入教。他的妻子因病逝世後，他因嚮慕貞德，沒有續弦。開枝為人忠厚，喜歡幫助貧困。他在大齋的日子，連煙、茶都不沾。平日熱心祈禱，直到半夜。又把自己的住宅獻給教會，改建為聖堂。人們稱他「活聖人」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年，教難大起。縣裡的差役把開枝和二百多名教友捉去，逼他們踐踏大堂地上用石灰畫的十字架，開枝和交友零死不從，因此受大型，收押入監。後充軍到蒙古、伊犁地方。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年，開枝有被捕，被迫背教，用重刑，始終不屈。他在監裏天天高聲場經，讚美天主。行刑前，忽然天昏地暗，有一光球在他的頭上，明示他的靈魂正直奔天國。時值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日。聖人享年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84916E4-3AD5-35F1-70EA-458F26263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036B794-B8D1-442C-1548-43D2CBD52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CA77FF4-031C-EC67-1BFF-3D42FB4EF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B8A6F83-1173-882C-E5DA-140BD3CC5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631F8CC-8F82-CD14-FA65-44BB8E33B504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ECE7572-A06D-A341-1B3E-B648E5042F7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(1782-1839)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4293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B42E5-53B7-EA68-E632-902C5F343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9929-070A-D57B-8FA7-69E3FB25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雷鳴道主教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925A32-2525-802E-46F5-EEAE7687CB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74584-966F-802C-FFE1-60CF8EEC8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聖雷鳴道主教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Luigi </a:t>
            </a:r>
            <a:r>
              <a:rPr lang="en-US" altLang="zh-TW" sz="24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Versiglia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SDB)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日生於意大利北部。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歲進入慈幼會初學院，於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年晉鐸。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年，他率領第一批慈幼會會士到中國傳教，先在澳門開始辦學校。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1920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年任聖座廣東韶關區代牧，次年被祝聖為主教。雷主教為教區創辦了大小修院，栽培傳道員，設孤兒院和安老院。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1930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聖人與聖高惠黎神父搭乘木舟，往連江縣去，同行的還有傳道員、老師和學生共十餘人。在犁頭明的地方，遭遇土匪，索求買路錢，又要強虜在船上幾個女子。兩位傳教士以自己的身體擋住船艙門口。土匪用鎗柄猛打傳教士的身軀，致使他們遍體鱗傷，流血暈倒在地，又將他們拖上岸，捆綁在一起推進竹林。在聖人和高神父跪地舉頭望天之際，奉獻了他們的生命。雷主教終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E4BDCBD-2E15-CF74-B5D9-F1C1667E8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736FA1D-A3D2-C023-BA7B-B7D266E6B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33B12F3-FDDB-3A45-9DDE-88D34A685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B7C978C-09A1-2F7E-E5F1-B2EA0CC58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548E03-101A-530C-06FB-C9E22C54ECE9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51D7111-6AC8-6ED7-D59A-0BD99262E86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(1873-1930)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1405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E7139-8ECE-41F9-3F2F-886263F07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CEAF-AA2F-E7A9-79B2-6B1AEFF7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高惠黎神父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A2DF1D-5DBA-EF4A-2498-8EA0314B8C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AB50A-E883-A16E-D4A6-28AF0588E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聖高惠黎神父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Callisto Caravario, SDB)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日生於意大利北部。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1919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年在慈幼會宣發初願，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1924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日宣發終身願，同年動身到中國傳教，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1929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年有聖雷鳴道主教祝聖為神父，立刻被委任為廣東連江縣本堂主任。他虔誠事主，忠於修會，凡事都以愛德的精神去為人靈服務。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1930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聖人與聖雷主教搭乘木舟，往連江縣去，同行的尚有傳道員、老師和學生共十餘人。在犁頭明的地方，遭遇土匪，索求買路錢，又要強虜在船上幾個女子。兩位傳教士以自己的身體擋住船艙門口。土匪用鎗柄猛打傳教士的身軀，致使他們遍體鱗傷，流血暈倒在地，又將他們拖上岸，捆綁在一起推進竹林。在聖人和高神父跪地舉頭望天之際，奉獻了他們的生命。其後又將他們拖上岸，捆綁在一起推進竹林。在聖人和高神父跪地舉頭望天之際，奉獻了他們的生命。高神父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17894D0-08FB-B0E9-62C0-6B8934072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BC6BE63-6A67-8B96-2D2C-2504C311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B9758F4-D869-936B-A5EF-EC1AB5F6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3D2B076-C4D4-1461-E283-CA1BE677E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FA1D6E-FCF4-63E5-7214-998973766222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FE18F77-A1D7-C6F4-28ED-E1AAA2C80C7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(1903-1930)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4213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475CB-75F8-2901-90AF-1C23FC026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FF6D-2ECB-F757-6D14-75BFE283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富格辣主教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F821A2-D182-E640-80EF-DA4C499A2D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B6011-BB80-D35C-324C-914722F49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聖富格辣主教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Franciscus Fogolla, OFM)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月生於意大利，為方濟會回事。他父母為紀念聖方濟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•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亞西西而替他取此聖名。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日晉鐸。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日到中國太原府。他的虔誠令眾人都稱讚他，但同時也受到敵人的反對。在大荒年，富格辣主教向國外乞求援助幫助飢民。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年他建造了一座教堂，奉獻給耶穌聖心。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年第一次宗教會議被選為神學家及發言人。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年他帶了中國資料去杜林參加國際傳教展覽會。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年參加意大利萬國展覽會。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日遭到拳匪殺害。他最後一句話是：「我從未傷害任何人，但是幫助了很多人。」他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歲時為主殉道。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78B9540-D84E-83B5-805C-C0A48460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F7F9698-912C-44AB-445C-7A28AE237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A71BD7D-2133-3C76-4FD4-A416A48CF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A8B1B58-15FB-4611-7ACE-AFD138A1F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2A0B65-8896-A344-9245-14A946B0F24D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ECA20C-0837-4FCC-746A-F7C20FAF4733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(1839-1900)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3822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B8FED-8E9B-071F-EF73-FEE4ABF87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654A-8CB0-D14E-75CA-B3530A9A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雷體仁神父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F2D393-413E-4CE3-6A53-289730C790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B2ABE-E7CF-16F1-DD06-9BF412AF9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聖雷體仁神父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Elia Facchini, OFM)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日生於意大利。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年加入方濟會。他念神哲學時，成績優異，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月在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Ferrara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晉鐸。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月與八位同伴來中國傳教，分擔富主教及其他傳教士的辛勞。在太原，他在大修道院任院長，教神學。他一天只睡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小時，編寫哲學、神修學的教材。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年他又被召回太原府去令到大修院。他度着刻苦嚴謹的生活，向後輩提供了培育修道生活的材料。雷神父在中國傳教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年，深受人景仰。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日被暴民所殺害。享年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A65BAB2-2BCE-12F9-521D-51A5A101F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3DA39A6-2994-16E2-BB13-AE6A08BD7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69F3419-2ABC-6178-2EE6-B08018F02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568D63E-6D4B-79E4-C592-16DB63F23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664E8E-F23E-03BD-BD91-1FF27A7FB10D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D55EB02-5D39-D269-C809-953B16D650C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(1839-1900)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7842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72A29-DB8D-1553-F9F9-45DEC8E68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0A57-0A3A-2CD0-4C02-E3DFBAA7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德奧理神父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28E4EF-FEFD-2185-FE56-A3FAAA15B7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B354A-A5E9-F842-DA3A-BB2059918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聖德奧理神父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Theodorica Balat, OFM)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日生於法國。聖名德奧理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•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若瑟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•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瑪利亞。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歲時進入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Albi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的大修院。他的個性好動。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年在英國穿上會衣，成為方濟會會士。他在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Woodlands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修院四年，對傳教很有興趣，決定去中國廣傳福音。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日到太原府。他的中文很好，令中國人都很驚訝。他是方濟會的初學生的導師，他已祈禱刻苦操練，使他的個性平穩安詳。可惜他的身體不好，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年艾士傑主教派他回太原作管家並管帳，也是中國修女的神師。當教難發生時，教友勸他逃走，他說：「我的責任就是留在這裏。」當官兵衝進修院時，他降福了修女。他在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日殉道。享年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8A7A20B-648F-2BB5-F381-9EED4EB9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5A2FE91-6C95-8920-AEDB-E0968B1EC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33184B4-06A9-26B5-D047-8753136D7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C4FEFCB-9B1B-BE11-B548-57909264D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4965403-A2FE-A27F-6404-AFAFA87EDA74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0DAC19D-86A8-4F3E-45BE-616430FB0321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(1854-1900)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9116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0302C-24D5-D80E-221E-AFC0E10C4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DECD-D896-4BDF-29FA-B7568C4D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董哲西神父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0FD426-E46F-5925-27E3-25550F33AD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729F9-EBB5-ED8E-F19C-AC991DA87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79105" y="1825624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聖董哲西神父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Cesidio da Fossa, OFM)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日生於意大利。他常到有真幅伯納定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da Fossa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與伯幅茂弟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da Monticchio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聖髑的修院去祈禱。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日，董浙西加入方濟會。晉鐸後被派到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Marsi, Marignano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的修院宣講福音。到羅馬受訓以後才被派遣到中國，在往湖南衡陽的旅途上受了不少苦。那時雖然教難迫近，但是他仍然充滿熱火地去宣講福音。他的中文好，他愛天主、愛聖母，吃苦耐勞。他給他父母最後的信中，提到他在中國的快樂，請他們代土，使更多中國人信教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月教難開始，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日被暴民用刀劍將它處死殉道，董神父終年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6925F37-1ACD-8DD1-1690-50BEA3EFE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AEE488E-BAC8-2A8D-4183-6B72BD432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5887614-14AD-7718-B5F5-4FAEC6901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D1A29B1-2626-BEA0-8C1F-E02DE1F8F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8A8837-52ED-991E-017B-B2D81E09E623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6877FEE-62F5-C312-A241-65C9D6F01A82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6635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C86FA-7EBC-59EE-53BD-BC6BFCBF9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0EAE-69F8-1B63-E9CB-98C2C8E3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范懷德主教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AD06E3-8B25-6698-7F98-8C8DEC5951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DE059-272A-8E52-EC93-311A5BCAB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聖范懷德主教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Antonio Fantosati, OFM)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日生於意大利，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歲晉升神父，為方濟會會士。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年與雷體仁神父到中國湖北教區。他學的中文又快又好，人們叫他洋教授。他以虛心，謹慎地研究中國文化的態度來傳教。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年建立孤兒院來收養棄嬰，並用國外來的捐獻救助貧苦。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年晉升為湖南東部教區的代牧。他在最後八年遇到許多痛苦與災難。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日，義和團迫害教會時殉道，有些見證人說：「在他受難的地方，看見一位好像發光的天使往上升。」聖人享年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7740ABA-136F-083A-C49A-83203CC88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7ADF5C0-8C36-3331-40F4-E6D319C0E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008A8E9-FB89-0F40-EB4F-0BB28EAB9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A466B70-E247-031E-4A5D-4C61E3C1D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1DAE52-3AA2-3B44-54B6-3F8D75E5D2B8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173143-01AC-6992-ED8C-A575D6D380C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(1842-1900)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266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8B55C-BD6F-70A0-8D9D-C12B390CF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17AE-1B86-BD30-A81D-A22E3615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華雅敬神父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D9EF7B-0076-8338-DA75-829C636B6B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D9AC6-F44E-D951-1402-2C2CB870F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聖華雅敬神父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Joachim Royo, OP)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1691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日生於西班牙。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歲進入了道明會。他是個愛主情深的人，在德行和學問上都極有修為。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1715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年華神父奉命前往中國，初在福州府和閩南地區傳教。他於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1717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到江西，教務經他數月的料理整頓後，成績非常可觀。他在江西六年，之後接任白多祿神父在福建道明會會長職務，因而回到福安教區。時值雍正仇教，因此在這次福建教難中，福建一帶受禍最慘。華會長次在衙門被清兵鞭打捶面，經常為了逃難而徹夜不眠，白天避入山中，晚上出來聚集教友，聽告解，舉行彌撒。華神父不斷努力維持教務、暗地裏繼續他的宗徒事業。他還編印了一本要理問答，及一本日曆供教友研讀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1746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年教難，包括華神父在內的五位神父被捕。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1748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日，華神父在監獄裏被處死殉道。享年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07134EB-0951-65DC-0172-A63D57AAA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5F9D615-748D-D3B5-8710-ED9507B49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3937151-0A2E-ADFD-D9CD-33523C9C3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8E64EC7-1662-5171-E40C-906BBB441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9BD65A-BAC3-CCD5-1954-97A87A08614A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23A2E8-9349-5CA9-103D-337C811755F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(1691-1748)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0525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BF51B-886E-16CA-82BA-88913A9A4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BC40-296B-EB61-0293-D739EB79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安振德修士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D72C50-0C43-6D0D-8647-7FC90F7ABD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60AD4-1449-6D04-8784-111D259C5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聖安振德修士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Andreas Bauer, OFM)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日生於法國。他在家中排行第六，從小有溫和及反省的個性。他喜歡用花草去裝飾聖堂。他在英國加入方濟會作輔理修士，後回法國服役三年。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日安修士、富主教、八位神父、七位修女與四維修生獲派遣到中國傳教。他熱心助人，在他長期祈禱中，不斷求天主是他作一個聖人。在短短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個月的傳教工作中，在修完裏、在診所，他以良善的撒瑪黎雅人的態度來服侍病人。他在家書中表達出希望為苦難的耶穌犧牲。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月教難開始，聖安振德修士於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日殉道。享年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E6EB0E6-E80B-8E9E-5C88-6D72DCC74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DAE97AE-6BBB-FB04-D880-B990051A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80434A6-84F0-335D-D4FD-D2673359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4EAD3B3-E1E5-B133-3D9A-894C8C66E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ED2AE73-B3D8-62CA-59E3-C4363A614A9C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CCFF2E2-42BA-DE77-4B0B-2E7EE19D2B7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(1866-1900)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8286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2C48C-4762-9C93-A707-7C24A042E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66A6-1E05-0CA3-C470-4C87D1C3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張煥修士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3592D8-39B9-26F9-4464-DD10942E4D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099A3-64F3-CF39-1269-F03E864C1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聖張煥修士，聖名若望，生於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年，是山西陽曲人。父母都是好教友。他三歲時，已懂得而且喜歡念經，在家人外出已未歸時，為了保佑未歸人，他便跪在聖母像前面念玫瑰經。他平日也愛模仿神父作彌撒、聖體降福、唱經。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歲入小修院，在杜文都院長、范神父和高永康老師的教導下，日進於德，翌年和張志和同進入太原大修院。他的特性是善良、和氣、虛懷若谷、循規蹈矩。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年，教難發生時，他願與神父們一起殉道，不願伺機逃走。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日，在修院被害，時年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149ECC2-0F9B-1527-0ACC-D34D785C0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D3D39E7-A5C7-D681-44CA-5B5DC440E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AC43E2E-7B5B-6219-A49C-E37DF8714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D07044F-9448-FE59-5DFA-94DB46FDD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CC28810-6BFD-5AAF-617A-1CC3EECFBC65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624B46-A2E5-63CB-9166-F9420B00C7D1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(1882-1900)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4254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7305F-44A3-A978-7BB4-3CFA79134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0396-3A27-982B-6542-0F00E10A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艾士傑主教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C9B8A9-A1C0-1D66-E8A8-F8BBC72E8A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F0E1F-A9DC-E962-64EC-210820BFE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聖艾士傑主教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Gregorius Grassi, OFM)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，聖名伯多祿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•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安東尼，於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日生於意大利。父母都是熱心的教友，父名若翰，母名保辣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•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瑪利亞。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日，時年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歲，入了方濟各會，改名額我略。他十分欣賞方濟會的精神，盼望往遙遠的地方作貧窮的傳教士。八年後晉升鐸品，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年來到中國。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日，成為山西教區的副主教。在他管理教務的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年裏，家務上的進展、物質上的建設極多，如：教友增加、神職班的培植、聖堂的建築、加厚基金。他深信在中國建立教會，必須恭敬耶穌聖體，因此他經常為太原教友安排明供聖體。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日，艾主教在山西為主致命。享年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4720C50-2726-F532-CF51-0D17D3BED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B8FC4B5-05B6-9403-4994-57BE85B19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F0CC4E6-5312-75DB-62DD-AAFB89C9B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DEBAE57-53C4-3F0D-B591-78942C8B3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4A8B536-D1D0-2D22-5CA1-6E2E4D4A0E50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07B67B-1881-48F0-151A-FA48C44C6FD5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6298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D7C4D-0427-180A-2401-53F15D488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981-C725-73D3-FF51-E7FC47AC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安守仁神父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D8D15A-4355-0E65-2ADE-FE12FC0BF1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41887-DA3E-45CA-86DD-64400031B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聖安守仁神父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Giuseppe Maria Gambaro, OFM)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，聖名伯納德，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日生於意大利。他很聰明敏銳，意志堅強，學業成績理想。他熱忱、明智、有活力又有洞察力。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年加入方濟會，他畢業後，立刻成為副院長。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日晉鐸後，派為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Omavasso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院長。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年到中國湖南。他作過小修院的老師兼院長，也在常寧縣的煙州鎮教會傳教。他以平靜與信賴天主的態度來面對傳教的困境。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月較難開始。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日當他和范主教回到衡陽時，被暴民用刀劍將他們處死。死前他說：「耶穌，可憐我們，拯救我們。」享年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3F3506D-68C3-0DD8-3CE0-D5E8A7DFB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D9E16D6-FA09-852A-DC12-4179AA1EE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EFE3C48-FBBE-3436-4BA0-5215210C8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AEFE173-6239-4DB3-7E52-83640018B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31CC445-377F-4AB1-E8D6-5488DC5EA273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1B622D0-C281-3103-578C-64ECDBB6099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(1869-1900)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3724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9CF11-24D9-D451-C88C-B1ABE2DE3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3867-E9A7-BD11-D052-0F3A8D44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董博第修士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3A2A00-5E7B-B463-3289-76C9AF1AA2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01218-43EA-1D91-D854-95772833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聖董博第修士，聖名保祿，生於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年，是山西太原人。父母都是好教友，古城營村有教友二百多人。他自幼便端莊持重，做事認真，遵行父母的教導，聖召早已萌芽。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年他進入小修院，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年入大修院。他特別孝敬聖母。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年參加萬國博覽會。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年他作修生的領袖。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年，教難發生時，省縣當局貼了告示：「茲有洋教肆虐，觸怒神人。凡屬教民，改過自新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……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先此週知，各宜知照。」他的父母及兄妹們都遇害。他願與神父們一起殉道，不想伺機逃走。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日在修院被害。終年僅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9C54981-14F0-F0D5-A7B0-FB6951CDA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3EEB110-189C-B741-42FA-FCDB0B499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C0C9DE4-B07A-0938-78C2-F2F799386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E6E79F3-83BB-A70D-8315-EAF3BB08C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008095-59BE-AA8E-B039-C03084D7F94B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C05639B-D4BE-7B79-D672-2934EA6E853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(1882-1900)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73738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D80F0-E8B4-7DEC-69EE-0C6489BD5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4F2F-0D1C-AC6A-34F7-C16F3502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張志和修士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C54A9A-24E6-DCC4-CCBE-2766A22EBA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89AC2-F587-3375-7164-D144AF2B8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聖張志和修士，聖名斐理伯，生於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年，是生西林縣人。父母都是好教友，後代幾乎全為教會服務。張修士在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歲那年，孫家播神父保送他進洞兒溝小修院。雖然他的天姿中等，別人讀書只需讀一遍，他卻要讀二百遍，但兩年後他就升入大修院。他的長處是溫良誠實，守規盡職，行所當行。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日，他和其他修生遊玩時，突然被匪兵帶走，跟主教一起殉道。聖人終年僅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1A1F181-69C0-1584-14C6-698CE59EE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D7380BF-DC9D-CF93-BDC6-5445BB45F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7336D26-44EB-6376-57AC-B2301F990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228AC7E-F879-6E3E-552D-497A831CF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AB41BA-91B4-D296-B785-336A0BA5C250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BDD37F-F427-B40E-293A-6A8B723B54A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(1880-1900)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2433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05208-743D-12CC-3232-782899E47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E8D9-C6AD-3A39-0443-A38C2943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張景光修士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5EBE1E-6BBB-9D72-B8E9-034CD5B961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4AF11-0352-5321-5171-DF74BC4D8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聖張景光修士，聖名若望，生於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年，是山西泰國人。父母都是好教友。景光小時喪父，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歲喪母。他天資聰穎，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歲時艾士傑主教收他入小修院。他在神父的教導下，個性變得很溫和。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年，他升入太原大修院。在這修院六年，刻苦向學，毫不苟且。他格外孝愛聖母瑪利亞，熱心念玫瑰經。他有超人的善功，默想耶穌苦難、拜苦路。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月從艾主教手中領了四品，隨雷院長讀神學。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年，教難快發生時，他卻很輕鬆地對同學說：「準備殉道吧！涼涼的一刀，便可賺得天堂。」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日，在修院殉道，年僅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7BB2B53-CCD1-BE68-CDEE-B38A428A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CA0EFB8-4A2F-A85F-63A3-7D97B4257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F1B4621-04D2-7B41-D1D8-E4BF3D9AC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F4EB5A1-F7EF-B59E-F28A-3F453FDF1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C37074E-147E-FBB1-CE33-ECBBC8BCA1FC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F8DBB39-426B-61EB-1F5F-27F2D4B7459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(1878-1900)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6504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E5134-816D-A9FF-34B7-01BC7777E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35AA-CEA9-7FC2-71FA-96CBAF77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王銳修士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F5BDBC-7448-4BCB-EF4A-FE9E283BAE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848C2-A500-4C81-E9A3-9F2310FE8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聖王銳修士，聖名若望，生於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日，是山西文水縣人。父母都是好教友，王銳在嬰兒時期被便稱作小天使。他的父母不希望他將來成高官富貴，只希望他能夠發揚天主的光榮。他剛開始學說話的時候，父母親教他念早晚課。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年，他進入小修院。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年升入太原大修院，院長也選他去意大利參加萬國博覽會。在意大利，他的儀容高雅脫俗，臉上散發着純潔之光，好像天使下凡，人見人愛。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年，教難發生時，若翰神父勸他逃避，他卻甘願為主捨棄生命。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日，聖王銳在修院被害殉道，那年他只得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EB1110F-4167-F120-8021-EFA883AD2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63ABE98-BD6E-ABFC-BA3D-8F13A52A2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2A675BC-86D3-C3A5-2F0B-60481EB4E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DF3ACB6-0802-CA97-AC35-49E6E1A5A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855AAE-009D-C192-6E87-CCD2FE27C70A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73F5CD7-A861-1E13-DC7F-7FF36E8975A2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(1885-1900)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0803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FDD69-3F9E-DE44-B0CC-CB2E6EE60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20AB-1676-6B16-1A95-6FFF7F15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郭西德神父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F79471-8946-84E6-DF04-12022B8D28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93DB5-D81A-1606-F207-947498091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聖郭西德神父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Albericus Crescitelli, PIME)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年生於意大利，聖名亞培利谷。父母是虔誠的教友。聖人從小敬主愛人，受到良好的天主教教育。畢業於宗座外方傳教會修院後晉鐸，大約在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年，來到陝西南境教區傳教。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來華，他不辭辛苦，不避危險，努力傳福音。自朝廷頒佈禁教之諭後，神父身處危境，但善牧為守護羊群，仍不離開。及至燃眉，教友勸他避難，他才願意出走，怎料剛要渡河，拳匪紛至，舉刀亂斬，神父手臂與面部頓時鮮血淋漓，拳匪把神父捆綁了，又把臭水灌入他的口中，撕裂他的衣服，灼傷肌膚，並百般譏諷，通宵達旦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日，辛苦垂危，但仍祈禱不止，最終被拳匪亂槍致死。享年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9598688-F445-93F2-2249-36E086431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1BB3D22-4596-368B-8437-ED3A0325E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3E74AC8-7764-D997-8A12-98E5E690F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1538B2F-4766-F568-5956-9A1B5FA30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279E1D-B2EE-58EF-4457-D44A251693B0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94B1613-77D5-F6A0-9590-2D299EDF75D5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(1863-1900)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13292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8C220-56D1-E5A5-8FCB-4B1D8788F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5B71-0B64-63EB-16E1-E377B163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趙全信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B3C5CB-D0B4-B1A7-4406-347038CDB6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874F2-818D-65DD-E6B5-C23AA50DE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聖趙全信，聖名雅格，生於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年，是山西太原人。他是方濟第三會會友， 為人和氣、爽直，一生雖貧寒勞碌，仍努力修德祈禱。庚子年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日早晨，他哭着說：「如果主教、神父們要死，我也要和他們一起去。」年邁的母親問道：「要是你死，誰照顧你的妻兒和母親？」全信指着天回答：「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『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天主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』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！他不單是天主，也是父親，尤其是孤兒和窮人的父親；我在天堂上被在世上與你們更近；我會幫助被安慰你們的。」就這樣，於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日，他和主教們一同被拉去刑場。有人向官兵說他不是教徒，他卻喊道：「我是教友！是跟隨基督的，且是方濟各修院的工人，我很高興為信仰而犧牲我的生命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……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」於是做了刀下的犧牲品，為主殉道。享年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66B060A-C8CF-E8E4-389A-58787EA78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CB3D09D-809C-BC6C-04BC-31CAF3CEB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F281124-7084-433B-6C77-A64CBBC11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E71708A-F012-00EE-ECC2-CAD8B5816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F6D2159-607F-8919-B55F-15481D29A6A0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3AF8E-AEFB-F36D-E3E4-4B85C1E8C606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(1856-1900)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734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B3EBB-EE69-E437-6764-4C38620B0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5CA4-5C7A-41FB-EFE9-2B134919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白</a:t>
            </a:r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多</a:t>
            </a:r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祿主教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4057B5-CDEB-9CB3-3162-DA4CE5D3C1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91B50-FCCC-F4FA-DAB2-73892125A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聖白祿主教亦名桑實主教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Petrus Sanz, OP)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1680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日生於西班牙。他的母親，因難產生下他就去世了。他父親抱他到教堂領了洗，取名伯多祿。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歲時，蒙天主召叫，加入道明會。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1704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日，晉升鐸品。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1712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年秋，被派遣到中國傳福音。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1729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年，雍正仇教，福安一帶受禍最慘，教堂被搶劫一空。白多祿神父逃到廣州，接到教宗任命狀，和道明會總會長的許可書，宣布白神父為福建主教，為此白神父又潛回福建。乾隆繼位後，又起教難。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1747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年主教被捕。總計主教曾受大小審判，竟達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次之多。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日行刑前，主教說：「現在我要升天了！」遂脫帽跪下。劊子手舉刀，白主教便橫臥在血泊中。享壽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0A23219-E7D9-86F0-8CAF-FB8043BCA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163A6E5-CA9E-7B85-8CDE-5AE30FD6E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766C692-879C-858C-633C-75D1C82E6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26839AD-2916-A1CE-833D-3472C630E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E4DED47-5D8D-9E55-C67A-A1ACBB06F492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BEC2981-76BC-A826-2434-253F86523BD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(1680-1747)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86795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6E598-4399-3F8C-6829-822BA5725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838A-3970-02C9-11BA-0BA42565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王二滿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05D2DD-1673-2128-6309-4C048576F3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37742-EE82-420F-2BC7-84EE562E3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聖王二滿，又名西滿，聖名伯多祿。他生於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山西太原人。他是方濟第三會會友。年輕的時候，在孤兒院服務，也兼做印刷工作，後來幫助武神父，打理神父宿舍。酸性品的文件中說：「王二滿心地善良，謹守天主的誡律。」他曾和史伯多神父到晉西去傳教。到過陝西，後回到太原維修生們燒飯。修院解散後，他仍留守修院。因在官府前毅然表示自己的信仰而殉道。他真是一位忠勇、熱心的模範教友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日殉道，享年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07DE65B-743A-AC19-6D7E-8277D428F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8E1827F-4415-EF3E-6DE4-B71F20AEA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622C21D-D14A-1A5A-C3AB-1B24CB9C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02133DA-286A-44A9-E6E3-7A855ECC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9AAD38-D0C4-9F5E-E8B4-FD1137B8F4B0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290C7E3-6751-D44F-303E-BD81AB0EECC6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(1864-1900)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28668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7C11B-2794-E22C-27EA-43178B43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16C1-B441-688E-4DD8-E4B83285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埃明納修女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D7ABB8-6771-B6F8-73AC-5BFF061DC1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0F64D-7F42-38E6-0333-5BF4B72BA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聖埃明納修女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Erminia di Gesu, FMM)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日生於法國。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年加入瑪利亞方濟各傳教修女會。她被派遣到中國傳教，共有六位修女同行，她擔任院長。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年到達山西太原應，她全心為傳教使命服務，尤其是對孤兒的教育。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年拳亂，她說：「我們不要憂慮，但要保持平靜和信德，我們是天主的兒女，只有天主照顧，讓我們全心依賴永生的天主吧！」教難開始後，她又說：「我來中國的目的，是為基督獻出我的血和生命。」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日，她率領修女赴難，在唱「讚美天主」的感恩聲中互相擁抱着，然後就把頭放在刀下，鮮血染紅了她的白色會衣。她是該修會的第一個殉道者。享年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2CA33B9-0F83-4D85-5A3D-B3E0A0BC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7E2C5FA-FE02-A3D6-D9ED-B998D9D49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FF366D4-97D9-EDD9-AAC4-506381AAD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A379A49-3699-EBC5-4535-ED2EDA35D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30214B-7ED2-A5ED-104B-F9DBDC33DE80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D17766-E23C-3CC7-504E-4A896340F904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(1876-1900)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18632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8CD9F-D198-3D0D-613B-FFB80AF9E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5EA3-EA16-7EF5-72E9-4813C936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菊斯德修女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79B14B-64BF-E9F6-983B-5B851E3B97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A9DCE-1F36-56FE-D065-7030F5D2B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聖菊斯德修女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Maria di S. Giusto, FMM)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法國，是瑪利亞方濟各傳教修女會團體中光榮殉道的第五位。她的家人都是熱心的農家。她在最後的幾封家書中寫道：「仁慈的天主繼續使我痛苦，但用恩寵來支持我。我多麼願意整天在至聖聖體前，如此愉快地把我心向主傾吐。」在這一群殉道者中，菊斯德修女和她同修院的修女們是最後受死的。為此她們看到其他殉道者殘忍的被殺，就一起唱「讚美天主」感謝中，並彼此互相擁抱。她們是在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日殉道於山西太原。聖菊斯德修女享年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B731647-E69E-4623-069A-0DE5D8CC0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516F248-FF1C-C080-9EA7-7E5C9D4D5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B48CC3D-1253-05ED-A0FE-B69773C59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2E524E5-A779-6248-BC80-E6522A72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49C901-6B75-6A98-96F5-07890241D607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1535C36-A97D-675B-09AD-80E64FB0E95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(1866-1900)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33493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1C2A0-925A-33C5-EA89-D069F87D5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5EDE-3B61-5C8A-A00C-6CCC7C12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巴溪修女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F8398C-4463-A531-7D54-B8C5C8D01D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60686-D7DF-978E-D119-CE6B36B5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聖巴溪修女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Maria della Pace Bolsena, FMM)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日生於意大利。她是馬利亞方濟各傳教修女會首批殉道者中最年輕的一位，殉道時還未滿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在殉道前一年，她寫信給家人說：「教難快來了，中國人要迫害教會，要喝殉道者的血。天堂好近哦！只要再走一步路，就可到達了。」聖巴溪修女是一位優秀的音樂家。當士兵衝進時，她第一個領唱拉丁文勝利聖詠「讚美天主」，感謝天主賜給殉道來臨之恩典。一個士兵看到這些修女們如此勇敢面對死亡，就說：「能使她們有這樣的快樂面對死亡，一定是個偉大的宗教。」聖巴溪修女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日為主殉道。享年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B88FCD2-05BB-6167-4EA2-AC21D2542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20FBE84-CEEA-B138-633A-A39FA766C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8F40EC5-CA6E-BEE5-388F-6A96DE27A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9101278-2924-1500-CF99-AF2DBECC7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C6AA88-B14D-4172-DA21-698AFE788A3A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6F2B6F-C29E-22C0-2D53-E587C3018E8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(1875-1900)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5817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3AD8C-646B-DAA6-38B9-A5646E955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8F6F-7BC8-5D85-7D06-5E7E324D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那達理修女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7A550C-C4CB-BD16-75C1-D443DBA623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1C72E-0F54-8129-AABF-9293F9AD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聖那達理修女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Maria di Santa Natalia, FMM)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日生於法國。她在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進入瑪利亞方濟各傳教修女會。她勤勞工作，能收斂心神，度平安寧靜的生活。在教難前不久，她寫道：「我很高興天主揀選我為第一個受苦者，我也高興能在中國。這是我的聖召，我願意為天主受苦，救很多的靈魂。」她常鼓勵別人，總是說：「假如我沒有痛苦，我會認為天主不愛我了。」因此殉道為她是最大的賞報。在主教、神父、修士和工友們殉道後，輪到七位修女們，她們在唱「讚美天主」的感恩聲中互相擁抱，然後甘願將她們的頸放在到頭上而死。聖那達理修女和其他修女在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日於山西太原殉道。享年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6989422-91A8-7DE1-8D25-06AE8ADE0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E24DC82-85A9-B6A8-42AA-49A8836C7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26FA509-7EAB-54AB-AE16-A9AB7E341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C2A8021-C2B4-87F4-7F9A-1B50B4799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831553-A050-0EA4-B56E-C1D16B63F406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9707D94-EDA4-5C3C-0F5E-4112E447FD5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(1864-1900)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79561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71535-DE25-8AA2-98C5-BC179F597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929E-BD42-8A03-4089-09064AED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雅芒定修女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930BA9-8757-2A47-1C13-C1DD91EB7C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40253-FB9F-0FFE-3305-DFB192866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聖雅芒定修女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Maria Amandina del S. Cuore, FMM)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日生於比利時盧森堡省。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年加入瑪利亞方濟各傳教修女會，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年修女啟程往中國傳教。後來，她在太原府教會診所工作，修女常微笑着送藥給病人，並安慰他們。當地人稱她為：「笑口常開的外國姑娘。」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她曾這樣寫道：「我總是很快樂，經常感謝耶穌給了我和姊妹們修道生活的恩典。」當雅芒定修女被帶到刑場時，她仍高興地說：「天主，你揀選了我，除了我的生命、我的心、我的靈魂外，我還有什麼能奉獻給你呢？」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日，修女唱着歌去殉道，被砍頭前，她求天主感化那些是她得到殉道恩典的中國人。雅芒定修女終年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70129BF-7E99-02F8-044C-B2E591E31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4DA4934-CC17-F5A1-CEF3-C2442F9CB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228B532-65CE-262B-C741-1D3933A40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A065E8A-8C69-677A-D656-9051BC230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4125C6-751A-D4DA-F353-18DA2B992DEE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57E30B-DF55-45FA-B9EA-CB222B9AFAF1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(1872-1900)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62442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56571-51AB-20BA-75A3-478CD55B2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525F-CE4D-F6E2-C69D-56C03AE6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嘉納修女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EA18F5-0FC0-C7B3-EBE4-660C655848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BF24E-2745-7282-47DD-9703F6021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聖嘉納修女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Maria Chiara Nannetti, FMM)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日生於意大利。她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歲時離家前往羅馬，懇求瑪利亞方濟會的會祖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——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苦難瑪利亞接納她加入修會。她一生中的箴言是：「手為工作，心向天主。」她如同一顆流星渡過世上短暫的生命。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年，當拳匪迫害教會時，她和其他姊妹一起詠唱「讚美天主」來感謝天主給了她致命的恩典。在她們最後互相擁抱後，她就被砍頭了。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日修女殉道於山西太原，終年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F4582C5-C395-D1D0-E082-BA65FB2C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1A838D6-E64F-616C-6DEE-9D10C9466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0936D3A-7C5D-4586-933B-FF82F77EF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C030D08-DAC0-9F81-5F96-F83505BA5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0E31DF7-E725-0C86-5FC2-64A5AEC8EE97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6C706C-5921-DB78-0A43-B76716BF7C3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(1872-1900)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93883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29340-C021-23F2-89EC-0F6C7C92E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A28A-F97C-BDD5-E702-2AD3A18F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雅都斐修女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0F7C4D-4CCB-0358-AF5F-4108F4BBD2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F2B3C-3A3A-7164-DBE5-E8966C6E4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聖雅都斐修女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Maria Adolfina Diericks, FMM)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年生於荷蘭。她是一個孤兒，自幼被一善良的家庭修養，在天主教學校內讀書。在她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，感到天主的召喚，便立刻慷慨地回應，加入馬利亞方濟各傳教修女會。其後與六位修女一起來到中國。他在中國傳教期間，到處散發着聖德的芬芳，她關心中國人如同自己的同胞，經常在夜晚照顧孤兒院的嬰孩。她還不斷的向天主祈禱，求天主賜她殉道之恩寵。天主說聽了她的祈求，在教難時，她用她的鮮血證明了她的信仰。在她殉道以前，她對同伴們說：「如果我有幸做一個殉道者，我會將我殉道的棕櫚枝葉分給別人。」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日在山西太原，她得到了長久以來渴望的殉道棕櫚枝。聖雅都斐修女享年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DEE19C2-6ADE-C973-B2D3-7F7B19417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01E9CC6-8C36-F323-D833-7EE469C80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1B294B7-382A-11D7-AB8F-9E184FD4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1D65B5F-163A-2DF8-748A-AA1752DBF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4709BD-8E46-C30D-2B11-800C77D3387F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852E446-41C8-2F1D-A6B8-6770F66C87E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(1866-1900)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77148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A6097-21E8-73C1-0EC8-D4CB91096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FE0C-82B5-78A2-3339-E771BDAC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武安邦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1DDF42-6F44-63E5-1DF6-B475CEC11F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90635-7AF7-AB8E-57D4-DDCA87A2F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聖武安邦傳道員，聖名伯多祿，生於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年，是山西太原人，也是方濟第三會會友。艾士𠎀主教見他為人老實，求學心切，便留他在總堂裏管理飯廳，也作雷體仁神父的隨從。教難起，他奉艾主教之名，和德神父的隨從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——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成若翰往長溝村去，送銀子給在那裏避難的神父。途中，被清朝政府軍逮捕，奪去銀兩，迫其背教。他們不從，被捆綁，吊在樑上。傍晚，守兵說：「如果你們以後不再伺候洋人，我就釋放你們。」兩人經過一番討論，認為不伺候洋人不算背教，所以就答應了。回到主教府後，再也不離開半步，但後來他和艾主教等一起被捕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日殉道。享年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A7E94C7-47BB-2976-9231-B8CC75C5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4A221D9-BAB5-9950-E9E0-B7557195E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6D0988B-0D9B-14B4-A0F9-D2D7BBB25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BA427F9-AE61-C601-01ED-7BCA10D73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EE5CB82-9867-D6A1-4244-FF8B37CEED2E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E595E73-F800-9AFC-1759-DE6D1E76A21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(1860-1900)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24213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BCDA7-D78D-F195-9B0F-3D701F822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FC31-4C75-BDCE-D327-86EC9CAC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申計和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DE5EAE-208B-FCF3-482F-A83B6082CB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6EA03-E7E6-B6D7-CE19-EE73F39B2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聖申計和，聖名多默，生於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年，是山西陽曲人。他年少時就非常熱心，把自己奉獻給天主，更是聖方濟第三會會友。他最喜歡在聖堂裏念經祈禱，勤領聖事。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歲時，跟張保祿神父當隨從，張神父到洞兒溝去任總務，他也跟去。數年後因病回家。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年去太原幫艾士傑主教，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年旦夕不離，忠心地伺候主教外，兼管更衣室祭服、聖器。計和終生獨身未娶妻室，性耿直、少言語，頗似多默使徒。他和艾主教脾氣非常相投，做起事來，兩人如出一轍，一同傳教，一同工作， 情誼也更密切，最後一同殉道。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日聖人在太原監獄殉道。享年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FD993F9-AE37-8E29-80B1-F1C1C5CF0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ABE9B1F-1522-211E-0E07-4964FF08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7FE99A4-0C78-ACB0-51E0-E50401336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B9E7D73-7B86-5A6C-6517-B841AECC4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BB4C8E-0C04-18FC-BCF4-6DED8BA71A01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7EC1FB-0F93-B25A-1C03-A3976CECEB1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(1851-1900)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424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A3EF7-3FCD-89C6-AC24-AC5215733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B75F-8B7E-23D8-D31D-40D5447F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吳國盛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C5F541-519C-C00C-667E-7DCA481D11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EE2CC-D9EF-99D6-0911-9EFBDA103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聖吳國盛，聖名伯多祿，生於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1768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年，貴州遵義人。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1796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年領洗入教。吳國盛生性好強，好抱打不平，事奉父母特別孝順。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教難興起。差役多次用大刑逼其背教，吳國盛都不屈服，寧死不背教。他在監獄中，每天與教唱經祈禱，縣官逼他踐踏十字架，他都寧死不從。赴法場時，他一路上歡歡喜喜，手持念珠，頌念着玫瑰經。來到法場，吳國盛雙膝跪地，大聲喊道：「天堂，天堂，我的家鄉！我看見了天堂的榮光，我看到了救主耶穌！我看見聖母和我的護守天使下來接我了。」這是刑役把他綁在十字架上，頸項上套上了繩索，遭受絞刑至死。他信到時，有一巨響，驚天動地。時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歲。聖人死後曾顯然多個奇蹟，教宗十三世於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年宣布吳國盛為真福；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年教宗若望保祿二世冊封他為聖人。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E0FD383-5A90-27B0-FED1-C089F52FA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4C26588-592C-A264-C907-0B84D5CC9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BE24A2D-EEAA-18EB-2581-37B6095D1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F85F881-6B46-63DF-460B-50E158CA7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1FF7D4-4249-7FF3-65BE-C8E01B46B4AB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3A3E9-2480-BFA5-9E79-95AA777A81E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(1768 - 1814)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61541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2C214-C77B-F07E-AFF2-B08BF21F2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7398-5161-2ADC-BE54-B8F8EFBB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張榮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99A1EB-8C52-5CC0-3F57-712B065F86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F892D-A80F-A6F0-9F9B-AD4841417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聖張榮，聖名方濟，生於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年，是山西陽曲人。他在妻子去世後，到了太原總堂工作，職務是孤兒院的門房，那是他已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看門的職責要有耐性；張榮卻做了十多年，他認為這職務是服侍天主的好方法，所以主教很看重他。他每天用很長的時間念經祈禱，大小齋也都嚴格恪守。較難爆發後，他的女婿田萬成備了爐子進城，想接他到長溝家中避難，張榮堅持留下來。最後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日，於山西太原與主教、神父等一同殉道。享年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2F124F2-B378-15DE-D009-197F7DD6C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F8DD9AD-E826-0460-7BFD-CEF993A4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FCE449C-9144-E90B-6171-D63A74430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26B7A3C-7B84-0226-D4BB-3502CBD3E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1E5AA4-B535-751D-8A25-56EBFF41F5C6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16F3668-D086-7F4F-1076-3F4DBEC7E3B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(1838-1900)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67086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4EA1A-90AE-6B13-947A-CD6206494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9F9A-7C69-A726-BA08-1A57469F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陳西滿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F5A96E-10DD-3EDD-DB4D-5DC8E1E3D2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D49E5-FAB0-C9B5-CC8F-3BFE6A8CA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聖陳西滿，聖名若瑟，生於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山西潞城人。父親陳來榮，母親李安妮，家人世代都為教會服務。西滿曾進太原大修院，但因病輟學。他矢志獨身，跟隨主基督。他謙遜熱心，更投身於傳道員工作，亦為方濟第三會會友，為大人、小孩講授要理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年隨主教去意大利參加國際傳教博覽會，一路服侍主教和修生，當瑣碎事務的管帳先生。陳西滿舉止端正熱心，令修身們都留有極好的印象。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年義和團進入太原時，以大字報宣告：「傳教員在井中下毒，殺老人、嬰兒，陰謀顛覆政府」等誣陷的罪名，使陳西滿和其他天主的忠僕於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日殉道。他享年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8B3185F-3FAC-79B9-B523-55565AD81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977EF76-43EE-A00C-F709-419DB800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3A24E24-5310-8EC9-5373-B6BD76F35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746E6F4-15BA-A2D7-1C1F-DFCF38324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C52967-C9C2-08AC-01B0-062205544E4E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603CA6-2662-2A2B-21C6-5ADC1CFA644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(1855-1900)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777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3135F-4502-31E9-F8B4-71020B801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BFF6-FB2B-D18F-9EF4-C787FAA2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張板紐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E6DFED-1BAB-C83A-AB14-B970878BE7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C4F3B-3625-23B6-837E-4E661AE06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聖張板紐，聖名伯多祿，生於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山西陽曲人。青年時加入了方濟第三會。他念經時如聖人般熱心，他認為參與彌撒、領聖體、祈禱等就是他生活的力量。每天他和家人熱心誦唸玫瑰經，並傳揚敬禮聖母的禮儀。他上去太原總堂做雜工，教難發生時，堂裏的工友大都逃走了，他卻甘願擔當一切工作。就這樣，他便和神長們一同殉難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日殉道。享年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歲。殉道數天後，他的兒子雖然害怕，仍到聖堂去拜苦路，板紐顯然給兒子，勸他恆心堅忍，不要害怕，還鼓勵他要忠信到底。五天後，他的兒子也被害殉道。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7214C45-98E7-1A92-3148-A3939CEDD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6D22BE0-D20E-8EB2-A4D6-561F05F12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2065242-DECF-0724-5E87-2D96DD50D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E66BF82-66CC-06E8-EB5A-E87794CE3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D0F375-3348-AA68-51C6-177F876EAC2E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9CAD9DD-77D6-7720-8BE7-47FE76B46F83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(1849-1900)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67637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AAE44-72DB-22A9-19ED-5D0E6B12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1073-93C3-916F-184F-55EBCB73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馮德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EAB284-C05B-7744-D8FB-D5D9EC9DED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BB141-CC21-71BD-3012-37442235D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聖馮德，聖名穆迪，生於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山西朔縣人。替他施洗的，是殉道者張若瑟神父，付堅振的是聖艾士傑主教。主教任命他在總堂當看更，馮德殷勤盡職，三、四年始終如一，但他最大的願望是能夠做一個收視，所以申請加入方濟第三會，入會獲准後，很快樂地發了願，穿上回憶。教難爆發後，他不離開聖堂，照常守夜當值。最後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日，和主教、神父等一同殉道。享年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4306947-8459-3676-016C-02C87A2EB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9E764FC-D2A8-945B-49D3-3AE611C4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8157377-78CB-D84A-3FB4-CFEA3CC25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53FA077-F103-A1BA-6B73-81B9DD404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825DF6-2B4D-79F7-9AB3-79CD05DCBBB6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3C619BB-ADD4-3869-8F74-BECB24172A8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(1855-1900)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075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0EBAC-09A3-83BE-AB87-C07FFD231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07BD-3BD1-8580-8B4D-48B3A805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閻國棟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DA5376-79E3-F704-DA02-971C5BED3F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335E4-B61F-967D-01C8-A58075024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聖閻國棟，聖名雅格，生於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山西陽曲人，也是方濟第三會會友。國棟一生務農，後來他去太原總堂工作，先管理總堂菜園，為傳教士、修女及大小修院供應日常蔬菜。最後一年去幫助廚務，他作飯的技術並不正，可是他耐勞的精神卻難得。送飯、擔水、餵狗，樣樣都做，因此頗受敬重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日的兄弟宴，就是國棟一手包辦的，但三個小時後，這位副廚師手執得勝棕櫚枝，去赴天堂的盛宴，為主殉道。享年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047CF69-58AC-A10B-476B-4880ACD59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09667D7-4965-C21B-BBB9-BD23AA20E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DD03469-3D26-9BCF-A3BC-2158B5CB5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F8E3EBE-6D5E-C891-81B9-322009BBA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8EEF71-20B3-D0A5-20C0-75DEBC745EE9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CC121B8-6D4B-75C3-CBB9-39C894F6BF8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07821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C8AAF-55E9-04D0-7A62-B0B309703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374B-C1FC-1585-393D-7A233498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王亞納貞女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18FE12-EB9B-50AD-CE61-0538CE8739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4417B-E79D-32E7-D0BF-9EAAD8827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聖王亞納，聖名亞納，生於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年，是河北威縣人。她只幼熱心祈禱，並帶領他人祈禱。她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歲就守大齋，堅持守貞不嫁，殉道時年僅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闖進馬家莊，把貞女和其他教友多人逮捕，押往大寧村，迫其背教。貞女說：「我要信天主，我要奉教，我不要背教！耶穌快來救我！」第二天早晨，來到刑場，貞女領着眾人祈禱、發痛悔。她面對着魏村的聖堂，挺直地跪着，捧着手雙目向天。匪首先拔刀削去她左肩的一塊肉，再問：「背不背教？」她回答：「不背。」匪首遂砍去她的肩膀。貞女依然捧手望天，面帶笑容說：「天堂的門開了。」然後，便飛奔天國而去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日，聖王亞納為主殉道。終年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345193C-CBAB-F5EF-029C-8E876FE7E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5831ABC-4FE1-AB92-A8ED-A972151D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F0BE7F5-C4ED-373D-BC0D-1DE1DC979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878F394-5D9B-4D4D-13ED-7A0CFEED0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B57F053-0321-6E4C-C320-8C7B8BFD4998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E6D0AC5-6333-AAAD-BD11-D27B3B573D62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(1886-1900)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06765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6D20B-B536-7245-AC04-251839D12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E159-9DB4-D876-7CBE-78D0022E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王殿慶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9A3371-1ED9-F017-7B46-AB855F28B6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FD3D8-3FE1-8C77-9390-982F5274F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童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王殿慶，聖名安德肋，出生於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年，是河北威縣人。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年拳匪之亂蔓延至河北東南諸州縣，年僅八歲的殿慶跟隨母親王王璐琪，還有小他三歲的妹妹，為逃避拳匪之亂來到馬家莊。是年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日，拳匪侵入馬家莊，逮捕了王王璐琪一家人和許多教友。他們被押上車，帶到大寧村去。在進入村子時，拳匪就先將聖王汝梅殺死，再把其他的教友關在一個大院子裏的房中。第二天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日，拳匪就把大部份堅拒背教的老少教友，共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個人，殘酷的用大刀砍殺處死。聖童王殿慶臨刑時從容不迫，跪在地上彎着腰，伸出頭頸，還笑容滿面，眼睛注視着母親，如此被砍，身首異地，奔向天鄉，享受永生的福地。僅年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436A12E-DF7A-EDDF-1830-454AF16A1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D9A524D-3C4C-BF56-7B06-1494812B3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406B261-62D9-D7AD-0F38-72DBDAB3E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C7249D6-C77F-D4AC-163E-D215D945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63DCC7-99AC-9F0D-4F35-EC9004FF7C6E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5E3D5B-8D40-3D70-6E17-D8D8B5AFB7A2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(1891-1900)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17701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AC7B9-D0B4-50C2-1721-70C4057FC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D05C-BBFD-B975-C5C6-17150A52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王王璐琪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7A0105-D741-9AE9-72E6-575CC9D476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D72E2-63D1-3C9C-A45E-671A0FA91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聖婦王王璐琪，聖名璐琪，生於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年，是河北威縣人。他是為篤信天主、寧死不屈的英勇母親。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年拳匪之亂蔓延至河北東南諸州縣，聖婦王王璐琪帶着愛兒王殿慶和三歲大的女兒，為逃避拳匪之亂，來到馬家莊。是年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日，拳匪侵入馬家莊，逮捕了王王璐琪一家人和許多教友。他們被押上車，帶到大寧村去。在進入村子時，拳匪就先將聖人王汝梅殺死，再把其他的教友關在一個大院子裏的房中。第二天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婦要求拳匪先把她的愛兒和女兒殺了再殺她。她看着聖童殿慶笑容滿面，注視着自己，被斬首身亡、女兒身首異處後，她也就了無牽掛地從容就義，壯烈犧牲，一家同時奔向天鄉，享受永生的福地。聖婦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A533AE2-3E89-C6F3-5D26-9EAE1B60A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897084A-A5EE-91DF-686A-D039C1912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4A59421-2588-5D1B-594C-79D60E9C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CB4E9DA-50D8-B931-1F1D-776B49D6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12D1F5-D35B-76D5-2982-43CBFF148440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5B72568-58F6-4A68-6FF3-7226029E9363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(1869-1900)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62836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52A4A-9C9A-701A-5145-63EE9C53D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347E-F170-67CE-F3AC-999F1160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王汝梅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757326-D53E-0D5E-FFBD-8E7A93F0B8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25F48-6B29-A0F4-D661-1661F2267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聖王汝梅，聖名若瑟，生於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年，是河北威縣人。他順德活潑，篤行教會訓導，特別愛慕那些為主殉道的聖者。王汝梅擔任堂區的教友會長，熱心為人服務。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年拳匪之亂蔓延至河北東南諸州縣，是年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侵入馬家莊，逮捕了王會長和許多教友。他們被押上車子，帶到大寧村去。在他們要進入村子時，拳匪就先將王汝梅殺死，再把其他的教友送進去關在一個大院子裏的廂房。到了第二天，拳匪就把大部份堅拒背教的老少教友，共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位，殘酷的用大刀砍殺處死，草草埋在一堆。聖王汝梅會長素來敬仰殉道者之風範，天主賜他受難的恩寵，獲享永生的福樂。時值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日，聖人享壽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BD24BA6-F8EA-A203-1C72-6B03F94BF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CAA4A96-CFA4-D890-3D5C-637D7F140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0447BD9-4F07-7E28-A6C7-38C667689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5B5ACED-31D8-A4B7-8178-F5146CF68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28BD0FE-C2AF-4228-0817-EC1B1DD2B8CC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58D573C-01DA-0889-6766-D53CF921B526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(1832-1900)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52388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B2157-86B6-92DF-1259-0E4863741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0776-9089-9BB0-6435-91901D49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郎福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1B1BC3-A3DE-80B7-AD9E-F137645C4D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D513D-63B6-86B0-999B-2CD787A3E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聖郎福，聖名保祿，生於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清河人，母親是郎楊氏。教難爆發，年僅七歲的郎福從外遊玩返家，發現媽媽被捆在樹上，便大哭起來。媽媽便對他說：「孩子，不要哭。來！到媽媽這兒來！」拳匪就把郎福抓着，綁在郎楊氏旁另一棵樹上。然後點火燒房子，又拿長矛穿透郎楊氏的胸腹，再把小郎福手臂砍傷。最後，把母子二人擲到熊熊烈火裏，極殘酷地燒死，燒成了灰燼，時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日。聖郎福是河北省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位殉道聖者中最年輕的，年僅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4A4E7A8-0D96-0D0C-7C94-6A8B25A5D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19017DD-24E2-FC8B-726A-3DBB239FB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633A9CF-AB52-8B68-BB70-2B7C8064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DD90108-6AD3-7FD7-5EC9-88BF8BB5F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37423B-FA33-DCE1-DCC4-B6D72B72EC01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EAA248-32AE-71E4-11AC-CE1936538B46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(1893-1900)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43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194CA-3718-7624-7CD3-12CE3E40B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9D98-9A18-952C-801B-5DA2A2E19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費若望神父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A043BF-FB0B-7814-6E86-1422C6B55F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9534D-397C-8CE7-27BE-0CF137D69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聖費若望神父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Ioannes Alcober, OP)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1694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年生於西班牙。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歲時加入道明會。他和德方濟神父是好朋友。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1725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年，費若望神父到達菲律賓，學習當地方言和華語，並在馬尼拉華人地區服務。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1728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年，修會委派神父到中國傳教，神父於同年到達福安教區。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1729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年，教難又起，費神父躲到穆陽，  藏在小的密室裏。教友把聖物祭品都藏起來，很多個月沒舉行彌撒。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1745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日晚上，神父在一教友家中晚禱時，被官兵包圍，最後神父被套上繩索帶走，在押解入獄途中還拔他的鬍子。同年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日，費若望神父與另外四位道明會神父，一起被壓去福川府。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1747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日，神父臉上烙上「囚犯」兩字。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1748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日，費神父端正地跪在地上，合着雙手念經，和施方濟神父一起被被刑役用藤條和麻繩絞斃。神父臨死前還勸刑官要奉教敬主，棄邪從正。享年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3AD6723-5B7F-742C-9179-34B8F0CB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FBA41DA-38A4-C0A7-0982-620B68BF0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5218F9D-B41C-6B39-088B-C4ECCA3BA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6DD6B84-1B69-23BE-228A-BF0FC83E3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E29D48-6442-4895-4E6A-C6C7977BC4D4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09C333-CF2E-E3A3-12E4-5031F485483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(1694-1748)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8546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A8BCA-4CDC-9D36-7922-2B8F06B59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8E95-6B78-2E99-6D3D-10A00D97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郎楊氏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0CDC53-E4A0-DB1E-B93D-16772EB0A2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272A1-3949-CF98-6A58-3FC3A2671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婦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郎楊氏，聖名不詳，生於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清河人。當她嫁到郎家時，尚未奉教。不久便立志恭敬天主，遵行一切校規，熱心祈禱，友愛待人。教難爆發，拳匪把郎楊氏逮住，綁在一棵榛樹上，面對着他的家門，匪徒問他：「你是教友嗎？」他回答說：「一定是。」當她年僅七歲的獨子郎福從外面遊玩歸來，看見媽媽被捆在樹上，便大哭起來。郎楊氏對兒子說：「孩子，不要哭。來！到媽媽這兒來！」這是多麼有信德、有氣魄、有安為的話啊！拳匪就點火燒房子，又拿長矛穿透郎楊氏的胸腹，再將母子二人擲到熊熊烈火裏，極殘酷地燒死。時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日，聖婦享年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E5C5E71-A989-79E5-074B-103974981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B63F7FB-8975-65C0-9357-2883803FD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FFAE26A-BAF8-C6FE-0A0C-53D48EE79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5020347-3937-441E-EE9F-EDD7727A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9D502B-C4A1-9A0C-33C7-A25E1A88A558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D5A74AA-C12A-D7DB-0D18-4EA083876940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(1871-1900)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47544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A3536-5F60-AF90-8584-314F6A2C8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E0D3-1D6D-33C6-F2EE-9F9FE0D9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袁庚寅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39CBCD-ECA7-F5CF-F7B9-E19CFEE9CF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71CB7-55A5-280B-7F3A-8A7321D21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聖袁庚寅，聖名若瑟，生於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年，是河北棗強人。他是一位熱心守規，慷慨好施的教友。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庚寅前往大營鎮取糧時，暴露了教友的身份，被拳匪抓起來。拳匪逼他向偶像燒香磕頭，他堅決不從並說：「我是敬拜天地真主的教友，你們叫我拜這些小鬼，那是萬萬不能的。」村裏的親友們都來營救他，有的勸他佯裝不是教友。他表示寧死千次萬次也不能背棄天主。臨終時他念：「我的天主，我將我的靈魂交付在你的手中。」袁庚寅為了效忠耶穌基督，獻出了自己寶貴的生命，獲得了殉道的榮冠，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9296364-73A2-80F5-80CB-16398FC1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020C8DA-74E1-05CB-BCC4-E6E3D5448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EF9AC1E-6228-DAF0-525B-F981DB1F2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7F27224-8695-2BF6-E845-8CC509A39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75653AB-2322-4658-544D-067A11ED9880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EC321EC-9F46-EC9C-5E02-5015B848551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4831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539D1-DCD7-E9AB-3FC8-C04C7B61B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BF6F-7418-CF5B-DD43-EE12A78A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劉子玉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84AD38-D762-A5E8-2DC1-37EF93B1EF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4F264-5904-C9F8-C8BB-968003955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聖劉子玉，聖名伯多祿，生於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年，是河北深縣人。以燒窯為業，終生獨身不娶。他說是新教友，但信德堅強及虔誠侍主。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日，因拳匪猖獗，本村教友勸他一同去避難，他卻說：「被拳匪殺死便是為主殉道。這樣的恩典，為什麼要拒絕！為天主受的苦越重，辣的功勞也越大。我依靠天主，很希望多為他受苦。」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捉住了他，把他的雙手反綁，他口中呼求：「天主助佑我！」匪首問他：「你肯背教嗎？」子玉不答，然後呼：「天主助佑我！天主助佑我！」匪首大怒，舉起大刀，狠狠地砍下了他的頭。有人把子玉的心挖出，高舉示眾。聖劉子玉為主殉道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A56984C-12B4-9B7B-C144-25F43D371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D630714-2787-A12D-5F1D-EB3BD5E50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73DD9A6-1CBA-F106-4F74-23DA2F68F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1F25ACD-ECAB-B0FA-9AFA-2154D1EEE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E12096B-FDCF-7ABD-7B25-728BE8D6A31C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457525D-A323-8F71-BB8F-CCAD0BA4098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12506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709B2-5FE4-DB41-8BDD-5D4A25AAA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9D8A-9345-06A3-E525-AEC1C83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張何德蘭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88CF92-DEB6-412D-FD98-708D34B432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50928-95DE-3137-4950-FC767C407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婦張何氏，聖名德蘭，是河北寧津人。教難時，張何氏因決意不背教、拜偶像，不拜廟敬神。她表示已奉教三輩子，不能貪生怕死，便同自己的兒子（名廷，八歲）及一女（年才兩歲），同時被刀砍槍扎而死，為主犧牲了性命。殉道是張何氏素日所盼望的，她曾向長女張瑪麗說：「因病而死，不容易立刻升天享福；為主捨身，卻能立刻獲得這項福份。我希望天主不久後，也賞賜我新到的大恩。」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日，張何德蘭為主殉道。享年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CB5B82C-7EA5-B447-9D3C-C053E804E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60B3255-B2B7-25A0-4626-2D262636E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A139C00-C7B7-4D19-9D12-C81EA7A76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B40D830-34D5-74F0-4408-4C6B4F54E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4E479C-C9CB-6CA7-BE3B-9FA4B1F0A878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2F55FD5-A150-DDAC-C131-FBC196BC52AD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(1864-1900)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64644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DF5D2-E4ED-634C-2808-61830D478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16C1-E021-FA3C-6338-C38299D8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陳金婕貞女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643E58-339D-1293-C8B5-4C5F1E9439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21A5D-D919-F415-D47F-F79260001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聖陳金婕，聖名德蘭，生於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年，是河北冀縣人，妹妹是陳愛婕。教難爆發，兩姊妹跟親戚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人同車逃往寧晉縣，途中被拳匪攔住。同行的人或逃命，或被砍死砍傷，匪徒欲將姊妹兩人拉下下車時，被二人呵斥，她們自己下車後，跪在地上叫拳匪砍殺。拳匪卻起了歹念，想把她們帶走，兩姊妹不為所動，仍跪地呼求：「耶穌救我們！聖母保佑我們！」一個匪徒要拉金婕，被她甩開。此賊被激怒，摔倒她後，又順手砍下一刀，正宗頭部。聖人在不停呼求基督救援中，直奔主懷。時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日，聖女終年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B3DDD03-D734-D5CE-8B48-8F6622414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5011800-80FA-7B43-528E-ED22D42DF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AE9DF0F-6B8A-5FBB-AAF3-7A71A4413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AB84051-CE43-1E1F-E391-74343211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69B99A-3415-3FED-72F3-6E4C6659DA81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292CEAC-6F7D-507B-9086-A12EE4DED16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(1875-1900)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58937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427DD-5DC3-8416-6DED-874035014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C3F8-0DBA-8574-A54C-04D271FF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陳愛婕貞女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D2916E-8044-0559-FDE1-0BC4A58A50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2653A-0730-BA1D-31FE-84FF76D67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聖陳愛婕，聖名洛沙，生於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年，是河北冀縣人，其姊為陳金婕。教難爆發，兩姊妹跟親戚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人同車逃往寧晉縣，路上被拳匪攔住。同行的人或逃命，或被砍死砍傷，匪徒欲將姊妹兩人拉下下車時，被二人呵斥停止，她們自己下車後，跪在地上叫拳匪砍殺。拳匪卻起了歹念，想把她們帶走，兩姊妹不為所動，仍跪地呼求：「耶穌救我們！聖母保佑我們！」金婕被拳匪砍中頭部，先奔主懷而去。愛婕見姊姊慘死，雖一時驚嚇，但聽到匪徒要她背教，就呼求：「耶穌可憐我！」即時恢復了勇氣，毅然回答：「不！我不背教！我不跟你們走。」匪徒自知無法強虜她，揮刀砍了她的腦袋，劫銀奪車而去。時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日，聖女終年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13C0AE9-8AC3-CB97-FB7F-85375D576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62EF5DD-FC4C-58A4-5408-04A14DE27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B1F798D-4016-517D-61E6-268BD17DF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E398FE0-ECDA-5253-F860-3D8B418B6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056D02-A1D6-A36F-DDFA-FA74FAAF04E4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8ACD76-23F5-6479-1B80-74EF75EA35E6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(1878-1900)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64521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A09BF-70B7-E57D-452B-0BEE970DD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F081-954E-542A-1652-CE6E4B43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趙席珍神父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B6B993-8050-321F-7526-0D26AC1031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B8F32-2344-4BF5-E688-98B904C4B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聖趙席珍神父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Remy </a:t>
            </a:r>
            <a:r>
              <a:rPr lang="en-US" altLang="zh-TW" sz="24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Isore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de </a:t>
            </a:r>
            <a:r>
              <a:rPr lang="en-US" altLang="zh-TW" sz="24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Bambecque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SJ)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，字希賢，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年出生於法國北部。父親是小學教師，聖人年幼時就很虔誠。他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歲進入聖方濟學校就讀，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歲時進入坎布累修道院，修習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年的神哲學後，在魯貝城的一所小學任教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年加入聖亞休的耶穌會。聖人待人謙和，熱心公益，生活嚴謹。初學院結束後在亞敏的上智中學教書。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年在英國深造，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年都河北獻縣收集中文，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日在獻縣張家莊主教座堂領受鐸品，並在教會學校任教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年改任為廣平府總鐸，並兼任威縣趙家莊主任司鐸。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日在武邑天主堂內，被侵入聖堂的拳匪殺害殉道，聖人享年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D8EEEE9-04D8-91A1-B7AD-3774C2B34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35DA735-EE46-A2D1-73F6-BDC94A82A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48C1995-9FE1-985B-BC8F-84AA5C8B4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8A3E336-406A-B2F3-9552-500AF7A0C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F7D2DA-3C91-53B4-5CCE-4F343B651E62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DCB882A-36EB-4DB0-5445-D8FD0F30B96F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(1852-1900)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5892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96F16-1743-DE4E-D666-F3E0C69A0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CEA6-5F55-E4B1-067C-E80BC6D4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路懋德神父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B91811-7715-6116-2864-DF4263A94C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662C5-EA67-21E2-9B44-C038BA623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聖路懋德神父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Modeste Andlauer de Rosheim, SJ)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，字懿恭，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年出生於法國東部。聖人年幼時就進入斯特拉斯堡的小修院，完成中學課程後，再進入大修院修習哲學和神學。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年加入耶穌會初學，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日於法國北部的阿拉斯領受鐸品，之後在亞敏、里耳等地的中學教授德文。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 奉派到河北獻縣，先在張家莊修習中文，然後在吳橋和武邑一帶傳教。聖人為人謙卑，事事親力親為，盡力以至於至善，深受教會以及社會人士所愛戴。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年冬，拳匪亂起，迅速伸延到河北東南諸縣。武邑教友人心惶恐不安之際，神父仍然照常來回各地探訪教友，講道和舉行聖事，把生死置之度外。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日晚上，路神父在武邑天主堂內，和趙神父跪着祈禱之時被拳匪殺害，一起殉道，享年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43A9171-65C7-131C-D162-94A413B90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59CEDCE-A28B-ECEC-815D-306996F20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FC6D6A9-ED14-C848-A6D7-A1A2236C1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8D8282E-21A5-697B-A025-984E585E7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745E50-4755-1981-4789-EF0C85173CAF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15529F2-EF92-5C25-0947-344503D4B1C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(1847-1900)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5144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150B7-D83F-24FB-80E4-CBA9CF384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4916-EC3D-AD28-D3FA-2D886417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湯愛玲神父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BDDDA8-1A32-5F79-9913-94A0BC009A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5798B-AC89-35A3-B68C-D5AF176D8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聖湯愛玲神父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Paul Denn, SJ)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年生於法國。他幼年喪父，靠母親辛苦養育他們五個兄弟長成。聖人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歲時，已在銀行工作。除工作外，他也獻身於教堂的青年會。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年在神師指導下，和幾位友好組成聖奧斯定先會，幫助里耳的青年職工的靈修生活。他自己致力於祈禱和朝拜聖體的信仰生活。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年，他進入耶穌會，數週後出國來到中國，加入獻縣張家莊的初學院，並在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日晉鐸。之後，他先在河間傳教三年，後任張家莊教會學校院長。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年，他出任故城的本堂神父。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年春，拳匪在故城勢力囂張，聖人有感為主殉道的使命臨頭，繼續聽名傳教，直到奉命撤退至眾教友聚集的朱家河村。歷經七天的堅苦防守，終於在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日，連同任德芬神父、聖朱吳氏以及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3000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名男女教友，一起為主殉道。聖人享年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4BE0DBA-46E5-FCAE-A6F9-E33FF2C50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11126FC-1A5F-706A-5A65-580734891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F3CB11E-554C-51ED-B38E-74244B87A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CDC442B-57FF-4FE5-BDE6-51E532CD9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99A50B9-AE17-AB84-2FD8-B8F7A2124247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E2DCB0-065A-423B-BB6A-05870947892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(1847-1900)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75639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281D4-32F4-BFF1-7731-79BF769FB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2340-EF11-A76B-5262-758B034B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任德芬神父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501813-AE35-AB37-0807-06B9BF92D1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FE95F-C61A-D736-178D-3A0ED7C5F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聖任德芬神父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Leon-Ignoace Mangin, SJ)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，字孔修，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年出生於法國東部。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年在亞敏的上智中學畢業，同年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日進入亞敏的耶穌會初學，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年奉派到列日的聖賽爾梵中學任教。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月，他很意外的接到了省會長狄虛衷派遣他到中國傳教的命令。雖然這個命令來得突然，但是他很安然的接受這個召叫。同年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日，他從馬賽啟航東來，經六星期後抵達天津。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日，在獻縣張家莊主教座堂被祝聖為司鐸。聖人先後在故城任本堂司鐸、河間府總鐸。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年又改任為景州總鐸，故城和朱家河也都同屬於他的管轄。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日，任德芬神父在朱家河，連同湯愛玲神父、聖朱吳氏及三千名男女教友一起殉道，享年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1B624CA-BE96-9D62-42ED-5278BD136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C516F08-A4C7-7204-ABB3-480B4879E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0C9E018-9FED-2152-E7C5-188164A1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E84E3A7-6D5C-FFAD-2A52-BA0548CA6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2D55767-C719-9919-0F68-74B55F3E6D38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C958A3-00EA-B981-BD65-9307FB30AC63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(1857-1900)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6330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38982-1B5A-BA80-9390-D6F717FEA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F237-737C-3BA3-0FB1-D4B4A5D6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施方濟神父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02612F-A48D-CCFD-6B5B-D61D7A71A8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4B8D1-8121-03CD-9E0D-731DD8582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聖施方濟神父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Franciscus Diaz, OP)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1713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日生於西班牙。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歲時加入道明會。施神父出自一個良好的公教家庭，自幼就有愛主愛人的美德。他從小身體欠佳，連年多病。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1736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年抵達馬尼拉，不久就升為司鐸，便與其他神父前往澳門，其後更與白多祿主教一起到中國的閩東傳教。在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1738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月間，白主教帶施神父和其他神父潛回福安教區。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1746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年教難，由於仇教者密報，施方濟神父在教友家中被捕，手腳被捆綁，次日戴上腳鐐手銬上庭受審，被罰夾腳，撑臉及烙印面頰。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1748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日半夜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時，神父端正地跪在地上，合着雙手念經，刑官將長繩套在神父脖子上，拉緊繩索，使神父就在這黑夜裏為主捐軀。享年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BDCF8C2-033B-3AF1-A521-D64443A4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733D06E-5BA2-08D3-29CD-BE9AE2DC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3F41C5C-5EB0-AA16-E1DE-CE5EB013F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6B843A4-7CB8-EDE4-D480-9C3A4BCA6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9CB333-4D86-D690-BA2F-22B4769ADCB9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6DF33A6-114E-9416-05D5-9035444F8C10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(1713-1748)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485194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A5AA-6C7D-F856-9CD0-0F97AC917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A173-B53A-6C1E-3DA0-8461D709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朱吳瑪麗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1C5B81-C3E2-720C-5DAD-37A0C4B337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EE7CB-873F-B639-2681-26CD5AEBE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婦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朱吳氏，聖名瑪利亞，生於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年，是河北景縣人。她的丈夫是朱家河堂區教友會會長朱殿選，朱家事奉天主不遺餘力。聖朱吳氏為人熱心，慷慨好施，深受村民敬仰。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拳匪之亂蔓延至河北東南諸州縣，其中殺戮最為嚴重的地方就在朱家河，當時這裏原本有三百多教友，但由附近縣城來避難的卻有三千。他們的壯丁在七月中旬，經過了三天的拚命抵擋，終被拳匪和官兵攻陷，遭受屠殺，並放火燒死擠滿在教堂內避難的婦老幼童。聖人也在教堂內英勇的渡過最後的時刻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日，她見官兵和匪徒攻入教堂時，起身掩護任德芬神父，以致中彈倒地。享年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EF8DAF7-0321-1F43-7639-710E59400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B688C03-3FEE-6C34-27D9-8FEADAB5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3CBC8F8-36E1-7B75-9B34-B65C9EDF5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E321F7D-4490-C139-B801-69634C182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61A584-8267-5640-0E3F-D25FEF913EDC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A37FF50-05F5-5882-5545-80A845208103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(1850-1900)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78198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75466-E611-EA0E-F330-7FD2F071D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E9DF-4775-CB80-CDF3-4F8858BF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王奎聚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30D641-76C7-2B86-5730-AF8317D4C5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107BD-F44F-F6BC-4073-95C9C1068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聖王奎聚，聖名若瑟，生於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年，是河北冀縣人。王奎聚是聖王奎新的堂兄，兩人都是熱心教友。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日，兩人駕車回雙塚老家，中途遇雨，暫避南宮北關客棧，當他們與人交談時，被拳匪認出。他們坦誠自己是天主教徒，王奎聚當場被殺害，為主殉道，享年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8367D7D-FE19-BFF2-015E-E87B4F1AA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FDF0298-472B-BD93-1AB8-F6B11A05C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717352E-60DC-67F0-3E37-459A0681D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69E5F78-0A68-D9C3-A4E4-3D55591CD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4807F50-AD06-EFD7-E09F-E283EE459AF0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A25B19-451E-AFE0-4804-004F2049EC25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(1863-1900)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01665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9A50C-4633-9BCA-3444-7FA35DD6C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5FD8-FAE5-2BBA-4092-652047E5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王奎新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0E8E75-48CC-4F44-A99D-706DE8E36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91D83-8C4D-D577-932C-855B49318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聖王奎新，聖名若望，生於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年，是河北冀縣人。他是王奎聚的堂弟，兩人都是熱心教友。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先殺害聖王奎聚。王奎新騎上路，逃出北關，剛到十里鋪，又被拳匪捉住，送往南宮，交官辦理。南宮知縣郭大令，願救奎新脫險，勸他聲稱：「不是信教的。」奎新堅定拒絕說：「我真奉天主教。若是你們殺害天主教徒，我就甘心受死。」次日，縣令把它交給拳匪，處以死刑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日，聖人口呼耶穌聖名，毫無懼色，為主殉道，享年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7AE7580-E400-E4FD-4BA2-9EDDA98C3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4C03090-CB11-722B-961C-68858F858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9410A69-B592-BCE3-61CE-B33472C10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7B135E2-91CA-EE23-97E8-550486009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2EFD7ED-8982-1CE2-3EC6-BBA05A6F24F8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21048A-6315-E439-10B3-6BB79F32A7C4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(1875-1900)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50463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FBB09-2826-8996-06EE-C2321B5C7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491B-50F8-77A3-049D-BF04AEC8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安焦安納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0D275E-20E4-6FF9-BFF7-79A23E013D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4F721-D7DB-149D-7300-120E02CAC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聖婦安焦氏，聖名安納，生於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安平人。較難爆發，她與祖婆婆安辛氏、婆婆安郭氏及安靈花被拳匪捉住，拳匪向她們說：「你們若願意保住性命，就該背棄洋教，拜廟敬神，否則死路一條！」她們回答說：「不！我們就是被處死，也不背棄信仰；拜廟敬神，更不用談。」拳匪押她們到村外，仍勸她們背教敬神；但她們同聲拒絕，決意不從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日，聖婦為信仰犧牲了生命，享年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68CDF21-DC6F-CEFE-2C32-000B685C9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96C0544-0560-ED71-068E-ADB5B6F04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0E69F12-79E8-0283-1C31-550F4FB31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C9A973E-DBDC-3D95-5C48-254D3826A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D94B0D3-64D0-FEED-437B-29F80D56C41E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BC747A6-C15C-4667-A961-7CB41ED4262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(1874-1900)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96767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B0590-98B0-74C4-A9F4-20DA41069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F6BB-7914-AAF0-C4F1-9683003D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安靈花貞女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0338CA-56D0-331A-B755-577E80BDC3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EBF08-DABA-1411-5D5B-E00FFDA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聖安靈花，聖名瑪利亞，生於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安平人。她英勇果決，是一位有聖德的貞女。聖女平日專務默想祈禱，虔誠誦唸聖母小日課，懇求天主和聖母賜她德行進步，成聖成賢。教難爆發，她與祖婆婆安辛氏、婆婆安郭氏及安焦氏被拳匪捉住，拳匪向她們說：「你們若願意保住性命，就該背棄洋教，拜廟敬神，否則死路一條！」她們回答說：「不！我們就是被處死，也不背棄信仰、拜廟敬神。」拳匪押她們到村外，仍勸她們背教敬神；但她們同聲拒絕，決意不從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日，聖女為信仰而犧牲生命，享年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F7A1FE9-425E-2458-82BB-71423280B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6C3CFEF-BD8E-3603-A9AE-6E9DB6DCB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4E3857E-CAD5-87E1-DDB4-69842B255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9A84468-876A-BE14-A8D2-356E48C4E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A7BA0C9-DB6E-6230-3893-4557FC529EFF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7CBCA55-8C7E-6F73-E6A8-187AE39B1C5F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(1871-1900)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21850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8128B-18CE-0AEE-3603-4889C739B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4AEA-550D-B030-E7BB-209E718C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安辛安納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666041-218E-385D-04D6-90EAC99C02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4B9C1-CAA1-000D-6B92-2180A8D81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婦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安辛氏，聖名安納，生於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1828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安平人。教難爆發後，被拳匪捉住，向她與兒媳安郭氏、孫媳安焦氏及孫女安靈花說：「你們若願意保住性命，就該背棄洋教，拜廟敬神，否則死路一條！」她們回答說：「不！我們就是被處死，也不背棄信仰、拜廟敬神，更不用談。」拳匪押她們到村外，仍勸們背教敬神；但她們同聲拒絕，決意不從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日，聖婦為信仰而犧牲，享年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FB37C6E-A903-4629-401B-B53B23F77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3C4AFAD-8EBE-3390-F911-14FAA18AC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E03817D-2214-04A6-684D-5ED7D90B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00A8BB8-A391-A008-BDD5-01898123C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1BA405D-A32F-75D8-327D-B1C7AB78324D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CF628D-05B6-0158-757E-C0973AF89CF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(1828-1900)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78738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6C8F8-48AB-B064-3918-F5AFFAB34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CE25-BCE7-47D0-DC69-32186093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安郭瑪麗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A01668-141A-4B12-BA66-B5B862286F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AA761-10A1-9C1E-2F61-552F93236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聖婦安郭氏，聖名瑪利亞，生於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安平人。教難爆發時，她與婆婆安辛氏、兒媳安焦氏及女兒安靈花被拳匪捉住，拳匪向她們說：「你們若願意保住性命，就該背棄洋教，拜廟敬神，否則死路一條！」她們回答說：「不！我們就是被處死，也不背棄信仰。」拳匪押她們到村外，仍勸她們背教敬神；但她們同聲拒絕，決意不從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日，聖婦為信仰而犧牲，享年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072DB50-4148-4658-91ED-0275022E9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3C3FE45-2F2A-FAD9-6B35-5AA3AD02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1EB8E43-CD85-9852-A49E-925E73FF0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2877BC6-84C7-09B2-07DF-8545EF7C8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F5DAA-9105-83AD-4EB7-5563F0B52F6D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F40267B-FBDB-7475-7ECE-44A63446D921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(1836-1900)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95731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39D18-6048-FFC6-15DB-9DA62F05D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EBC0-07B4-A7B4-0DD6-C0E245E2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葛廷柱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BCDF62-4A57-C99E-4C61-73D41DE305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FD49D-5CE6-6873-5A9A-088215FC9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聖葛廷柱，聖名保祿，生於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年，是河北新河人。他是小屯村的農夫和教友會長，為人正直誠懇，常鼓勵教友勇於為主作見證。庚子拳亂蔓延至河北東南諸州縣，是年匪黨也進入了小屯村。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人正在田裏工作，有惡人通報匪黨來找他。葛會長承認他就是教友會長，並拒絕匪黨的背教要求。聖人殉道的經過也說明了他從容不迫、視死如歸的信念。當匪黨準備殺他時，他還要求死在自己的土地上，以免使地主無故的受到麻煩。匪黨同意他的要求，把他綁在他自己土地上的一棵樹上，又再次勸他背教，聖人回答說：「不，只要靈魂得救，肉身被殺不算什麼。」匪徒於是以最殘忍的方法，先砍掉聖人的四肢，再挖開他的肚腹和心臟。就在如此殘酷的苦痛下，葛廷柱為主殉道，享壽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CFA987E-427F-F779-6969-8052C9DE9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3AD688E-E436-1930-CCEF-7B1A9C7D3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A5E4094-6025-D055-785E-9299E593F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017EF35-693E-EF38-569D-8086405F2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C9C1017-0B31-6DEA-7228-515390A3BEC7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FC3394C-5835-2319-E607-9FD7196C3195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(1839-1900)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37931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C1C7C-E15D-F346-C544-4ABE35135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7FDD-B125-26D5-E388-B3544418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崔連巴芮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A8081C-7606-FF48-2B09-5498CC6A4C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497AE-EAED-B0DE-9F1B-A278467C8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聖婦崔連氏，聖名巴芮，生於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河間人。她是崔殿忠之妻，也是永年教區首任主教崔守洵和崔步雲神父的母親。崔連氏一生和藹良善，熱心事主，全心全意為教會服務，裝飾祭壇、整理祭服，又喜歡救濟貧困、幫助疾苦的人。她曾收留一個乞丐，還在家裏教她天主教要理，準備替他領洗奉教。教難爆發時，崔連氏和三子文生，媳婦宋瑪利，還有七位往獻縣避難的教友結伴同行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日晚，他們一行人在路上遇到拳匪，她的兒子和兒媳先做殘死，為了保守信仰，他們也被拳匪殺害殉道，聖婦享年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496D0DA-66B1-B246-E2F9-B70C22A69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3C551C0-EB56-891C-F8CF-6C07145C6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FB060A5-A08B-7F80-A4CC-E9D18D2BA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73AB952-7AD1-298E-5305-DDDD9E1C0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2A8238-A45C-59B3-7034-ED0EE23497AE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E337314-A981-3C39-C42C-FBCABB7D91B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(1849-1900)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05995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EA113-7064-1CC4-05ED-51CB2F94F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3F41-9B49-0C3C-8B7E-D1E81250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郭李瑪麗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C0390A-1257-D548-F9F8-9EC450204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B4B3D-1D19-A3EF-B678-AA487B733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聖婦郭李瑪麗，聖名瑪利亞，生於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深縣人。她是郭金芳的妻子，信德活潑，平日教導家人中心信賴基督，寧死不能背叛天主。當庚子拳匪之亂蔓延至河北東南諸州縣時，聖婦更一再叮嚀家人說：「如果你們背教，就不是我的兒孫。」她和兩位媳婦、兩位孫女、兩位孫子共七人，一切被匪黨逮捕後，當天就被斬首。臨刑之時，聖婦不但應有無懼，且還能勸勉她的家人說：「不用害怕，不用哭傷，因為我們一會兒就要升天了！」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日，聖婦殉道時兒孫滿堂，她的殉道精神迴響千古，享年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764C859-250D-C808-45EE-5ED87867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9B1EC1C-DD7B-4A50-38CD-B12E66D4D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E4F6488-3D08-0F3F-9848-90FFE9DC3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FA43923-275C-401A-34C3-07A64CFE9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1D2D83-CD6A-BE85-99F8-BD9CEF8E4ECE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568012-41B2-E5E0-FC6E-2BA507B24BC2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(1835-1900)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628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BAA17-0071-8ECB-67B4-9A6F264A8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AB26-2A46-1C03-AE59-550C4CF3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張大鵬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AD84B6-82A4-7986-D026-6692855701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9EA87-6A87-1925-688A-C932059A8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聖張大鵬，聖名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若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瑟，生於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1754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都匀人。因他娶妻多年冇子而納妾，再加上全家反對，不能立即信主進教。後來，羅穆迪神父來，說服了大鵬，排除納妾的障礙，給他付了洗。領洗後，張大鵬非常熱心，滿腔熱忱，勸人信主，受聘擔任貴陽聖堂附設學校的校長兼教理班導師，還經常去孤老院慰問貧苦老人，送終安葬。他每天望彌撒，後來因妻弟貪圖賞銀將他出賣，大鵬最終因「傳教員」罪名被判絞刑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當大鵬赴場時，天色突然大變，風雨交加。聖人最後說：「不要哭，我死是為了天主，又不曾犯法，一死就升天享福了。」在丁字型十字架上的大鵬，被劊子手將繩子收緊，斷了氣。許多圍觀的群眾，因大棚堅定的信仰而深受感動。他被埋葬後，許多人到墳採草當藥，服後都病愈了。聖人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92E1A81-FFDD-0371-8E6D-74E94A373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8575D2E-A37D-DC28-F8F9-228EC2D3C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9317B11-AF8C-CAAA-7341-06A18C886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BC8BEBA-1588-0F87-9521-47F84167C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87B9AB-EBAB-6FF7-D772-DD530CDB6D33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283535-9E8C-B82D-4C7C-B084A36207FD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(1754-1815)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25609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63BD5-3C32-4714-5D7D-79EF00E33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5EDD-940A-7C13-913D-58DBA43B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秦存福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BB12E3-E4F9-756A-85D9-2F378C5D7B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92A70-5CD7-A983-A6D3-394E001E1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聖秦存福，聖名西滿，生於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任丘人。母親秦邊麗莎，是一虔敬教徒。教難起，秦邊氏領着全家避難，遇一教外富户只有一個小女兒，希望招存福為門婿，便托人向秦邊氏說親，但存福看出那富翁要他們背教，便起而攔阻說：「媽媽，不要把我的肉身看得比靈魂重。我已拿定主意，決不離開你。要死，我們就死咗一起吧！」因此，那富戶馬上叫人去通知拳匪抓人。存福知道這些匪徒專為他而來，就請母親姊妹們走開，自己跪在地上，念經求主等着殉道。拳匪一到，不問情由亂刀齊下，頓時把秦存福送到天國去。時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日，秦存福享年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DB516F0-4504-897D-5235-44DAA37C1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310B6B1-A158-CA38-00CC-BA06FB248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175D484-22D5-664E-C2C0-2AB410808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9378512-5EE4-53C6-2C80-2B3E0E47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04A2AA-B8B6-3EAD-2927-CBCBD9400768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10522E4-76C9-347C-F702-BBDBD284A54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(1886-1900)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88971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E2221-6CF7-023E-9F7E-688ADD520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A33-1DDD-5997-1211-D95453A4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秦邊麗莎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59EE21-20F6-3864-CFD8-9B22F58B9F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D2F5E-D0A0-85A6-D11D-451F6EC5A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聖婦秦邊氏，聖名麗莎，生於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任丘人。她平時日常賙濟窮人，照顧病患老弱，遇見病重垂危的兒童，就給他們施洗。當她率領全家在穆家莊守齋祈禱，準備殉道時，曾對女兒說：「我看見一個光輝照射的十字架旁，圍繞着七顆閃爍發光的星。」無疑，這奇景是象徵光榮殉道的秦家，將在天堂享受殉道的榮耀。教難爆發，拳匪在將母女四人押出村外的途中，許多婦女跟在後面，驚奇他們死在臨頭，還能這樣安詳鎮定。秦邊氏對他們說：「請你們回去吧！因為要臨到我們身上的事，會使你們害怕；至於我們卻大不一樣，天主去給我們永福的天堂，因此我們視死如歸，只有快樂，毫無恐懼。」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日，秦邊氏和兩個守貞的女兒，一同跪在地上高呼天主聖姓名時，一陣槍聲，三人一起飲彈到地，為主殉道。聖婦享年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0004AC1-5AA3-A3DE-B168-44F641E27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FE0B42E-2EE8-FEF0-3B87-F88240AD1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566B394-A972-C785-4052-061E6E74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6162642-C9EC-3BAA-1AD5-0B62DB09E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9E6318C-0F1E-171A-A4D2-9F8D1A129BE4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F192F41-D014-21EF-6F33-8AB5E584313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(1846-1900)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25582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497AE-A098-A2F4-2172-AAA6CF31D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1B60-988E-93D1-B1AA-9D39703F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劉進德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922F8D-601C-02A8-16E9-07B0398F2E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D106A-AD22-572F-4BE2-5ED80381A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聖劉進德，聖名不詳，生於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1821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衡水人。他是浪子橋鄉村的一個農夫，信德活潑，勤於參加彌撒，並擔任教友會長。庚子拳匪之亂蔓延至河北東南諸州縣，村裏的教友紛紛到其他地方避難時，聖人和他的長子金玉仍留在家中，穿上新衣，熱心祈禱，準備殉道。當時他還自謙地說，他是不配領受為義而殉道的那種恩寵。拳匪進入了浪子橋後，把它拉到街頭，但他還是面不改色，手持日課和念珠，衣冠整齊，從容而行，絲毫不改變他的堅強信德。他並向拳匪說：「不僅我是教友，我上五代的祖先也都是教友！」匪徒無法改變聖人的堅定信心，於是把他拉到土丘，準備在眾人面前將他斬首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日，在他大聲呼求聲中：「天主憐憫我！聖母保佑我！」，聖人遭到亂刀砍殺而殉道。享壽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F20B3BD-04A9-1CCE-5457-430D979FD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6FCB926-2BEF-35AB-2775-63FEB16E1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0C1A52B-8F43-A8C2-CC49-CB010E0B1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6F63A62-7B48-8068-0ED6-CA572CC8D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EF33C4D-2DFD-951B-D428-5A9A91CD235A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6DF9B4-4FEC-8F8A-39DC-1214F7A033BC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(1821-1900)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886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52DC8-DCB6-711A-A90D-D3FB95AA3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B197-1E32-6508-5C1B-B1F02777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郗柱子血洗者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35A064-3235-2B97-7F91-812D97849F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2D8D7-5E9A-36FE-0581-4E3A53DE8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聖郗柱子血洗者，生於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年，是河北深縣人。他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歲時，見本村教友善表而學習道理，決意皈依。時值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間，教難方興，聖人跟着村中教友急忙前往東陽臺避難。那會長得知他尚未受洗，就把它趕走。他轉投獻縣總堂，遇到教教盧萬齡將他安頓在家。後來聖人父母送信命他回去，允許他信教。他想孝順父母，遵守天主的誡命，便立即回家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日下午離家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里的路上，聖人遇到拳匪，問他：「你是不是奉教的？」聖人回答：「是。」拳匪又逼他拜菩薩，聖人毅然嚴拒。拳匪於是把他綑起來，像畜生般拖拉到得朝村。路過聖堂時，聖人求拳匪讓他跪下念經後，之後便走到刑場說：「如今我已準備好了，你們動手吧！」拳匪就切斷他的右臂，並準備剝他的皮，他毫不畏懼的說：「我的每一塊肉、每一滴血，都對你們說：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『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我是基督徒！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』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」聖郗柱子為主殉道時年僅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5D2DE26-855D-954C-D2CE-1F1D31B44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D8503D6-28CF-4234-E244-C121641D4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E77EA0D-F6EC-8E18-6918-B7AA15096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9D2F9AB-772D-A6CD-EC2C-D228A3F08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4AA51E-D236-04E4-734E-6D2DCBFF1AF1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DD83006-526C-8BB5-D7B0-3D5AFEA4EA74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(1882-1900)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9874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7EEE6-CAEA-6C8C-28A3-3410568E1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9BFA-204A-3D57-C8E9-5BA8A29A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吳安居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A23A81-140C-9C8B-E6D8-B779DB8AD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AC93C-7CB9-8252-C663-C108DC41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聖吳安居，聖名保祿，生於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年，是河北深縣人。吳氏家人在此次教難中，除聖吳安居、其次子聖吳滿堂及其長孫聖吳萬書外，另有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位也一同被匪徒殺害。他們是聖吳安居之妻吳尚氏、長媳吳胡氏、聖吳滿堂之妻吳李氏、聖吳滿書之妻吳何氏、吳胡氏之次子吳萬通、聖吳安居之幼女鳳環。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底，吳安居率領全家到小呂邑村東南的地窖躲藏，很快就被拳匪發現，闔家大小九口都為主犧牲了生命。聖吳安居是最後一位犧牲，他見家人全被拳匪殺死，遂自動現身，向匪首說：「我也奉教，你們也把我殺了吧！」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日，聖人得到殉道的榮冠，享壽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F00A0F7-D361-6065-D80E-33341BF0D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61D8C9C-3094-FB19-D7DB-16D02EEF6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DD46156-AE0A-B9DE-5139-E6487FF06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6C3D7A3-7B0F-FC97-FB99-A6664430B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DF90875-C42F-C61D-164C-40A4226FCAD2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7E4F012-B048-F536-BADC-CF95B4DECCFD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(1838-1900)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25486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15D73-82AF-2A05-BC88-3B476FD98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36E5-2098-9DE5-B7FC-20D4F096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吳滿堂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7686A3-845A-748E-61E5-60CE9EDC05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4F23A-20E0-7C60-B3BF-D98057888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聖吳滿堂，聖名若翰，生於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年，是河北深縣人，他是聖吳安居之次子。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底，其父率領全家到小呂邑村東南的地窖躲藏，很快就被拳匪發現，闔家大小九口都為主犧牲了生命。當匪徒捉到吳滿堂問他：「你是教友嗎？」他答說：「當然是。」匪徒又說：「若你是教友，我們就要殺你。」他回答說：「不錯，我一點也不含糊，你可以殺我，但是我永遠還是天主教教友。」說罷，就被匪徒砍死了。聖吳滿堂得到殉道的榮冠時年僅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754CE01-0621-25C7-9DBC-ABB65DA1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3F26A49-0B42-ECB8-C79F-396332E96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A43E3BC-D7B3-7BF1-BBB0-D4C1D66F4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8F0FF71-213F-1991-BCC4-D5CBAD53B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20EE40-FA9B-C1D1-CB86-064E3D080E3A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BA71B1C-5CB0-1897-250A-9BCC8324ABC5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927347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31E3F-5D71-F630-1E78-9C17DC3CC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59C4-DF4E-F143-41CF-67245FB8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吳萬書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A6CD7B-2065-6F54-44F9-7611713D8F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4FB55-A70C-7B5B-9B7A-E3887AD63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聖吳萬書，聖名保祿，生於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年，是河北深縣人，拳匪之亂蔓延至河北東南諸州縣，是年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月初，吳家搬到小呂邑村避難。大批拳匪湧入村子，其祖父吳安居率領全家到村東南的地窖躲藏，但很快就被拳匪發現，闔家大小九口都為主犧牲了生命。吳萬書是在林南大路相被拳匪追到，立即被砍死了。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日，聖人得到殉道的榮冠，年僅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1D74C9F-3950-AB11-3E0E-E705894BE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1CEEAE3-060D-78EF-5FBF-855F1B3F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EB80BAB-5ABB-1D41-21A6-EE5DB1F29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4B29359-3087-7350-4838-5B7E25218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725B789-97A0-F7BA-D01A-7EC2BB0388CD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38252C8-9130-B271-C54B-D9D468ED84E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(1884-1900)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9434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16A09-68B2-5F78-8CFE-A89E27C52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B567-D7F5-0876-5A97-FDB86FBB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冀天祥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C6FA0A-CCC6-2717-80A6-0177794977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2AD9D-8369-C43C-7A0A-394D60405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聖冀天祥，聖名馬爾谷，生於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冀縣人。冀家數代都是教友，也是野莊頭村的農家。他平日帶領全家念早晚課和玫瑰經，又擔任堂區教友會長之職，打理聖堂和照顧司鐸。天祥精通醫術，義診救人，深為地方人士感佩與愛戴。庚子拳匪之亂時，冀州刺史雙奎仇視教會，唆使匪黨檔戮殺神父教友。大家紛紛避難，只有聖人一家沒有逃亡。有人通報拳匪迫近，勸他躲避，可是他依舊領全家念經祈禱，告訴大兒子說：「現在我們的良機已到，就要直升天堂了！」次日清晨，他們在李家附近被匪黨捉拿，押解進城。許多人都來設法營救，包括地方官吏都有意放人，勸他們背棄信仰，但聖人帶領一家人意志堅強。雙奎見他絲毫無意妥協，便下令任憑匪徒處置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日，冀老一家十一口，在刑場全部殉道，聖人享壽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1C5902C-BC47-52D8-522A-6310B2114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D05335A-DC0F-83A2-A2CA-14C38170F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ACC3867-8DBB-B4A7-ADE2-AC2F459F0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0252CF1-0893-F823-EC1D-E9A410C50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12FA1B-3BB0-0377-9345-D63AB36FF071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40AAFE6-CBAA-B154-F2BD-B1A351CCC854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(1834-1900)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609817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C1ECF-E167-136B-C327-A306B6137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F3A6-E1FC-9430-14DF-AB2C99BF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趙明振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06AAF7-2640-AACC-80B2-F9F9D68C91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A9226-DA31-114B-D127-6942DD2C5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聖趙明振，聖名伯多祿，生於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年，是河北深縣人。他是趙明喜之胞兄，全家都是熱心教友。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日，兄弟倆和家人親友共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位，被拳匪殺害。臨死前，一行人都平安地坐着，低着頭，闔着眼，一點也不驚慌，小孩子們也沒有哭泣，他倆並領導眾人祈禱說：「天主，請助佑我們！請賜我們毅力，使我們聖善地奉獻我們卑微的生命，請開天堂大門，接我們的靈魂，同你一起享永福吧！」祈禱後，拳匪就一起將他們砍殺，趙家兩兄弟最後正跪着在祈禱時，被拳匪用長槍刺死，為主殉道，聖人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A1708F5-891E-FC49-7068-A4E176EE2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763835E-E0F5-D94D-7E94-4E3E68A7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21E6C86-1C97-0BA0-91C2-AB729F2A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1912E87-46C6-E4AA-2B66-FD0BF2557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D715C0-48E1-C7F2-57FC-C4CCA7FEC98F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CCE5E73-1E2C-343B-86C2-9A13DADC9352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(1839-1900)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1392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97BA2-082F-B030-F9C3-E534E085D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5645-5618-FD49-ED58-C97A5904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趙明喜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36DB81-76B8-F375-4051-821570B005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BA49E-6084-901C-3AD0-51766D82E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聖趙明喜，聖名若翰，生於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年，是河北深縣人。他是趙明振之胞弟，全家篤信天主，熱心出眾，德行堪當其他教友之表率，聖趙明喜更是勤於神修和福傳。當拳匪之亂蔓延至趙家的鄉村時，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日，趙家和親友共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人，在東陽台村西邊一同被殺害。堅強的信德使他們在臨死前都平安的席地而坐，不慌張、沒有哭泣，反而低頭闔眼祈禱說：「天主，請助佑我們！請賜我們毅力，使我們聖善地奉獻我們卑微的生命，請開啟天堂大門，接我們的靈魂，同你一起享永福吧！」最後，拳匪動手，把他們砍殺在坑邊，趙氏兩兄弟最後正跪着在祈禱時，被拳匪用長槍刺死，為主殉道，聖人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8C826F2-BC9F-23D2-18D1-46C741CD3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97FB875-7670-9FBA-3F21-04F82D995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D8E7B99-D815-BB25-B7E6-C1A786DC5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AE62445-A6A0-E695-6C8C-CC7FF235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FF3187B-26BB-03AC-150B-809271052F96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06DE1C-D000-50AA-0EFF-C3728D960319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(1844-1900)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581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27032</Words>
  <Application>Microsoft Office PowerPoint</Application>
  <PresentationFormat>Widescreen</PresentationFormat>
  <Paragraphs>481</Paragraphs>
  <Slides>120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6" baseType="lpstr">
      <vt:lpstr>DFKai-SB</vt:lpstr>
      <vt:lpstr>Arial</vt:lpstr>
      <vt:lpstr>Calibri</vt:lpstr>
      <vt:lpstr>Calibri Light</vt:lpstr>
      <vt:lpstr>Times New Roman</vt:lpstr>
      <vt:lpstr>Office Theme</vt:lpstr>
      <vt:lpstr>趙榮神父</vt:lpstr>
      <vt:lpstr>德方濟神父</vt:lpstr>
      <vt:lpstr>劉方濟神父</vt:lpstr>
      <vt:lpstr>華雅敬神父</vt:lpstr>
      <vt:lpstr>白多祿主教</vt:lpstr>
      <vt:lpstr>吳國盛</vt:lpstr>
      <vt:lpstr>費若望神父</vt:lpstr>
      <vt:lpstr>施方濟神父</vt:lpstr>
      <vt:lpstr>張大鵬</vt:lpstr>
      <vt:lpstr>吳學聖</vt:lpstr>
      <vt:lpstr>陳顯恆</vt:lpstr>
      <vt:lpstr>藍月旺神父</vt:lpstr>
      <vt:lpstr>羅廷蔭</vt:lpstr>
      <vt:lpstr>徐德新主教</vt:lpstr>
      <vt:lpstr>馬賴神父</vt:lpstr>
      <vt:lpstr>劉翰佐神父</vt:lpstr>
      <vt:lpstr>文乃耳神父</vt:lpstr>
      <vt:lpstr>易貞美貞女</vt:lpstr>
      <vt:lpstr>張天申</vt:lpstr>
      <vt:lpstr>林昭貞女</vt:lpstr>
      <vt:lpstr>劉格來神父</vt:lpstr>
      <vt:lpstr>曹桂英</vt:lpstr>
      <vt:lpstr>劉文元</vt:lpstr>
      <vt:lpstr>陳昌品修士</vt:lpstr>
      <vt:lpstr>袁在德神父</vt:lpstr>
      <vt:lpstr>張文瀾修士</vt:lpstr>
      <vt:lpstr>劉瑞廷神父</vt:lpstr>
      <vt:lpstr>盧廷美</vt:lpstr>
      <vt:lpstr>白小滿</vt:lpstr>
      <vt:lpstr>王羅曼德</vt:lpstr>
      <vt:lpstr>王炳</vt:lpstr>
      <vt:lpstr>郝開枝</vt:lpstr>
      <vt:lpstr>雷鳴道主教</vt:lpstr>
      <vt:lpstr>高惠黎神父</vt:lpstr>
      <vt:lpstr>富格辣主教</vt:lpstr>
      <vt:lpstr>雷體仁神父</vt:lpstr>
      <vt:lpstr>德奧理神父</vt:lpstr>
      <vt:lpstr>董哲西神父</vt:lpstr>
      <vt:lpstr>范懷德主教</vt:lpstr>
      <vt:lpstr>安振德修士</vt:lpstr>
      <vt:lpstr>張煥修士</vt:lpstr>
      <vt:lpstr>艾士傑主教</vt:lpstr>
      <vt:lpstr>安守仁神父</vt:lpstr>
      <vt:lpstr>董博第修士</vt:lpstr>
      <vt:lpstr>張志和修士</vt:lpstr>
      <vt:lpstr>張景光修士</vt:lpstr>
      <vt:lpstr>王銳修士</vt:lpstr>
      <vt:lpstr>郭西德神父</vt:lpstr>
      <vt:lpstr>趙全信</vt:lpstr>
      <vt:lpstr>王二滿</vt:lpstr>
      <vt:lpstr>埃明納修女</vt:lpstr>
      <vt:lpstr>菊斯德修女</vt:lpstr>
      <vt:lpstr>巴溪修女</vt:lpstr>
      <vt:lpstr>那達理修女</vt:lpstr>
      <vt:lpstr>雅芒定修女</vt:lpstr>
      <vt:lpstr>嘉納修女</vt:lpstr>
      <vt:lpstr>雅都斐修女</vt:lpstr>
      <vt:lpstr>武安邦</vt:lpstr>
      <vt:lpstr>申計和</vt:lpstr>
      <vt:lpstr>張榮</vt:lpstr>
      <vt:lpstr>陳西滿</vt:lpstr>
      <vt:lpstr>張板紐</vt:lpstr>
      <vt:lpstr>馮德</vt:lpstr>
      <vt:lpstr>閻國棟</vt:lpstr>
      <vt:lpstr>王亞納貞女</vt:lpstr>
      <vt:lpstr>王殿慶</vt:lpstr>
      <vt:lpstr>王王璐琪</vt:lpstr>
      <vt:lpstr>王汝梅</vt:lpstr>
      <vt:lpstr>郎福</vt:lpstr>
      <vt:lpstr>郎楊氏</vt:lpstr>
      <vt:lpstr>袁庚寅</vt:lpstr>
      <vt:lpstr>劉子玉</vt:lpstr>
      <vt:lpstr>張何德蘭</vt:lpstr>
      <vt:lpstr>陳金婕貞女</vt:lpstr>
      <vt:lpstr>陳愛婕貞女</vt:lpstr>
      <vt:lpstr>趙席珍神父</vt:lpstr>
      <vt:lpstr>路懋德神父</vt:lpstr>
      <vt:lpstr>湯愛玲神父</vt:lpstr>
      <vt:lpstr>任德芬神父</vt:lpstr>
      <vt:lpstr>朱吳瑪麗</vt:lpstr>
      <vt:lpstr>王奎聚</vt:lpstr>
      <vt:lpstr>王奎新</vt:lpstr>
      <vt:lpstr>安焦安納</vt:lpstr>
      <vt:lpstr>安靈花貞女</vt:lpstr>
      <vt:lpstr>安辛安納</vt:lpstr>
      <vt:lpstr>安郭瑪麗</vt:lpstr>
      <vt:lpstr>葛廷柱</vt:lpstr>
      <vt:lpstr>崔連巴芮</vt:lpstr>
      <vt:lpstr>郭李瑪麗</vt:lpstr>
      <vt:lpstr>秦存福</vt:lpstr>
      <vt:lpstr>秦邊麗莎</vt:lpstr>
      <vt:lpstr>劉進德</vt:lpstr>
      <vt:lpstr>郗柱子血洗者</vt:lpstr>
      <vt:lpstr>吳安居</vt:lpstr>
      <vt:lpstr>吳滿堂</vt:lpstr>
      <vt:lpstr>吳萬書</vt:lpstr>
      <vt:lpstr>冀天祥</vt:lpstr>
      <vt:lpstr>趙明振</vt:lpstr>
      <vt:lpstr>趙明喜</vt:lpstr>
      <vt:lpstr>趙郭瑪麗</vt:lpstr>
      <vt:lpstr>趙洛莎貞女</vt:lpstr>
      <vt:lpstr>趙瑪麗貞女</vt:lpstr>
      <vt:lpstr>杜趙瑪麗</vt:lpstr>
      <vt:lpstr>李全惠</vt:lpstr>
      <vt:lpstr>李全真</vt:lpstr>
      <vt:lpstr>張懷祿血洗者</vt:lpstr>
      <vt:lpstr>朱日新</vt:lpstr>
      <vt:lpstr>朱五端</vt:lpstr>
      <vt:lpstr>王惠貞女</vt:lpstr>
      <vt:lpstr>杜田瑪麗</vt:lpstr>
      <vt:lpstr>杜鳳菊貞女</vt:lpstr>
      <vt:lpstr>傅佳林貞女</vt:lpstr>
      <vt:lpstr>武文印</vt:lpstr>
      <vt:lpstr>王成貞女</vt:lpstr>
      <vt:lpstr>范坤貞女</vt:lpstr>
      <vt:lpstr>鄭緒貞女</vt:lpstr>
      <vt:lpstr>齊玉貞女</vt:lpstr>
      <vt:lpstr>王李瑪麗</vt:lpstr>
      <vt:lpstr>馬太順</vt:lpstr>
      <vt:lpstr>王佐隆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Benny Chan</dc:creator>
  <cp:lastModifiedBy>Benny Chan</cp:lastModifiedBy>
  <cp:revision>157</cp:revision>
  <dcterms:created xsi:type="dcterms:W3CDTF">2025-04-06T07:21:21Z</dcterms:created>
  <dcterms:modified xsi:type="dcterms:W3CDTF">2025-04-06T17:52:23Z</dcterms:modified>
</cp:coreProperties>
</file>