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BCC6-C914-2661-1088-6C0FE53B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589C-899D-9789-FB6D-89692104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3CCB-A539-6494-DDF5-86182CD4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AE1C-01F2-969F-34CA-3A0D326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D777-F175-5DDD-E5B3-6DCBFC54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96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B487-606F-9A1C-BE24-B1A827F7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2807-06FB-3810-8538-81A4EF67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0FCD-F694-D078-C008-23A30893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1C53-4897-4F48-394F-550A509D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186F-FCC2-2E94-80E1-161FB415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332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3ADC6-9FC9-A056-39C0-BAAE24D0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CE2E-793B-2534-3B4D-D862305A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7C8C-A0FC-8873-5C68-77098911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F29F-8D2A-EE75-E3A8-A289AA7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DC6D-5EF6-0CD6-82CD-5BFF78C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83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F28-C42F-893E-4D3B-82205CB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D8B6-3ECC-41EB-9672-F34E6C11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5AF2-D44A-B564-76ED-FDF55C9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9C7D-9A27-26BC-06A0-E771BC4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1F5-EEF8-941D-D275-4776709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63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0982-A5D4-F3BC-E291-C6EF42DC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91DE-575A-7E9E-9335-4F3A4E20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9E79-757D-AF93-E0A8-323EAF3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E817-5FA3-8BF8-6C90-8AEC969C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4A28-C4E3-97B4-B2DC-15084A6B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83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FA5-B009-ABD9-391F-6344DF71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B4C6-57DF-4F06-A9FA-F8A5FB55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FB1E6-E77E-C101-338F-D89C88A5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F6DE-7595-3575-326B-04C45B6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87A1-1FB0-75A7-C8C3-BD662470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7EB1-BA79-A93E-26CE-9DF403B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74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54E-D4E8-2D39-2375-687F3BB4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73DD-B122-E903-F118-26C54CC3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90F9-C5F3-502F-2C6E-7D1076AA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08DE2-E03B-94A5-EDE3-B2F9C0EE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D0702-4803-BEE8-74CA-1A5AD9B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22964-557B-149C-63FF-4DB6F05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64735-ED3B-45B4-502E-010A97A5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E1DD-9842-16BD-6D6A-72F9ED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42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0FA3-526E-BBFA-1208-B3966A3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A6549-248E-3D89-9E83-43CF9445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BABF3-F5E4-0BCF-9744-4091031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136C-3838-39D7-DB8F-F27054C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57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B4691-D1BB-27A1-9982-274A4B5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5FC4B-B94C-ED20-3F36-96EA4BC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E275-AC6E-B975-2E06-6BCC167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1B6-D356-8F16-35AF-AF14153C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60A4-E405-B98A-718B-03E5F314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C88E-4F28-03A4-9FEE-657F64E8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8372-D099-77FF-9174-994B42E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D333-1CC8-D6AF-7993-15BA957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3A79-78CE-BD69-620B-0E86BC0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4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0BC1-54BB-3A3F-F983-B5374D9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3B86-4B43-3151-853F-3D18C043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495A-35BC-CC05-5737-690CF561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C08B-E244-AE47-BE19-6504EB0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3403-D4DC-6896-BD95-C099282F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9714-BF86-E8AF-9288-3361D5A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2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9D457-5369-7640-EE56-DC0C1BB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583C-FEAF-5BED-8581-10A24100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5231-6915-3F63-2ED6-7C9E8090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F21E-B818-66A2-40A5-C7812084B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F0A6-7C75-F0D3-8AD0-71B1FA8E2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48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8124-36EE-1974-81C0-4BC943AE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EF61B-7291-0F37-4EA6-033BFAE3B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B078-8041-6C45-C330-A62E13C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23C8AA-69A2-7EFE-B101-6A143F0D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E40987-C3F6-3122-996F-7B129755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EE29D3-384D-D0F8-0A77-31EEC039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2BAFE8-DFF4-B21D-A21A-3716BD8C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247620-9978-581D-8AAA-CC3F74EAA11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D7D5FB-AF75-21AE-6633-2A86B7B68DF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39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A213-5292-0626-36DA-7782542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ABD1-CB91-A64B-29FC-C7F3F8F6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96A794-46FC-7571-D8CB-2EDDD06060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9E3C-9092-9F3D-1C49-5DD8136A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C4B353-394F-7FF7-B6C3-C662D657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5AF9B0-FEFD-3476-6092-AFC2E8CD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8FE2E9C-7019-D3FB-D10D-C326B1E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3148C6-4D3C-EF76-87AC-280B491E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0319AF-E801-9893-1907-9BD4C4E4B40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512A4F-013A-1C54-2B29-1151A8F6ED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433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0A4-74BB-3978-3BAC-CDC49B69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C1-F416-D045-E90C-1014EAA5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EAA86-4885-A4D2-E5B8-4A14509D2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FC14-AD19-F668-F73E-D227724F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235C7A-114B-E76C-8C82-697CCB19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B89CF-8253-191E-8F32-40963398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930F877-21D1-923A-BCCE-7472D9C3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B679-0560-49DA-0998-B3BE0721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C979F9-8978-4815-B48A-76122EE419F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B55D73-F71B-3C06-7886-862F251B8D3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0326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6F16-1743-DE4E-D666-F3E0C69A0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EA6-5F55-E4B1-067C-E80BC6D4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91811-7715-6116-2864-DF4263A94C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62C5-EA67-21E2-9B44-C038BA62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A9171-65C7-131C-D162-94A413B9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9CEDCE-A28B-ECEC-815D-306996F2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C6D6A9-ED14-C848-A6D7-A1A2236C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D8282E-21A5-697B-A025-984E585E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745E50-4755-1981-4789-EF0C85173CA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5529F2-EF92-5C25-0947-344503D4B1C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144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5ED0-8A3F-3EE9-7693-B8829AC4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8D1-C031-C024-CE6A-E4F34AF5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4503DB-9E3E-5426-6561-52DE9FA7BC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40E-B8BA-EA98-EE0F-1D3AE567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BA96BA-ECFA-3AB2-49A8-1DB07692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07A764-3482-3573-3961-66EE09E1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2CF7E9-B066-F705-2B09-C82B08C9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E7A7606-B621-0A1F-E7D9-228736B8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13EED2-51B0-6114-44BA-B0A724A10983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8626D9-A4EB-EF99-D7C4-90E27259F83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5937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F8A3-F121-6E42-DA28-F19D114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20F-2885-199D-3460-279D28B5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2BD219-D021-C532-A4C0-3B257483A3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A8EB-1A84-0DC2-4414-8CFBDF58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1F31D6-CEB1-FE35-1F8C-39567659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8AA07-9AEF-9FCC-8D83-EB80B0D7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8A88C03-93DA-1DBB-D348-9D17A7BB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A04DFA-9F16-9F87-A0E4-258147B6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12D6D0-E50B-50B9-26C0-5AD8DB9D363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779C74-6FE0-B646-CCBB-C02F9AC92B4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896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788F-4708-0CC7-3500-D3D2E636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37C-4D75-D908-EF9E-2095629F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601AA-77F8-C602-0545-C29D955B1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6E71-D080-6BE4-C3DC-A1FFAE71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4F387B-28AD-7C30-90ED-E72EC004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AF7A57-89D3-7A7E-34E6-934F5407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CBA41E2-93F1-65AE-4ECF-D648F57A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4A195E-E204-7A30-94F8-8D2A6583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63AF9-A4A7-C739-C2BF-520E8A44779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4B8229-8A8D-04F6-0691-2A173B27418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5924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6530-6D5A-D15E-2CEA-A5E08380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10B0-7B3F-7268-B966-DC5DADF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A0973-D3F1-32FD-54B2-DF21B8679B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2128-1774-096D-2BC8-7070F0D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3D9D57-0DB1-2DDA-F4CC-FE37E089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8A6703-4D35-F00B-7411-A29BC1DD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01B6D-EE1D-D32A-8805-061BD9A9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BF33A8-A3D0-8B2B-E6B7-E9691EDF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E098B-AF61-EB5E-19DD-6DDB1AF5CCD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F6913F-DDA1-A879-2336-32023EC6C4D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6533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3E2A-043A-9AF6-103E-8308C138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D0D5-EC4B-3205-5550-77E34229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0E3B11-BBDA-9101-592F-AAD0458EE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21D2-F9D6-0A65-6A11-B9ACD5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F9AC44-8F55-C7EA-B9CE-D6D94F68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D0D0B5-A2BC-83C4-6D59-5B0B2756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9FEC0A-73BD-A3B5-F4F0-C1E9C267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49593A-F31E-7EF0-21DD-3A3CB21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0F68C-D2D6-A7DC-4FD8-40D48C8E217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D581A-AC1C-806D-C050-ED0AD2D64C7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24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4A7B-ABAE-B34F-58C2-EB61F26E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F8AF-FC0E-9FE0-E215-D3D07A5E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69BA7F-590D-7A5E-1F7D-7AD98D259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CE68-8644-1C4A-2E2A-09206B6B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CE0B7-9623-AB2B-D741-3F9A2DB4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4AEA5B-1C07-81F5-1BF2-74F8CB7C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F1BCFF-A499-01FA-32C9-040AFD74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C3844F-C99E-D284-B2EE-62D1383A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B14011-1373-E0DE-EAB0-15119BF0DEC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8F91-4CEF-BB16-EDCE-ABB7C73A488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6513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81D4-32F4-BFF1-7731-79BF769F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2340-EF11-A76B-5262-758B034B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501813-AE35-AB37-0807-06B9BF92D1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E95F-C61A-D736-178D-3A0ED7C5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B624CA-BE96-9D62-42ED-5278BD13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516F08-A4C7-7204-ABB3-480B4879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C9E018-9FED-2152-E7C5-188164A1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84E3A7-6D5C-FFAD-2A52-BA0548CA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D55767-C719-9919-0F68-74B55F3E6D3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C958A3-00EA-B981-BD65-9307FB30AC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3304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767D-9B0C-4BE7-6D85-647F95C3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A92E-9282-B3CF-8E65-316C039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8C300-FF19-6FB0-74DB-CD58274C8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12B2E-C77D-11BF-603F-8B0C3B17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3EDDD42-C74C-4EC5-253C-A8A5C72F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D99FE4-996B-6309-C33E-BA0C6AD1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A5265-AEB2-A3F2-7218-0627B53E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FB67F-D1EE-E79E-9CCE-0BAB65E6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759FF-7489-0548-5384-7C325EF0B9B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63E8FB-5EDB-3160-FA6E-455D74DB15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97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AE43-F168-C10E-6F9D-030CEE544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B4D-CA94-CE2F-5188-4CC5D002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E2C0-1F06-A1EC-3277-44F117526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99D6-0016-8F5B-6CBD-2CFDD68D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851E3D-BB33-A03F-E470-56C4F3D8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C7F9D-12EE-574F-AD03-5EAB9F4C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DAFCD5-4B45-B843-C026-A4431C3A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C5E9A0-9F3A-F217-DBBC-6D3853A4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34AD9D-D9DF-222A-8B6C-7786821B018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9C5305-09B9-3356-21F6-FA5C7023C19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5433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1ECF-E167-136B-C327-A306B613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3A6-E1FC-9430-14DF-AB2C99BF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06AAF7-2640-AACC-80B2-F9F9D68C9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9226-DA31-114B-D127-6942DD2C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1708F5-891E-FC49-7068-A4E176EE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763835E-E0F5-D94D-7E94-4E3E68A7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1E6C86-1C97-0BA0-91C2-AB729F2A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1912E87-46C6-E4AA-2B66-FD0BF255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D715C0-48E1-C7F2-57FC-C4CCA7FEC98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CE5E73-1E2C-343B-86C2-9A13DADC935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392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7BA2-082F-B030-F9C3-E534E085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645-5618-FD49-ED58-C97A5904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6DB81-76B8-F375-4051-821570B00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BA49E-6084-901C-3AD0-51766D82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8C826F2-BC9F-23D2-18D1-46C741CD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FB875-7670-9FBA-3F21-04F82D99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8E7B99-D815-BB25-B7E6-C1A786DC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E62445-A6A0-E695-6C8C-CC7FF235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F3187B-26BB-03AC-150B-809271052F96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06DE1C-D000-50AA-0EFF-C3728D960319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815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7062-38F1-92FA-C498-0FBA975B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C309-D37A-4C00-E903-8984613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A18FE-D650-2CE0-D3E6-C7EB30BD1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9D30-228C-F41D-BA5B-C02E3584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E8B587-F48D-AEDB-D62E-C45E9878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A36D6D4-706E-94DB-BC02-DBC99807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4FC1D0-A884-F224-BBA6-F004E263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893365-EBAB-9E52-D56F-2E471CB1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E80332-E40D-B690-8F62-389C1E286E3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81163B-CCAD-1FAD-6C6E-92C71BEF0C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2363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9DF0-D74E-DEE5-4C08-AF8DFF10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3AA2-CB62-5237-0B9F-9233653E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D9DC38-8EF6-9A5C-4B01-7FF39FE60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DF1C-8E19-29A6-338A-EE3BCC32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0BC7FAE-140C-ABF2-FFCF-1A259029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F2F31D-626D-63B6-C58A-D45C0A2B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9F62AEA-609E-2AAD-F501-91B46D56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56192F-AD64-1853-E4EB-14F14CD1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60BC8-78E7-E629-9B6D-87EEB09E496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E76598-8CB6-EC81-CE45-95580966B5D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5737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AAAE-F0C7-E4ED-578C-1897213C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7E7-098C-995C-D487-14DFC105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0F8BF-7DE6-E6AD-5162-77C8F0B34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C262-03F6-35A5-15CE-347B6FEA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567099A-420F-5501-0FA6-D1072D50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D69A217-7400-7289-2D47-00D55384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969F05-2932-1D1D-BE6F-178DC8CA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9856DA-16CD-A0B0-D87B-03B4F078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3E2DFE-2BEF-A97E-7CF9-16B8CC00516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7B7720-8CE3-34C2-1EDF-99A62722082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1620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8A9D2-78BC-62FD-FB7D-53642941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F8B3-F848-7B35-5F99-57916C4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B392D5-E274-FB88-2166-FA4E4B986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D82B7-5163-156B-20B2-C213E270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1173C9-133E-6872-8341-29E0E7CD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CEEC4C-0AB7-16D2-2330-8CCB16FC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1A39DD-D86F-C5D6-183E-FB785A39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DD2F28-C0D3-B878-4800-74A86443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5785AF-C2CA-B6BF-4503-C6649BC6744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567DEB-E5CB-8699-775D-197BD2E12FD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4888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AC19-2D46-3734-752D-CA2DF2C1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DDA-887C-BE87-22B2-44760F77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FBB2F-6676-7F0E-FC5D-F8ABD8302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D113-ACE4-BA3F-C54E-C28EB25A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0DA60BD-BE85-3E4B-AC1C-55B5F7EE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5F3C4-14BE-BC76-78B9-C9D1A370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266B3C-16D3-D48D-F953-E8A90D3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F70123-8C77-E140-4C96-BD0D47C8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BA7140-3571-5421-6664-0D50F8EA520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76619F-AE01-651E-BF92-416E27D5C47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6564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3B62-6C5C-03B3-7768-2B92A18B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B44D-E2D9-69C1-8A25-C4B9275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E5CD-77E0-B627-0DC7-82AB2E2F6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6583-4AC0-A6F6-FDD1-4CF01C25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DADD82-E418-D827-EED3-4842E727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59C3F1F-2B02-D100-299A-25C9C6A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B48B1-3A91-3B87-05A6-88D27C9A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38CBE4-47D4-D425-8DD2-9A730347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75BFCA-5B06-929B-1A10-E52B9E6E12C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996B45-4A4A-8EB7-7B95-41B1225C93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7429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0AAD-F627-566B-340A-768F39ED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83E-374C-EC04-3BAD-880F8321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82AFB-4375-A45E-FFED-D942CCC9E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41A3-52F3-30BF-855F-11F44A33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E51C64-0EC0-5CED-EFC6-4A15D7D4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321AAD-53E9-2E3F-C0FF-0B34E854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87A887-2017-CA02-08B8-B78D1BDE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FA1442-5F1A-B468-6F3F-9BBB93BA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5CC215-3A7D-BC36-D884-5E06F61FF4E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98621B-FC7C-B780-8DCF-C6C7A7465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572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D35E-4C20-6767-AA29-221CE29A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FB5B-31ED-8648-59CC-0240537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C5BD0-51A6-9D33-8E8C-CDF5E9E83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1F166-70CD-6635-28A4-563584C0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35912-7D88-1251-F9A7-C832A7F5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379ECE-35ED-FE38-ED88-CEF5A0F3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83051F-36AC-042B-1B3B-D8621FE5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01959B-E28B-8003-E42E-5C1E766B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07C658-671A-CE7E-C078-7F533596391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B16E1B-9A66-CCFE-5A60-1396EF34F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58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AE78-C628-0042-09A3-E2B94C0F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B060-8CDA-9B5E-4352-7A3A86A6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3ECD5B-47FD-87E5-0C8A-A0D4061EF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7AC34-DD2C-8BD0-41B8-69D7C5F0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D525AB-FDC1-AB78-4646-10FBFF72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01459-73B5-4E36-E022-E0F5AD70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24A6DF-06F9-2FA3-6045-89CFA4EB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61FA6-7455-AC81-505A-4BBE680D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15EB54-61B4-5886-FE75-1E9B10CF0C7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A6AA0B-62F3-AF35-5B9F-7CFB60E737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4331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B189-BC0F-D4CE-F23A-48D02995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36F-2E7F-5D6E-DE50-AC6C6F98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1505D3-44C1-7BE4-6D16-4CDF33DDE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A183-A1ED-C291-5D04-E71E02B4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80377D-840F-82F6-A0C0-05069452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0E02F8-89F6-99C1-2364-2B2E551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CAB4DE-C631-E8ED-490E-094CD5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62CEB1-86FE-A880-5B3E-C906CE92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331ACF-AE38-DD04-5583-0837D329A6A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D498B4-8CEB-EFB7-5863-6AAB3641EA5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34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3EBB-EE69-E437-6764-4C38620B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CA4-5C7A-41FB-EFE9-2B13491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057B5-CDEB-9CB3-3162-DA4CE5D3C1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1B50-FCCC-F4FA-DAB2-73892125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A23219-E7D9-86F0-8CAF-FB8043BC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63A6E5-CA9E-7B85-8CDE-5AE30FD6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66C692-879C-858C-633C-75D1C82E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26839AD-2916-A1CE-833D-3472C630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4DED47-5D8D-9E55-C67A-A1ACBB06F49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EC2981-76BC-A826-2434-253F86523BD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67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CABE-910F-6DCE-980F-454EA454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33C-18BF-F5CB-A3EE-DA96A28E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D92A9-02BB-5570-B63A-38D97C5F7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5B74-71CE-DA18-6B93-4213BE63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560373-7C0C-3551-D862-2DE19B49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6A2B6B2-5A0E-82C3-5240-1146F655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4FCD62-CC9A-02AB-55A3-8B86B2BA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1C77E-3CA7-FA00-B58A-58308553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C07FF-C785-CBC2-2C38-7AD630C8AAFB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8A2B8D-772E-47F8-39E9-C2F57637D6A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12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0F20-CA60-7567-0493-26422A4B1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B3E-1AFE-8283-FB27-B9DE112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0F42A-6D48-56F5-0243-7172F5E32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DF7-3C6C-50EB-8DB0-E7B7C307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E6F1CF-2003-742D-6472-7A8D9F41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EC3062-FF20-8C85-F839-51C387F9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DC8F80-8CA3-C4B4-2CA1-34D8A344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D8ECEC-F7B7-3316-AEED-35FC5967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6AD018-E214-2D9A-FA73-288A7D0C616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121A53-7FB2-B3C4-E339-1746D854369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0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4C10-9B14-EA27-36E8-2AA8EEDA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6235-6A94-6D59-68F0-75606DB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56C28C-6442-A4E6-E332-FEB6B55027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58B1-CF89-76EE-EF3F-D32B2E33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A42262-AA08-CDDB-81DC-7938FE66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9B6CF8-414B-0AED-912D-72064CC5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15EAEB-47C8-51A4-8D56-A71DE1DA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8029DC-7CC7-43F5-799D-7583CAC8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004423-3D67-4B81-C58A-0B7F0DC78CD3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1E9357-5D79-A21F-3A6A-F642C7B034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38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93AF-2E7A-93C7-9937-F401D46E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D735-8351-609F-1896-E37071D6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40FC1-3E00-33F9-3E75-69028EC18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4952-F530-9CB3-658C-701D8FB7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33964-38E5-2117-9999-CBBB87D6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B943BE-9A09-7792-8A30-9A2602A6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3DE9948-DB32-5A8B-1E6A-13745B64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96B82D-72FB-E2AD-3957-0232B7F2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69983C-4F95-F8F8-D4DC-B958B87EDEB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1BB36D-0FA1-8462-CD35-A594DB17FE5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2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23D9-E21E-A51A-F8F2-A0879285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F2C8-221D-8075-D086-64D502F9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BD0C3-80FC-4966-B29C-BD66C89FBB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1760-6ED9-89D6-01D1-249DBC49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8E3BA-D5EE-1B6F-0338-920A3067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51816C-7C21-B616-CD09-97DCC7EC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25F39E-9A31-8E8B-EB74-4EDA13CF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58D8BF-36FA-CC50-68F2-2B452AB3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D7BE02-90E9-2339-DFD6-855AE945077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05BF3D-CB1F-D635-58A2-6390351A7A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35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C381-C5FD-E3CF-F8A2-CCFA8419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A52B-23E8-B047-7A30-E31A6BF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23B40-183D-849A-54EF-917BDCB29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AA51-7740-1F76-237D-DA0DD83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E22978-90F8-F634-0FDD-1A80B3A4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6ABC928-6B83-7E39-7E17-38F318A0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B1A137-F04F-8553-57F1-62A12402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78D5AD-0E19-1164-4A74-A4FFD197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EF067F-7E4D-8794-BA92-642676420E2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21E827-2765-7611-B36D-CA65048423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FC5C5-5AF5-BA07-CBC2-399B26CF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C0C0-F81D-7722-C150-C76CC7F0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B5FF4F-4E11-DFB5-A1F9-F5C9D87C1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C685-C6B4-15AD-AA51-75C59304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B6D9BF-7FFE-AC8E-713B-D09D2643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EABBFE3-FE54-0927-6217-5CB5A616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64E023-6C88-C116-8AC8-26CCEBDC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E1378C-501B-3D3A-7740-4381E394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3BD60B-23DB-F5D8-3A69-99030E3AC49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CDBF0A-D07B-D7A1-E76E-A0F210CE344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62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F220C-9003-8DE6-0184-8D48660C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C121-FBCC-31D9-5FAE-8CBE1107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791B6-C010-2D64-8A90-5A3EE246B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D152-3F94-C3CF-9356-5C931744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D9209F-5CEF-7454-9880-B97ECCD3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324C1A-3C45-6BF9-AEFF-FDB82E0B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A75F2-F398-ABE1-2539-BEA86637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D48B90-10D5-850C-DF65-9CA22189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A408AB-A80B-854D-11A3-36F54027812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F1A456-F8B3-80E1-946F-2A047B7692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27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FCF7-161A-43BE-F605-717DE742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2BA1-21CB-9185-DF7A-49A22A47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8CFA5-6804-8BD2-EF7D-5223D6E8F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02EF6-A2C2-3E5C-9430-15FA1292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0FD4EB5-1FFC-A5BD-D15F-98310139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FDC0FA-5E01-8279-102D-15B8CA71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322C1F-ECBB-B3F7-C972-629E6E50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6E0CAE-376E-1FF1-EAA1-BB2A160A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DA6F4-EEC7-6387-5B38-3158FB990A0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A0BFFA-AD81-0990-D064-665DD3BC6C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4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2245-0068-41ED-6CE7-B705B1B5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2E41-D2E6-7F6A-6905-DE4B8BB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A380E8-2C06-35F3-1E59-C3445DD21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438-9252-7D76-70B2-A1ADECC2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1ACC80-8CFF-06DA-1587-279101EA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9383ED-CFAB-3408-27FF-EF0E24D2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FD9F39-C611-7FD7-C85A-DC6C5AEF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AF67E6-2955-10F4-87D2-211C6B3D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715AC-44E7-AA53-317F-22720D090AF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ABF3DD-20CC-9AF9-3FD4-702060992F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60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0A03-ED55-7AA1-3F97-3A46006B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8A1-FB70-1654-9A56-07A2D4C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3BC846-8D05-CD95-92C4-74D57134B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39CF-02F6-603F-19C2-B95F16CC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2ABF4D-EC3A-67FE-2E92-4FEC274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7AEE1E3-73BD-484A-6BFF-495FFA6A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B5EA20-B7CF-4B11-3F34-424CAB9E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975C2D-D1B4-5E8A-A9D6-2E753382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40929F-9293-E0B5-5468-44C581E6357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EB883A-936A-5430-B68F-9B9B5A597A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8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EEBD3-0CCC-F08F-A739-71F8A3C4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D966-FFAC-B3BF-D7B1-399D243A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7E78AE-045D-6560-5FC9-2736AC175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81DF-DE89-E432-9ED1-23681BB6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8CA6FB5-48C0-E76C-503B-ABF21FDE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DD8499-0EA9-21E0-A034-4D6903D3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9DF3D9-D4E3-1BD9-AF12-24311CFF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C05B89-C914-8EED-ACAD-B2047100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97872B-B328-2D7F-7F38-19322D5C98B6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D88F3A-7570-6B61-6418-683BE23FEE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82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444E-1F88-FD51-7F5A-A2E6D6E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930A-9AD1-42DD-7148-C3C1CF06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03F2A-D96C-F16B-2E4F-549C1BF63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78A-EB24-F513-E00D-9F954EAB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92E837-7B3B-A668-42C7-5A505A58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9D0767-7DD8-8575-FEF8-37500042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A08F3B5-F31C-E3D5-2D14-0850D585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DFEC81D-27F4-9D91-2753-6A45BC5F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5D5677-D57B-109A-C94E-74B314CB314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955A8-B162-940E-0FEA-AF2D6D6F7A6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967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E6EA-0AF5-DA41-1364-B628FE94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D56-C35F-0E3E-F987-4413B565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EC694-0278-B7EE-C819-3044C72AA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7EB3B-6077-E2FC-2416-F1FC88E9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E1CE80-9D8A-055C-88EE-63DC8BFB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6AD710-6934-4E44-470A-E8B330E1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937169-33A7-0064-9858-DFD1324C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1C34AA-0C8E-7FD3-69BC-A2DF8439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8AEFB5-FFFD-185E-3021-5FD385B76EB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A3473E-61C7-C0D4-5C3D-4F73A677999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5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416F-EF1F-D069-E449-BEE6E8E3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A1A-3BF4-EED9-8E4E-F24F688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B3CC8-153C-99B7-E09A-A42FFCCA1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056D-4B8D-055A-D8C3-1F6800EA5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FA429B-0B8C-7A8D-7867-0CF9A11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3D92B40-5FE7-9F90-629F-9066E5C2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72F966-47D9-3AAE-490A-292C4D0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319174-203A-76BD-7B12-9715D9B6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9A46C-CC2A-5AD4-3266-678F86ED7DB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0E13AE-DB91-9B51-AD47-11B72B8903C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16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F57E0-BC02-2847-6277-9755C7A2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11A-A4AD-3362-AA57-AC34D39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9224E5-9B33-F958-255D-F96AC3198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5E8E5-4618-CBE7-15C1-A741DC62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C6876F-FCC8-996C-5E2E-B83640AD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A332-26B5-F736-8BAB-61ADF558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434880F-E55F-7324-0ACB-C600221E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CB1C1AF-7753-0A88-0C3D-5A0A5EA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E11ED1-8116-A494-DB9E-7784DFB9347B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8F633C-B3F8-4BF8-2A75-AF20337FA70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47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2F2B-2154-1781-E99F-ABEDBBFB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1F6-D2CA-D46A-3EBE-430AFC2C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74249-A446-E546-1286-9A894A2B6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DF8C-55F9-4967-498C-ECB21A9E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B9C0D3-74A7-27CC-111D-8CE35F8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B359C4-2D44-7E46-D982-A60E4A74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B61E46-D445-4E8F-6530-EF8AB85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BF5410-232D-C028-9420-2A579E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BB21B-B8E1-5930-E207-81F2F31CA1C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E67DE8-4252-5389-F27E-EE82DC35126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5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94CA-3718-7624-7CD3-12CE3E40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D98-9A18-952C-801B-5DA2A2E1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043BF-FB0B-7814-6E86-1422C6B55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534D-397C-8CE7-27BE-0CF137D6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AD6723-5B7F-742C-9179-34B8F0CB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BA41DA-38A4-C0A7-0982-620B68BF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218F9D-B41C-6B39-088B-C4ECCA3B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DD6B84-1B69-23BE-228A-BF0FC83E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E29D48-6442-4895-4E6A-C6C7977BC4D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09C333-CF2E-E3A3-12E4-5031F485483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854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D35D-4523-0EA2-E4FA-8FDAC234D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69-7087-FF98-784C-EE518C5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AE910-CDAB-35AD-3151-F88C09227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5E18-0C3C-6CFC-3766-E3DECFA0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AE808A-4A83-8A3D-7C00-1DEFF60E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512564-DA24-AA78-83AD-26C8EF85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86CA79-75F6-0C93-5256-C54888FD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2E895-FC66-5B7A-5E5B-F3D30BE9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5B3DA-5166-E72E-FAE5-2DE6B279D1B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744C8D-9033-FFF4-34EC-EDF7FC693B2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28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ECEB-4450-78A9-8A59-1111DAB0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A993-2EF5-D891-9AE8-086593B5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6492B-5FD7-DEC4-5AF1-B807962B34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B2B5-2AB1-D404-DB19-0B8774B2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AF8455-7E3E-8CAB-95CD-7DDC11C6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7AC2C4-5C49-D9E3-2748-08170B1F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4DFEFAE-A44F-8E38-14DC-8570985E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9E3A8D-12E7-43AD-C27B-7732250E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F4D521-56B9-2DC7-F132-6BA00637F87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84F4FB-8265-CCE5-5431-DB06139E63E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5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E81F-1C72-2EF0-9A39-932A9962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9BD-E106-A11F-D7EA-304CA48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0D35CF-23E5-2716-C190-536018B44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CE27-6DC6-E7EC-0DB7-427197D9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4916E4-3AD5-35F1-70EA-458F2626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36B794-B8D1-442C-1548-43D2CBD5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CA77FF4-031C-EC67-1BFF-3D42FB4E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8A6F83-1173-882C-E5DA-140BD3CC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31F8CC-8F82-CD14-FA65-44BB8E33B50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CE7572-A06D-A341-1B3E-B648E5042F7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29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75CB-75F8-2901-90AF-1C23FC02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FF6D-2ECB-F757-6D14-75BFE283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821A2-D182-E640-80EF-DA4C499A2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6011-BB80-D35C-324C-914722F4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8B9540-D84E-83B5-805C-C0A48460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7F9698-912C-44AB-445C-7A28AE23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A71BD7D-2133-3C76-4FD4-A416A48C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8B1B58-15FB-4611-7ACE-AFD138A1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2A0B65-8896-A344-9245-14A946B0F24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CA20C-0837-4FCC-746A-F7C20FAF473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82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B42E5-53B7-EA68-E632-902C5F34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9929-070A-D57B-8FA7-69E3FB25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25A32-2525-802E-46F5-EEAE7687C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4584-966F-802C-FFE1-60CF8EEC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4BDCBD-2E15-CF74-B5D9-F1C1667E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36FA1D-A3D2-C023-BA7B-B7D266E6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3B12F3-FDDB-3A45-9DDE-88D34A68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7C978C-09A1-2F7E-E5F1-B2EA0CC5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548E03-101A-530C-06FB-C9E22C54ECE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1D7111-6AC8-6ED7-D59A-0BD99262E86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40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7139-8ECE-41F9-3F2F-886263F0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EAF-AA2F-E7A9-79B2-6B1AEFF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A2DF1D-5DBA-EF4A-2498-8EA0314B8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B50A-E883-A16E-D4A6-28AF058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7894D0-08FB-B0E9-62C0-6B893407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C6BE63-6A67-8B96-2D2C-2504C311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9758F4-D869-936B-A5EF-EC1AB5F6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D2B076-C4D4-1461-E283-CA1BE677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FA1D6E-FCF4-63E5-7214-99897376622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E18F77-A1D7-C6F4-28ED-E1AAA2C80C7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21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B8FED-8E9B-071F-EF73-FEE4ABF8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54A-8CB0-D14E-75CA-B3530A9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2D393-413E-4CE3-6A53-289730C79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ABE-E7CF-16F1-DD06-9BF412AF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65BAB2-2BCE-12F9-521D-51A5A101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DA39A6-2994-16E2-BB13-AE6A08BD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F3419-2ABC-6178-2EE6-B08018F0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568D63E-6D4B-79E4-C592-16DB63F2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664E8E-F23E-03BD-BD91-1FF27A7FB10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55EB02-5D39-D269-C809-953B16D650C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784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2A29-DB8D-1553-F9F9-45DEC8E6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A57-0A3A-2CD0-4C02-E3DFBAA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28E4EF-FEFD-2185-FE56-A3FAAA15B7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354A-A5E9-F842-DA3A-BB205991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A7A20B-648F-2BB5-F381-9EED4EB9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5A2FE91-6C95-8920-AEDB-E0968B1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3184B4-06A9-26B5-D047-8753136D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4FEFCB-9B1B-BE11-B548-57909264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965403-A2FE-A27F-6404-AFAFA87EDA7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DAC19D-86A8-4F3E-45BE-616430FB03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11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CDA7-D78D-F195-9B0F-3D701F82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FC31-4C75-BDCE-D327-86EC9CAC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E5EAE-208B-FCF3-482F-A83B6082C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EA03-E7E6-B6D7-CE19-EE73F39B2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D993F9-AE37-8E29-80B1-F1C1C5CF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E9B1F-1522-211E-0E07-4964FF08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FE99A4-0C78-ACB0-51E0-E5040133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E7D73-7B86-5A6C-6517-B841AECC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BB4C8E-0C04-18FC-BCF4-6DED8BA71A0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7EC1FB-0F93-B25A-1C03-A3976CECEB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4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86FA-7EBC-59EE-53BD-BC6BFCBF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EAE-69F8-1B63-E9CB-98C2C8E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AD06E3-8B25-6698-7F98-8C8DEC595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E059-272A-8E52-EC93-311A5BCA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740ABA-136F-083A-C49A-83203CC8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DF5C0-8C36-3331-40F4-E6D319C0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8A8E9-FB89-0F40-EB4F-0BB28EAB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466B70-E247-031E-4A5D-4C61E3C1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1DAE52-3AA2-3B44-54B6-3F8D75E5D2B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73143-01AC-6992-ED8C-A575D6D380C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6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8B55C-BD6F-70A0-8D9D-C12B390C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7AE-1B86-BD30-A81D-A22E3615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D9EF7B-0076-8338-DA75-829C636B6B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9AC6-F44E-D951-1402-2C2CB870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134EB-0951-65DC-0172-A63D57AA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F9D615-748D-D3B5-8710-ED9507B4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937151-0A2E-ADFD-D9CD-33523C9C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64EC7-1662-5171-E40C-906BBB44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9BD65A-BAC3-CCD5-1954-97A87A08614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23A2E8-9349-5CA9-103D-337C811755F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525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C214-C77B-F07E-AFF2-B08BF21F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7398-5161-2ADC-BE54-B8F8EFB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9A1EB-8C52-5CC0-3F57-712B065F86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892D-A80F-A6F0-9F9B-AD484141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F124F2-B378-15DE-D009-197F7DD6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8DD9AD-E826-0460-7BFD-CEF993A4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CE449C-9144-E90B-6171-D63A7443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26B7A3C-7B84-0226-D4BB-3502CBD3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1E5AA4-B535-751D-8A25-56EBFF41F5C6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16F3668-D086-7F4F-1076-3F4DBEC7E3B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708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9CF11-24D9-D451-C88C-B1ABE2DE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3867-E9A7-BD11-D052-0F3A8D44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3A2A00-5E7B-B463-3289-76C9AF1AA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1218-43EA-1D91-D854-95772833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C54981-14F0-F0D5-A7B0-FB6951CD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EEB110-189C-B741-42FA-FCDB0B4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0C9DE4-B07A-0938-78C2-F2F79938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6E79F3-83BB-A70D-8315-EAF3BB08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008095-59BE-AA8E-B039-C03084D7F94B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05639B-D4BE-7B79-D672-2934EA6E853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373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7305F-44A3-A978-7BB4-3CFA7913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396-3A27-982B-6542-0F00E10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C9B8A9-A1C0-1D66-E8A8-F8BBC72E8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F0E1F-A9DC-E962-64EC-210820BF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720C50-2726-F532-CF51-0D17D3BE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8FC4B5-05B6-9403-4994-57BE85B1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CC4E6-5312-75DB-62DD-AAFB89C9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EBAE57-53C4-3F0D-B591-78942C8B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A8B536-D1D0-2D22-5CA1-6E2E4D4A0E5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07B67B-1881-48F0-151A-FA48C44C6F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29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2C48C-4762-9C93-A707-7C24A042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66A6-1E05-0CA3-C470-4C87D1C3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3592D8-39B9-26F9-4464-DD10942E4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99A3-64F3-CF39-1269-F03E864C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49ECC2-0F9B-1527-0ACC-D34D785C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3D39E7-A5C7-D681-44CA-5B5DC440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C43E2E-7B5B-6219-A49C-E37DF871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7044F-9448-FE59-5DFA-94DB46FD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C28810-6BFD-5AAF-617A-1CC3EECFBC65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624B46-A2E5-63CB-9166-F9420B00C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25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D7C4D-0427-180A-2401-53F15D48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981-C725-73D3-FF51-E7FC47A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8D15A-4355-0E65-2ADE-FE12FC0BF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1887-DA3E-45CA-86DD-64400031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F3506D-68C3-0DD8-3CE0-D5E8A7DF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9E16D6-FA09-852A-DC12-4179AA1E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EFE3C48-FBBE-3436-4BA0-5215210C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EFE173-6239-4DB3-7E52-83640018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1CC445-377F-4AB1-E8D6-5488DC5EA273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B622D0-C281-3103-578C-64ECDBB6099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724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9340-C021-23F2-89EC-0F6C7C92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28A-F97C-BDD5-E702-2AD3A18F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F7C4D-4CCB-0358-AF5F-4108F4BBD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2B3C-3A3A-7164-DBE5-E8966C6E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EE19C2-6ADE-C973-B2D3-7F7B1941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1E9CC6-8C36-F323-D833-7EE469C8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B294B7-382A-11D7-AB8F-9E184FD4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D65B5F-163A-2DF8-748A-AA1752DB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4709BD-8E46-C30D-2B11-800C77D3387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52E446-41C8-2F1D-A6B8-6770F66C87E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714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D80F0-E8B4-7DEC-69EE-0C6489BD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4F2F-0D1C-AC6A-34F7-C16F350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C54A9A-24E6-DCC4-CCBE-2766A22EB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89AC2-F587-3375-7164-D144AF2B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A1F181-69C0-1584-14C6-698CE59E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380BF-DC9D-CF93-BDC6-5445BB45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336D26-44EB-6376-57AC-B2301F99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228AC7E-F879-6E3E-552D-497A831C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AB41BA-91B4-D296-B785-336A0BA5C25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BDD37F-F427-B40E-293A-6A8B723B54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243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5208-743D-12CC-3232-782899E4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8D9-C6AD-3A39-0443-A38C2943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5EBE1E-6BBB-9D72-B8E9-034CD5B96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AF11-0352-5321-5171-DF74BC4D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BB2B53-CCD1-BE68-CDEE-B38A428A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0EFB8-4A2F-A85F-63A3-7D97B425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1B4621-04D2-7B41-D1D8-E4BF3D9A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4EB5A1-F7EF-B59E-F28A-3F453FD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37074E-147E-FBB1-CE33-ECBBC8BCA1F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8DBB39-426B-61EB-1F5F-27F2D4B7459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504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C220-56D1-E5A5-8FCB-4B1D8788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5B71-0B64-63EB-16E1-E377B163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B3C5CB-D0B4-B1A7-4406-347038CDB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74F2-818D-65DD-E6B5-C23AA50D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B060A-C8CF-E8E4-389A-58787EA7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B3D09D-809C-BC6C-04BC-31CAF3CE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281124-7084-433B-6C77-A64CBBC1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E71708A-F012-00EE-ECC2-CAD8B581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6D2159-607F-8919-B55F-15481D29A6A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3AF8E-AEFB-F36D-E3E4-4B85C1E8C60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340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FDD69-3F9E-DE44-B0CC-CB2E6EE6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0AB-1676-6B16-1A95-6FFF7F1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F79471-8946-84E6-DF04-12022B8D2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93DB5-D81A-1606-F207-94749809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598688-F445-93F2-2249-36E08643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BB3D22-4596-368B-8437-ED3A0325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3E74AC8-7764-D997-8A12-98E5E690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1538B2F-4766-F568-5956-9A1B5FA3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279E1D-B2EE-58EF-4457-D44A251693B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4B1613-77D5-F6A0-9590-2D299EDF75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3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38982-1B5A-BA80-9390-D6F717FE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F237-737C-3BA3-0FB1-D4B4A5D6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2612F-A48D-CCFD-6B5B-D61D7A71A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B8D1-8121-03CD-9E0D-731DD858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BDCF8C2-033B-3AF1-A521-D64443A4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3D06E-5BA2-08D3-29CD-BE9AE2D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F41C5C-5EB0-AA16-E1DE-CE5EB013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B843A4-7CB8-EDE4-D480-9C3A4BCA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9CB333-4D86-D690-BA2F-22B4769ADCB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DF33A6-114E-9416-05D5-9035444F8C1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851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71535-DE25-8AA2-98C5-BC179F59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929E-BD42-8A03-4089-09064AED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930BA9-8757-2A47-1C13-C1DD91EB7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40253-FB9F-0FFE-3305-DFB19286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0129BF-7E99-02F8-044C-B2E591E3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DA4934-CC17-F5A1-CEF3-C2442F9C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28B532-65CE-262B-C741-1D3933A4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065E8A-8C69-677A-D656-9051BC23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125C6-751A-D4DA-F353-18DA2B992DE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57E30B-DF55-45FA-B9EA-CB222B9AFAF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244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E598-4399-3F8C-6829-822BA572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838A-3970-02C9-11BA-0BA42565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05D2DD-1673-2128-6309-4C048576F3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7742-EE82-420F-2BC7-84EE562E3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7DE65B-743A-AC19-6D7E-8277D428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1827F-4415-EF3E-6DE4-B71F20AE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22C21D-D14A-1A5A-C3AB-1B24CB9C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2133DA-286A-44A9-E6E3-7A855ECC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AAD38-D0C4-9F5E-E8B4-FD1137B8F4B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90C7E3-6751-D44F-303E-BD81AB0EECC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2866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E5134-816D-A9FF-34B7-01BC7777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35AA-CEA9-7FC2-71FA-96CBAF77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F5BDBC-7448-4BCB-EF4A-FE9E283B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48C2-A500-4C81-E9A3-9F2310FE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B1110F-4167-F120-8021-EFA883AD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3ABE98-BD6E-ABFC-BA3D-8F13A52A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A675BC-86D3-C3A5-2F0B-60481EB4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F3ACB6-0802-CA97-AC35-49E6E1A5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855AAE-009D-C192-6E87-CCD2FE27C70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3F5CD7-A861-1E13-DC7F-7FF36E8975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803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C11B-2794-E22C-27EA-43178B43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16C1-B441-688E-4DD8-E4B83285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D7ABB8-6771-B6F8-73AC-5BFF061DC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F64D-7F42-38E6-0333-5BF4B72B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CA33B9-0F83-4D85-5A3D-B3E0A0BC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7E2C5FA-FE02-A3D6-D9ED-B998D9D4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F366D4-97D9-EDD9-AAC4-506381AA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379A49-3699-EBC5-4535-ED2EDA35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30214B-7ED2-A5ED-104B-F9DBDC33DE8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D17766-E23C-3CC7-504E-4A896340F9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863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135F-4502-31E9-F8B4-71020B801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BFF6-FB2B-D18F-9EF4-C787FAA2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6DFED-1BAB-C83A-AB14-B970878BE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4F3B-3625-23B6-837E-4E661AE0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214C45-98E7-1A92-3148-A3939CED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D22BE0-D20E-8EB2-A4D6-561F05F1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065242-DECF-0724-5E87-2D96DD50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66BF82-66CC-06E8-EB5A-E87794CE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D0F375-3348-AA68-51C6-177F876EAC2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CAD9DD-77D6-7720-8BE7-47FE76B46F8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763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302C-24D5-D80E-221E-AFC0E10C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ECD-D896-4BDF-29FA-B7568C4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0FD426-E46F-5925-27E3-25550F33A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29F9-EBB5-ED8E-F19C-AC991DA87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925F37-1ACD-8DD1-1690-50BEA3EF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EE488E-BAC8-2A8D-4183-6B72BD4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887614-14AD-7718-B5F5-4FAEC690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1A29B1-2626-BEA0-8C1F-E02DE1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8A8837-52ED-991E-017B-B2D81E09E623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877FEE-62F5-C312-A241-65C9D6F01A8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635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C2A0-925A-33C5-EA89-D069F87D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EDE-3B61-5C8A-A00C-6CCC7C1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8398C-4463-A531-7D54-B8C5C8D01D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60686-D7DF-978E-D119-CE6B36B5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88FCD2-05BB-6167-4EA2-AC21D254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20FBE84-CEEA-B138-633A-A39FA766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F40EC5-CA6E-BEE5-388F-6A96DE27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01278-2924-1500-CF99-AF2DBECC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C6AA88-B14D-4172-DA21-698AFE788A3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6F2B6F-C29E-22C0-2D53-E587C3018E8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581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EA1A-90AE-6B13-947A-CD620649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9F9A-7C69-A726-BA08-1A57469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F5A96E-10DD-3EDD-DB4D-5DC8E1E3D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49E5-FAB0-C9B5-CC8F-3BFE6A8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B3185F-3FAC-79B9-B523-55565AD8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7EF76-43EE-A00C-F709-419DB800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24E24-5310-8EC9-5373-B6BD76F3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46E6F4-15BA-A2D7-1C1F-DFCF3832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C52967-C9C2-08AC-01B0-062205544E4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603CA6-2662-2A2B-21C6-5ADC1CFA64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77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8CD9F-D198-3D0D-613B-FFB80AF9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EA3-EA16-7EF5-72E9-4813C936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9B14B-64BF-E9F6-983B-5B851E3B9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A9DCE-1F36-56FE-D065-7030F5D2B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731647-E69E-4623-069A-0DE5D8CC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16F248-FF1C-C080-9EA7-7E5C9D4D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48CC3D-1253-05ED-A0FE-B69773C5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E524E5-A779-6248-BC80-E6522A72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49C901-6B75-6A98-96F5-07890241D60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535C36-A97D-675B-09AD-80E64FB0E9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349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6571-51AB-20BA-75A3-478CD55B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25F-CE4D-F6E2-C69D-56C03AE6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EA18F5-0FC0-C7B3-EBE4-660C65584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F24E-2745-7282-47DD-9703F602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4582C5-C395-D1D0-E082-BA65FB2C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A838D6-E64F-616C-6DEE-9D10C946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0936D3A-7C5D-4586-933B-FF82F77E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030D08-DAC0-9F81-5F96-F83505BA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E31DF7-E725-0C86-5FC2-64A5AEC8EE9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C706C-5921-DB78-0A43-B76716BF7C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3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0B93-AA8A-8E70-8A8E-FDFCD3D8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CD7-698D-BC11-9BC9-CABC1C2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9A776-2053-06ED-15CF-8FB6DC082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990F-2E78-76AD-8515-F8987873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60C988-7F85-6A61-7925-A49F33FD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ADF287-05CF-972F-8B83-54721BA8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96F666-F30C-B111-7043-AA777178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EC902C-A130-A341-2D35-91760295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44B997-E525-161C-E70B-D6FF7EB2E975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0B0FAA-B83E-B739-57CF-85D645EB8DA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641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6097-21E8-73C1-0EC8-D4CB9109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FE0C-82B5-78A2-3339-E771BDAC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1DDF42-6F44-63E5-1DF6-B475CEC11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0635-7AF7-AB8E-57D4-DDCA87A2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A7E94C7-47BB-2976-9231-B8CC75C5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A221D9-BAB5-9950-E9E0-B7557195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D0988B-0D9B-14B4-A0F9-D2D7BBB2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A427F9-AE61-C601-01ED-7BCA10D7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E5CB82-9867-D6A1-4244-FF8B37CEED2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95E73-F800-9AFC-1759-DE6D1E76A2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421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AD8C-646B-DAA6-38B9-A5646E95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F6F-7BC8-5D85-7D06-5E7E324D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7A550C-C4CB-BD16-75C1-D443DBA62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C72E-0F54-8129-AABF-9293F9AD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89422-91A8-7DE1-8D25-06AE8ADE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24DC82-85A9-B6A8-42AA-49A8836C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26FA509-7EAB-54AB-AE16-A9AB7E34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2A8021-C2B4-87F4-7F9A-1B50B479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831553-A050-0EA4-B56E-C1D16B63F406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707D94-EDA4-5C3C-0F5E-4112E447FD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956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BF51B-886E-16CA-82BA-88913A9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BC40-296B-EB61-0293-D739EB79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72C50-0C43-6D0D-8647-7FC90F7AB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0AD4-1449-6D04-8784-111D259C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6EB0E6-E80B-8E9E-5C88-6D72DCC7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AE97AE-6BBB-FB04-D880-B990051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0434A6-84F0-335D-D4FD-D2673359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4EAD3B3-E1E5-B133-3D9A-894C8C66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D2AE73-B3D8-62CA-59E3-C4363A614A9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CFF2E2-42BA-DE77-4B0B-2E7EE19D2B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86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AAE44-72DB-22A9-19ED-5D0E6B1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073-93C3-916F-184F-55EBCB7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EAB284-C05B-7744-D8FB-D5D9EC9DE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BB141-CC21-71BD-3012-37442235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06947-8459-3676-016C-02C87A2E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9E764FC-D2A8-945B-49D3-3AE611C4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157377-78CB-D84A-3FB4-CFEA3CC2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3FA077-F103-A1BA-6B73-81B9DD40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825DF6-2B4D-79F7-9AB3-79CD05DCBBB6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C619BB-ADD4-3869-8F74-BECB24172A8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7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EBAC-09A3-83BE-AB87-C07FFD2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7BD-3BD1-8580-8B4D-48B3A805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DA5376-79E3-F704-DA02-971C5BED3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35E4-B61F-967D-01C8-A5807502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47CF69-58AC-A10B-476B-4880ACD5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9667D7-4965-C21B-BBB9-BD23AA20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D03469-3D26-9BCF-A3BC-2158B5CB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8E3EBE-6D5E-C891-81B9-322009BB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8EEF71-20B3-D0A5-20C0-75DEBC745EE9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C121B8-6D4B-75C3-CBB9-39C894F6BF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782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8AAF-55E9-04D0-7A62-B0B30970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74B-C1FC-1585-393D-7A23349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8FE12-EB9B-50AD-CE61-0538CE873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417B-E79D-32E7-D0BF-9EAAD882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45193C-CBAB-F5EF-029C-8E876FE7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831ABC-4FE1-AB92-A8ED-A972151D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BE7F5-C4ED-373D-BC0D-1DE1DC97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78F394-5D9B-4D4D-13ED-7A0CFEED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57F053-0321-6E4C-C320-8C7B8BFD499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6D0AC5-6333-AAAD-BD11-D27B3B573D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676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D20B-B536-7245-AC04-251839D1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E159-9DB4-D876-7CBE-78D0022E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A3371-1ED9-F017-7B46-AB855F28B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3D8-3FE1-8C77-9390-982F5274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36A12E-DF7A-EDDF-1830-454AF16A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9A524D-3C4C-BF56-7B06-1494812B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6B261-62D9-D7AD-0F38-72DBDAB3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C7249D6-C77F-D4AC-163E-D215D945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3DCC7-99AC-9F0D-4F35-EC9004FF7C6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5E3D5B-8D40-3D70-6E17-D8D8B5AFB7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770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AC7B9-D0B4-50C2-1721-70C4057F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D05C-BBFD-B975-C5C6-17150A5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A0105-D741-9AE9-72E6-575CC9D476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72E2-63D1-3C9C-A45E-671A0FA9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33AE2-3E89-C6F3-5D26-9EAE1B60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97084A-A5EE-91DF-686A-D039C191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A59421-2588-5D1B-594C-79D60E9C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CB4E9DA-50D8-B931-1F1D-776B49D6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2D1F5-D35B-76D5-2982-43CBFF14844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72568-58F6-4A68-6FF3-7226029E93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283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2DC8-DCB6-711A-A90D-D3FB95AA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197-1E32-6508-5C1B-B1F027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35A064-3235-2B97-7F91-812D97849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D8D7-5E9A-36FE-0581-4E3A53DE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D2DE26-855D-954C-D2CE-1F1D31B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8503D6-28CF-4234-E244-C121641D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7EA0D-F6EC-8E18-6918-B7AA1509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D2F9AB-772D-A6CD-EC2C-D228A3F0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4AA51E-D236-04E4-734E-6D2DCBFF1AF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D83006-526C-8BB5-D7B0-3D5AFEA4EA7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87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2157-86B6-92DF-1259-0E486374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0776-9089-9BB0-6435-91901D49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1B1BC3-A3DE-80B7-AD9E-F137645C4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513D-63B6-86B0-999B-2CD787A3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A4E7A8-0D96-0D0C-7C94-6A8B25A5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9017DD-24E2-FC8B-726A-3DBB239F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633A9CF-AB52-8B68-BB70-2B7C8064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DD90108-6AD3-7FD7-5EC9-88BF8BB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37423B-FA33-DCE1-DCC4-B6D72B72EC0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EAA248-32AE-71E4-11AC-CE1936538B4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3EF7-3FCD-89C6-AC24-AC52157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B75F-8B7E-23D8-D31D-40D5447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C5F541-519C-C00C-667E-7DCA481D11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E2CC-D9EF-99D6-0911-9EFBDA10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E0FD383-5A90-27B0-FED1-C089F52F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C26588-592C-A264-C907-0B84D5C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E24A2D-EEAA-18EB-2581-37B6095D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F85F881-6B46-63DF-460B-50E158C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1FF7D4-4249-7FF3-65BE-C8E01B46B4AB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3A3E9-2480-BFA5-9E79-95AA777A81E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1541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8BCA-4CDC-9D36-7922-2B8F06B5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E95-6B78-2E99-6D3D-10A00D9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CDC53-E4A0-DB1E-B93D-16772EB0A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72A1-3949-CF98-6A58-3FC3A267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5C5E71-A989-79E5-074B-10397498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B63F7FB-8975-65C0-9357-2883803F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FAE26A-BAF8-C6FE-0A0C-53D48EE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020347-3937-441E-EE9F-EDD7727A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D502B-C4A1-9A0C-33C7-A25E1A88A55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5A74AA-C12A-D7DB-0D18-4EA08387694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54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A5AA-6C7D-F856-9CD0-0F97AC91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173-B53A-6C1E-3DA0-8461D70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1C5B81-C3E2-720C-5DAD-37A0C4B33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E7CB-873F-B639-2681-26CD5AEB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F8DAF7-0321-1F43-7639-710E5940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688C03-3FEE-6C34-27D9-8FEADAB5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CBC8F8-36E1-7B75-9B34-B65C9EDF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321F7D-4490-C139-B801-69634C18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1A584-8267-5640-0E3F-D25FEF913ED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37FF50-05F5-5882-5545-80A84520810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78198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39D1-DCD7-E9AB-3FC8-C04C7B61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6F-7418-CF5B-DD43-EE12A78A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4AD38-D762-A5E8-2DC1-37EF93B1E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F264-5904-C9F8-C8BB-96800395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56984C-12B4-9B7B-C144-25F43D37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630714-2787-A12D-5F1D-EB3BD5E5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3DD9A6-1CBA-F106-4F74-23DA2F68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F25ACD-ECAB-B0FA-9AFA-2154D1EE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12096B-FDCF-7ABD-7B25-728BE8D6A31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57525D-A323-8F71-BB8F-CCAD0BA409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2506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09B2-5FE4-DB41-8BDD-5D4A25AA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D8A-9345-06A3-E525-AEC1C83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8CF92-DEB6-412D-FD98-708D34B43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50928-95DE-3137-4950-FC767C40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B5B82C-7EA5-B447-9D3C-C053E804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0B3255-B2B7-25A0-4626-2D262636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39C00-C7B7-4D19-9D12-C81EA7A7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40D830-34D5-74F0-4408-4C6B4F54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E479C-C9CB-6CA7-BE3B-9FA4B1F0A87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F55FD5-A150-DDAC-C131-FBC196BC52A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4644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F5D2-E4ED-634C-2808-61830D47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6C1-E021-FA3C-6338-C38299D8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643E58-339D-1293-C8B5-4C5F1E943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21A5D-D919-F415-D47F-F7926000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3DDD03-D734-D5CE-8B48-8F662241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011800-80FA-7B43-528E-ED22D42D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AE9DF0F-6B8A-5FBB-AAF3-7A71A441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84051-CE43-1E1F-E391-74343211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69B99A-3415-3FED-72F3-6E4C6659DA8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92CEAC-6F7D-507B-9086-A12EE4DED16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8937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27DD-5DC3-8416-6DED-87403501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3F8-0DBA-8574-A54C-04D271FF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D2916E-8044-0559-FDE1-0BC4A58A50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653A-0730-BA1D-31FE-84FF76D6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3C0AE9-8AC3-CB97-FB7F-85375D57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2EF5DD-FC4C-58A4-5408-04A14DE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1F798D-4016-517D-61E6-268BD17DF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398FE0-ECDA-5253-F860-3D8B418B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56D02-A1D6-A36F-DDFA-FA74FAAF04E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8ACD76-23F5-6479-1B80-74EF75EA35E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452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3BD5-3C32-4714-5D7D-79EF00E3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EDD-940A-7C13-913D-58DBA43B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BB12E3-E4F9-756A-85D9-2F378C5D7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2A70-5CD7-A983-A6D3-394E001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B516F0-4504-897D-5235-44DAA37C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10B6B1-A158-CA38-00CC-BA06FB24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75D484-22D5-664E-C2C0-2AB41080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378512-5EE4-53C6-2C80-2B3E0E47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04A2AA-B8B6-3EAD-2927-CBCBD940076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0522E4-76C9-347C-F702-BBDBD284A54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971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2221-6CF7-023E-9F7E-688ADD52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A33-1DDD-5997-1211-D95453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59EE21-20F6-3864-CFD8-9B22F58B9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2F5E-D0A0-85A6-D11D-451F6EC5A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004AC1-5AA3-A3DE-B168-44F641E2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E0B42E-2EE8-FEF0-3B87-F88240AD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66B394-A972-C785-4052-061E6E74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162642-C9EC-3BAA-1AD5-0B62DB09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E6318C-0F1E-171A-A4D2-9F8D1A129BE4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192F41-D014-21EF-6F33-8AB5E584313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558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50B7-D83F-24FB-80E4-CBA9CF38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916-EC3D-AD28-D3FA-2D88641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DDDA8-1A32-5F79-9913-94A0BC009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798B-AC89-35A3-B68C-D5AF176D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BE0DBA-46E5-FCAE-A6F9-E33FF2C5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1126FC-1A5F-706A-5A65-58073489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3CB11E-554C-51ED-B38E-74244B87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CDC442B-57FF-4FE5-BDE6-51E532CD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A50B9-AE17-AB84-2FD8-B8F7A212424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E2DCB0-065A-423B-BB6A-05870947892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563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97AE-A098-A2F4-2172-AAA6CF31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1B60-988E-93D1-B1AA-9D39703F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22F8D-601C-02A8-16E9-07B0398F2E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106A-AD22-572F-4BE2-5ED80381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20B3BD-04A9-1CCE-5457-430D979F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FCB926-2BEF-35AB-2775-63FEB16E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C1A52B-8F43-A8C2-CC49-CB010E0B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F63A62-7B48-8068-0ED6-CA572CC8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F33C4D-2DFD-951B-D428-5A9A91CD235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DF9B4-4FEC-8F8A-39DC-1214F7A033B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AA17-0071-8ECB-67B4-9A6F264A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AB26-2A46-1C03-AE59-550C4CF3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AD84B6-82A4-7986-D026-669285570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EA87-6A87-1925-688A-C932059A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92E1A81-FFDD-0371-8E6D-74E94A37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575D2E-A37D-DC28-F8F9-228EC2D3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9317B11-AF8C-CAAA-7341-06A18C88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C8BEBA-1588-0F87-9521-47F84167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7B9AB-EBAB-6FF7-D772-DD530CDB6D33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83535-9E8C-B82D-4C7C-B084A3620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560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536-5F60-AF90-8584-314F6A2C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0D3-1D6D-33C6-F2EE-9F9FE0D9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39CBCD-ECA7-F5CF-F7B9-E19CFEE9C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71CB7-55A5-280B-7F3A-8A7321D2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296364-73A2-80F5-80CB-16398FC1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20C8DA-74E1-05CB-BCC4-E6E3D544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F9AC1E-6228-DAF0-525B-F981DB1F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7F27224-8695-2BF6-E845-8CC509A3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5653AB-2322-4658-544D-067A11ED988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C321EC-9F46-EC9C-5E02-5015B84855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83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9D18-6048-FFC6-15DB-9DA62F05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EBC0-07B4-A7B4-0DD6-C0E245E2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BCDF62-4A57-C99E-4C61-73D41DE30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D49D-5CE6-6873-5A9A-088215FC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FA987E-427F-F779-6969-8052C9DE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D688E-E436-1930-CCEF-7B1A9C7D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E4094-6025-D055-785E-9299E59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17EF35-693E-EF38-569D-8086405F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9C1017-0B31-6DEA-7228-515390A3BEC7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C3394C-5835-2319-E607-9FD7196C319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3793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A50C-4633-9BCA-3444-7FA35DD6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5FD8-FAE5-2BBA-4092-652047E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E8E75-48CC-4F44-A99D-706DE8E36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1D83-8C4D-D577-932C-855B4931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E7580-E400-E4FD-4BA2-9EDDA98C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03090-CB11-722B-961C-68858F85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9410A69-B592-BCE3-61CE-B33472C1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B135E2-91CA-EE23-97E8-55048600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EFD7ED-8982-1CE2-3EC6-BBA05A6F24F8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048A-6315-E439-10B3-6BB79F32A7C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0463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FBB09-2826-8996-06EE-C2321B5C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491B-50F8-77A3-049D-BF04AEC8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0D275E-20E4-6FF9-BFF7-79A23E013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F721-D7DB-149D-7300-120E02C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8CDF21-DC6F-CEFE-2C32-000B685C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6C0544-0560-ED71-068E-ADB5B6F0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E69F12-79E8-0283-1C31-550F4FB3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9A973E-DBDC-3D95-5C48-254D3826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94B0D3-64D0-FEED-437B-29F80D56C41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BC747A6-C15C-4667-A961-7CB41ED4262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676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B0590-98B0-74C4-A9F4-20DA4106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F6BB-7914-AAF0-C4F1-9683003D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0338CA-56D0-331A-B755-577E80BDC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BF08-DABA-1411-5D5B-E00FFDA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7A1FE9-425E-2458-82BB-71423280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C3CFEF-BD8E-3603-A9AE-6E9DB6DC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3857E-CAD5-87E1-DDB4-69842B255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A84468-876A-BE14-A8D2-356E48C4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7BA0C9-DB6E-6230-3893-4557FC529EFF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CBCA55-8C7E-6F73-E6A8-187AE39B1C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85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C7C-E15D-F346-C544-4ABE3513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FDD-B125-26D5-E388-B354441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A8081C-7606-FF48-2B09-5498CC6A4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7AE-EAED-B0DE-9F1B-A278467C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496D0DA-66B1-B246-E2F9-B70C22A6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3C551C0-EB56-891C-F8CF-6C07145C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B060A5-A08B-7F80-A4CC-E9D18D2B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AB952-7AD1-298E-5305-DDDD9E1C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2A8238-A45C-59B3-7034-ED0EE23497A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337314-A981-3C39-C42C-FBCABB7D91B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599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A113-7064-1CC4-05ED-51CB2F94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F41-9B49-0C3C-8B7E-D1E81250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0390A-1257-D548-F9F8-9EC450204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B3D-1D19-A3EF-B678-AA487B73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64C859-250D-C808-45EE-5ED87867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9B1EC1C-DD7B-4A50-38CD-B12E66D4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4F6488-3D08-0F3F-9848-90FFE9DC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A43923-275C-401A-34C3-07A64CFE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1D2D83-CD6A-BE85-99F8-BD9CEF8E4EC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568012-41B2-E5E0-FC6E-2BA507B24BC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86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128B-18CE-0AEE-3603-4889C739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AEA-550D-B030-E7BB-209E718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666041-218E-385D-04D6-90EAC99C0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B9C1-CAA1-000D-6B92-2180A8D8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B37C6E-A903-4629-401B-B53B23F7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3C4AFAD-8EBE-3390-F911-14FAA18A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03817D-2214-04A6-684D-5ED7D90B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A8BB8-A391-A008-BDD5-01898123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BA405D-A32F-75D8-327D-B1C7AB78324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CF628D-05B6-0158-757E-C0973AF89CF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873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C8F8-48AB-B064-3918-F5AFFAB3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CE25-BCE7-47D0-DC69-32186093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A01668-141A-4B12-BA66-B5B862286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A761-10A1-9C1E-2F61-552F932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2DB50-4148-4658-91ED-0275022E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C3FE45-2F2A-FAD9-6B35-5AA3AD02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EB8E43-CD85-9852-A49E-925E73F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877BC6-84C7-09B2-07DF-8545EF7C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F5DAA-9105-83AD-4EB7-5563F0B52F6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40267B-FBDB-7475-7ECE-44A63446D9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573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EEE6-CAEA-6C8C-28A3-3410568E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9BFA-204A-3D57-C8E9-5BA8A29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23A81-140C-9C8B-E6D8-B779DB8AD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C93C-7CB9-8252-C663-C108DC4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00A0F7-D361-6065-D80E-33341BF0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1D8C9C-3094-FB19-D7DB-16D02EEF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D46156-AE0A-B9DE-5139-E6487FF0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C3D7A3-7B0F-FC97-FB99-A6664430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F90875-C42F-C61D-164C-40A4226FCAD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E4F012-B048-F536-BADC-CF95B4DECC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54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AB9EB-CD38-C209-6404-D2A63A2BD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1A5-EBD8-737B-254D-7C146C9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FFA34-6D10-0CC1-5537-779505724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8F7F-2F48-F59B-35D2-B674B740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8FCC4C-99EC-057B-7C7A-53F5FB41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846CD5-900E-15CE-DA26-D6C7FADB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A00BC9-6504-7252-B417-A29FB509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A31EA5E-A3F9-2268-31D3-25061E0A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9AACB5-827A-116E-D2B2-84756AC1FC4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1C7ED5-93F4-61F9-E8CD-0FB600D062A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5235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5D73-82AF-2A05-BC88-3B476FD9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6E5-2098-9DE5-B7FC-20D4F09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686A3-845A-748E-61E5-60CE9EDC0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F23A-20E0-7C60-B3BF-D9805788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54CE01-0621-25C7-9DBC-ABB65DA1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F26A49-0B42-ECB8-C79F-396332E9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43E3BC-D7B3-7BF1-BBB0-D4C1D66F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8F0FF71-213F-1991-BCC4-D5CBAD53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0EE40-FA9B-C1D1-CB86-064E3D080E3A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A71B1C-5CB0-1897-250A-9BCC8324AB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2734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75466-E611-EA0E-F330-7FD2F071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9DF-4775-CB80-CDF3-4F8858B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30D641-76C7-2B86-5730-AF8317D4C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07BD-F44F-F6BC-4073-95C9C106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367D7D-FE19-BFF2-015E-E87B4F1A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F0298-472B-BD93-1AB8-F6B11A05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17352E-60DC-67F0-3E37-459A0681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69E5F78-0A68-D9C3-A4E4-3D55591C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807F50-AD06-EFD7-E09F-E283EE459AF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A25B19-451E-AFE0-4804-004F2049EC2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1665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16A09-68B2-5F78-8CFE-A89E27C52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B567-D7F5-0876-5A97-FDB86FB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C6FA0A-CCC6-2717-80A6-017779497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AD9D-8369-C43C-7A0A-394D6040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C5902C-BC47-52D8-522A-6310B211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D05335A-DC0F-83A2-A2CA-14C38170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CC3867-8DBB-B4A7-ADE2-AC2F459F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0252CF1-0893-F823-EC1D-E9A410C5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12FA1B-3BB0-0377-9345-D63AB36FF071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AAFE6-CBAA-B154-F2BD-B1A351CCC85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098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31E3F-5D71-F630-1E78-9C17DC3C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59C4-DF4E-F143-41CF-67245FB8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6CD7B-2065-6F54-44F9-7611713D8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FB55-A70C-7B5B-9B7A-E3887AD6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D74C9F-3950-AB11-3E0E-E705894B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CEEAE3-060D-78EF-5FBF-855F1B3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80BAB-5ABB-1D41-21A6-EE5DB1F2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B29359-3087-7350-4838-5B7E2521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25B789-97A0-F7BA-D01A-7EC2BB0388C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8252C8-9130-B271-C54B-D9D468ED84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434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2A4A-9C9A-701A-5145-63EE9C53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47E-F170-67CE-F3AC-999F1160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57326-D53E-0D5E-FFBD-8E7A93F0B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5F48-6B29-A0F4-D661-1661F226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BD24BA6-F8EA-A203-1C72-6B03F94B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CAA4A96-CFA4-D890-3D5C-637D7F14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447BD9-4F07-7E28-A6C7-38C66768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B5ACED-31D8-A4B7-8178-F5146CF6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8BD0FE-C2AF-4228-0817-EC1B1DD2B8C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8D573C-01DA-0889-6766-D53CF921B52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388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8AA4-A0D4-66C6-1E26-E4839676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7E6-74EC-F398-BE24-72B0E62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1B88AE-C661-D2D8-6161-B953E6FBB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5F50-4847-3F79-7D25-F4DCA4F1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F181E8-663C-744A-B5C0-DEB240D3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9AC9EB-C25E-9487-FBD6-205F0F4B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43FF6-9966-101D-5A88-1E8337D8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C1BCE3-7F25-106D-8E62-E97A3889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A6A304-836B-AF05-FCCF-601D54F54C8C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E0F578-90FF-080F-A275-A9CC67F5AB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2961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8EAC-6007-2B60-39AC-9B16536C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84BD-4F7B-6BD2-BA56-49F1FAF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CCFB75-EF97-7019-C2D5-B918F57B9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727AF-5CE6-ED28-078A-4E810511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595245-5327-1AD9-6640-94073B52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F8CD14F-3A75-4A14-91EC-62C97F84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AD29B8-CDB5-BCC5-BD73-E3FD208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24E8A65-96FC-5B07-876C-53A59A94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3308F5-371C-DD70-DA01-225E68BD6B5D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0C55-675D-B616-9B34-393CD7A4CB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407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04A9-D0B7-0386-C652-74E703E6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005-2BCE-5855-0925-5DAC713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5BB06-7F5B-4FC6-347E-1BE0C6103D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69AAC-8594-FA69-C4CE-57F3D49D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428CC1-36DE-56FE-B81F-CEE6ACC2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CA7F0-D98D-3282-21D6-009EAE29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3C555B-338F-6678-8652-D7639DB7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6759A7-DCAC-0672-84EC-C3435B91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74023B-6EE7-5EB3-C163-8C516A04BA7E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F4CC86-7FC1-3CB4-631E-ED98A117FB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23199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A09BF-70B7-E57D-452B-0BEE970D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081-954E-542A-1652-CE6E4B43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B6B993-8050-321F-7526-0D26AC103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8F32-2344-4BF5-E688-98B904C4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D8EEEE9-04D8-91A1-B7AD-3774C2B3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5DA735-EE46-A2D1-73F6-BDC94A82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8C1995-9FE1-985B-BC8F-84AA5C8B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A3E336-406A-B2F3-9552-500AF7A0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F7D2DA-3C91-53B4-5CCE-4F343B651E62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CB882A-36EB-4DB0-5445-D8FD0F30B96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892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A64-380B-3E2A-CCB4-F4BB3969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29F-C381-1C7C-ED71-69D4B446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C37EFC-945F-E490-A89D-5D9029283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79F8F-334B-F901-8E8C-FDAFAB98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聖趙榮，原姓朱，聖名思定，生於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A76A77-0486-F2BE-3F0C-450C051A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B81910-C432-B885-940C-A98B5198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05DC0C6-1F48-ED55-B51D-797F16B8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C40DAE-889F-68AB-9B0C-CBF9FC36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0AFD81-F39F-D1F9-2502-256B72DDCEF0}"/>
              </a:ext>
            </a:extLst>
          </p:cNvPr>
          <p:cNvSpPr/>
          <p:nvPr/>
        </p:nvSpPr>
        <p:spPr>
          <a:xfrm>
            <a:off x="2887429" y="681950"/>
            <a:ext cx="6417141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中華殉道諸聖及真福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0ECA79-5457-7759-4122-A5040F53BE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10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32640</Words>
  <Application>Microsoft Office PowerPoint</Application>
  <PresentationFormat>Widescreen</PresentationFormat>
  <Paragraphs>480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DFKai-SB</vt:lpstr>
      <vt:lpstr>Arial</vt:lpstr>
      <vt:lpstr>Calibri</vt:lpstr>
      <vt:lpstr>Calibri Light</vt:lpstr>
      <vt:lpstr>Times New Roman</vt:lpstr>
      <vt:lpstr>Office Theme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  <vt:lpstr>聖趙榮神父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Benny Chan</dc:creator>
  <cp:lastModifiedBy>Benny Chan</cp:lastModifiedBy>
  <cp:revision>7</cp:revision>
  <dcterms:created xsi:type="dcterms:W3CDTF">2025-04-06T07:21:21Z</dcterms:created>
  <dcterms:modified xsi:type="dcterms:W3CDTF">2025-04-06T08:05:47Z</dcterms:modified>
</cp:coreProperties>
</file>