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8"/>
  </p:notesMasterIdLst>
  <p:sldIdLst>
    <p:sldId id="329" r:id="rId2"/>
    <p:sldId id="440" r:id="rId3"/>
    <p:sldId id="374" r:id="rId4"/>
    <p:sldId id="375" r:id="rId5"/>
    <p:sldId id="376" r:id="rId6"/>
    <p:sldId id="414" r:id="rId7"/>
    <p:sldId id="415" r:id="rId8"/>
    <p:sldId id="378" r:id="rId9"/>
    <p:sldId id="379" r:id="rId10"/>
    <p:sldId id="380" r:id="rId11"/>
    <p:sldId id="381" r:id="rId12"/>
    <p:sldId id="382" r:id="rId13"/>
    <p:sldId id="383" r:id="rId14"/>
    <p:sldId id="384" r:id="rId15"/>
    <p:sldId id="385" r:id="rId16"/>
    <p:sldId id="386" r:id="rId17"/>
    <p:sldId id="387" r:id="rId18"/>
    <p:sldId id="388" r:id="rId19"/>
    <p:sldId id="389" r:id="rId20"/>
    <p:sldId id="390" r:id="rId21"/>
    <p:sldId id="437" r:id="rId22"/>
    <p:sldId id="417" r:id="rId23"/>
    <p:sldId id="434" r:id="rId24"/>
    <p:sldId id="416" r:id="rId25"/>
    <p:sldId id="391" r:id="rId26"/>
    <p:sldId id="433" r:id="rId27"/>
    <p:sldId id="418" r:id="rId28"/>
    <p:sldId id="435" r:id="rId29"/>
    <p:sldId id="419" r:id="rId30"/>
    <p:sldId id="392" r:id="rId31"/>
    <p:sldId id="393" r:id="rId32"/>
    <p:sldId id="420" r:id="rId33"/>
    <p:sldId id="394" r:id="rId34"/>
    <p:sldId id="438" r:id="rId35"/>
    <p:sldId id="439" r:id="rId36"/>
    <p:sldId id="395" r:id="rId37"/>
    <p:sldId id="396" r:id="rId38"/>
    <p:sldId id="401" r:id="rId39"/>
    <p:sldId id="397" r:id="rId40"/>
    <p:sldId id="421" r:id="rId41"/>
    <p:sldId id="430" r:id="rId42"/>
    <p:sldId id="398" r:id="rId43"/>
    <p:sldId id="399" r:id="rId44"/>
    <p:sldId id="400" r:id="rId45"/>
    <p:sldId id="402" r:id="rId46"/>
    <p:sldId id="403" r:id="rId47"/>
    <p:sldId id="404" r:id="rId48"/>
    <p:sldId id="405" r:id="rId49"/>
    <p:sldId id="406" r:id="rId50"/>
    <p:sldId id="431" r:id="rId51"/>
    <p:sldId id="407" r:id="rId52"/>
    <p:sldId id="408" r:id="rId53"/>
    <p:sldId id="409" r:id="rId54"/>
    <p:sldId id="410" r:id="rId55"/>
    <p:sldId id="411" r:id="rId56"/>
    <p:sldId id="412" r:id="rId57"/>
  </p:sldIdLst>
  <p:sldSz cx="9144000" cy="6858000" type="screen4x3"/>
  <p:notesSz cx="6858000" cy="9144000"/>
  <p:defaultTextStyle>
    <a:defPPr>
      <a:defRPr lang="zh-CN"/>
    </a:defPPr>
    <a:lvl1pPr algn="ctr" rtl="0" fontAlgn="base">
      <a:spcBef>
        <a:spcPct val="0"/>
      </a:spcBef>
      <a:spcAft>
        <a:spcPct val="0"/>
      </a:spcAft>
      <a:defRPr sz="4000" kern="1200">
        <a:solidFill>
          <a:srgbClr val="0000CC"/>
        </a:solidFill>
        <a:latin typeface="Arial" charset="0"/>
        <a:ea typeface="宋体" charset="-122"/>
        <a:cs typeface="+mn-cs"/>
      </a:defRPr>
    </a:lvl1pPr>
    <a:lvl2pPr marL="457200" algn="ctr" rtl="0" fontAlgn="base">
      <a:spcBef>
        <a:spcPct val="0"/>
      </a:spcBef>
      <a:spcAft>
        <a:spcPct val="0"/>
      </a:spcAft>
      <a:defRPr sz="4000" kern="1200">
        <a:solidFill>
          <a:srgbClr val="0000CC"/>
        </a:solidFill>
        <a:latin typeface="Arial" charset="0"/>
        <a:ea typeface="宋体" charset="-122"/>
        <a:cs typeface="+mn-cs"/>
      </a:defRPr>
    </a:lvl2pPr>
    <a:lvl3pPr marL="914400" algn="ctr" rtl="0" fontAlgn="base">
      <a:spcBef>
        <a:spcPct val="0"/>
      </a:spcBef>
      <a:spcAft>
        <a:spcPct val="0"/>
      </a:spcAft>
      <a:defRPr sz="4000" kern="1200">
        <a:solidFill>
          <a:srgbClr val="0000CC"/>
        </a:solidFill>
        <a:latin typeface="Arial" charset="0"/>
        <a:ea typeface="宋体" charset="-122"/>
        <a:cs typeface="+mn-cs"/>
      </a:defRPr>
    </a:lvl3pPr>
    <a:lvl4pPr marL="1371600" algn="ctr" rtl="0" fontAlgn="base">
      <a:spcBef>
        <a:spcPct val="0"/>
      </a:spcBef>
      <a:spcAft>
        <a:spcPct val="0"/>
      </a:spcAft>
      <a:defRPr sz="4000" kern="1200">
        <a:solidFill>
          <a:srgbClr val="0000CC"/>
        </a:solidFill>
        <a:latin typeface="Arial" charset="0"/>
        <a:ea typeface="宋体" charset="-122"/>
        <a:cs typeface="+mn-cs"/>
      </a:defRPr>
    </a:lvl4pPr>
    <a:lvl5pPr marL="1828800" algn="ctr" rtl="0" fontAlgn="base">
      <a:spcBef>
        <a:spcPct val="0"/>
      </a:spcBef>
      <a:spcAft>
        <a:spcPct val="0"/>
      </a:spcAft>
      <a:defRPr sz="4000" kern="1200">
        <a:solidFill>
          <a:srgbClr val="0000CC"/>
        </a:solidFill>
        <a:latin typeface="Arial" charset="0"/>
        <a:ea typeface="宋体" charset="-122"/>
        <a:cs typeface="+mn-cs"/>
      </a:defRPr>
    </a:lvl5pPr>
    <a:lvl6pPr marL="2286000" algn="l" defTabSz="914400" rtl="0" eaLnBrk="1" latinLnBrk="0" hangingPunct="1">
      <a:defRPr sz="4000" kern="1200">
        <a:solidFill>
          <a:srgbClr val="0000CC"/>
        </a:solidFill>
        <a:latin typeface="Arial" charset="0"/>
        <a:ea typeface="宋体" charset="-122"/>
        <a:cs typeface="+mn-cs"/>
      </a:defRPr>
    </a:lvl6pPr>
    <a:lvl7pPr marL="2743200" algn="l" defTabSz="914400" rtl="0" eaLnBrk="1" latinLnBrk="0" hangingPunct="1">
      <a:defRPr sz="4000" kern="1200">
        <a:solidFill>
          <a:srgbClr val="0000CC"/>
        </a:solidFill>
        <a:latin typeface="Arial" charset="0"/>
        <a:ea typeface="宋体" charset="-122"/>
        <a:cs typeface="+mn-cs"/>
      </a:defRPr>
    </a:lvl7pPr>
    <a:lvl8pPr marL="3200400" algn="l" defTabSz="914400" rtl="0" eaLnBrk="1" latinLnBrk="0" hangingPunct="1">
      <a:defRPr sz="4000" kern="1200">
        <a:solidFill>
          <a:srgbClr val="0000CC"/>
        </a:solidFill>
        <a:latin typeface="Arial" charset="0"/>
        <a:ea typeface="宋体" charset="-122"/>
        <a:cs typeface="+mn-cs"/>
      </a:defRPr>
    </a:lvl8pPr>
    <a:lvl9pPr marL="3657600" algn="l" defTabSz="914400" rtl="0" eaLnBrk="1" latinLnBrk="0" hangingPunct="1">
      <a:defRPr sz="4000" kern="1200">
        <a:solidFill>
          <a:srgbClr val="0000CC"/>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CC"/>
    <a:srgbClr val="FF33CC"/>
    <a:srgbClr val="FF0066"/>
    <a:srgbClr val="00FF00"/>
    <a:srgbClr val="00FF99"/>
    <a:srgbClr val="00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79.emf"/><Relationship Id="rId1" Type="http://schemas.openxmlformats.org/officeDocument/2006/relationships/image" Target="../media/image78.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image" Target="../media/image8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4" Type="http://schemas.openxmlformats.org/officeDocument/2006/relationships/image" Target="../media/image96.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solidFill>
                  <a:schemeClr val="tx1"/>
                </a:solidFill>
                <a:effectLst/>
                <a:latin typeface="Arial" charset="0"/>
                <a:ea typeface="宋体" pitchFamily="2" charset="-122"/>
              </a:defRPr>
            </a:lvl1pPr>
          </a:lstStyle>
          <a:p>
            <a:pPr>
              <a:defRPr/>
            </a:pPr>
            <a:endParaRPr lang="en-US" altLang="zh-CN"/>
          </a:p>
        </p:txBody>
      </p:sp>
      <p:sp>
        <p:nvSpPr>
          <p:cNvPr id="808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solidFill>
                  <a:schemeClr val="tx1"/>
                </a:solidFill>
                <a:effectLst/>
                <a:latin typeface="Arial" charset="0"/>
                <a:ea typeface="宋体" pitchFamily="2" charset="-122"/>
              </a:defRPr>
            </a:lvl1pPr>
          </a:lstStyle>
          <a:p>
            <a:pPr>
              <a:defRPr/>
            </a:pPr>
            <a:endParaRPr lang="en-US" altLang="zh-CN"/>
          </a:p>
        </p:txBody>
      </p:sp>
      <p:sp>
        <p:nvSpPr>
          <p:cNvPr id="1116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9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809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solidFill>
                  <a:schemeClr val="tx1"/>
                </a:solidFill>
                <a:effectLst/>
                <a:latin typeface="Arial" charset="0"/>
                <a:ea typeface="宋体" pitchFamily="2" charset="-122"/>
              </a:defRPr>
            </a:lvl1pPr>
          </a:lstStyle>
          <a:p>
            <a:pPr>
              <a:defRPr/>
            </a:pPr>
            <a:endParaRPr lang="en-US" altLang="zh-CN"/>
          </a:p>
        </p:txBody>
      </p:sp>
      <p:sp>
        <p:nvSpPr>
          <p:cNvPr id="809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solidFill>
                  <a:schemeClr val="tx1"/>
                </a:solidFill>
                <a:effectLst/>
                <a:latin typeface="Arial" charset="0"/>
                <a:ea typeface="宋体" pitchFamily="2" charset="-122"/>
              </a:defRPr>
            </a:lvl1pPr>
          </a:lstStyle>
          <a:p>
            <a:pPr>
              <a:defRPr/>
            </a:pPr>
            <a:fld id="{98004AE7-E67B-4FB9-88EF-4ECD8AA1B891}" type="slidenum">
              <a:rPr lang="en-US" altLang="zh-CN"/>
              <a:pPr>
                <a:defRPr/>
              </a:pPr>
              <a:t>‹#›</a:t>
            </a:fld>
            <a:endParaRPr lang="en-US" altLang="zh-CN"/>
          </a:p>
        </p:txBody>
      </p:sp>
    </p:spTree>
    <p:extLst>
      <p:ext uri="{BB962C8B-B14F-4D97-AF65-F5344CB8AC3E}">
        <p14:creationId xmlns:p14="http://schemas.microsoft.com/office/powerpoint/2010/main" val="32675185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4000">
                  <a:solidFill>
                    <a:srgbClr val="0000CC"/>
                  </a:solidFill>
                  <a:latin typeface="Arial" charset="0"/>
                  <a:ea typeface="宋体" pitchFamily="2" charset="-122"/>
                </a:defRPr>
              </a:lvl1pPr>
              <a:lvl2pPr marL="742950" indent="-285750" eaLnBrk="0" hangingPunct="0">
                <a:defRPr sz="4000">
                  <a:solidFill>
                    <a:srgbClr val="0000CC"/>
                  </a:solidFill>
                  <a:latin typeface="Arial" charset="0"/>
                  <a:ea typeface="宋体" pitchFamily="2" charset="-122"/>
                </a:defRPr>
              </a:lvl2pPr>
              <a:lvl3pPr marL="1143000" indent="-228600" eaLnBrk="0" hangingPunct="0">
                <a:defRPr sz="4000">
                  <a:solidFill>
                    <a:srgbClr val="0000CC"/>
                  </a:solidFill>
                  <a:latin typeface="Arial" charset="0"/>
                  <a:ea typeface="宋体" pitchFamily="2" charset="-122"/>
                </a:defRPr>
              </a:lvl3pPr>
              <a:lvl4pPr marL="1600200" indent="-228600" eaLnBrk="0" hangingPunct="0">
                <a:defRPr sz="4000">
                  <a:solidFill>
                    <a:srgbClr val="0000CC"/>
                  </a:solidFill>
                  <a:latin typeface="Arial" charset="0"/>
                  <a:ea typeface="宋体" pitchFamily="2" charset="-122"/>
                </a:defRPr>
              </a:lvl4pPr>
              <a:lvl5pPr marL="2057400" indent="-228600" eaLnBrk="0" hangingPunct="0">
                <a:defRPr sz="4000">
                  <a:solidFill>
                    <a:srgbClr val="0000CC"/>
                  </a:solidFill>
                  <a:latin typeface="Arial" charset="0"/>
                  <a:ea typeface="宋体" pitchFamily="2" charset="-122"/>
                </a:defRPr>
              </a:lvl5pPr>
              <a:lvl6pPr marL="2514600" indent="-228600" algn="ctr" eaLnBrk="0" fontAlgn="base" hangingPunct="0">
                <a:spcBef>
                  <a:spcPct val="0"/>
                </a:spcBef>
                <a:spcAft>
                  <a:spcPct val="0"/>
                </a:spcAft>
                <a:defRPr sz="4000">
                  <a:solidFill>
                    <a:srgbClr val="0000CC"/>
                  </a:solidFill>
                  <a:latin typeface="Arial" charset="0"/>
                  <a:ea typeface="宋体" pitchFamily="2" charset="-122"/>
                </a:defRPr>
              </a:lvl6pPr>
              <a:lvl7pPr marL="2971800" indent="-228600" algn="ctr" eaLnBrk="0" fontAlgn="base" hangingPunct="0">
                <a:spcBef>
                  <a:spcPct val="0"/>
                </a:spcBef>
                <a:spcAft>
                  <a:spcPct val="0"/>
                </a:spcAft>
                <a:defRPr sz="4000">
                  <a:solidFill>
                    <a:srgbClr val="0000CC"/>
                  </a:solidFill>
                  <a:latin typeface="Arial" charset="0"/>
                  <a:ea typeface="宋体" pitchFamily="2" charset="-122"/>
                </a:defRPr>
              </a:lvl7pPr>
              <a:lvl8pPr marL="3429000" indent="-228600" algn="ctr" eaLnBrk="0" fontAlgn="base" hangingPunct="0">
                <a:spcBef>
                  <a:spcPct val="0"/>
                </a:spcBef>
                <a:spcAft>
                  <a:spcPct val="0"/>
                </a:spcAft>
                <a:defRPr sz="4000">
                  <a:solidFill>
                    <a:srgbClr val="0000CC"/>
                  </a:solidFill>
                  <a:latin typeface="Arial" charset="0"/>
                  <a:ea typeface="宋体" pitchFamily="2" charset="-122"/>
                </a:defRPr>
              </a:lvl8pPr>
              <a:lvl9pPr marL="3886200" indent="-228600" algn="ctr" eaLnBrk="0" fontAlgn="base" hangingPunct="0">
                <a:spcBef>
                  <a:spcPct val="0"/>
                </a:spcBef>
                <a:spcAft>
                  <a:spcPct val="0"/>
                </a:spcAft>
                <a:defRPr sz="4000">
                  <a:solidFill>
                    <a:srgbClr val="0000CC"/>
                  </a:solidFill>
                  <a:latin typeface="Arial" charset="0"/>
                  <a:ea typeface="宋体" pitchFamily="2" charset="-122"/>
                </a:defRPr>
              </a:lvl9pPr>
            </a:lstStyle>
            <a:p>
              <a:pPr eaLnBrk="1" hangingPunct="1">
                <a:defRPr/>
              </a:pPr>
              <a:endParaRPr lang="zh-CN" altLang="zh-CN" sz="2400" smtClean="0">
                <a:solidFill>
                  <a:schemeClr val="tx1"/>
                </a:solidFill>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00CC"/>
                  </a:solidFill>
                  <a:latin typeface="Arial" charset="0"/>
                  <a:ea typeface="宋体" pitchFamily="2" charset="-122"/>
                </a:defRPr>
              </a:lvl1pPr>
              <a:lvl2pPr marL="742950" indent="-285750" eaLnBrk="0" hangingPunct="0">
                <a:defRPr sz="4000">
                  <a:solidFill>
                    <a:srgbClr val="0000CC"/>
                  </a:solidFill>
                  <a:latin typeface="Arial" charset="0"/>
                  <a:ea typeface="宋体" pitchFamily="2" charset="-122"/>
                </a:defRPr>
              </a:lvl2pPr>
              <a:lvl3pPr marL="1143000" indent="-228600" eaLnBrk="0" hangingPunct="0">
                <a:defRPr sz="4000">
                  <a:solidFill>
                    <a:srgbClr val="0000CC"/>
                  </a:solidFill>
                  <a:latin typeface="Arial" charset="0"/>
                  <a:ea typeface="宋体" pitchFamily="2" charset="-122"/>
                </a:defRPr>
              </a:lvl3pPr>
              <a:lvl4pPr marL="1600200" indent="-228600" eaLnBrk="0" hangingPunct="0">
                <a:defRPr sz="4000">
                  <a:solidFill>
                    <a:srgbClr val="0000CC"/>
                  </a:solidFill>
                  <a:latin typeface="Arial" charset="0"/>
                  <a:ea typeface="宋体" pitchFamily="2" charset="-122"/>
                </a:defRPr>
              </a:lvl4pPr>
              <a:lvl5pPr marL="2057400" indent="-228600" eaLnBrk="0" hangingPunct="0">
                <a:defRPr sz="4000">
                  <a:solidFill>
                    <a:srgbClr val="0000CC"/>
                  </a:solidFill>
                  <a:latin typeface="Arial" charset="0"/>
                  <a:ea typeface="宋体" pitchFamily="2" charset="-122"/>
                </a:defRPr>
              </a:lvl5pPr>
              <a:lvl6pPr marL="2514600" indent="-228600" algn="ctr" eaLnBrk="0" fontAlgn="base" hangingPunct="0">
                <a:spcBef>
                  <a:spcPct val="0"/>
                </a:spcBef>
                <a:spcAft>
                  <a:spcPct val="0"/>
                </a:spcAft>
                <a:defRPr sz="4000">
                  <a:solidFill>
                    <a:srgbClr val="0000CC"/>
                  </a:solidFill>
                  <a:latin typeface="Arial" charset="0"/>
                  <a:ea typeface="宋体" pitchFamily="2" charset="-122"/>
                </a:defRPr>
              </a:lvl6pPr>
              <a:lvl7pPr marL="2971800" indent="-228600" algn="ctr" eaLnBrk="0" fontAlgn="base" hangingPunct="0">
                <a:spcBef>
                  <a:spcPct val="0"/>
                </a:spcBef>
                <a:spcAft>
                  <a:spcPct val="0"/>
                </a:spcAft>
                <a:defRPr sz="4000">
                  <a:solidFill>
                    <a:srgbClr val="0000CC"/>
                  </a:solidFill>
                  <a:latin typeface="Arial" charset="0"/>
                  <a:ea typeface="宋体" pitchFamily="2" charset="-122"/>
                </a:defRPr>
              </a:lvl7pPr>
              <a:lvl8pPr marL="3429000" indent="-228600" algn="ctr" eaLnBrk="0" fontAlgn="base" hangingPunct="0">
                <a:spcBef>
                  <a:spcPct val="0"/>
                </a:spcBef>
                <a:spcAft>
                  <a:spcPct val="0"/>
                </a:spcAft>
                <a:defRPr sz="4000">
                  <a:solidFill>
                    <a:srgbClr val="0000CC"/>
                  </a:solidFill>
                  <a:latin typeface="Arial" charset="0"/>
                  <a:ea typeface="宋体" pitchFamily="2" charset="-122"/>
                </a:defRPr>
              </a:lvl8pPr>
              <a:lvl9pPr marL="3886200" indent="-228600" algn="ctr" eaLnBrk="0" fontAlgn="base" hangingPunct="0">
                <a:spcBef>
                  <a:spcPct val="0"/>
                </a:spcBef>
                <a:spcAft>
                  <a:spcPct val="0"/>
                </a:spcAft>
                <a:defRPr sz="4000">
                  <a:solidFill>
                    <a:srgbClr val="0000CC"/>
                  </a:solidFill>
                  <a:latin typeface="Arial" charset="0"/>
                  <a:ea typeface="宋体" pitchFamily="2" charset="-122"/>
                </a:defRPr>
              </a:lvl9pPr>
            </a:lstStyle>
            <a:p>
              <a:pPr algn="l" eaLnBrk="1" hangingPunct="1">
                <a:defRPr/>
              </a:pPr>
              <a:endParaRPr lang="zh-CN" altLang="zh-CN" sz="2400" smtClean="0">
                <a:solidFill>
                  <a:schemeClr val="tx1"/>
                </a:solidFill>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00CC"/>
                    </a:solidFill>
                    <a:latin typeface="Arial" charset="0"/>
                    <a:ea typeface="宋体" pitchFamily="2" charset="-122"/>
                  </a:defRPr>
                </a:lvl1pPr>
                <a:lvl2pPr marL="742950" indent="-285750" eaLnBrk="0" hangingPunct="0">
                  <a:defRPr sz="4000">
                    <a:solidFill>
                      <a:srgbClr val="0000CC"/>
                    </a:solidFill>
                    <a:latin typeface="Arial" charset="0"/>
                    <a:ea typeface="宋体" pitchFamily="2" charset="-122"/>
                  </a:defRPr>
                </a:lvl2pPr>
                <a:lvl3pPr marL="1143000" indent="-228600" eaLnBrk="0" hangingPunct="0">
                  <a:defRPr sz="4000">
                    <a:solidFill>
                      <a:srgbClr val="0000CC"/>
                    </a:solidFill>
                    <a:latin typeface="Arial" charset="0"/>
                    <a:ea typeface="宋体" pitchFamily="2" charset="-122"/>
                  </a:defRPr>
                </a:lvl3pPr>
                <a:lvl4pPr marL="1600200" indent="-228600" eaLnBrk="0" hangingPunct="0">
                  <a:defRPr sz="4000">
                    <a:solidFill>
                      <a:srgbClr val="0000CC"/>
                    </a:solidFill>
                    <a:latin typeface="Arial" charset="0"/>
                    <a:ea typeface="宋体" pitchFamily="2" charset="-122"/>
                  </a:defRPr>
                </a:lvl4pPr>
                <a:lvl5pPr marL="2057400" indent="-228600" eaLnBrk="0" hangingPunct="0">
                  <a:defRPr sz="4000">
                    <a:solidFill>
                      <a:srgbClr val="0000CC"/>
                    </a:solidFill>
                    <a:latin typeface="Arial" charset="0"/>
                    <a:ea typeface="宋体" pitchFamily="2" charset="-122"/>
                  </a:defRPr>
                </a:lvl5pPr>
                <a:lvl6pPr marL="2514600" indent="-228600" algn="ctr" eaLnBrk="0" fontAlgn="base" hangingPunct="0">
                  <a:spcBef>
                    <a:spcPct val="0"/>
                  </a:spcBef>
                  <a:spcAft>
                    <a:spcPct val="0"/>
                  </a:spcAft>
                  <a:defRPr sz="4000">
                    <a:solidFill>
                      <a:srgbClr val="0000CC"/>
                    </a:solidFill>
                    <a:latin typeface="Arial" charset="0"/>
                    <a:ea typeface="宋体" pitchFamily="2" charset="-122"/>
                  </a:defRPr>
                </a:lvl6pPr>
                <a:lvl7pPr marL="2971800" indent="-228600" algn="ctr" eaLnBrk="0" fontAlgn="base" hangingPunct="0">
                  <a:spcBef>
                    <a:spcPct val="0"/>
                  </a:spcBef>
                  <a:spcAft>
                    <a:spcPct val="0"/>
                  </a:spcAft>
                  <a:defRPr sz="4000">
                    <a:solidFill>
                      <a:srgbClr val="0000CC"/>
                    </a:solidFill>
                    <a:latin typeface="Arial" charset="0"/>
                    <a:ea typeface="宋体" pitchFamily="2" charset="-122"/>
                  </a:defRPr>
                </a:lvl7pPr>
                <a:lvl8pPr marL="3429000" indent="-228600" algn="ctr" eaLnBrk="0" fontAlgn="base" hangingPunct="0">
                  <a:spcBef>
                    <a:spcPct val="0"/>
                  </a:spcBef>
                  <a:spcAft>
                    <a:spcPct val="0"/>
                  </a:spcAft>
                  <a:defRPr sz="4000">
                    <a:solidFill>
                      <a:srgbClr val="0000CC"/>
                    </a:solidFill>
                    <a:latin typeface="Arial" charset="0"/>
                    <a:ea typeface="宋体" pitchFamily="2" charset="-122"/>
                  </a:defRPr>
                </a:lvl8pPr>
                <a:lvl9pPr marL="3886200" indent="-228600" algn="ctr" eaLnBrk="0" fontAlgn="base" hangingPunct="0">
                  <a:spcBef>
                    <a:spcPct val="0"/>
                  </a:spcBef>
                  <a:spcAft>
                    <a:spcPct val="0"/>
                  </a:spcAft>
                  <a:defRPr sz="4000">
                    <a:solidFill>
                      <a:srgbClr val="0000CC"/>
                    </a:solidFill>
                    <a:latin typeface="Arial" charset="0"/>
                    <a:ea typeface="宋体" pitchFamily="2" charset="-122"/>
                  </a:defRPr>
                </a:lvl9pPr>
              </a:lstStyle>
              <a:p>
                <a:pPr algn="l" eaLnBrk="1" hangingPunct="1">
                  <a:defRPr/>
                </a:pPr>
                <a:endParaRPr lang="zh-CN" altLang="zh-CN" sz="2400" smtClean="0">
                  <a:solidFill>
                    <a:schemeClr val="tx1"/>
                  </a:solidFill>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00CC"/>
                    </a:solidFill>
                    <a:latin typeface="Arial" charset="0"/>
                    <a:ea typeface="宋体" pitchFamily="2" charset="-122"/>
                  </a:defRPr>
                </a:lvl1pPr>
                <a:lvl2pPr marL="742950" indent="-285750" eaLnBrk="0" hangingPunct="0">
                  <a:defRPr sz="4000">
                    <a:solidFill>
                      <a:srgbClr val="0000CC"/>
                    </a:solidFill>
                    <a:latin typeface="Arial" charset="0"/>
                    <a:ea typeface="宋体" pitchFamily="2" charset="-122"/>
                  </a:defRPr>
                </a:lvl2pPr>
                <a:lvl3pPr marL="1143000" indent="-228600" eaLnBrk="0" hangingPunct="0">
                  <a:defRPr sz="4000">
                    <a:solidFill>
                      <a:srgbClr val="0000CC"/>
                    </a:solidFill>
                    <a:latin typeface="Arial" charset="0"/>
                    <a:ea typeface="宋体" pitchFamily="2" charset="-122"/>
                  </a:defRPr>
                </a:lvl3pPr>
                <a:lvl4pPr marL="1600200" indent="-228600" eaLnBrk="0" hangingPunct="0">
                  <a:defRPr sz="4000">
                    <a:solidFill>
                      <a:srgbClr val="0000CC"/>
                    </a:solidFill>
                    <a:latin typeface="Arial" charset="0"/>
                    <a:ea typeface="宋体" pitchFamily="2" charset="-122"/>
                  </a:defRPr>
                </a:lvl4pPr>
                <a:lvl5pPr marL="2057400" indent="-228600" eaLnBrk="0" hangingPunct="0">
                  <a:defRPr sz="4000">
                    <a:solidFill>
                      <a:srgbClr val="0000CC"/>
                    </a:solidFill>
                    <a:latin typeface="Arial" charset="0"/>
                    <a:ea typeface="宋体" pitchFamily="2" charset="-122"/>
                  </a:defRPr>
                </a:lvl5pPr>
                <a:lvl6pPr marL="2514600" indent="-228600" algn="ctr" eaLnBrk="0" fontAlgn="base" hangingPunct="0">
                  <a:spcBef>
                    <a:spcPct val="0"/>
                  </a:spcBef>
                  <a:spcAft>
                    <a:spcPct val="0"/>
                  </a:spcAft>
                  <a:defRPr sz="4000">
                    <a:solidFill>
                      <a:srgbClr val="0000CC"/>
                    </a:solidFill>
                    <a:latin typeface="Arial" charset="0"/>
                    <a:ea typeface="宋体" pitchFamily="2" charset="-122"/>
                  </a:defRPr>
                </a:lvl6pPr>
                <a:lvl7pPr marL="2971800" indent="-228600" algn="ctr" eaLnBrk="0" fontAlgn="base" hangingPunct="0">
                  <a:spcBef>
                    <a:spcPct val="0"/>
                  </a:spcBef>
                  <a:spcAft>
                    <a:spcPct val="0"/>
                  </a:spcAft>
                  <a:defRPr sz="4000">
                    <a:solidFill>
                      <a:srgbClr val="0000CC"/>
                    </a:solidFill>
                    <a:latin typeface="Arial" charset="0"/>
                    <a:ea typeface="宋体" pitchFamily="2" charset="-122"/>
                  </a:defRPr>
                </a:lvl7pPr>
                <a:lvl8pPr marL="3429000" indent="-228600" algn="ctr" eaLnBrk="0" fontAlgn="base" hangingPunct="0">
                  <a:spcBef>
                    <a:spcPct val="0"/>
                  </a:spcBef>
                  <a:spcAft>
                    <a:spcPct val="0"/>
                  </a:spcAft>
                  <a:defRPr sz="4000">
                    <a:solidFill>
                      <a:srgbClr val="0000CC"/>
                    </a:solidFill>
                    <a:latin typeface="Arial" charset="0"/>
                    <a:ea typeface="宋体" pitchFamily="2" charset="-122"/>
                  </a:defRPr>
                </a:lvl8pPr>
                <a:lvl9pPr marL="3886200" indent="-228600" algn="ctr" eaLnBrk="0" fontAlgn="base" hangingPunct="0">
                  <a:spcBef>
                    <a:spcPct val="0"/>
                  </a:spcBef>
                  <a:spcAft>
                    <a:spcPct val="0"/>
                  </a:spcAft>
                  <a:defRPr sz="4000">
                    <a:solidFill>
                      <a:srgbClr val="0000CC"/>
                    </a:solidFill>
                    <a:latin typeface="Arial" charset="0"/>
                    <a:ea typeface="宋体" pitchFamily="2" charset="-122"/>
                  </a:defRPr>
                </a:lvl9pPr>
              </a:lstStyle>
              <a:p>
                <a:pPr algn="l" eaLnBrk="1" hangingPunct="1">
                  <a:defRPr/>
                </a:pPr>
                <a:endParaRPr lang="zh-CN" altLang="zh-CN" sz="2400" smtClean="0">
                  <a:solidFill>
                    <a:schemeClr val="tx1"/>
                  </a:solidFill>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00CC"/>
                    </a:solidFill>
                    <a:latin typeface="Arial" charset="0"/>
                    <a:ea typeface="宋体" pitchFamily="2" charset="-122"/>
                  </a:defRPr>
                </a:lvl1pPr>
                <a:lvl2pPr marL="742950" indent="-285750" eaLnBrk="0" hangingPunct="0">
                  <a:defRPr sz="4000">
                    <a:solidFill>
                      <a:srgbClr val="0000CC"/>
                    </a:solidFill>
                    <a:latin typeface="Arial" charset="0"/>
                    <a:ea typeface="宋体" pitchFamily="2" charset="-122"/>
                  </a:defRPr>
                </a:lvl2pPr>
                <a:lvl3pPr marL="1143000" indent="-228600" eaLnBrk="0" hangingPunct="0">
                  <a:defRPr sz="4000">
                    <a:solidFill>
                      <a:srgbClr val="0000CC"/>
                    </a:solidFill>
                    <a:latin typeface="Arial" charset="0"/>
                    <a:ea typeface="宋体" pitchFamily="2" charset="-122"/>
                  </a:defRPr>
                </a:lvl3pPr>
                <a:lvl4pPr marL="1600200" indent="-228600" eaLnBrk="0" hangingPunct="0">
                  <a:defRPr sz="4000">
                    <a:solidFill>
                      <a:srgbClr val="0000CC"/>
                    </a:solidFill>
                    <a:latin typeface="Arial" charset="0"/>
                    <a:ea typeface="宋体" pitchFamily="2" charset="-122"/>
                  </a:defRPr>
                </a:lvl4pPr>
                <a:lvl5pPr marL="2057400" indent="-228600" eaLnBrk="0" hangingPunct="0">
                  <a:defRPr sz="4000">
                    <a:solidFill>
                      <a:srgbClr val="0000CC"/>
                    </a:solidFill>
                    <a:latin typeface="Arial" charset="0"/>
                    <a:ea typeface="宋体" pitchFamily="2" charset="-122"/>
                  </a:defRPr>
                </a:lvl5pPr>
                <a:lvl6pPr marL="2514600" indent="-228600" algn="ctr" eaLnBrk="0" fontAlgn="base" hangingPunct="0">
                  <a:spcBef>
                    <a:spcPct val="0"/>
                  </a:spcBef>
                  <a:spcAft>
                    <a:spcPct val="0"/>
                  </a:spcAft>
                  <a:defRPr sz="4000">
                    <a:solidFill>
                      <a:srgbClr val="0000CC"/>
                    </a:solidFill>
                    <a:latin typeface="Arial" charset="0"/>
                    <a:ea typeface="宋体" pitchFamily="2" charset="-122"/>
                  </a:defRPr>
                </a:lvl6pPr>
                <a:lvl7pPr marL="2971800" indent="-228600" algn="ctr" eaLnBrk="0" fontAlgn="base" hangingPunct="0">
                  <a:spcBef>
                    <a:spcPct val="0"/>
                  </a:spcBef>
                  <a:spcAft>
                    <a:spcPct val="0"/>
                  </a:spcAft>
                  <a:defRPr sz="4000">
                    <a:solidFill>
                      <a:srgbClr val="0000CC"/>
                    </a:solidFill>
                    <a:latin typeface="Arial" charset="0"/>
                    <a:ea typeface="宋体" pitchFamily="2" charset="-122"/>
                  </a:defRPr>
                </a:lvl7pPr>
                <a:lvl8pPr marL="3429000" indent="-228600" algn="ctr" eaLnBrk="0" fontAlgn="base" hangingPunct="0">
                  <a:spcBef>
                    <a:spcPct val="0"/>
                  </a:spcBef>
                  <a:spcAft>
                    <a:spcPct val="0"/>
                  </a:spcAft>
                  <a:defRPr sz="4000">
                    <a:solidFill>
                      <a:srgbClr val="0000CC"/>
                    </a:solidFill>
                    <a:latin typeface="Arial" charset="0"/>
                    <a:ea typeface="宋体" pitchFamily="2" charset="-122"/>
                  </a:defRPr>
                </a:lvl8pPr>
                <a:lvl9pPr marL="3886200" indent="-228600" algn="ctr" eaLnBrk="0" fontAlgn="base" hangingPunct="0">
                  <a:spcBef>
                    <a:spcPct val="0"/>
                  </a:spcBef>
                  <a:spcAft>
                    <a:spcPct val="0"/>
                  </a:spcAft>
                  <a:defRPr sz="4000">
                    <a:solidFill>
                      <a:srgbClr val="0000CC"/>
                    </a:solidFill>
                    <a:latin typeface="Arial" charset="0"/>
                    <a:ea typeface="宋体" pitchFamily="2" charset="-122"/>
                  </a:defRPr>
                </a:lvl9pPr>
              </a:lstStyle>
              <a:p>
                <a:pPr algn="l" eaLnBrk="1" hangingPunct="1">
                  <a:defRPr/>
                </a:pPr>
                <a:endParaRPr lang="zh-CN" altLang="zh-CN" sz="2400" smtClean="0">
                  <a:solidFill>
                    <a:schemeClr val="tx1"/>
                  </a:solidFill>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00CC"/>
                    </a:solidFill>
                    <a:latin typeface="Arial" charset="0"/>
                    <a:ea typeface="宋体" pitchFamily="2" charset="-122"/>
                  </a:defRPr>
                </a:lvl1pPr>
                <a:lvl2pPr marL="742950" indent="-285750" eaLnBrk="0" hangingPunct="0">
                  <a:defRPr sz="4000">
                    <a:solidFill>
                      <a:srgbClr val="0000CC"/>
                    </a:solidFill>
                    <a:latin typeface="Arial" charset="0"/>
                    <a:ea typeface="宋体" pitchFamily="2" charset="-122"/>
                  </a:defRPr>
                </a:lvl2pPr>
                <a:lvl3pPr marL="1143000" indent="-228600" eaLnBrk="0" hangingPunct="0">
                  <a:defRPr sz="4000">
                    <a:solidFill>
                      <a:srgbClr val="0000CC"/>
                    </a:solidFill>
                    <a:latin typeface="Arial" charset="0"/>
                    <a:ea typeface="宋体" pitchFamily="2" charset="-122"/>
                  </a:defRPr>
                </a:lvl3pPr>
                <a:lvl4pPr marL="1600200" indent="-228600" eaLnBrk="0" hangingPunct="0">
                  <a:defRPr sz="4000">
                    <a:solidFill>
                      <a:srgbClr val="0000CC"/>
                    </a:solidFill>
                    <a:latin typeface="Arial" charset="0"/>
                    <a:ea typeface="宋体" pitchFamily="2" charset="-122"/>
                  </a:defRPr>
                </a:lvl4pPr>
                <a:lvl5pPr marL="2057400" indent="-228600" eaLnBrk="0" hangingPunct="0">
                  <a:defRPr sz="4000">
                    <a:solidFill>
                      <a:srgbClr val="0000CC"/>
                    </a:solidFill>
                    <a:latin typeface="Arial" charset="0"/>
                    <a:ea typeface="宋体" pitchFamily="2" charset="-122"/>
                  </a:defRPr>
                </a:lvl5pPr>
                <a:lvl6pPr marL="2514600" indent="-228600" algn="ctr" eaLnBrk="0" fontAlgn="base" hangingPunct="0">
                  <a:spcBef>
                    <a:spcPct val="0"/>
                  </a:spcBef>
                  <a:spcAft>
                    <a:spcPct val="0"/>
                  </a:spcAft>
                  <a:defRPr sz="4000">
                    <a:solidFill>
                      <a:srgbClr val="0000CC"/>
                    </a:solidFill>
                    <a:latin typeface="Arial" charset="0"/>
                    <a:ea typeface="宋体" pitchFamily="2" charset="-122"/>
                  </a:defRPr>
                </a:lvl6pPr>
                <a:lvl7pPr marL="2971800" indent="-228600" algn="ctr" eaLnBrk="0" fontAlgn="base" hangingPunct="0">
                  <a:spcBef>
                    <a:spcPct val="0"/>
                  </a:spcBef>
                  <a:spcAft>
                    <a:spcPct val="0"/>
                  </a:spcAft>
                  <a:defRPr sz="4000">
                    <a:solidFill>
                      <a:srgbClr val="0000CC"/>
                    </a:solidFill>
                    <a:latin typeface="Arial" charset="0"/>
                    <a:ea typeface="宋体" pitchFamily="2" charset="-122"/>
                  </a:defRPr>
                </a:lvl7pPr>
                <a:lvl8pPr marL="3429000" indent="-228600" algn="ctr" eaLnBrk="0" fontAlgn="base" hangingPunct="0">
                  <a:spcBef>
                    <a:spcPct val="0"/>
                  </a:spcBef>
                  <a:spcAft>
                    <a:spcPct val="0"/>
                  </a:spcAft>
                  <a:defRPr sz="4000">
                    <a:solidFill>
                      <a:srgbClr val="0000CC"/>
                    </a:solidFill>
                    <a:latin typeface="Arial" charset="0"/>
                    <a:ea typeface="宋体" pitchFamily="2" charset="-122"/>
                  </a:defRPr>
                </a:lvl8pPr>
                <a:lvl9pPr marL="3886200" indent="-228600" algn="ctr" eaLnBrk="0" fontAlgn="base" hangingPunct="0">
                  <a:spcBef>
                    <a:spcPct val="0"/>
                  </a:spcBef>
                  <a:spcAft>
                    <a:spcPct val="0"/>
                  </a:spcAft>
                  <a:defRPr sz="4000">
                    <a:solidFill>
                      <a:srgbClr val="0000CC"/>
                    </a:solidFill>
                    <a:latin typeface="Arial" charset="0"/>
                    <a:ea typeface="宋体" pitchFamily="2" charset="-122"/>
                  </a:defRPr>
                </a:lvl9pPr>
              </a:lstStyle>
              <a:p>
                <a:pPr algn="l" eaLnBrk="1" hangingPunct="1">
                  <a:defRPr/>
                </a:pPr>
                <a:endParaRPr lang="zh-CN" altLang="zh-CN" sz="2400" smtClean="0">
                  <a:solidFill>
                    <a:schemeClr val="tx1"/>
                  </a:solidFill>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00CC"/>
                    </a:solidFill>
                    <a:latin typeface="Arial" charset="0"/>
                    <a:ea typeface="宋体" pitchFamily="2" charset="-122"/>
                  </a:defRPr>
                </a:lvl1pPr>
                <a:lvl2pPr marL="742950" indent="-285750" eaLnBrk="0" hangingPunct="0">
                  <a:defRPr sz="4000">
                    <a:solidFill>
                      <a:srgbClr val="0000CC"/>
                    </a:solidFill>
                    <a:latin typeface="Arial" charset="0"/>
                    <a:ea typeface="宋体" pitchFamily="2" charset="-122"/>
                  </a:defRPr>
                </a:lvl2pPr>
                <a:lvl3pPr marL="1143000" indent="-228600" eaLnBrk="0" hangingPunct="0">
                  <a:defRPr sz="4000">
                    <a:solidFill>
                      <a:srgbClr val="0000CC"/>
                    </a:solidFill>
                    <a:latin typeface="Arial" charset="0"/>
                    <a:ea typeface="宋体" pitchFamily="2" charset="-122"/>
                  </a:defRPr>
                </a:lvl3pPr>
                <a:lvl4pPr marL="1600200" indent="-228600" eaLnBrk="0" hangingPunct="0">
                  <a:defRPr sz="4000">
                    <a:solidFill>
                      <a:srgbClr val="0000CC"/>
                    </a:solidFill>
                    <a:latin typeface="Arial" charset="0"/>
                    <a:ea typeface="宋体" pitchFamily="2" charset="-122"/>
                  </a:defRPr>
                </a:lvl4pPr>
                <a:lvl5pPr marL="2057400" indent="-228600" eaLnBrk="0" hangingPunct="0">
                  <a:defRPr sz="4000">
                    <a:solidFill>
                      <a:srgbClr val="0000CC"/>
                    </a:solidFill>
                    <a:latin typeface="Arial" charset="0"/>
                    <a:ea typeface="宋体" pitchFamily="2" charset="-122"/>
                  </a:defRPr>
                </a:lvl5pPr>
                <a:lvl6pPr marL="2514600" indent="-228600" algn="ctr" eaLnBrk="0" fontAlgn="base" hangingPunct="0">
                  <a:spcBef>
                    <a:spcPct val="0"/>
                  </a:spcBef>
                  <a:spcAft>
                    <a:spcPct val="0"/>
                  </a:spcAft>
                  <a:defRPr sz="4000">
                    <a:solidFill>
                      <a:srgbClr val="0000CC"/>
                    </a:solidFill>
                    <a:latin typeface="Arial" charset="0"/>
                    <a:ea typeface="宋体" pitchFamily="2" charset="-122"/>
                  </a:defRPr>
                </a:lvl6pPr>
                <a:lvl7pPr marL="2971800" indent="-228600" algn="ctr" eaLnBrk="0" fontAlgn="base" hangingPunct="0">
                  <a:spcBef>
                    <a:spcPct val="0"/>
                  </a:spcBef>
                  <a:spcAft>
                    <a:spcPct val="0"/>
                  </a:spcAft>
                  <a:defRPr sz="4000">
                    <a:solidFill>
                      <a:srgbClr val="0000CC"/>
                    </a:solidFill>
                    <a:latin typeface="Arial" charset="0"/>
                    <a:ea typeface="宋体" pitchFamily="2" charset="-122"/>
                  </a:defRPr>
                </a:lvl7pPr>
                <a:lvl8pPr marL="3429000" indent="-228600" algn="ctr" eaLnBrk="0" fontAlgn="base" hangingPunct="0">
                  <a:spcBef>
                    <a:spcPct val="0"/>
                  </a:spcBef>
                  <a:spcAft>
                    <a:spcPct val="0"/>
                  </a:spcAft>
                  <a:defRPr sz="4000">
                    <a:solidFill>
                      <a:srgbClr val="0000CC"/>
                    </a:solidFill>
                    <a:latin typeface="Arial" charset="0"/>
                    <a:ea typeface="宋体" pitchFamily="2" charset="-122"/>
                  </a:defRPr>
                </a:lvl8pPr>
                <a:lvl9pPr marL="3886200" indent="-228600" algn="ctr" eaLnBrk="0" fontAlgn="base" hangingPunct="0">
                  <a:spcBef>
                    <a:spcPct val="0"/>
                  </a:spcBef>
                  <a:spcAft>
                    <a:spcPct val="0"/>
                  </a:spcAft>
                  <a:defRPr sz="4000">
                    <a:solidFill>
                      <a:srgbClr val="0000CC"/>
                    </a:solidFill>
                    <a:latin typeface="Arial" charset="0"/>
                    <a:ea typeface="宋体" pitchFamily="2" charset="-122"/>
                  </a:defRPr>
                </a:lvl9pPr>
              </a:lstStyle>
              <a:p>
                <a:pPr algn="l" eaLnBrk="1" hangingPunct="1">
                  <a:defRPr/>
                </a:pPr>
                <a:endParaRPr lang="zh-CN" altLang="zh-CN" sz="2400" smtClean="0">
                  <a:solidFill>
                    <a:schemeClr val="tx1"/>
                  </a:solidFill>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00CC"/>
                    </a:solidFill>
                    <a:latin typeface="Arial" charset="0"/>
                    <a:ea typeface="宋体" pitchFamily="2" charset="-122"/>
                  </a:defRPr>
                </a:lvl1pPr>
                <a:lvl2pPr marL="742950" indent="-285750" eaLnBrk="0" hangingPunct="0">
                  <a:defRPr sz="4000">
                    <a:solidFill>
                      <a:srgbClr val="0000CC"/>
                    </a:solidFill>
                    <a:latin typeface="Arial" charset="0"/>
                    <a:ea typeface="宋体" pitchFamily="2" charset="-122"/>
                  </a:defRPr>
                </a:lvl2pPr>
                <a:lvl3pPr marL="1143000" indent="-228600" eaLnBrk="0" hangingPunct="0">
                  <a:defRPr sz="4000">
                    <a:solidFill>
                      <a:srgbClr val="0000CC"/>
                    </a:solidFill>
                    <a:latin typeface="Arial" charset="0"/>
                    <a:ea typeface="宋体" pitchFamily="2" charset="-122"/>
                  </a:defRPr>
                </a:lvl3pPr>
                <a:lvl4pPr marL="1600200" indent="-228600" eaLnBrk="0" hangingPunct="0">
                  <a:defRPr sz="4000">
                    <a:solidFill>
                      <a:srgbClr val="0000CC"/>
                    </a:solidFill>
                    <a:latin typeface="Arial" charset="0"/>
                    <a:ea typeface="宋体" pitchFamily="2" charset="-122"/>
                  </a:defRPr>
                </a:lvl4pPr>
                <a:lvl5pPr marL="2057400" indent="-228600" eaLnBrk="0" hangingPunct="0">
                  <a:defRPr sz="4000">
                    <a:solidFill>
                      <a:srgbClr val="0000CC"/>
                    </a:solidFill>
                    <a:latin typeface="Arial" charset="0"/>
                    <a:ea typeface="宋体" pitchFamily="2" charset="-122"/>
                  </a:defRPr>
                </a:lvl5pPr>
                <a:lvl6pPr marL="2514600" indent="-228600" algn="ctr" eaLnBrk="0" fontAlgn="base" hangingPunct="0">
                  <a:spcBef>
                    <a:spcPct val="0"/>
                  </a:spcBef>
                  <a:spcAft>
                    <a:spcPct val="0"/>
                  </a:spcAft>
                  <a:defRPr sz="4000">
                    <a:solidFill>
                      <a:srgbClr val="0000CC"/>
                    </a:solidFill>
                    <a:latin typeface="Arial" charset="0"/>
                    <a:ea typeface="宋体" pitchFamily="2" charset="-122"/>
                  </a:defRPr>
                </a:lvl6pPr>
                <a:lvl7pPr marL="2971800" indent="-228600" algn="ctr" eaLnBrk="0" fontAlgn="base" hangingPunct="0">
                  <a:spcBef>
                    <a:spcPct val="0"/>
                  </a:spcBef>
                  <a:spcAft>
                    <a:spcPct val="0"/>
                  </a:spcAft>
                  <a:defRPr sz="4000">
                    <a:solidFill>
                      <a:srgbClr val="0000CC"/>
                    </a:solidFill>
                    <a:latin typeface="Arial" charset="0"/>
                    <a:ea typeface="宋体" pitchFamily="2" charset="-122"/>
                  </a:defRPr>
                </a:lvl7pPr>
                <a:lvl8pPr marL="3429000" indent="-228600" algn="ctr" eaLnBrk="0" fontAlgn="base" hangingPunct="0">
                  <a:spcBef>
                    <a:spcPct val="0"/>
                  </a:spcBef>
                  <a:spcAft>
                    <a:spcPct val="0"/>
                  </a:spcAft>
                  <a:defRPr sz="4000">
                    <a:solidFill>
                      <a:srgbClr val="0000CC"/>
                    </a:solidFill>
                    <a:latin typeface="Arial" charset="0"/>
                    <a:ea typeface="宋体" pitchFamily="2" charset="-122"/>
                  </a:defRPr>
                </a:lvl8pPr>
                <a:lvl9pPr marL="3886200" indent="-228600" algn="ctr" eaLnBrk="0" fontAlgn="base" hangingPunct="0">
                  <a:spcBef>
                    <a:spcPct val="0"/>
                  </a:spcBef>
                  <a:spcAft>
                    <a:spcPct val="0"/>
                  </a:spcAft>
                  <a:defRPr sz="4000">
                    <a:solidFill>
                      <a:srgbClr val="0000CC"/>
                    </a:solidFill>
                    <a:latin typeface="Arial" charset="0"/>
                    <a:ea typeface="宋体" pitchFamily="2" charset="-122"/>
                  </a:defRPr>
                </a:lvl9pPr>
              </a:lstStyle>
              <a:p>
                <a:pPr algn="l" eaLnBrk="1" hangingPunct="1">
                  <a:defRPr/>
                </a:pPr>
                <a:endParaRPr lang="zh-CN" altLang="zh-CN" sz="2400" smtClean="0">
                  <a:solidFill>
                    <a:schemeClr val="tx1"/>
                  </a:solidFill>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00CC"/>
                    </a:solidFill>
                    <a:latin typeface="Arial" charset="0"/>
                    <a:ea typeface="宋体" pitchFamily="2" charset="-122"/>
                  </a:defRPr>
                </a:lvl1pPr>
                <a:lvl2pPr marL="742950" indent="-285750" eaLnBrk="0" hangingPunct="0">
                  <a:defRPr sz="4000">
                    <a:solidFill>
                      <a:srgbClr val="0000CC"/>
                    </a:solidFill>
                    <a:latin typeface="Arial" charset="0"/>
                    <a:ea typeface="宋体" pitchFamily="2" charset="-122"/>
                  </a:defRPr>
                </a:lvl2pPr>
                <a:lvl3pPr marL="1143000" indent="-228600" eaLnBrk="0" hangingPunct="0">
                  <a:defRPr sz="4000">
                    <a:solidFill>
                      <a:srgbClr val="0000CC"/>
                    </a:solidFill>
                    <a:latin typeface="Arial" charset="0"/>
                    <a:ea typeface="宋体" pitchFamily="2" charset="-122"/>
                  </a:defRPr>
                </a:lvl3pPr>
                <a:lvl4pPr marL="1600200" indent="-228600" eaLnBrk="0" hangingPunct="0">
                  <a:defRPr sz="4000">
                    <a:solidFill>
                      <a:srgbClr val="0000CC"/>
                    </a:solidFill>
                    <a:latin typeface="Arial" charset="0"/>
                    <a:ea typeface="宋体" pitchFamily="2" charset="-122"/>
                  </a:defRPr>
                </a:lvl4pPr>
                <a:lvl5pPr marL="2057400" indent="-228600" eaLnBrk="0" hangingPunct="0">
                  <a:defRPr sz="4000">
                    <a:solidFill>
                      <a:srgbClr val="0000CC"/>
                    </a:solidFill>
                    <a:latin typeface="Arial" charset="0"/>
                    <a:ea typeface="宋体" pitchFamily="2" charset="-122"/>
                  </a:defRPr>
                </a:lvl5pPr>
                <a:lvl6pPr marL="2514600" indent="-228600" algn="ctr" eaLnBrk="0" fontAlgn="base" hangingPunct="0">
                  <a:spcBef>
                    <a:spcPct val="0"/>
                  </a:spcBef>
                  <a:spcAft>
                    <a:spcPct val="0"/>
                  </a:spcAft>
                  <a:defRPr sz="4000">
                    <a:solidFill>
                      <a:srgbClr val="0000CC"/>
                    </a:solidFill>
                    <a:latin typeface="Arial" charset="0"/>
                    <a:ea typeface="宋体" pitchFamily="2" charset="-122"/>
                  </a:defRPr>
                </a:lvl6pPr>
                <a:lvl7pPr marL="2971800" indent="-228600" algn="ctr" eaLnBrk="0" fontAlgn="base" hangingPunct="0">
                  <a:spcBef>
                    <a:spcPct val="0"/>
                  </a:spcBef>
                  <a:spcAft>
                    <a:spcPct val="0"/>
                  </a:spcAft>
                  <a:defRPr sz="4000">
                    <a:solidFill>
                      <a:srgbClr val="0000CC"/>
                    </a:solidFill>
                    <a:latin typeface="Arial" charset="0"/>
                    <a:ea typeface="宋体" pitchFamily="2" charset="-122"/>
                  </a:defRPr>
                </a:lvl7pPr>
                <a:lvl8pPr marL="3429000" indent="-228600" algn="ctr" eaLnBrk="0" fontAlgn="base" hangingPunct="0">
                  <a:spcBef>
                    <a:spcPct val="0"/>
                  </a:spcBef>
                  <a:spcAft>
                    <a:spcPct val="0"/>
                  </a:spcAft>
                  <a:defRPr sz="4000">
                    <a:solidFill>
                      <a:srgbClr val="0000CC"/>
                    </a:solidFill>
                    <a:latin typeface="Arial" charset="0"/>
                    <a:ea typeface="宋体" pitchFamily="2" charset="-122"/>
                  </a:defRPr>
                </a:lvl8pPr>
                <a:lvl9pPr marL="3886200" indent="-228600" algn="ctr" eaLnBrk="0" fontAlgn="base" hangingPunct="0">
                  <a:spcBef>
                    <a:spcPct val="0"/>
                  </a:spcBef>
                  <a:spcAft>
                    <a:spcPct val="0"/>
                  </a:spcAft>
                  <a:defRPr sz="4000">
                    <a:solidFill>
                      <a:srgbClr val="0000CC"/>
                    </a:solidFill>
                    <a:latin typeface="Arial" charset="0"/>
                    <a:ea typeface="宋体" pitchFamily="2" charset="-122"/>
                  </a:defRPr>
                </a:lvl9pPr>
              </a:lstStyle>
              <a:p>
                <a:pPr algn="l" eaLnBrk="1" hangingPunct="1">
                  <a:defRPr/>
                </a:pPr>
                <a:endParaRPr lang="zh-CN" altLang="zh-CN" sz="2400" smtClean="0">
                  <a:solidFill>
                    <a:schemeClr val="tx1"/>
                  </a:solidFill>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00CC"/>
                    </a:solidFill>
                    <a:latin typeface="Arial" charset="0"/>
                    <a:ea typeface="宋体" pitchFamily="2" charset="-122"/>
                  </a:defRPr>
                </a:lvl1pPr>
                <a:lvl2pPr marL="742950" indent="-285750" eaLnBrk="0" hangingPunct="0">
                  <a:defRPr sz="4000">
                    <a:solidFill>
                      <a:srgbClr val="0000CC"/>
                    </a:solidFill>
                    <a:latin typeface="Arial" charset="0"/>
                    <a:ea typeface="宋体" pitchFamily="2" charset="-122"/>
                  </a:defRPr>
                </a:lvl2pPr>
                <a:lvl3pPr marL="1143000" indent="-228600" eaLnBrk="0" hangingPunct="0">
                  <a:defRPr sz="4000">
                    <a:solidFill>
                      <a:srgbClr val="0000CC"/>
                    </a:solidFill>
                    <a:latin typeface="Arial" charset="0"/>
                    <a:ea typeface="宋体" pitchFamily="2" charset="-122"/>
                  </a:defRPr>
                </a:lvl3pPr>
                <a:lvl4pPr marL="1600200" indent="-228600" eaLnBrk="0" hangingPunct="0">
                  <a:defRPr sz="4000">
                    <a:solidFill>
                      <a:srgbClr val="0000CC"/>
                    </a:solidFill>
                    <a:latin typeface="Arial" charset="0"/>
                    <a:ea typeface="宋体" pitchFamily="2" charset="-122"/>
                  </a:defRPr>
                </a:lvl4pPr>
                <a:lvl5pPr marL="2057400" indent="-228600" eaLnBrk="0" hangingPunct="0">
                  <a:defRPr sz="4000">
                    <a:solidFill>
                      <a:srgbClr val="0000CC"/>
                    </a:solidFill>
                    <a:latin typeface="Arial" charset="0"/>
                    <a:ea typeface="宋体" pitchFamily="2" charset="-122"/>
                  </a:defRPr>
                </a:lvl5pPr>
                <a:lvl6pPr marL="2514600" indent="-228600" algn="ctr" eaLnBrk="0" fontAlgn="base" hangingPunct="0">
                  <a:spcBef>
                    <a:spcPct val="0"/>
                  </a:spcBef>
                  <a:spcAft>
                    <a:spcPct val="0"/>
                  </a:spcAft>
                  <a:defRPr sz="4000">
                    <a:solidFill>
                      <a:srgbClr val="0000CC"/>
                    </a:solidFill>
                    <a:latin typeface="Arial" charset="0"/>
                    <a:ea typeface="宋体" pitchFamily="2" charset="-122"/>
                  </a:defRPr>
                </a:lvl6pPr>
                <a:lvl7pPr marL="2971800" indent="-228600" algn="ctr" eaLnBrk="0" fontAlgn="base" hangingPunct="0">
                  <a:spcBef>
                    <a:spcPct val="0"/>
                  </a:spcBef>
                  <a:spcAft>
                    <a:spcPct val="0"/>
                  </a:spcAft>
                  <a:defRPr sz="4000">
                    <a:solidFill>
                      <a:srgbClr val="0000CC"/>
                    </a:solidFill>
                    <a:latin typeface="Arial" charset="0"/>
                    <a:ea typeface="宋体" pitchFamily="2" charset="-122"/>
                  </a:defRPr>
                </a:lvl7pPr>
                <a:lvl8pPr marL="3429000" indent="-228600" algn="ctr" eaLnBrk="0" fontAlgn="base" hangingPunct="0">
                  <a:spcBef>
                    <a:spcPct val="0"/>
                  </a:spcBef>
                  <a:spcAft>
                    <a:spcPct val="0"/>
                  </a:spcAft>
                  <a:defRPr sz="4000">
                    <a:solidFill>
                      <a:srgbClr val="0000CC"/>
                    </a:solidFill>
                    <a:latin typeface="Arial" charset="0"/>
                    <a:ea typeface="宋体" pitchFamily="2" charset="-122"/>
                  </a:defRPr>
                </a:lvl8pPr>
                <a:lvl9pPr marL="3886200" indent="-228600" algn="ctr" eaLnBrk="0" fontAlgn="base" hangingPunct="0">
                  <a:spcBef>
                    <a:spcPct val="0"/>
                  </a:spcBef>
                  <a:spcAft>
                    <a:spcPct val="0"/>
                  </a:spcAft>
                  <a:defRPr sz="4000">
                    <a:solidFill>
                      <a:srgbClr val="0000CC"/>
                    </a:solidFill>
                    <a:latin typeface="Arial" charset="0"/>
                    <a:ea typeface="宋体" pitchFamily="2" charset="-122"/>
                  </a:defRPr>
                </a:lvl9pPr>
              </a:lstStyle>
              <a:p>
                <a:pPr algn="l" eaLnBrk="1" hangingPunct="1">
                  <a:defRPr/>
                </a:pPr>
                <a:endParaRPr lang="zh-CN" altLang="zh-CN" sz="2400" smtClean="0">
                  <a:solidFill>
                    <a:schemeClr val="tx1"/>
                  </a:solidFill>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00CC"/>
                    </a:solidFill>
                    <a:latin typeface="Arial" charset="0"/>
                    <a:ea typeface="宋体" pitchFamily="2" charset="-122"/>
                  </a:defRPr>
                </a:lvl1pPr>
                <a:lvl2pPr marL="742950" indent="-285750" eaLnBrk="0" hangingPunct="0">
                  <a:defRPr sz="4000">
                    <a:solidFill>
                      <a:srgbClr val="0000CC"/>
                    </a:solidFill>
                    <a:latin typeface="Arial" charset="0"/>
                    <a:ea typeface="宋体" pitchFamily="2" charset="-122"/>
                  </a:defRPr>
                </a:lvl2pPr>
                <a:lvl3pPr marL="1143000" indent="-228600" eaLnBrk="0" hangingPunct="0">
                  <a:defRPr sz="4000">
                    <a:solidFill>
                      <a:srgbClr val="0000CC"/>
                    </a:solidFill>
                    <a:latin typeface="Arial" charset="0"/>
                    <a:ea typeface="宋体" pitchFamily="2" charset="-122"/>
                  </a:defRPr>
                </a:lvl3pPr>
                <a:lvl4pPr marL="1600200" indent="-228600" eaLnBrk="0" hangingPunct="0">
                  <a:defRPr sz="4000">
                    <a:solidFill>
                      <a:srgbClr val="0000CC"/>
                    </a:solidFill>
                    <a:latin typeface="Arial" charset="0"/>
                    <a:ea typeface="宋体" pitchFamily="2" charset="-122"/>
                  </a:defRPr>
                </a:lvl4pPr>
                <a:lvl5pPr marL="2057400" indent="-228600" eaLnBrk="0" hangingPunct="0">
                  <a:defRPr sz="4000">
                    <a:solidFill>
                      <a:srgbClr val="0000CC"/>
                    </a:solidFill>
                    <a:latin typeface="Arial" charset="0"/>
                    <a:ea typeface="宋体" pitchFamily="2" charset="-122"/>
                  </a:defRPr>
                </a:lvl5pPr>
                <a:lvl6pPr marL="2514600" indent="-228600" algn="ctr" eaLnBrk="0" fontAlgn="base" hangingPunct="0">
                  <a:spcBef>
                    <a:spcPct val="0"/>
                  </a:spcBef>
                  <a:spcAft>
                    <a:spcPct val="0"/>
                  </a:spcAft>
                  <a:defRPr sz="4000">
                    <a:solidFill>
                      <a:srgbClr val="0000CC"/>
                    </a:solidFill>
                    <a:latin typeface="Arial" charset="0"/>
                    <a:ea typeface="宋体" pitchFamily="2" charset="-122"/>
                  </a:defRPr>
                </a:lvl6pPr>
                <a:lvl7pPr marL="2971800" indent="-228600" algn="ctr" eaLnBrk="0" fontAlgn="base" hangingPunct="0">
                  <a:spcBef>
                    <a:spcPct val="0"/>
                  </a:spcBef>
                  <a:spcAft>
                    <a:spcPct val="0"/>
                  </a:spcAft>
                  <a:defRPr sz="4000">
                    <a:solidFill>
                      <a:srgbClr val="0000CC"/>
                    </a:solidFill>
                    <a:latin typeface="Arial" charset="0"/>
                    <a:ea typeface="宋体" pitchFamily="2" charset="-122"/>
                  </a:defRPr>
                </a:lvl7pPr>
                <a:lvl8pPr marL="3429000" indent="-228600" algn="ctr" eaLnBrk="0" fontAlgn="base" hangingPunct="0">
                  <a:spcBef>
                    <a:spcPct val="0"/>
                  </a:spcBef>
                  <a:spcAft>
                    <a:spcPct val="0"/>
                  </a:spcAft>
                  <a:defRPr sz="4000">
                    <a:solidFill>
                      <a:srgbClr val="0000CC"/>
                    </a:solidFill>
                    <a:latin typeface="Arial" charset="0"/>
                    <a:ea typeface="宋体" pitchFamily="2" charset="-122"/>
                  </a:defRPr>
                </a:lvl8pPr>
                <a:lvl9pPr marL="3886200" indent="-228600" algn="ctr" eaLnBrk="0" fontAlgn="base" hangingPunct="0">
                  <a:spcBef>
                    <a:spcPct val="0"/>
                  </a:spcBef>
                  <a:spcAft>
                    <a:spcPct val="0"/>
                  </a:spcAft>
                  <a:defRPr sz="4000">
                    <a:solidFill>
                      <a:srgbClr val="0000CC"/>
                    </a:solidFill>
                    <a:latin typeface="Arial" charset="0"/>
                    <a:ea typeface="宋体" pitchFamily="2" charset="-122"/>
                  </a:defRPr>
                </a:lvl9pPr>
              </a:lstStyle>
              <a:p>
                <a:pPr algn="l" eaLnBrk="1" hangingPunct="1">
                  <a:defRPr/>
                </a:pPr>
                <a:endParaRPr lang="zh-CN" altLang="zh-CN" sz="2400" smtClean="0">
                  <a:solidFill>
                    <a:schemeClr val="tx1"/>
                  </a:solidFill>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00CC"/>
                    </a:solidFill>
                    <a:latin typeface="Arial" charset="0"/>
                    <a:ea typeface="宋体" pitchFamily="2" charset="-122"/>
                  </a:defRPr>
                </a:lvl1pPr>
                <a:lvl2pPr marL="742950" indent="-285750" eaLnBrk="0" hangingPunct="0">
                  <a:defRPr sz="4000">
                    <a:solidFill>
                      <a:srgbClr val="0000CC"/>
                    </a:solidFill>
                    <a:latin typeface="Arial" charset="0"/>
                    <a:ea typeface="宋体" pitchFamily="2" charset="-122"/>
                  </a:defRPr>
                </a:lvl2pPr>
                <a:lvl3pPr marL="1143000" indent="-228600" eaLnBrk="0" hangingPunct="0">
                  <a:defRPr sz="4000">
                    <a:solidFill>
                      <a:srgbClr val="0000CC"/>
                    </a:solidFill>
                    <a:latin typeface="Arial" charset="0"/>
                    <a:ea typeface="宋体" pitchFamily="2" charset="-122"/>
                  </a:defRPr>
                </a:lvl3pPr>
                <a:lvl4pPr marL="1600200" indent="-228600" eaLnBrk="0" hangingPunct="0">
                  <a:defRPr sz="4000">
                    <a:solidFill>
                      <a:srgbClr val="0000CC"/>
                    </a:solidFill>
                    <a:latin typeface="Arial" charset="0"/>
                    <a:ea typeface="宋体" pitchFamily="2" charset="-122"/>
                  </a:defRPr>
                </a:lvl4pPr>
                <a:lvl5pPr marL="2057400" indent="-228600" eaLnBrk="0" hangingPunct="0">
                  <a:defRPr sz="4000">
                    <a:solidFill>
                      <a:srgbClr val="0000CC"/>
                    </a:solidFill>
                    <a:latin typeface="Arial" charset="0"/>
                    <a:ea typeface="宋体" pitchFamily="2" charset="-122"/>
                  </a:defRPr>
                </a:lvl5pPr>
                <a:lvl6pPr marL="2514600" indent="-228600" algn="ctr" eaLnBrk="0" fontAlgn="base" hangingPunct="0">
                  <a:spcBef>
                    <a:spcPct val="0"/>
                  </a:spcBef>
                  <a:spcAft>
                    <a:spcPct val="0"/>
                  </a:spcAft>
                  <a:defRPr sz="4000">
                    <a:solidFill>
                      <a:srgbClr val="0000CC"/>
                    </a:solidFill>
                    <a:latin typeface="Arial" charset="0"/>
                    <a:ea typeface="宋体" pitchFamily="2" charset="-122"/>
                  </a:defRPr>
                </a:lvl6pPr>
                <a:lvl7pPr marL="2971800" indent="-228600" algn="ctr" eaLnBrk="0" fontAlgn="base" hangingPunct="0">
                  <a:spcBef>
                    <a:spcPct val="0"/>
                  </a:spcBef>
                  <a:spcAft>
                    <a:spcPct val="0"/>
                  </a:spcAft>
                  <a:defRPr sz="4000">
                    <a:solidFill>
                      <a:srgbClr val="0000CC"/>
                    </a:solidFill>
                    <a:latin typeface="Arial" charset="0"/>
                    <a:ea typeface="宋体" pitchFamily="2" charset="-122"/>
                  </a:defRPr>
                </a:lvl7pPr>
                <a:lvl8pPr marL="3429000" indent="-228600" algn="ctr" eaLnBrk="0" fontAlgn="base" hangingPunct="0">
                  <a:spcBef>
                    <a:spcPct val="0"/>
                  </a:spcBef>
                  <a:spcAft>
                    <a:spcPct val="0"/>
                  </a:spcAft>
                  <a:defRPr sz="4000">
                    <a:solidFill>
                      <a:srgbClr val="0000CC"/>
                    </a:solidFill>
                    <a:latin typeface="Arial" charset="0"/>
                    <a:ea typeface="宋体" pitchFamily="2" charset="-122"/>
                  </a:defRPr>
                </a:lvl8pPr>
                <a:lvl9pPr marL="3886200" indent="-228600" algn="ctr" eaLnBrk="0" fontAlgn="base" hangingPunct="0">
                  <a:spcBef>
                    <a:spcPct val="0"/>
                  </a:spcBef>
                  <a:spcAft>
                    <a:spcPct val="0"/>
                  </a:spcAft>
                  <a:defRPr sz="4000">
                    <a:solidFill>
                      <a:srgbClr val="0000CC"/>
                    </a:solidFill>
                    <a:latin typeface="Arial" charset="0"/>
                    <a:ea typeface="宋体" pitchFamily="2" charset="-122"/>
                  </a:defRPr>
                </a:lvl9pPr>
              </a:lstStyle>
              <a:p>
                <a:pPr algn="l" eaLnBrk="1" hangingPunct="1">
                  <a:defRPr/>
                </a:pPr>
                <a:endParaRPr lang="zh-CN" altLang="zh-CN" sz="2400" smtClean="0">
                  <a:solidFill>
                    <a:schemeClr val="tx1"/>
                  </a:solidFill>
                  <a:latin typeface="Times New Roman" pitchFamily="18" charset="0"/>
                </a:endParaRPr>
              </a:p>
            </p:txBody>
          </p:sp>
        </p:grpSp>
      </p:grpSp>
      <p:sp>
        <p:nvSpPr>
          <p:cNvPr id="718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ltLang="zh-CN"/>
              <a:t>Click to edit Master title style</a:t>
            </a:r>
          </a:p>
        </p:txBody>
      </p:sp>
      <p:sp>
        <p:nvSpPr>
          <p:cNvPr id="71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ltLang="zh-CN"/>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fld id="{A3123D3F-E321-4028-B979-A5B41F30AA38}" type="datetime1">
              <a:rPr lang="zh-CN" altLang="en-US"/>
              <a:pPr>
                <a:defRPr/>
              </a:pPr>
              <a:t>2018/12/3</a:t>
            </a:fld>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a:lvl1pPr>
          </a:lstStyle>
          <a:p>
            <a:pPr>
              <a:defRPr/>
            </a:pPr>
            <a:fld id="{9557B9A6-7854-4AC3-8C98-A337960CE2FB}" type="slidenum">
              <a:rPr lang="en-US" altLang="zh-CN"/>
              <a:pPr>
                <a:defRPr/>
              </a:pPr>
              <a:t>‹#›</a:t>
            </a:fld>
            <a:endParaRPr lang="en-US" altLang="zh-CN"/>
          </a:p>
        </p:txBody>
      </p:sp>
    </p:spTree>
    <p:extLst>
      <p:ext uri="{BB962C8B-B14F-4D97-AF65-F5344CB8AC3E}">
        <p14:creationId xmlns:p14="http://schemas.microsoft.com/office/powerpoint/2010/main" val="3629682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7D525651-DB0A-40F0-9E51-6212227E7A68}"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298A8639-C80B-425F-A47B-04D51BFF5A95}" type="datetime1">
              <a:rPr lang="zh-CN" altLang="en-US"/>
              <a:pPr>
                <a:defRPr/>
              </a:pPr>
              <a:t>2018/12/3</a:t>
            </a:fld>
            <a:endParaRPr lang="en-US" altLang="zh-CN"/>
          </a:p>
        </p:txBody>
      </p:sp>
    </p:spTree>
    <p:extLst>
      <p:ext uri="{BB962C8B-B14F-4D97-AF65-F5344CB8AC3E}">
        <p14:creationId xmlns:p14="http://schemas.microsoft.com/office/powerpoint/2010/main" val="1269899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CC17C94C-65FF-49E4-8FFD-550DA5E14A3C}"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3F30415D-466F-4F60-A0A5-12B3C30F4069}" type="datetime1">
              <a:rPr lang="zh-CN" altLang="en-US"/>
              <a:pPr>
                <a:defRPr/>
              </a:pPr>
              <a:t>2018/12/3</a:t>
            </a:fld>
            <a:endParaRPr lang="en-US" altLang="zh-CN"/>
          </a:p>
        </p:txBody>
      </p:sp>
    </p:spTree>
    <p:extLst>
      <p:ext uri="{BB962C8B-B14F-4D97-AF65-F5344CB8AC3E}">
        <p14:creationId xmlns:p14="http://schemas.microsoft.com/office/powerpoint/2010/main" val="2017373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599D7B38-E659-472B-876E-913942B7F66E}"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045D4A6F-1FE5-467D-9E32-6E55B91F4704}" type="datetime1">
              <a:rPr lang="zh-CN" altLang="en-US"/>
              <a:pPr>
                <a:defRPr/>
              </a:pPr>
              <a:t>2018/12/3</a:t>
            </a:fld>
            <a:endParaRPr lang="en-US" altLang="zh-CN"/>
          </a:p>
        </p:txBody>
      </p:sp>
    </p:spTree>
    <p:extLst>
      <p:ext uri="{BB962C8B-B14F-4D97-AF65-F5344CB8AC3E}">
        <p14:creationId xmlns:p14="http://schemas.microsoft.com/office/powerpoint/2010/main" val="1733802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7" name="Rectangle 3"/>
          <p:cNvSpPr>
            <a:spLocks noGrp="1" noChangeArrowheads="1"/>
          </p:cNvSpPr>
          <p:nvPr>
            <p:ph type="sldNum" sz="quarter" idx="11"/>
          </p:nvPr>
        </p:nvSpPr>
        <p:spPr>
          <a:ln/>
        </p:spPr>
        <p:txBody>
          <a:bodyPr/>
          <a:lstStyle>
            <a:lvl1pPr>
              <a:defRPr/>
            </a:lvl1pPr>
          </a:lstStyle>
          <a:p>
            <a:pPr>
              <a:defRPr/>
            </a:pPr>
            <a:fld id="{47436B15-2DC4-4B91-AC48-FB0E080CB1F1}" type="slidenum">
              <a:rPr lang="en-US" altLang="zh-CN"/>
              <a:pPr>
                <a:defRPr/>
              </a:pPr>
              <a:t>‹#›</a:t>
            </a:fld>
            <a:endParaRPr lang="en-US" altLang="zh-CN"/>
          </a:p>
        </p:txBody>
      </p:sp>
      <p:sp>
        <p:nvSpPr>
          <p:cNvPr id="8" name="Rectangle 16"/>
          <p:cNvSpPr>
            <a:spLocks noGrp="1" noChangeArrowheads="1"/>
          </p:cNvSpPr>
          <p:nvPr>
            <p:ph type="dt" sz="half" idx="12"/>
          </p:nvPr>
        </p:nvSpPr>
        <p:spPr>
          <a:ln/>
        </p:spPr>
        <p:txBody>
          <a:bodyPr/>
          <a:lstStyle>
            <a:lvl1pPr>
              <a:defRPr/>
            </a:lvl1pPr>
          </a:lstStyle>
          <a:p>
            <a:pPr>
              <a:defRPr/>
            </a:pPr>
            <a:fld id="{A804461E-8125-4E8D-90CB-7B09FAB597C1}" type="datetime1">
              <a:rPr lang="zh-CN" altLang="en-US"/>
              <a:pPr>
                <a:defRPr/>
              </a:pPr>
              <a:t>2018/12/3</a:t>
            </a:fld>
            <a:endParaRPr lang="en-US" altLang="zh-CN"/>
          </a:p>
        </p:txBody>
      </p:sp>
    </p:spTree>
    <p:extLst>
      <p:ext uri="{BB962C8B-B14F-4D97-AF65-F5344CB8AC3E}">
        <p14:creationId xmlns:p14="http://schemas.microsoft.com/office/powerpoint/2010/main" val="4010727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图表占位符 2"/>
          <p:cNvSpPr>
            <a:spLocks noGrp="1"/>
          </p:cNvSpPr>
          <p:nvPr>
            <p:ph type="chart" idx="1"/>
          </p:nvPr>
        </p:nvSpPr>
        <p:spPr>
          <a:xfrm>
            <a:off x="457200" y="1981200"/>
            <a:ext cx="8229600" cy="3886200"/>
          </a:xfrm>
        </p:spPr>
        <p:txBody>
          <a:bodyPr/>
          <a:lstStyle/>
          <a:p>
            <a:pPr lvl="0"/>
            <a:endParaRPr lang="zh-CN" altLang="en-US" noProof="0"/>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8F93EC2A-0DBE-4D14-870E-82E848603A60}"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FD882148-C9E2-45EC-B0BD-D66E5B361208}" type="datetime1">
              <a:rPr lang="zh-CN" altLang="en-US"/>
              <a:pPr>
                <a:defRPr/>
              </a:pPr>
              <a:t>2018/12/3</a:t>
            </a:fld>
            <a:endParaRPr lang="en-US" altLang="zh-CN"/>
          </a:p>
        </p:txBody>
      </p:sp>
    </p:spTree>
    <p:extLst>
      <p:ext uri="{BB962C8B-B14F-4D97-AF65-F5344CB8AC3E}">
        <p14:creationId xmlns:p14="http://schemas.microsoft.com/office/powerpoint/2010/main" val="22145238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8200" y="1981200"/>
            <a:ext cx="4038600" cy="3886200"/>
          </a:xfrm>
        </p:spPr>
        <p:txBody>
          <a:bodyPr/>
          <a:lstStyle/>
          <a:p>
            <a:pPr lvl="0"/>
            <a:endParaRPr lang="zh-CN" altLang="en-US" noProof="0"/>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E1CD9A9B-943E-4194-B110-F719C71EFA41}"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88FFDA7A-A57D-4B28-A2ED-D05C3F84AD5F}" type="datetime1">
              <a:rPr lang="zh-CN" altLang="en-US"/>
              <a:pPr>
                <a:defRPr/>
              </a:pPr>
              <a:t>2018/12/3</a:t>
            </a:fld>
            <a:endParaRPr lang="en-US" altLang="zh-CN"/>
          </a:p>
        </p:txBody>
      </p:sp>
    </p:spTree>
    <p:extLst>
      <p:ext uri="{BB962C8B-B14F-4D97-AF65-F5344CB8AC3E}">
        <p14:creationId xmlns:p14="http://schemas.microsoft.com/office/powerpoint/2010/main" val="3349433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SmartArt 占位符 2"/>
          <p:cNvSpPr>
            <a:spLocks noGrp="1"/>
          </p:cNvSpPr>
          <p:nvPr>
            <p:ph type="dgm" idx="1"/>
          </p:nvPr>
        </p:nvSpPr>
        <p:spPr>
          <a:xfrm>
            <a:off x="457200" y="1981200"/>
            <a:ext cx="8229600" cy="3886200"/>
          </a:xfrm>
        </p:spPr>
        <p:txBody>
          <a:bodyPr/>
          <a:lstStyle/>
          <a:p>
            <a:pPr lvl="0"/>
            <a:endParaRPr lang="zh-CN" altLang="en-US" noProof="0"/>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63F90F65-BFAD-4CA3-9A8B-DD44FD747E27}"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1BE0C514-CD9A-45C2-ADA7-70639627511D}" type="datetime1">
              <a:rPr lang="zh-CN" altLang="en-US"/>
              <a:pPr>
                <a:defRPr/>
              </a:pPr>
              <a:t>2018/12/3</a:t>
            </a:fld>
            <a:endParaRPr lang="en-US" altLang="zh-CN"/>
          </a:p>
        </p:txBody>
      </p:sp>
    </p:spTree>
    <p:extLst>
      <p:ext uri="{BB962C8B-B14F-4D97-AF65-F5344CB8AC3E}">
        <p14:creationId xmlns:p14="http://schemas.microsoft.com/office/powerpoint/2010/main" val="2491699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OverTx" preserve="1">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内容占位符 2"/>
          <p:cNvSpPr>
            <a:spLocks noGrp="1"/>
          </p:cNvSpPr>
          <p:nvPr>
            <p:ph sz="quarter" idx="1"/>
          </p:nvPr>
        </p:nvSpPr>
        <p:spPr>
          <a:xfrm>
            <a:off x="457200" y="19812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457200" y="4000500"/>
            <a:ext cx="8229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7" name="Rectangle 3"/>
          <p:cNvSpPr>
            <a:spLocks noGrp="1" noChangeArrowheads="1"/>
          </p:cNvSpPr>
          <p:nvPr>
            <p:ph type="sldNum" sz="quarter" idx="11"/>
          </p:nvPr>
        </p:nvSpPr>
        <p:spPr>
          <a:ln/>
        </p:spPr>
        <p:txBody>
          <a:bodyPr/>
          <a:lstStyle>
            <a:lvl1pPr>
              <a:defRPr/>
            </a:lvl1pPr>
          </a:lstStyle>
          <a:p>
            <a:pPr>
              <a:defRPr/>
            </a:pPr>
            <a:fld id="{9059DC20-F24F-43A1-9F03-0FFB9B0356FF}" type="slidenum">
              <a:rPr lang="en-US" altLang="zh-CN"/>
              <a:pPr>
                <a:defRPr/>
              </a:pPr>
              <a:t>‹#›</a:t>
            </a:fld>
            <a:endParaRPr lang="en-US" altLang="zh-CN"/>
          </a:p>
        </p:txBody>
      </p:sp>
      <p:sp>
        <p:nvSpPr>
          <p:cNvPr id="8" name="Rectangle 16"/>
          <p:cNvSpPr>
            <a:spLocks noGrp="1" noChangeArrowheads="1"/>
          </p:cNvSpPr>
          <p:nvPr>
            <p:ph type="dt" sz="half" idx="12"/>
          </p:nvPr>
        </p:nvSpPr>
        <p:spPr>
          <a:ln/>
        </p:spPr>
        <p:txBody>
          <a:bodyPr/>
          <a:lstStyle>
            <a:lvl1pPr>
              <a:defRPr/>
            </a:lvl1pPr>
          </a:lstStyle>
          <a:p>
            <a:pPr>
              <a:defRPr/>
            </a:pPr>
            <a:fld id="{FC8D7A10-246E-42D9-8B72-A2A64F3BAD8C}" type="datetime1">
              <a:rPr lang="zh-CN" altLang="en-US"/>
              <a:pPr>
                <a:defRPr/>
              </a:pPr>
              <a:t>2018/12/3</a:t>
            </a:fld>
            <a:endParaRPr lang="en-US" altLang="zh-CN"/>
          </a:p>
        </p:txBody>
      </p:sp>
    </p:spTree>
    <p:extLst>
      <p:ext uri="{BB962C8B-B14F-4D97-AF65-F5344CB8AC3E}">
        <p14:creationId xmlns:p14="http://schemas.microsoft.com/office/powerpoint/2010/main" val="30078042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AndTx" preserve="1">
  <p:cSld name="标题，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648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A10F789B-D5AE-4C5C-8C01-509861C4EBEA}"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2401D4EA-35CD-4CEA-B768-97EBF3AF7342}" type="datetime1">
              <a:rPr lang="zh-CN" altLang="en-US"/>
              <a:pPr>
                <a:defRPr/>
              </a:pPr>
              <a:t>2018/12/3</a:t>
            </a:fld>
            <a:endParaRPr lang="en-US" altLang="zh-CN"/>
          </a:p>
        </p:txBody>
      </p:sp>
    </p:spTree>
    <p:extLst>
      <p:ext uri="{BB962C8B-B14F-4D97-AF65-F5344CB8AC3E}">
        <p14:creationId xmlns:p14="http://schemas.microsoft.com/office/powerpoint/2010/main" val="23512696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图表占位符 3"/>
          <p:cNvSpPr>
            <a:spLocks noGrp="1"/>
          </p:cNvSpPr>
          <p:nvPr>
            <p:ph type="chart" sz="half" idx="2"/>
          </p:nvPr>
        </p:nvSpPr>
        <p:spPr>
          <a:xfrm>
            <a:off x="4648200" y="1981200"/>
            <a:ext cx="4038600" cy="3886200"/>
          </a:xfrm>
        </p:spPr>
        <p:txBody>
          <a:bodyPr/>
          <a:lstStyle/>
          <a:p>
            <a:pPr lvl="0"/>
            <a:endParaRPr lang="zh-CN" altLang="en-US" noProof="0"/>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A5AA071-4DE4-4062-9ED6-09DF7419C40D}"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16D202E9-2F3D-4EA0-BDFD-E4F7FBAF0A34}" type="datetime1">
              <a:rPr lang="zh-CN" altLang="en-US"/>
              <a:pPr>
                <a:defRPr/>
              </a:pPr>
              <a:t>2018/12/3</a:t>
            </a:fld>
            <a:endParaRPr lang="en-US" altLang="zh-CN"/>
          </a:p>
        </p:txBody>
      </p:sp>
    </p:spTree>
    <p:extLst>
      <p:ext uri="{BB962C8B-B14F-4D97-AF65-F5344CB8AC3E}">
        <p14:creationId xmlns:p14="http://schemas.microsoft.com/office/powerpoint/2010/main" val="61353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42F5FA38-F126-490A-AED7-DC617020CEC1}"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F20438C9-10C2-40D3-A874-861753A9B7BE}" type="datetime1">
              <a:rPr lang="zh-CN" altLang="en-US"/>
              <a:pPr>
                <a:defRPr/>
              </a:pPr>
              <a:t>2018/12/3</a:t>
            </a:fld>
            <a:endParaRPr lang="en-US" altLang="zh-CN"/>
          </a:p>
        </p:txBody>
      </p:sp>
    </p:spTree>
    <p:extLst>
      <p:ext uri="{BB962C8B-B14F-4D97-AF65-F5344CB8AC3E}">
        <p14:creationId xmlns:p14="http://schemas.microsoft.com/office/powerpoint/2010/main" val="3588109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剪贴画占位符 2"/>
          <p:cNvSpPr>
            <a:spLocks noGrp="1"/>
          </p:cNvSpPr>
          <p:nvPr>
            <p:ph type="clipArt" sz="half" idx="1"/>
          </p:nvPr>
        </p:nvSpPr>
        <p:spPr>
          <a:xfrm>
            <a:off x="457200" y="1981200"/>
            <a:ext cx="4038600" cy="3886200"/>
          </a:xfrm>
        </p:spPr>
        <p:txBody>
          <a:bodyPr/>
          <a:lstStyle/>
          <a:p>
            <a:pPr lvl="0"/>
            <a:endParaRPr lang="zh-CN" altLang="en-US" noProof="0"/>
          </a:p>
        </p:txBody>
      </p:sp>
      <p:sp>
        <p:nvSpPr>
          <p:cNvPr id="4" name="文本占位符 3"/>
          <p:cNvSpPr>
            <a:spLocks noGrp="1"/>
          </p:cNvSpPr>
          <p:nvPr>
            <p:ph type="body" sz="half" idx="2"/>
          </p:nvPr>
        </p:nvSpPr>
        <p:spPr>
          <a:xfrm>
            <a:off x="4648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574E1E43-1AA3-4BC5-A543-11C075922D28}"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CEBB9EED-FBBF-4E9D-80CF-8120BA872562}" type="datetime1">
              <a:rPr lang="zh-CN" altLang="en-US"/>
              <a:pPr>
                <a:defRPr/>
              </a:pPr>
              <a:t>2018/12/3</a:t>
            </a:fld>
            <a:endParaRPr lang="en-US" altLang="zh-CN"/>
          </a:p>
        </p:txBody>
      </p:sp>
    </p:spTree>
    <p:extLst>
      <p:ext uri="{BB962C8B-B14F-4D97-AF65-F5344CB8AC3E}">
        <p14:creationId xmlns:p14="http://schemas.microsoft.com/office/powerpoint/2010/main" val="208560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73A332E1-0733-4E7B-B57F-B3A9C652CF46}"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fld id="{4CCEFFC7-5065-42F7-8C13-04C4AAF1A8DE}" type="datetime1">
              <a:rPr lang="zh-CN" altLang="en-US"/>
              <a:pPr>
                <a:defRPr/>
              </a:pPr>
              <a:t>2018/12/3</a:t>
            </a:fld>
            <a:endParaRPr lang="en-US" altLang="zh-CN"/>
          </a:p>
        </p:txBody>
      </p:sp>
    </p:spTree>
    <p:extLst>
      <p:ext uri="{BB962C8B-B14F-4D97-AF65-F5344CB8AC3E}">
        <p14:creationId xmlns:p14="http://schemas.microsoft.com/office/powerpoint/2010/main" val="345000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87200B92-2E7A-4E54-AA08-0CC0300A8932}"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51673E19-27C9-48A0-96D2-AC06AD383C4C}" type="datetime1">
              <a:rPr lang="zh-CN" altLang="en-US"/>
              <a:pPr>
                <a:defRPr/>
              </a:pPr>
              <a:t>2018/12/3</a:t>
            </a:fld>
            <a:endParaRPr lang="en-US" altLang="zh-CN"/>
          </a:p>
        </p:txBody>
      </p:sp>
    </p:spTree>
    <p:extLst>
      <p:ext uri="{BB962C8B-B14F-4D97-AF65-F5344CB8AC3E}">
        <p14:creationId xmlns:p14="http://schemas.microsoft.com/office/powerpoint/2010/main" val="3196942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A7155786-7F8D-4BDF-9295-32CEBE29695B}" type="slidenum">
              <a:rPr lang="en-US" altLang="zh-CN"/>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fld id="{8A452548-98E5-491E-B3CE-62B1ED47996F}" type="datetime1">
              <a:rPr lang="zh-CN" altLang="en-US"/>
              <a:pPr>
                <a:defRPr/>
              </a:pPr>
              <a:t>2018/12/3</a:t>
            </a:fld>
            <a:endParaRPr lang="en-US" altLang="zh-CN"/>
          </a:p>
        </p:txBody>
      </p:sp>
    </p:spTree>
    <p:extLst>
      <p:ext uri="{BB962C8B-B14F-4D97-AF65-F5344CB8AC3E}">
        <p14:creationId xmlns:p14="http://schemas.microsoft.com/office/powerpoint/2010/main" val="2717300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37F978AC-D7C8-4C36-98B4-29FA7CA5DE1E}" type="slidenum">
              <a:rPr lang="en-US" altLang="zh-CN"/>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fld id="{58A14478-3BEB-4D0B-A234-A5DB92FE2CB7}" type="datetime1">
              <a:rPr lang="zh-CN" altLang="en-US"/>
              <a:pPr>
                <a:defRPr/>
              </a:pPr>
              <a:t>2018/12/3</a:t>
            </a:fld>
            <a:endParaRPr lang="en-US" altLang="zh-CN"/>
          </a:p>
        </p:txBody>
      </p:sp>
    </p:spTree>
    <p:extLst>
      <p:ext uri="{BB962C8B-B14F-4D97-AF65-F5344CB8AC3E}">
        <p14:creationId xmlns:p14="http://schemas.microsoft.com/office/powerpoint/2010/main" val="2423915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28B83C9E-7947-461E-B82A-191E8DFE3AAA}" type="slidenum">
              <a:rPr lang="en-US" altLang="zh-CN"/>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fld id="{AA2913E1-7F5E-4C6F-858C-97FD292051FD}" type="datetime1">
              <a:rPr lang="zh-CN" altLang="en-US"/>
              <a:pPr>
                <a:defRPr/>
              </a:pPr>
              <a:t>2018/12/3</a:t>
            </a:fld>
            <a:endParaRPr lang="en-US" altLang="zh-CN"/>
          </a:p>
        </p:txBody>
      </p:sp>
    </p:spTree>
    <p:extLst>
      <p:ext uri="{BB962C8B-B14F-4D97-AF65-F5344CB8AC3E}">
        <p14:creationId xmlns:p14="http://schemas.microsoft.com/office/powerpoint/2010/main" val="2243672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4B4FEDAB-381F-4A13-9EE5-97BC2520932D}"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B425C150-9DA7-49F8-B03B-9130F91A8D28}" type="datetime1">
              <a:rPr lang="zh-CN" altLang="en-US"/>
              <a:pPr>
                <a:defRPr/>
              </a:pPr>
              <a:t>2018/12/3</a:t>
            </a:fld>
            <a:endParaRPr lang="en-US" altLang="zh-CN"/>
          </a:p>
        </p:txBody>
      </p:sp>
    </p:spTree>
    <p:extLst>
      <p:ext uri="{BB962C8B-B14F-4D97-AF65-F5344CB8AC3E}">
        <p14:creationId xmlns:p14="http://schemas.microsoft.com/office/powerpoint/2010/main" val="1673828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5705E4F5-ADB6-4B13-AE25-65250CE9741D}"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fld id="{710A1D57-DC24-4FB1-9FE5-5A74B22B20B7}" type="datetime1">
              <a:rPr lang="zh-CN" altLang="en-US"/>
              <a:pPr>
                <a:defRPr/>
              </a:pPr>
              <a:t>2018/12/3</a:t>
            </a:fld>
            <a:endParaRPr lang="en-US" altLang="zh-CN"/>
          </a:p>
        </p:txBody>
      </p:sp>
    </p:spTree>
    <p:extLst>
      <p:ext uri="{BB962C8B-B14F-4D97-AF65-F5344CB8AC3E}">
        <p14:creationId xmlns:p14="http://schemas.microsoft.com/office/powerpoint/2010/main" val="88689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solidFill>
                  <a:schemeClr val="tx1"/>
                </a:solidFill>
                <a:latin typeface="Arial" charset="0"/>
                <a:ea typeface="宋体" charset="-122"/>
              </a:defRPr>
            </a:lvl1pPr>
          </a:lstStyle>
          <a:p>
            <a:pPr>
              <a:defRPr/>
            </a:pPr>
            <a:endParaRPr lang="en-US" altLang="zh-CN"/>
          </a:p>
        </p:txBody>
      </p:sp>
      <p:sp>
        <p:nvSpPr>
          <p:cNvPr id="614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solidFill>
                  <a:schemeClr val="tx1"/>
                </a:solidFill>
                <a:effectLst/>
                <a:latin typeface="Arial Black" pitchFamily="34" charset="0"/>
                <a:ea typeface="宋体" pitchFamily="2" charset="-122"/>
              </a:defRPr>
            </a:lvl1pPr>
          </a:lstStyle>
          <a:p>
            <a:pPr>
              <a:defRPr/>
            </a:pPr>
            <a:fld id="{F8E5DD12-768B-4ECC-B601-277D581D817B}" type="slidenum">
              <a:rPr lang="en-US" altLang="zh-CN"/>
              <a:pPr>
                <a:defRPr/>
              </a:pPr>
              <a:t>‹#›</a:t>
            </a:fld>
            <a:endParaRPr lang="en-US" altLang="zh-CN"/>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4000">
                  <a:solidFill>
                    <a:srgbClr val="0000CC"/>
                  </a:solidFill>
                  <a:latin typeface="Arial" charset="0"/>
                  <a:ea typeface="宋体" pitchFamily="2" charset="-122"/>
                </a:defRPr>
              </a:lvl1pPr>
              <a:lvl2pPr marL="742950" indent="-285750" eaLnBrk="0" hangingPunct="0">
                <a:defRPr sz="4000">
                  <a:solidFill>
                    <a:srgbClr val="0000CC"/>
                  </a:solidFill>
                  <a:latin typeface="Arial" charset="0"/>
                  <a:ea typeface="宋体" pitchFamily="2" charset="-122"/>
                </a:defRPr>
              </a:lvl2pPr>
              <a:lvl3pPr marL="1143000" indent="-228600" eaLnBrk="0" hangingPunct="0">
                <a:defRPr sz="4000">
                  <a:solidFill>
                    <a:srgbClr val="0000CC"/>
                  </a:solidFill>
                  <a:latin typeface="Arial" charset="0"/>
                  <a:ea typeface="宋体" pitchFamily="2" charset="-122"/>
                </a:defRPr>
              </a:lvl3pPr>
              <a:lvl4pPr marL="1600200" indent="-228600" eaLnBrk="0" hangingPunct="0">
                <a:defRPr sz="4000">
                  <a:solidFill>
                    <a:srgbClr val="0000CC"/>
                  </a:solidFill>
                  <a:latin typeface="Arial" charset="0"/>
                  <a:ea typeface="宋体" pitchFamily="2" charset="-122"/>
                </a:defRPr>
              </a:lvl4pPr>
              <a:lvl5pPr marL="2057400" indent="-228600" eaLnBrk="0" hangingPunct="0">
                <a:defRPr sz="4000">
                  <a:solidFill>
                    <a:srgbClr val="0000CC"/>
                  </a:solidFill>
                  <a:latin typeface="Arial" charset="0"/>
                  <a:ea typeface="宋体" pitchFamily="2" charset="-122"/>
                </a:defRPr>
              </a:lvl5pPr>
              <a:lvl6pPr marL="2514600" indent="-228600" algn="ctr" eaLnBrk="0" fontAlgn="base" hangingPunct="0">
                <a:spcBef>
                  <a:spcPct val="0"/>
                </a:spcBef>
                <a:spcAft>
                  <a:spcPct val="0"/>
                </a:spcAft>
                <a:defRPr sz="4000">
                  <a:solidFill>
                    <a:srgbClr val="0000CC"/>
                  </a:solidFill>
                  <a:latin typeface="Arial" charset="0"/>
                  <a:ea typeface="宋体" pitchFamily="2" charset="-122"/>
                </a:defRPr>
              </a:lvl6pPr>
              <a:lvl7pPr marL="2971800" indent="-228600" algn="ctr" eaLnBrk="0" fontAlgn="base" hangingPunct="0">
                <a:spcBef>
                  <a:spcPct val="0"/>
                </a:spcBef>
                <a:spcAft>
                  <a:spcPct val="0"/>
                </a:spcAft>
                <a:defRPr sz="4000">
                  <a:solidFill>
                    <a:srgbClr val="0000CC"/>
                  </a:solidFill>
                  <a:latin typeface="Arial" charset="0"/>
                  <a:ea typeface="宋体" pitchFamily="2" charset="-122"/>
                </a:defRPr>
              </a:lvl7pPr>
              <a:lvl8pPr marL="3429000" indent="-228600" algn="ctr" eaLnBrk="0" fontAlgn="base" hangingPunct="0">
                <a:spcBef>
                  <a:spcPct val="0"/>
                </a:spcBef>
                <a:spcAft>
                  <a:spcPct val="0"/>
                </a:spcAft>
                <a:defRPr sz="4000">
                  <a:solidFill>
                    <a:srgbClr val="0000CC"/>
                  </a:solidFill>
                  <a:latin typeface="Arial" charset="0"/>
                  <a:ea typeface="宋体" pitchFamily="2" charset="-122"/>
                </a:defRPr>
              </a:lvl8pPr>
              <a:lvl9pPr marL="3886200" indent="-228600" algn="ctr" eaLnBrk="0" fontAlgn="base" hangingPunct="0">
                <a:spcBef>
                  <a:spcPct val="0"/>
                </a:spcBef>
                <a:spcAft>
                  <a:spcPct val="0"/>
                </a:spcAft>
                <a:defRPr sz="4000">
                  <a:solidFill>
                    <a:srgbClr val="0000CC"/>
                  </a:solidFill>
                  <a:latin typeface="Arial" charset="0"/>
                  <a:ea typeface="宋体" pitchFamily="2" charset="-122"/>
                </a:defRPr>
              </a:lvl9pPr>
            </a:lstStyle>
            <a:p>
              <a:pPr eaLnBrk="1" hangingPunct="1">
                <a:defRPr/>
              </a:pPr>
              <a:endParaRPr lang="zh-CN" altLang="zh-CN" sz="2400" smtClean="0">
                <a:solidFill>
                  <a:schemeClr val="tx1"/>
                </a:solidFill>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00CC"/>
                  </a:solidFill>
                  <a:latin typeface="Arial" charset="0"/>
                  <a:ea typeface="宋体" pitchFamily="2" charset="-122"/>
                </a:defRPr>
              </a:lvl1pPr>
              <a:lvl2pPr marL="742950" indent="-285750" eaLnBrk="0" hangingPunct="0">
                <a:defRPr sz="4000">
                  <a:solidFill>
                    <a:srgbClr val="0000CC"/>
                  </a:solidFill>
                  <a:latin typeface="Arial" charset="0"/>
                  <a:ea typeface="宋体" pitchFamily="2" charset="-122"/>
                </a:defRPr>
              </a:lvl2pPr>
              <a:lvl3pPr marL="1143000" indent="-228600" eaLnBrk="0" hangingPunct="0">
                <a:defRPr sz="4000">
                  <a:solidFill>
                    <a:srgbClr val="0000CC"/>
                  </a:solidFill>
                  <a:latin typeface="Arial" charset="0"/>
                  <a:ea typeface="宋体" pitchFamily="2" charset="-122"/>
                </a:defRPr>
              </a:lvl3pPr>
              <a:lvl4pPr marL="1600200" indent="-228600" eaLnBrk="0" hangingPunct="0">
                <a:defRPr sz="4000">
                  <a:solidFill>
                    <a:srgbClr val="0000CC"/>
                  </a:solidFill>
                  <a:latin typeface="Arial" charset="0"/>
                  <a:ea typeface="宋体" pitchFamily="2" charset="-122"/>
                </a:defRPr>
              </a:lvl4pPr>
              <a:lvl5pPr marL="2057400" indent="-228600" eaLnBrk="0" hangingPunct="0">
                <a:defRPr sz="4000">
                  <a:solidFill>
                    <a:srgbClr val="0000CC"/>
                  </a:solidFill>
                  <a:latin typeface="Arial" charset="0"/>
                  <a:ea typeface="宋体" pitchFamily="2" charset="-122"/>
                </a:defRPr>
              </a:lvl5pPr>
              <a:lvl6pPr marL="2514600" indent="-228600" algn="ctr" eaLnBrk="0" fontAlgn="base" hangingPunct="0">
                <a:spcBef>
                  <a:spcPct val="0"/>
                </a:spcBef>
                <a:spcAft>
                  <a:spcPct val="0"/>
                </a:spcAft>
                <a:defRPr sz="4000">
                  <a:solidFill>
                    <a:srgbClr val="0000CC"/>
                  </a:solidFill>
                  <a:latin typeface="Arial" charset="0"/>
                  <a:ea typeface="宋体" pitchFamily="2" charset="-122"/>
                </a:defRPr>
              </a:lvl6pPr>
              <a:lvl7pPr marL="2971800" indent="-228600" algn="ctr" eaLnBrk="0" fontAlgn="base" hangingPunct="0">
                <a:spcBef>
                  <a:spcPct val="0"/>
                </a:spcBef>
                <a:spcAft>
                  <a:spcPct val="0"/>
                </a:spcAft>
                <a:defRPr sz="4000">
                  <a:solidFill>
                    <a:srgbClr val="0000CC"/>
                  </a:solidFill>
                  <a:latin typeface="Arial" charset="0"/>
                  <a:ea typeface="宋体" pitchFamily="2" charset="-122"/>
                </a:defRPr>
              </a:lvl7pPr>
              <a:lvl8pPr marL="3429000" indent="-228600" algn="ctr" eaLnBrk="0" fontAlgn="base" hangingPunct="0">
                <a:spcBef>
                  <a:spcPct val="0"/>
                </a:spcBef>
                <a:spcAft>
                  <a:spcPct val="0"/>
                </a:spcAft>
                <a:defRPr sz="4000">
                  <a:solidFill>
                    <a:srgbClr val="0000CC"/>
                  </a:solidFill>
                  <a:latin typeface="Arial" charset="0"/>
                  <a:ea typeface="宋体" pitchFamily="2" charset="-122"/>
                </a:defRPr>
              </a:lvl8pPr>
              <a:lvl9pPr marL="3886200" indent="-228600" algn="ctr" eaLnBrk="0" fontAlgn="base" hangingPunct="0">
                <a:spcBef>
                  <a:spcPct val="0"/>
                </a:spcBef>
                <a:spcAft>
                  <a:spcPct val="0"/>
                </a:spcAft>
                <a:defRPr sz="4000">
                  <a:solidFill>
                    <a:srgbClr val="0000CC"/>
                  </a:solidFill>
                  <a:latin typeface="Arial" charset="0"/>
                  <a:ea typeface="宋体" pitchFamily="2" charset="-122"/>
                </a:defRPr>
              </a:lvl9pPr>
            </a:lstStyle>
            <a:p>
              <a:pPr algn="l" eaLnBrk="1" hangingPunct="1">
                <a:defRPr/>
              </a:pPr>
              <a:endParaRPr lang="zh-CN" altLang="zh-CN" sz="2400" smtClean="0">
                <a:solidFill>
                  <a:schemeClr val="tx1"/>
                </a:solidFill>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00CC"/>
                  </a:solidFill>
                  <a:latin typeface="Arial" charset="0"/>
                  <a:ea typeface="宋体" pitchFamily="2" charset="-122"/>
                </a:defRPr>
              </a:lvl1pPr>
              <a:lvl2pPr marL="742950" indent="-285750" eaLnBrk="0" hangingPunct="0">
                <a:defRPr sz="4000">
                  <a:solidFill>
                    <a:srgbClr val="0000CC"/>
                  </a:solidFill>
                  <a:latin typeface="Arial" charset="0"/>
                  <a:ea typeface="宋体" pitchFamily="2" charset="-122"/>
                </a:defRPr>
              </a:lvl2pPr>
              <a:lvl3pPr marL="1143000" indent="-228600" eaLnBrk="0" hangingPunct="0">
                <a:defRPr sz="4000">
                  <a:solidFill>
                    <a:srgbClr val="0000CC"/>
                  </a:solidFill>
                  <a:latin typeface="Arial" charset="0"/>
                  <a:ea typeface="宋体" pitchFamily="2" charset="-122"/>
                </a:defRPr>
              </a:lvl3pPr>
              <a:lvl4pPr marL="1600200" indent="-228600" eaLnBrk="0" hangingPunct="0">
                <a:defRPr sz="4000">
                  <a:solidFill>
                    <a:srgbClr val="0000CC"/>
                  </a:solidFill>
                  <a:latin typeface="Arial" charset="0"/>
                  <a:ea typeface="宋体" pitchFamily="2" charset="-122"/>
                </a:defRPr>
              </a:lvl4pPr>
              <a:lvl5pPr marL="2057400" indent="-228600" eaLnBrk="0" hangingPunct="0">
                <a:defRPr sz="4000">
                  <a:solidFill>
                    <a:srgbClr val="0000CC"/>
                  </a:solidFill>
                  <a:latin typeface="Arial" charset="0"/>
                  <a:ea typeface="宋体" pitchFamily="2" charset="-122"/>
                </a:defRPr>
              </a:lvl5pPr>
              <a:lvl6pPr marL="2514600" indent="-228600" algn="ctr" eaLnBrk="0" fontAlgn="base" hangingPunct="0">
                <a:spcBef>
                  <a:spcPct val="0"/>
                </a:spcBef>
                <a:spcAft>
                  <a:spcPct val="0"/>
                </a:spcAft>
                <a:defRPr sz="4000">
                  <a:solidFill>
                    <a:srgbClr val="0000CC"/>
                  </a:solidFill>
                  <a:latin typeface="Arial" charset="0"/>
                  <a:ea typeface="宋体" pitchFamily="2" charset="-122"/>
                </a:defRPr>
              </a:lvl6pPr>
              <a:lvl7pPr marL="2971800" indent="-228600" algn="ctr" eaLnBrk="0" fontAlgn="base" hangingPunct="0">
                <a:spcBef>
                  <a:spcPct val="0"/>
                </a:spcBef>
                <a:spcAft>
                  <a:spcPct val="0"/>
                </a:spcAft>
                <a:defRPr sz="4000">
                  <a:solidFill>
                    <a:srgbClr val="0000CC"/>
                  </a:solidFill>
                  <a:latin typeface="Arial" charset="0"/>
                  <a:ea typeface="宋体" pitchFamily="2" charset="-122"/>
                </a:defRPr>
              </a:lvl7pPr>
              <a:lvl8pPr marL="3429000" indent="-228600" algn="ctr" eaLnBrk="0" fontAlgn="base" hangingPunct="0">
                <a:spcBef>
                  <a:spcPct val="0"/>
                </a:spcBef>
                <a:spcAft>
                  <a:spcPct val="0"/>
                </a:spcAft>
                <a:defRPr sz="4000">
                  <a:solidFill>
                    <a:srgbClr val="0000CC"/>
                  </a:solidFill>
                  <a:latin typeface="Arial" charset="0"/>
                  <a:ea typeface="宋体" pitchFamily="2" charset="-122"/>
                </a:defRPr>
              </a:lvl8pPr>
              <a:lvl9pPr marL="3886200" indent="-228600" algn="ctr" eaLnBrk="0" fontAlgn="base" hangingPunct="0">
                <a:spcBef>
                  <a:spcPct val="0"/>
                </a:spcBef>
                <a:spcAft>
                  <a:spcPct val="0"/>
                </a:spcAft>
                <a:defRPr sz="4000">
                  <a:solidFill>
                    <a:srgbClr val="0000CC"/>
                  </a:solidFill>
                  <a:latin typeface="Arial" charset="0"/>
                  <a:ea typeface="宋体" pitchFamily="2" charset="-122"/>
                </a:defRPr>
              </a:lvl9pPr>
            </a:lstStyle>
            <a:p>
              <a:pPr algn="l" eaLnBrk="1" hangingPunct="1">
                <a:defRPr/>
              </a:pPr>
              <a:endParaRPr lang="zh-CN" altLang="zh-CN" sz="1800" smtClean="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00CC"/>
                  </a:solidFill>
                  <a:latin typeface="Arial" charset="0"/>
                  <a:ea typeface="宋体" pitchFamily="2" charset="-122"/>
                </a:defRPr>
              </a:lvl1pPr>
              <a:lvl2pPr marL="742950" indent="-285750" eaLnBrk="0" hangingPunct="0">
                <a:defRPr sz="4000">
                  <a:solidFill>
                    <a:srgbClr val="0000CC"/>
                  </a:solidFill>
                  <a:latin typeface="Arial" charset="0"/>
                  <a:ea typeface="宋体" pitchFamily="2" charset="-122"/>
                </a:defRPr>
              </a:lvl2pPr>
              <a:lvl3pPr marL="1143000" indent="-228600" eaLnBrk="0" hangingPunct="0">
                <a:defRPr sz="4000">
                  <a:solidFill>
                    <a:srgbClr val="0000CC"/>
                  </a:solidFill>
                  <a:latin typeface="Arial" charset="0"/>
                  <a:ea typeface="宋体" pitchFamily="2" charset="-122"/>
                </a:defRPr>
              </a:lvl3pPr>
              <a:lvl4pPr marL="1600200" indent="-228600" eaLnBrk="0" hangingPunct="0">
                <a:defRPr sz="4000">
                  <a:solidFill>
                    <a:srgbClr val="0000CC"/>
                  </a:solidFill>
                  <a:latin typeface="Arial" charset="0"/>
                  <a:ea typeface="宋体" pitchFamily="2" charset="-122"/>
                </a:defRPr>
              </a:lvl4pPr>
              <a:lvl5pPr marL="2057400" indent="-228600" eaLnBrk="0" hangingPunct="0">
                <a:defRPr sz="4000">
                  <a:solidFill>
                    <a:srgbClr val="0000CC"/>
                  </a:solidFill>
                  <a:latin typeface="Arial" charset="0"/>
                  <a:ea typeface="宋体" pitchFamily="2" charset="-122"/>
                </a:defRPr>
              </a:lvl5pPr>
              <a:lvl6pPr marL="2514600" indent="-228600" algn="ctr" eaLnBrk="0" fontAlgn="base" hangingPunct="0">
                <a:spcBef>
                  <a:spcPct val="0"/>
                </a:spcBef>
                <a:spcAft>
                  <a:spcPct val="0"/>
                </a:spcAft>
                <a:defRPr sz="4000">
                  <a:solidFill>
                    <a:srgbClr val="0000CC"/>
                  </a:solidFill>
                  <a:latin typeface="Arial" charset="0"/>
                  <a:ea typeface="宋体" pitchFamily="2" charset="-122"/>
                </a:defRPr>
              </a:lvl6pPr>
              <a:lvl7pPr marL="2971800" indent="-228600" algn="ctr" eaLnBrk="0" fontAlgn="base" hangingPunct="0">
                <a:spcBef>
                  <a:spcPct val="0"/>
                </a:spcBef>
                <a:spcAft>
                  <a:spcPct val="0"/>
                </a:spcAft>
                <a:defRPr sz="4000">
                  <a:solidFill>
                    <a:srgbClr val="0000CC"/>
                  </a:solidFill>
                  <a:latin typeface="Arial" charset="0"/>
                  <a:ea typeface="宋体" pitchFamily="2" charset="-122"/>
                </a:defRPr>
              </a:lvl7pPr>
              <a:lvl8pPr marL="3429000" indent="-228600" algn="ctr" eaLnBrk="0" fontAlgn="base" hangingPunct="0">
                <a:spcBef>
                  <a:spcPct val="0"/>
                </a:spcBef>
                <a:spcAft>
                  <a:spcPct val="0"/>
                </a:spcAft>
                <a:defRPr sz="4000">
                  <a:solidFill>
                    <a:srgbClr val="0000CC"/>
                  </a:solidFill>
                  <a:latin typeface="Arial" charset="0"/>
                  <a:ea typeface="宋体" pitchFamily="2" charset="-122"/>
                </a:defRPr>
              </a:lvl8pPr>
              <a:lvl9pPr marL="3886200" indent="-228600" algn="ctr" eaLnBrk="0" fontAlgn="base" hangingPunct="0">
                <a:spcBef>
                  <a:spcPct val="0"/>
                </a:spcBef>
                <a:spcAft>
                  <a:spcPct val="0"/>
                </a:spcAft>
                <a:defRPr sz="4000">
                  <a:solidFill>
                    <a:srgbClr val="0000CC"/>
                  </a:solidFill>
                  <a:latin typeface="Arial" charset="0"/>
                  <a:ea typeface="宋体" pitchFamily="2" charset="-122"/>
                </a:defRPr>
              </a:lvl9pPr>
            </a:lstStyle>
            <a:p>
              <a:pPr algn="l" eaLnBrk="1" hangingPunct="1">
                <a:defRPr/>
              </a:pPr>
              <a:endParaRPr lang="zh-CN" altLang="zh-CN" sz="1800" smtClean="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00CC"/>
                  </a:solidFill>
                  <a:latin typeface="Arial" charset="0"/>
                  <a:ea typeface="宋体" pitchFamily="2" charset="-122"/>
                </a:defRPr>
              </a:lvl1pPr>
              <a:lvl2pPr marL="742950" indent="-285750" eaLnBrk="0" hangingPunct="0">
                <a:defRPr sz="4000">
                  <a:solidFill>
                    <a:srgbClr val="0000CC"/>
                  </a:solidFill>
                  <a:latin typeface="Arial" charset="0"/>
                  <a:ea typeface="宋体" pitchFamily="2" charset="-122"/>
                </a:defRPr>
              </a:lvl2pPr>
              <a:lvl3pPr marL="1143000" indent="-228600" eaLnBrk="0" hangingPunct="0">
                <a:defRPr sz="4000">
                  <a:solidFill>
                    <a:srgbClr val="0000CC"/>
                  </a:solidFill>
                  <a:latin typeface="Arial" charset="0"/>
                  <a:ea typeface="宋体" pitchFamily="2" charset="-122"/>
                </a:defRPr>
              </a:lvl3pPr>
              <a:lvl4pPr marL="1600200" indent="-228600" eaLnBrk="0" hangingPunct="0">
                <a:defRPr sz="4000">
                  <a:solidFill>
                    <a:srgbClr val="0000CC"/>
                  </a:solidFill>
                  <a:latin typeface="Arial" charset="0"/>
                  <a:ea typeface="宋体" pitchFamily="2" charset="-122"/>
                </a:defRPr>
              </a:lvl4pPr>
              <a:lvl5pPr marL="2057400" indent="-228600" eaLnBrk="0" hangingPunct="0">
                <a:defRPr sz="4000">
                  <a:solidFill>
                    <a:srgbClr val="0000CC"/>
                  </a:solidFill>
                  <a:latin typeface="Arial" charset="0"/>
                  <a:ea typeface="宋体" pitchFamily="2" charset="-122"/>
                </a:defRPr>
              </a:lvl5pPr>
              <a:lvl6pPr marL="2514600" indent="-228600" algn="ctr" eaLnBrk="0" fontAlgn="base" hangingPunct="0">
                <a:spcBef>
                  <a:spcPct val="0"/>
                </a:spcBef>
                <a:spcAft>
                  <a:spcPct val="0"/>
                </a:spcAft>
                <a:defRPr sz="4000">
                  <a:solidFill>
                    <a:srgbClr val="0000CC"/>
                  </a:solidFill>
                  <a:latin typeface="Arial" charset="0"/>
                  <a:ea typeface="宋体" pitchFamily="2" charset="-122"/>
                </a:defRPr>
              </a:lvl6pPr>
              <a:lvl7pPr marL="2971800" indent="-228600" algn="ctr" eaLnBrk="0" fontAlgn="base" hangingPunct="0">
                <a:spcBef>
                  <a:spcPct val="0"/>
                </a:spcBef>
                <a:spcAft>
                  <a:spcPct val="0"/>
                </a:spcAft>
                <a:defRPr sz="4000">
                  <a:solidFill>
                    <a:srgbClr val="0000CC"/>
                  </a:solidFill>
                  <a:latin typeface="Arial" charset="0"/>
                  <a:ea typeface="宋体" pitchFamily="2" charset="-122"/>
                </a:defRPr>
              </a:lvl7pPr>
              <a:lvl8pPr marL="3429000" indent="-228600" algn="ctr" eaLnBrk="0" fontAlgn="base" hangingPunct="0">
                <a:spcBef>
                  <a:spcPct val="0"/>
                </a:spcBef>
                <a:spcAft>
                  <a:spcPct val="0"/>
                </a:spcAft>
                <a:defRPr sz="4000">
                  <a:solidFill>
                    <a:srgbClr val="0000CC"/>
                  </a:solidFill>
                  <a:latin typeface="Arial" charset="0"/>
                  <a:ea typeface="宋体" pitchFamily="2" charset="-122"/>
                </a:defRPr>
              </a:lvl8pPr>
              <a:lvl9pPr marL="3886200" indent="-228600" algn="ctr" eaLnBrk="0" fontAlgn="base" hangingPunct="0">
                <a:spcBef>
                  <a:spcPct val="0"/>
                </a:spcBef>
                <a:spcAft>
                  <a:spcPct val="0"/>
                </a:spcAft>
                <a:defRPr sz="4000">
                  <a:solidFill>
                    <a:srgbClr val="0000CC"/>
                  </a:solidFill>
                  <a:latin typeface="Arial" charset="0"/>
                  <a:ea typeface="宋体" pitchFamily="2" charset="-122"/>
                </a:defRPr>
              </a:lvl9pPr>
            </a:lstStyle>
            <a:p>
              <a:pPr algn="l" eaLnBrk="1" hangingPunct="1">
                <a:defRPr/>
              </a:pPr>
              <a:endParaRPr lang="zh-CN" altLang="zh-CN" sz="1800" smtClean="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00CC"/>
                  </a:solidFill>
                  <a:latin typeface="Arial" charset="0"/>
                  <a:ea typeface="宋体" pitchFamily="2" charset="-122"/>
                </a:defRPr>
              </a:lvl1pPr>
              <a:lvl2pPr marL="742950" indent="-285750" eaLnBrk="0" hangingPunct="0">
                <a:defRPr sz="4000">
                  <a:solidFill>
                    <a:srgbClr val="0000CC"/>
                  </a:solidFill>
                  <a:latin typeface="Arial" charset="0"/>
                  <a:ea typeface="宋体" pitchFamily="2" charset="-122"/>
                </a:defRPr>
              </a:lvl2pPr>
              <a:lvl3pPr marL="1143000" indent="-228600" eaLnBrk="0" hangingPunct="0">
                <a:defRPr sz="4000">
                  <a:solidFill>
                    <a:srgbClr val="0000CC"/>
                  </a:solidFill>
                  <a:latin typeface="Arial" charset="0"/>
                  <a:ea typeface="宋体" pitchFamily="2" charset="-122"/>
                </a:defRPr>
              </a:lvl3pPr>
              <a:lvl4pPr marL="1600200" indent="-228600" eaLnBrk="0" hangingPunct="0">
                <a:defRPr sz="4000">
                  <a:solidFill>
                    <a:srgbClr val="0000CC"/>
                  </a:solidFill>
                  <a:latin typeface="Arial" charset="0"/>
                  <a:ea typeface="宋体" pitchFamily="2" charset="-122"/>
                </a:defRPr>
              </a:lvl4pPr>
              <a:lvl5pPr marL="2057400" indent="-228600" eaLnBrk="0" hangingPunct="0">
                <a:defRPr sz="4000">
                  <a:solidFill>
                    <a:srgbClr val="0000CC"/>
                  </a:solidFill>
                  <a:latin typeface="Arial" charset="0"/>
                  <a:ea typeface="宋体" pitchFamily="2" charset="-122"/>
                </a:defRPr>
              </a:lvl5pPr>
              <a:lvl6pPr marL="2514600" indent="-228600" algn="ctr" eaLnBrk="0" fontAlgn="base" hangingPunct="0">
                <a:spcBef>
                  <a:spcPct val="0"/>
                </a:spcBef>
                <a:spcAft>
                  <a:spcPct val="0"/>
                </a:spcAft>
                <a:defRPr sz="4000">
                  <a:solidFill>
                    <a:srgbClr val="0000CC"/>
                  </a:solidFill>
                  <a:latin typeface="Arial" charset="0"/>
                  <a:ea typeface="宋体" pitchFamily="2" charset="-122"/>
                </a:defRPr>
              </a:lvl6pPr>
              <a:lvl7pPr marL="2971800" indent="-228600" algn="ctr" eaLnBrk="0" fontAlgn="base" hangingPunct="0">
                <a:spcBef>
                  <a:spcPct val="0"/>
                </a:spcBef>
                <a:spcAft>
                  <a:spcPct val="0"/>
                </a:spcAft>
                <a:defRPr sz="4000">
                  <a:solidFill>
                    <a:srgbClr val="0000CC"/>
                  </a:solidFill>
                  <a:latin typeface="Arial" charset="0"/>
                  <a:ea typeface="宋体" pitchFamily="2" charset="-122"/>
                </a:defRPr>
              </a:lvl7pPr>
              <a:lvl8pPr marL="3429000" indent="-228600" algn="ctr" eaLnBrk="0" fontAlgn="base" hangingPunct="0">
                <a:spcBef>
                  <a:spcPct val="0"/>
                </a:spcBef>
                <a:spcAft>
                  <a:spcPct val="0"/>
                </a:spcAft>
                <a:defRPr sz="4000">
                  <a:solidFill>
                    <a:srgbClr val="0000CC"/>
                  </a:solidFill>
                  <a:latin typeface="Arial" charset="0"/>
                  <a:ea typeface="宋体" pitchFamily="2" charset="-122"/>
                </a:defRPr>
              </a:lvl8pPr>
              <a:lvl9pPr marL="3886200" indent="-228600" algn="ctr" eaLnBrk="0" fontAlgn="base" hangingPunct="0">
                <a:spcBef>
                  <a:spcPct val="0"/>
                </a:spcBef>
                <a:spcAft>
                  <a:spcPct val="0"/>
                </a:spcAft>
                <a:defRPr sz="4000">
                  <a:solidFill>
                    <a:srgbClr val="0000CC"/>
                  </a:solidFill>
                  <a:latin typeface="Arial" charset="0"/>
                  <a:ea typeface="宋体" pitchFamily="2" charset="-122"/>
                </a:defRPr>
              </a:lvl9pPr>
            </a:lstStyle>
            <a:p>
              <a:pPr algn="l" eaLnBrk="1" hangingPunct="1">
                <a:defRPr/>
              </a:pPr>
              <a:endParaRPr lang="zh-CN" altLang="zh-CN" sz="1800" smtClean="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00CC"/>
                  </a:solidFill>
                  <a:latin typeface="Arial" charset="0"/>
                  <a:ea typeface="宋体" pitchFamily="2" charset="-122"/>
                </a:defRPr>
              </a:lvl1pPr>
              <a:lvl2pPr marL="742950" indent="-285750" eaLnBrk="0" hangingPunct="0">
                <a:defRPr sz="4000">
                  <a:solidFill>
                    <a:srgbClr val="0000CC"/>
                  </a:solidFill>
                  <a:latin typeface="Arial" charset="0"/>
                  <a:ea typeface="宋体" pitchFamily="2" charset="-122"/>
                </a:defRPr>
              </a:lvl2pPr>
              <a:lvl3pPr marL="1143000" indent="-228600" eaLnBrk="0" hangingPunct="0">
                <a:defRPr sz="4000">
                  <a:solidFill>
                    <a:srgbClr val="0000CC"/>
                  </a:solidFill>
                  <a:latin typeface="Arial" charset="0"/>
                  <a:ea typeface="宋体" pitchFamily="2" charset="-122"/>
                </a:defRPr>
              </a:lvl3pPr>
              <a:lvl4pPr marL="1600200" indent="-228600" eaLnBrk="0" hangingPunct="0">
                <a:defRPr sz="4000">
                  <a:solidFill>
                    <a:srgbClr val="0000CC"/>
                  </a:solidFill>
                  <a:latin typeface="Arial" charset="0"/>
                  <a:ea typeface="宋体" pitchFamily="2" charset="-122"/>
                </a:defRPr>
              </a:lvl4pPr>
              <a:lvl5pPr marL="2057400" indent="-228600" eaLnBrk="0" hangingPunct="0">
                <a:defRPr sz="4000">
                  <a:solidFill>
                    <a:srgbClr val="0000CC"/>
                  </a:solidFill>
                  <a:latin typeface="Arial" charset="0"/>
                  <a:ea typeface="宋体" pitchFamily="2" charset="-122"/>
                </a:defRPr>
              </a:lvl5pPr>
              <a:lvl6pPr marL="2514600" indent="-228600" algn="ctr" eaLnBrk="0" fontAlgn="base" hangingPunct="0">
                <a:spcBef>
                  <a:spcPct val="0"/>
                </a:spcBef>
                <a:spcAft>
                  <a:spcPct val="0"/>
                </a:spcAft>
                <a:defRPr sz="4000">
                  <a:solidFill>
                    <a:srgbClr val="0000CC"/>
                  </a:solidFill>
                  <a:latin typeface="Arial" charset="0"/>
                  <a:ea typeface="宋体" pitchFamily="2" charset="-122"/>
                </a:defRPr>
              </a:lvl6pPr>
              <a:lvl7pPr marL="2971800" indent="-228600" algn="ctr" eaLnBrk="0" fontAlgn="base" hangingPunct="0">
                <a:spcBef>
                  <a:spcPct val="0"/>
                </a:spcBef>
                <a:spcAft>
                  <a:spcPct val="0"/>
                </a:spcAft>
                <a:defRPr sz="4000">
                  <a:solidFill>
                    <a:srgbClr val="0000CC"/>
                  </a:solidFill>
                  <a:latin typeface="Arial" charset="0"/>
                  <a:ea typeface="宋体" pitchFamily="2" charset="-122"/>
                </a:defRPr>
              </a:lvl7pPr>
              <a:lvl8pPr marL="3429000" indent="-228600" algn="ctr" eaLnBrk="0" fontAlgn="base" hangingPunct="0">
                <a:spcBef>
                  <a:spcPct val="0"/>
                </a:spcBef>
                <a:spcAft>
                  <a:spcPct val="0"/>
                </a:spcAft>
                <a:defRPr sz="4000">
                  <a:solidFill>
                    <a:srgbClr val="0000CC"/>
                  </a:solidFill>
                  <a:latin typeface="Arial" charset="0"/>
                  <a:ea typeface="宋体" pitchFamily="2" charset="-122"/>
                </a:defRPr>
              </a:lvl8pPr>
              <a:lvl9pPr marL="3886200" indent="-228600" algn="ctr" eaLnBrk="0" fontAlgn="base" hangingPunct="0">
                <a:spcBef>
                  <a:spcPct val="0"/>
                </a:spcBef>
                <a:spcAft>
                  <a:spcPct val="0"/>
                </a:spcAft>
                <a:defRPr sz="4000">
                  <a:solidFill>
                    <a:srgbClr val="0000CC"/>
                  </a:solidFill>
                  <a:latin typeface="Arial" charset="0"/>
                  <a:ea typeface="宋体" pitchFamily="2" charset="-122"/>
                </a:defRPr>
              </a:lvl9pPr>
            </a:lstStyle>
            <a:p>
              <a:pPr algn="l" eaLnBrk="1" hangingPunct="1">
                <a:defRPr/>
              </a:pPr>
              <a:endParaRPr lang="zh-CN" altLang="zh-CN" sz="2400" smtClean="0">
                <a:solidFill>
                  <a:schemeClr val="tx1"/>
                </a:solidFill>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00CC"/>
                  </a:solidFill>
                  <a:latin typeface="Arial" charset="0"/>
                  <a:ea typeface="宋体" pitchFamily="2" charset="-122"/>
                </a:defRPr>
              </a:lvl1pPr>
              <a:lvl2pPr marL="742950" indent="-285750" eaLnBrk="0" hangingPunct="0">
                <a:defRPr sz="4000">
                  <a:solidFill>
                    <a:srgbClr val="0000CC"/>
                  </a:solidFill>
                  <a:latin typeface="Arial" charset="0"/>
                  <a:ea typeface="宋体" pitchFamily="2" charset="-122"/>
                </a:defRPr>
              </a:lvl2pPr>
              <a:lvl3pPr marL="1143000" indent="-228600" eaLnBrk="0" hangingPunct="0">
                <a:defRPr sz="4000">
                  <a:solidFill>
                    <a:srgbClr val="0000CC"/>
                  </a:solidFill>
                  <a:latin typeface="Arial" charset="0"/>
                  <a:ea typeface="宋体" pitchFamily="2" charset="-122"/>
                </a:defRPr>
              </a:lvl3pPr>
              <a:lvl4pPr marL="1600200" indent="-228600" eaLnBrk="0" hangingPunct="0">
                <a:defRPr sz="4000">
                  <a:solidFill>
                    <a:srgbClr val="0000CC"/>
                  </a:solidFill>
                  <a:latin typeface="Arial" charset="0"/>
                  <a:ea typeface="宋体" pitchFamily="2" charset="-122"/>
                </a:defRPr>
              </a:lvl4pPr>
              <a:lvl5pPr marL="2057400" indent="-228600" eaLnBrk="0" hangingPunct="0">
                <a:defRPr sz="4000">
                  <a:solidFill>
                    <a:srgbClr val="0000CC"/>
                  </a:solidFill>
                  <a:latin typeface="Arial" charset="0"/>
                  <a:ea typeface="宋体" pitchFamily="2" charset="-122"/>
                </a:defRPr>
              </a:lvl5pPr>
              <a:lvl6pPr marL="2514600" indent="-228600" algn="ctr" eaLnBrk="0" fontAlgn="base" hangingPunct="0">
                <a:spcBef>
                  <a:spcPct val="0"/>
                </a:spcBef>
                <a:spcAft>
                  <a:spcPct val="0"/>
                </a:spcAft>
                <a:defRPr sz="4000">
                  <a:solidFill>
                    <a:srgbClr val="0000CC"/>
                  </a:solidFill>
                  <a:latin typeface="Arial" charset="0"/>
                  <a:ea typeface="宋体" pitchFamily="2" charset="-122"/>
                </a:defRPr>
              </a:lvl6pPr>
              <a:lvl7pPr marL="2971800" indent="-228600" algn="ctr" eaLnBrk="0" fontAlgn="base" hangingPunct="0">
                <a:spcBef>
                  <a:spcPct val="0"/>
                </a:spcBef>
                <a:spcAft>
                  <a:spcPct val="0"/>
                </a:spcAft>
                <a:defRPr sz="4000">
                  <a:solidFill>
                    <a:srgbClr val="0000CC"/>
                  </a:solidFill>
                  <a:latin typeface="Arial" charset="0"/>
                  <a:ea typeface="宋体" pitchFamily="2" charset="-122"/>
                </a:defRPr>
              </a:lvl7pPr>
              <a:lvl8pPr marL="3429000" indent="-228600" algn="ctr" eaLnBrk="0" fontAlgn="base" hangingPunct="0">
                <a:spcBef>
                  <a:spcPct val="0"/>
                </a:spcBef>
                <a:spcAft>
                  <a:spcPct val="0"/>
                </a:spcAft>
                <a:defRPr sz="4000">
                  <a:solidFill>
                    <a:srgbClr val="0000CC"/>
                  </a:solidFill>
                  <a:latin typeface="Arial" charset="0"/>
                  <a:ea typeface="宋体" pitchFamily="2" charset="-122"/>
                </a:defRPr>
              </a:lvl8pPr>
              <a:lvl9pPr marL="3886200" indent="-228600" algn="ctr" eaLnBrk="0" fontAlgn="base" hangingPunct="0">
                <a:spcBef>
                  <a:spcPct val="0"/>
                </a:spcBef>
                <a:spcAft>
                  <a:spcPct val="0"/>
                </a:spcAft>
                <a:defRPr sz="4000">
                  <a:solidFill>
                    <a:srgbClr val="0000CC"/>
                  </a:solidFill>
                  <a:latin typeface="Arial" charset="0"/>
                  <a:ea typeface="宋体" pitchFamily="2" charset="-122"/>
                </a:defRPr>
              </a:lvl9pPr>
            </a:lstStyle>
            <a:p>
              <a:pPr algn="l" eaLnBrk="1" hangingPunct="1">
                <a:defRPr/>
              </a:pPr>
              <a:endParaRPr lang="zh-CN" altLang="zh-CN" sz="1800" smtClean="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rgbClr val="0000CC"/>
                  </a:solidFill>
                  <a:latin typeface="Arial" charset="0"/>
                  <a:ea typeface="宋体" pitchFamily="2" charset="-122"/>
                </a:defRPr>
              </a:lvl1pPr>
              <a:lvl2pPr marL="742950" indent="-285750" eaLnBrk="0" hangingPunct="0">
                <a:defRPr sz="4000">
                  <a:solidFill>
                    <a:srgbClr val="0000CC"/>
                  </a:solidFill>
                  <a:latin typeface="Arial" charset="0"/>
                  <a:ea typeface="宋体" pitchFamily="2" charset="-122"/>
                </a:defRPr>
              </a:lvl2pPr>
              <a:lvl3pPr marL="1143000" indent="-228600" eaLnBrk="0" hangingPunct="0">
                <a:defRPr sz="4000">
                  <a:solidFill>
                    <a:srgbClr val="0000CC"/>
                  </a:solidFill>
                  <a:latin typeface="Arial" charset="0"/>
                  <a:ea typeface="宋体" pitchFamily="2" charset="-122"/>
                </a:defRPr>
              </a:lvl3pPr>
              <a:lvl4pPr marL="1600200" indent="-228600" eaLnBrk="0" hangingPunct="0">
                <a:defRPr sz="4000">
                  <a:solidFill>
                    <a:srgbClr val="0000CC"/>
                  </a:solidFill>
                  <a:latin typeface="Arial" charset="0"/>
                  <a:ea typeface="宋体" pitchFamily="2" charset="-122"/>
                </a:defRPr>
              </a:lvl4pPr>
              <a:lvl5pPr marL="2057400" indent="-228600" eaLnBrk="0" hangingPunct="0">
                <a:defRPr sz="4000">
                  <a:solidFill>
                    <a:srgbClr val="0000CC"/>
                  </a:solidFill>
                  <a:latin typeface="Arial" charset="0"/>
                  <a:ea typeface="宋体" pitchFamily="2" charset="-122"/>
                </a:defRPr>
              </a:lvl5pPr>
              <a:lvl6pPr marL="2514600" indent="-228600" algn="ctr" eaLnBrk="0" fontAlgn="base" hangingPunct="0">
                <a:spcBef>
                  <a:spcPct val="0"/>
                </a:spcBef>
                <a:spcAft>
                  <a:spcPct val="0"/>
                </a:spcAft>
                <a:defRPr sz="4000">
                  <a:solidFill>
                    <a:srgbClr val="0000CC"/>
                  </a:solidFill>
                  <a:latin typeface="Arial" charset="0"/>
                  <a:ea typeface="宋体" pitchFamily="2" charset="-122"/>
                </a:defRPr>
              </a:lvl6pPr>
              <a:lvl7pPr marL="2971800" indent="-228600" algn="ctr" eaLnBrk="0" fontAlgn="base" hangingPunct="0">
                <a:spcBef>
                  <a:spcPct val="0"/>
                </a:spcBef>
                <a:spcAft>
                  <a:spcPct val="0"/>
                </a:spcAft>
                <a:defRPr sz="4000">
                  <a:solidFill>
                    <a:srgbClr val="0000CC"/>
                  </a:solidFill>
                  <a:latin typeface="Arial" charset="0"/>
                  <a:ea typeface="宋体" pitchFamily="2" charset="-122"/>
                </a:defRPr>
              </a:lvl7pPr>
              <a:lvl8pPr marL="3429000" indent="-228600" algn="ctr" eaLnBrk="0" fontAlgn="base" hangingPunct="0">
                <a:spcBef>
                  <a:spcPct val="0"/>
                </a:spcBef>
                <a:spcAft>
                  <a:spcPct val="0"/>
                </a:spcAft>
                <a:defRPr sz="4000">
                  <a:solidFill>
                    <a:srgbClr val="0000CC"/>
                  </a:solidFill>
                  <a:latin typeface="Arial" charset="0"/>
                  <a:ea typeface="宋体" pitchFamily="2" charset="-122"/>
                </a:defRPr>
              </a:lvl8pPr>
              <a:lvl9pPr marL="3886200" indent="-228600" algn="ctr" eaLnBrk="0" fontAlgn="base" hangingPunct="0">
                <a:spcBef>
                  <a:spcPct val="0"/>
                </a:spcBef>
                <a:spcAft>
                  <a:spcPct val="0"/>
                </a:spcAft>
                <a:defRPr sz="4000">
                  <a:solidFill>
                    <a:srgbClr val="0000CC"/>
                  </a:solidFill>
                  <a:latin typeface="Arial" charset="0"/>
                  <a:ea typeface="宋体" pitchFamily="2" charset="-122"/>
                </a:defRPr>
              </a:lvl9pPr>
            </a:lstStyle>
            <a:p>
              <a:pPr algn="l" eaLnBrk="1" hangingPunct="1">
                <a:defRPr/>
              </a:pPr>
              <a:endParaRPr lang="zh-CN" altLang="zh-CN" sz="1800" smtClean="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6160"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solidFill>
                  <a:schemeClr val="tx1"/>
                </a:solidFill>
                <a:effectLst/>
                <a:latin typeface="Arial" charset="0"/>
                <a:ea typeface="宋体" pitchFamily="2" charset="-122"/>
              </a:defRPr>
            </a:lvl1pPr>
          </a:lstStyle>
          <a:p>
            <a:pPr>
              <a:defRPr/>
            </a:pPr>
            <a:fld id="{68FD27A1-2D73-4727-8265-B95A563B28C9}" type="datetime1">
              <a:rPr lang="zh-CN" altLang="en-US"/>
              <a:pPr>
                <a:defRPr/>
              </a:pPr>
              <a:t>2018/12/3</a:t>
            </a:fld>
            <a:endParaRPr lang="en-US" altLang="zh-CN"/>
          </a:p>
        </p:txBody>
      </p:sp>
    </p:spTree>
  </p:cSld>
  <p:clrMap bg1="lt1" tx1="dk1" bg2="lt2" tx2="dk2" accent1="accent1" accent2="accent2" accent3="accent3" accent4="accent4" accent5="accent5" accent6="accent6" hlink="hlink" folHlink="folHlink"/>
  <p:sldLayoutIdLst>
    <p:sldLayoutId id="214748375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753" r:id="rId18"/>
    <p:sldLayoutId id="2147483754" r:id="rId19"/>
    <p:sldLayoutId id="2147483755" r:id="rId20"/>
  </p:sldLayoutIdLst>
  <p:hf hdr="0" ftr="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0.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2.wmf"/><Relationship Id="rId5" Type="http://schemas.openxmlformats.org/officeDocument/2006/relationships/oleObject" Target="../embeddings/oleObject9.bin"/><Relationship Id="rId4" Type="http://schemas.openxmlformats.org/officeDocument/2006/relationships/image" Target="../media/image21.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4.wmf"/><Relationship Id="rId5" Type="http://schemas.openxmlformats.org/officeDocument/2006/relationships/oleObject" Target="../embeddings/oleObject11.bin"/><Relationship Id="rId4" Type="http://schemas.openxmlformats.org/officeDocument/2006/relationships/image" Target="../media/image23.wmf"/></Relationships>
</file>

<file path=ppt/slides/_rels/slide16.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13.bin"/><Relationship Id="rId4" Type="http://schemas.openxmlformats.org/officeDocument/2006/relationships/image" Target="../media/image24.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8.wmf"/><Relationship Id="rId5" Type="http://schemas.openxmlformats.org/officeDocument/2006/relationships/oleObject" Target="../embeddings/oleObject16.bin"/><Relationship Id="rId4" Type="http://schemas.openxmlformats.org/officeDocument/2006/relationships/image" Target="../media/image2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31.png"/><Relationship Id="rId4" Type="http://schemas.openxmlformats.org/officeDocument/2006/relationships/image" Target="../media/image30.wmf"/></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wmf"/><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7.wmf"/><Relationship Id="rId4" Type="http://schemas.openxmlformats.org/officeDocument/2006/relationships/oleObject" Target="../embeddings/oleObject18.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40.wmf"/><Relationship Id="rId5" Type="http://schemas.openxmlformats.org/officeDocument/2006/relationships/oleObject" Target="../embeddings/oleObject20.bin"/><Relationship Id="rId4" Type="http://schemas.openxmlformats.org/officeDocument/2006/relationships/image" Target="../media/image39.wmf"/></Relationships>
</file>

<file path=ppt/slides/_rels/slide26.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2.wmf"/><Relationship Id="rId5" Type="http://schemas.openxmlformats.org/officeDocument/2006/relationships/oleObject" Target="../embeddings/oleObject22.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24.bin"/></Relationships>
</file>

<file path=ppt/slides/_rels/slide27.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slideLayout" Target="../slideLayouts/slideLayout7.xml"/><Relationship Id="rId4" Type="http://schemas.openxmlformats.org/officeDocument/2006/relationships/image" Target="../media/image47.wmf"/></Relationships>
</file>

<file path=ppt/slides/_rels/slide28.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2.emf"/><Relationship Id="rId5" Type="http://schemas.openxmlformats.org/officeDocument/2006/relationships/oleObject" Target="../embeddings/oleObject26.bin"/><Relationship Id="rId4" Type="http://schemas.openxmlformats.org/officeDocument/2006/relationships/image" Target="../media/image51.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53.emf"/></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wmf"/><Relationship Id="rId1" Type="http://schemas.openxmlformats.org/officeDocument/2006/relationships/slideLayout" Target="../slideLayouts/slideLayout2.xml"/><Relationship Id="rId4" Type="http://schemas.openxmlformats.org/officeDocument/2006/relationships/image" Target="../media/image56.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58.wmf"/><Relationship Id="rId5" Type="http://schemas.openxmlformats.org/officeDocument/2006/relationships/oleObject" Target="../embeddings/oleObject29.bin"/><Relationship Id="rId4" Type="http://schemas.openxmlformats.org/officeDocument/2006/relationships/image" Target="../media/image57.emf"/></Relationships>
</file>

<file path=ppt/slides/_rels/slide34.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59.wmf"/><Relationship Id="rId4" Type="http://schemas.openxmlformats.org/officeDocument/2006/relationships/oleObject" Target="../embeddings/oleObject30.bin"/></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2.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32.bin"/><Relationship Id="rId5" Type="http://schemas.openxmlformats.org/officeDocument/2006/relationships/image" Target="../media/image61.wmf"/><Relationship Id="rId4" Type="http://schemas.openxmlformats.org/officeDocument/2006/relationships/oleObject" Target="../embeddings/oleObject31.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66.png"/><Relationship Id="rId5" Type="http://schemas.openxmlformats.org/officeDocument/2006/relationships/image" Target="../media/image65.wmf"/><Relationship Id="rId4" Type="http://schemas.openxmlformats.org/officeDocument/2006/relationships/image" Target="../media/image64.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image" Target="../media/image67.jpeg"/><Relationship Id="rId1" Type="http://schemas.openxmlformats.org/officeDocument/2006/relationships/slideLayout" Target="../slideLayouts/slideLayout7.xml"/><Relationship Id="rId5" Type="http://schemas.openxmlformats.org/officeDocument/2006/relationships/image" Target="../media/image70.jpeg"/><Relationship Id="rId4" Type="http://schemas.openxmlformats.org/officeDocument/2006/relationships/image" Target="../media/image69.jpeg"/></Relationships>
</file>

<file path=ppt/slides/_rels/slide3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42.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image" Target="../media/image76.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slide" Target="slide31.xml"/><Relationship Id="rId1" Type="http://schemas.openxmlformats.org/officeDocument/2006/relationships/slideLayout" Target="../slideLayouts/slideLayout7.xml"/><Relationship Id="rId4" Type="http://schemas.openxmlformats.org/officeDocument/2006/relationships/slide" Target="slide5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79.emf"/><Relationship Id="rId5" Type="http://schemas.openxmlformats.org/officeDocument/2006/relationships/oleObject" Target="../embeddings/oleObject35.bin"/><Relationship Id="rId4" Type="http://schemas.openxmlformats.org/officeDocument/2006/relationships/image" Target="../media/image78.emf"/></Relationships>
</file>

<file path=ppt/slides/_rels/slide4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slide" Target="slide45.xml"/><Relationship Id="rId7" Type="http://schemas.openxmlformats.org/officeDocument/2006/relationships/image" Target="../media/image83.wmf"/><Relationship Id="rId12" Type="http://schemas.openxmlformats.org/officeDocument/2006/relationships/image" Target="../media/image88.png"/><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38.bin"/><Relationship Id="rId11" Type="http://schemas.openxmlformats.org/officeDocument/2006/relationships/image" Target="../media/image87.png"/><Relationship Id="rId5" Type="http://schemas.openxmlformats.org/officeDocument/2006/relationships/image" Target="../media/image82.wmf"/><Relationship Id="rId10" Type="http://schemas.openxmlformats.org/officeDocument/2006/relationships/image" Target="../media/image86.png"/><Relationship Id="rId4" Type="http://schemas.openxmlformats.org/officeDocument/2006/relationships/oleObject" Target="../embeddings/oleObject37.bin"/><Relationship Id="rId9" Type="http://schemas.openxmlformats.org/officeDocument/2006/relationships/image" Target="../media/image85.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3.bin"/><Relationship Id="rId7"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 Id="rId9" Type="http://schemas.openxmlformats.org/officeDocument/2006/relationships/image" Target="../media/image6.wmf"/></Relationships>
</file>

<file path=ppt/slides/_rels/slide50.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slide" Target="slide45.xml"/><Relationship Id="rId7" Type="http://schemas.openxmlformats.org/officeDocument/2006/relationships/image" Target="../media/image91.png"/><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90.png"/><Relationship Id="rId5" Type="http://schemas.openxmlformats.org/officeDocument/2006/relationships/image" Target="../media/image89.wmf"/><Relationship Id="rId4" Type="http://schemas.openxmlformats.org/officeDocument/2006/relationships/oleObject" Target="../embeddings/oleObject39.bin"/></Relationships>
</file>

<file path=ppt/slides/_rels/slide51.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slide" Target="slide52.xml"/><Relationship Id="rId1" Type="http://schemas.openxmlformats.org/officeDocument/2006/relationships/slideLayout" Target="../slideLayouts/slideLayout7.xml"/><Relationship Id="rId4" Type="http://schemas.openxmlformats.org/officeDocument/2006/relationships/slide" Target="slide55.xml"/></Relationships>
</file>

<file path=ppt/slides/_rels/slide52.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slide" Target="slide51.xml"/><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94.wmf"/><Relationship Id="rId11" Type="http://schemas.openxmlformats.org/officeDocument/2006/relationships/slide" Target="slide54.xml"/><Relationship Id="rId5" Type="http://schemas.openxmlformats.org/officeDocument/2006/relationships/oleObject" Target="../embeddings/oleObject41.bin"/><Relationship Id="rId10" Type="http://schemas.openxmlformats.org/officeDocument/2006/relationships/image" Target="../media/image96.wmf"/><Relationship Id="rId4" Type="http://schemas.openxmlformats.org/officeDocument/2006/relationships/image" Target="../media/image93.wmf"/><Relationship Id="rId9" Type="http://schemas.openxmlformats.org/officeDocument/2006/relationships/oleObject" Target="../embeddings/oleObject43.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4.bin"/><Relationship Id="rId7" Type="http://schemas.openxmlformats.org/officeDocument/2006/relationships/slide" Target="slide53.xml"/><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98.wmf"/><Relationship Id="rId5" Type="http://schemas.openxmlformats.org/officeDocument/2006/relationships/oleObject" Target="../embeddings/oleObject45.bin"/><Relationship Id="rId4" Type="http://schemas.openxmlformats.org/officeDocument/2006/relationships/image" Target="../media/image97.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6.bin"/><Relationship Id="rId7" Type="http://schemas.openxmlformats.org/officeDocument/2006/relationships/slide" Target="slide51.xml"/><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00.wmf"/><Relationship Id="rId5" Type="http://schemas.openxmlformats.org/officeDocument/2006/relationships/oleObject" Target="../embeddings/oleObject47.bin"/><Relationship Id="rId4" Type="http://schemas.openxmlformats.org/officeDocument/2006/relationships/image" Target="../media/image99.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png"/><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7.wmf"/></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6"/>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C3205E0F-467A-4AD8-8878-AEF6FE11375F}" type="datetime1">
              <a:rPr lang="zh-CN" altLang="en-US" sz="1200" smtClean="0"/>
              <a:pPr eaLnBrk="1" hangingPunct="1">
                <a:spcBef>
                  <a:spcPct val="0"/>
                </a:spcBef>
                <a:buClrTx/>
                <a:buSzTx/>
                <a:buFontTx/>
                <a:buNone/>
              </a:pPr>
              <a:t>2018/12/3</a:t>
            </a:fld>
            <a:endParaRPr lang="en-US" altLang="zh-CN" sz="1200" smtClean="0"/>
          </a:p>
        </p:txBody>
      </p:sp>
      <p:sp>
        <p:nvSpPr>
          <p:cNvPr id="3075" name="Rectangle 1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D705458B-C317-444A-89EA-6BA756A41DA1}" type="slidenum">
              <a:rPr lang="en-US" altLang="zh-CN" sz="1200" smtClean="0">
                <a:latin typeface="Arial Black" pitchFamily="34" charset="0"/>
              </a:rPr>
              <a:pPr algn="r" eaLnBrk="1" hangingPunct="1">
                <a:spcBef>
                  <a:spcPct val="0"/>
                </a:spcBef>
                <a:buClrTx/>
                <a:buSzTx/>
                <a:buFontTx/>
                <a:buNone/>
              </a:pPr>
              <a:t>1</a:t>
            </a:fld>
            <a:endParaRPr lang="en-US" altLang="zh-CN" sz="1200" smtClean="0">
              <a:latin typeface="Arial Black" pitchFamily="34" charset="0"/>
            </a:endParaRPr>
          </a:p>
        </p:txBody>
      </p:sp>
      <p:sp>
        <p:nvSpPr>
          <p:cNvPr id="3076" name="Rectangle 16"/>
          <p:cNvSpPr txBox="1">
            <a:spLocks noGrp="1" noChangeArrowheads="1"/>
          </p:cNvSpPr>
          <p:nvPr/>
        </p:nvSpPr>
        <p:spPr bwMode="auto">
          <a:xfrm>
            <a:off x="45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624BF2EE-D741-45AB-BDDC-ABD3D5CB637B}" type="datetime1">
              <a:rPr lang="zh-CN" altLang="en-US" sz="1200"/>
              <a:pPr eaLnBrk="1" hangingPunct="1">
                <a:spcBef>
                  <a:spcPct val="0"/>
                </a:spcBef>
                <a:buClrTx/>
                <a:buSzTx/>
                <a:buFontTx/>
                <a:buNone/>
              </a:pPr>
              <a:t>2018/12/3</a:t>
            </a:fld>
            <a:endParaRPr lang="en-US" altLang="zh-CN" sz="1200"/>
          </a:p>
        </p:txBody>
      </p:sp>
      <p:sp>
        <p:nvSpPr>
          <p:cNvPr id="3077" name="Rectangle 2"/>
          <p:cNvSpPr>
            <a:spLocks noGrp="1" noChangeArrowheads="1"/>
          </p:cNvSpPr>
          <p:nvPr>
            <p:ph type="ctrTitle"/>
          </p:nvPr>
        </p:nvSpPr>
        <p:spPr>
          <a:xfrm>
            <a:off x="2029900" y="2266394"/>
            <a:ext cx="6769100" cy="1470025"/>
          </a:xfrm>
        </p:spPr>
        <p:txBody>
          <a:bodyPr/>
          <a:lstStyle/>
          <a:p>
            <a:r>
              <a:rPr lang="zh-CN" altLang="en-US" sz="5400" b="1" dirty="0" smtClean="0">
                <a:solidFill>
                  <a:schemeClr val="bg1"/>
                </a:solidFill>
                <a:latin typeface="黑体" panose="02010609060101010101" pitchFamily="49" charset="-122"/>
                <a:ea typeface="黑体" panose="02010609060101010101" pitchFamily="49" charset="-122"/>
              </a:rPr>
              <a:t>第八章 化学反应速率</a:t>
            </a:r>
          </a:p>
        </p:txBody>
      </p:sp>
      <p:sp>
        <p:nvSpPr>
          <p:cNvPr id="3078" name="Rectangle 3"/>
          <p:cNvSpPr>
            <a:spLocks noGrp="1" noChangeArrowheads="1"/>
          </p:cNvSpPr>
          <p:nvPr>
            <p:ph type="subTitle" idx="1"/>
          </p:nvPr>
        </p:nvSpPr>
        <p:spPr>
          <a:xfrm>
            <a:off x="4427538" y="4652963"/>
            <a:ext cx="3241675" cy="647700"/>
          </a:xfrm>
        </p:spPr>
        <p:txBody>
          <a:bodyPr/>
          <a:lstStyle/>
          <a:p>
            <a:pPr algn="ctr"/>
            <a:r>
              <a:rPr lang="zh-CN" altLang="en-US" smtClean="0">
                <a:solidFill>
                  <a:srgbClr val="0000CC"/>
                </a:solidFill>
                <a:latin typeface="华文行楷" pitchFamily="2" charset="-122"/>
                <a:ea typeface="华文行楷" pitchFamily="2" charset="-122"/>
              </a:rPr>
              <a:t>参考学时：</a:t>
            </a:r>
            <a:r>
              <a:rPr lang="en-US" altLang="zh-CN" smtClean="0">
                <a:solidFill>
                  <a:srgbClr val="0000CC"/>
                </a:solidFill>
                <a:latin typeface="华文行楷" pitchFamily="2" charset="-122"/>
                <a:ea typeface="华文行楷" pitchFamily="2" charset="-122"/>
              </a:rPr>
              <a:t>6</a:t>
            </a:r>
            <a:endParaRPr lang="zh-CN" altLang="en-US" smtClean="0">
              <a:solidFill>
                <a:srgbClr val="0000CC"/>
              </a:solidFill>
              <a:latin typeface="华文行楷" pitchFamily="2" charset="-122"/>
              <a:ea typeface="华文行楷" pitchFamily="2" charset="-122"/>
            </a:endParaRPr>
          </a:p>
        </p:txBody>
      </p:sp>
      <p:pic>
        <p:nvPicPr>
          <p:cNvPr id="3079" name="Picture 4" descr="back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4251325"/>
            <a:ext cx="2808287"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Text Box 7"/>
          <p:cNvSpPr txBox="1">
            <a:spLocks noChangeArrowheads="1"/>
          </p:cNvSpPr>
          <p:nvPr/>
        </p:nvSpPr>
        <p:spPr bwMode="auto">
          <a:xfrm>
            <a:off x="4679950" y="0"/>
            <a:ext cx="4464050" cy="457200"/>
          </a:xfrm>
          <a:prstGeom prst="rect">
            <a:avLst/>
          </a:prstGeom>
          <a:noFill/>
          <a:ln w="9525">
            <a:noFill/>
            <a:miter lim="800000"/>
            <a:headEnd/>
            <a:tailEnd/>
          </a:ln>
          <a:effectLst/>
        </p:spPr>
        <p:txBody>
          <a:bodyPr>
            <a:spAutoFit/>
          </a:bodyPr>
          <a:lstStyle/>
          <a:p>
            <a:pPr algn="l">
              <a:defRPr/>
            </a:pPr>
            <a:r>
              <a:rPr lang="zh-CN" altLang="en-US" sz="24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西安交通大学理学院应用化学系</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96CDC419-8786-4CC0-9991-7D8B80CF4ADF}" type="slidenum">
              <a:rPr lang="en-US" altLang="zh-CN" sz="1200" smtClean="0">
                <a:latin typeface="微软雅黑" panose="020B0503020204020204" pitchFamily="34" charset="-122"/>
                <a:ea typeface="微软雅黑" panose="020B0503020204020204" pitchFamily="34" charset="-122"/>
              </a:rPr>
              <a:pPr algn="r" eaLnBrk="1" hangingPunct="1">
                <a:spcBef>
                  <a:spcPct val="0"/>
                </a:spcBef>
                <a:buClrTx/>
                <a:buSzTx/>
                <a:buFontTx/>
                <a:buNone/>
              </a:pPr>
              <a:t>10</a:t>
            </a:fld>
            <a:endParaRPr lang="en-US" altLang="zh-CN" sz="1200" smtClean="0">
              <a:latin typeface="微软雅黑" panose="020B0503020204020204" pitchFamily="34" charset="-122"/>
              <a:ea typeface="微软雅黑" panose="020B0503020204020204" pitchFamily="34" charset="-122"/>
            </a:endParaRPr>
          </a:p>
        </p:txBody>
      </p:sp>
      <p:sp>
        <p:nvSpPr>
          <p:cNvPr id="63491"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83974ECC-1C8F-4D96-A68F-F2A0FE51EAB2}" type="datetime1">
              <a:rPr lang="zh-CN" altLang="en-US" sz="1200" smtClean="0">
                <a:latin typeface="微软雅黑" panose="020B0503020204020204" pitchFamily="34" charset="-122"/>
                <a:ea typeface="微软雅黑" panose="020B0503020204020204" pitchFamily="34" charset="-122"/>
              </a:rPr>
              <a:pPr eaLnBrk="1" hangingPunct="1">
                <a:spcBef>
                  <a:spcPct val="0"/>
                </a:spcBef>
                <a:buClrTx/>
                <a:buSzTx/>
                <a:buFontTx/>
                <a:buNone/>
              </a:pPr>
              <a:t>2018/12/3</a:t>
            </a:fld>
            <a:endParaRPr lang="en-US" altLang="zh-CN" sz="1200" smtClean="0">
              <a:latin typeface="微软雅黑" panose="020B0503020204020204" pitchFamily="34" charset="-122"/>
              <a:ea typeface="微软雅黑" panose="020B0503020204020204" pitchFamily="34" charset="-122"/>
            </a:endParaRPr>
          </a:p>
        </p:txBody>
      </p:sp>
      <p:sp>
        <p:nvSpPr>
          <p:cNvPr id="147459" name="Rectangle 3"/>
          <p:cNvSpPr>
            <a:spLocks noGrp="1" noChangeArrowheads="1"/>
          </p:cNvSpPr>
          <p:nvPr>
            <p:ph type="body" idx="4294967295"/>
          </p:nvPr>
        </p:nvSpPr>
        <p:spPr>
          <a:xfrm>
            <a:off x="-1679" y="332656"/>
            <a:ext cx="8964613" cy="4140820"/>
          </a:xfrm>
        </p:spPr>
        <p:txBody>
          <a:bodyPr/>
          <a:lstStyle/>
          <a:p>
            <a:pPr marL="609600" indent="-609600" eaLnBrk="1" hangingPunct="1">
              <a:lnSpc>
                <a:spcPct val="115000"/>
              </a:lnSpc>
              <a:spcBef>
                <a:spcPct val="0"/>
              </a:spcBef>
              <a:buClr>
                <a:schemeClr val="tx1"/>
              </a:buClr>
              <a:buFontTx/>
              <a:buNone/>
            </a:pPr>
            <a:r>
              <a:rPr kumimoji="1" lang="zh-CN" altLang="en-US" sz="4400" dirty="0" smtClean="0">
                <a:solidFill>
                  <a:srgbClr val="0000CC"/>
                </a:solidFill>
                <a:latin typeface="微软雅黑" panose="020B0503020204020204" pitchFamily="34" charset="-122"/>
                <a:ea typeface="微软雅黑" panose="020B0503020204020204" pitchFamily="34" charset="-122"/>
              </a:rPr>
              <a:t>（</a:t>
            </a:r>
            <a:r>
              <a:rPr kumimoji="1" lang="en-US" altLang="zh-CN" sz="4400" dirty="0" smtClean="0">
                <a:solidFill>
                  <a:srgbClr val="0000CC"/>
                </a:solidFill>
                <a:latin typeface="微软雅黑" panose="020B0503020204020204" pitchFamily="34" charset="-122"/>
                <a:ea typeface="微软雅黑" panose="020B0503020204020204" pitchFamily="34" charset="-122"/>
              </a:rPr>
              <a:t>3</a:t>
            </a:r>
            <a:r>
              <a:rPr kumimoji="1" lang="zh-CN" altLang="en-US" sz="4400" dirty="0" smtClean="0">
                <a:solidFill>
                  <a:srgbClr val="0000CC"/>
                </a:solidFill>
                <a:latin typeface="微软雅黑" panose="020B0503020204020204" pitchFamily="34" charset="-122"/>
                <a:ea typeface="微软雅黑" panose="020B0503020204020204" pitchFamily="34" charset="-122"/>
              </a:rPr>
              <a:t>）活化分子与活化能：</a:t>
            </a:r>
            <a:endParaRPr kumimoji="1" lang="en-US" altLang="zh-CN" sz="4400" dirty="0" smtClean="0">
              <a:solidFill>
                <a:srgbClr val="0000CC"/>
              </a:solidFill>
              <a:latin typeface="微软雅黑" panose="020B0503020204020204" pitchFamily="34" charset="-122"/>
              <a:ea typeface="微软雅黑" panose="020B0503020204020204" pitchFamily="34" charset="-122"/>
            </a:endParaRPr>
          </a:p>
          <a:p>
            <a:pPr marL="609600" indent="-609600" eaLnBrk="1" hangingPunct="1">
              <a:lnSpc>
                <a:spcPct val="115000"/>
              </a:lnSpc>
              <a:spcBef>
                <a:spcPct val="0"/>
              </a:spcBef>
              <a:buClr>
                <a:schemeClr val="tx1"/>
              </a:buClr>
              <a:buFontTx/>
              <a:buNone/>
            </a:pPr>
            <a:endParaRPr kumimoji="1" lang="zh-CN" altLang="en-US" sz="1800" dirty="0" smtClean="0">
              <a:solidFill>
                <a:srgbClr val="0000CC"/>
              </a:solidFill>
              <a:latin typeface="微软雅黑" panose="020B0503020204020204" pitchFamily="34" charset="-122"/>
              <a:ea typeface="微软雅黑" panose="020B0503020204020204" pitchFamily="34" charset="-122"/>
            </a:endParaRPr>
          </a:p>
          <a:p>
            <a:pPr marL="609600" indent="-609600" eaLnBrk="1" hangingPunct="1">
              <a:lnSpc>
                <a:spcPct val="130000"/>
              </a:lnSpc>
              <a:spcBef>
                <a:spcPct val="0"/>
              </a:spcBef>
            </a:pPr>
            <a:r>
              <a:rPr kumimoji="1" lang="zh-CN" altLang="en-US" sz="2600" dirty="0" smtClean="0">
                <a:solidFill>
                  <a:srgbClr val="FF0000"/>
                </a:solidFill>
                <a:latin typeface="微软雅黑" panose="020B0503020204020204" pitchFamily="34" charset="-122"/>
                <a:ea typeface="微软雅黑" panose="020B0503020204020204" pitchFamily="34" charset="-122"/>
              </a:rPr>
              <a:t>活化分子：</a:t>
            </a:r>
            <a:r>
              <a:rPr kumimoji="1" lang="zh-CN" altLang="en-US" sz="2600" dirty="0" smtClean="0">
                <a:solidFill>
                  <a:srgbClr val="0000CC"/>
                </a:solidFill>
                <a:latin typeface="微软雅黑" panose="020B0503020204020204" pitchFamily="34" charset="-122"/>
                <a:ea typeface="微软雅黑" panose="020B0503020204020204" pitchFamily="34" charset="-122"/>
              </a:rPr>
              <a:t>具有较大的动能并能够发生有效碰撞的分子。</a:t>
            </a:r>
          </a:p>
          <a:p>
            <a:pPr marL="609600" indent="-609600" eaLnBrk="1" hangingPunct="1">
              <a:lnSpc>
                <a:spcPct val="130000"/>
              </a:lnSpc>
              <a:spcBef>
                <a:spcPct val="0"/>
              </a:spcBef>
            </a:pPr>
            <a:r>
              <a:rPr kumimoji="1" lang="zh-CN" altLang="en-US" sz="2600" dirty="0" smtClean="0">
                <a:solidFill>
                  <a:srgbClr val="FF0000"/>
                </a:solidFill>
                <a:latin typeface="微软雅黑" panose="020B0503020204020204" pitchFamily="34" charset="-122"/>
                <a:ea typeface="微软雅黑" panose="020B0503020204020204" pitchFamily="34" charset="-122"/>
              </a:rPr>
              <a:t>活化能</a:t>
            </a:r>
            <a:r>
              <a:rPr kumimoji="1" lang="en-US" altLang="zh-CN" sz="2600" dirty="0" smtClean="0">
                <a:solidFill>
                  <a:srgbClr val="FF0000"/>
                </a:solidFill>
                <a:latin typeface="微软雅黑" panose="020B0503020204020204" pitchFamily="34" charset="-122"/>
                <a:ea typeface="微软雅黑" panose="020B0503020204020204" pitchFamily="34" charset="-122"/>
              </a:rPr>
              <a:t>(activation energy)</a:t>
            </a:r>
            <a:r>
              <a:rPr kumimoji="1" lang="en-US" altLang="zh-CN" sz="2600" i="1" dirty="0" smtClean="0">
                <a:solidFill>
                  <a:srgbClr val="FF0000"/>
                </a:solidFill>
                <a:latin typeface="微软雅黑" panose="020B0503020204020204" pitchFamily="34" charset="-122"/>
                <a:ea typeface="微软雅黑" panose="020B0503020204020204" pitchFamily="34" charset="-122"/>
              </a:rPr>
              <a:t> </a:t>
            </a:r>
            <a:r>
              <a:rPr kumimoji="1" lang="en-US" altLang="zh-CN" sz="2600" i="1" dirty="0" err="1" smtClean="0">
                <a:solidFill>
                  <a:srgbClr val="FF0000"/>
                </a:solidFill>
                <a:latin typeface="微软雅黑" panose="020B0503020204020204" pitchFamily="34" charset="-122"/>
                <a:ea typeface="微软雅黑" panose="020B0503020204020204" pitchFamily="34" charset="-122"/>
              </a:rPr>
              <a:t>E</a:t>
            </a:r>
            <a:r>
              <a:rPr kumimoji="1" lang="en-US" altLang="zh-CN" sz="2600" baseline="-30000" dirty="0" err="1" smtClean="0">
                <a:solidFill>
                  <a:srgbClr val="FF0000"/>
                </a:solidFill>
                <a:latin typeface="微软雅黑" panose="020B0503020204020204" pitchFamily="34" charset="-122"/>
                <a:ea typeface="微软雅黑" panose="020B0503020204020204" pitchFamily="34" charset="-122"/>
              </a:rPr>
              <a:t>a</a:t>
            </a:r>
            <a:endParaRPr kumimoji="1" lang="en-US" altLang="zh-CN" sz="2600" baseline="-30000" dirty="0" smtClean="0">
              <a:solidFill>
                <a:srgbClr val="FF0000"/>
              </a:solidFill>
              <a:latin typeface="微软雅黑" panose="020B0503020204020204" pitchFamily="34" charset="-122"/>
              <a:ea typeface="微软雅黑" panose="020B0503020204020204" pitchFamily="34" charset="-122"/>
            </a:endParaRPr>
          </a:p>
          <a:p>
            <a:pPr marL="609600" indent="-609600" eaLnBrk="1" hangingPunct="1">
              <a:lnSpc>
                <a:spcPct val="130000"/>
              </a:lnSpc>
              <a:spcBef>
                <a:spcPct val="0"/>
              </a:spcBef>
              <a:buClr>
                <a:schemeClr val="tx1"/>
              </a:buClr>
              <a:buFont typeface="Times New Roman" pitchFamily="18" charset="0"/>
              <a:buChar char="‏"/>
            </a:pPr>
            <a:r>
              <a:rPr kumimoji="1" lang="zh-CN" altLang="en-US" sz="2600" dirty="0" smtClean="0">
                <a:solidFill>
                  <a:srgbClr val="0000CC"/>
                </a:solidFill>
                <a:latin typeface="微软雅黑" panose="020B0503020204020204" pitchFamily="34" charset="-122"/>
                <a:ea typeface="微软雅黑" panose="020B0503020204020204" pitchFamily="34" charset="-122"/>
              </a:rPr>
              <a:t>活化分子具有的最低能量与反应物分子的平均能量之差。一般化学反应的活化能在</a:t>
            </a:r>
            <a:r>
              <a:rPr kumimoji="1" lang="en-US" altLang="zh-CN" sz="2600" dirty="0" smtClean="0">
                <a:solidFill>
                  <a:srgbClr val="0000CC"/>
                </a:solidFill>
                <a:latin typeface="微软雅黑" panose="020B0503020204020204" pitchFamily="34" charset="-122"/>
                <a:ea typeface="微软雅黑" panose="020B0503020204020204" pitchFamily="34" charset="-122"/>
              </a:rPr>
              <a:t>42 ~ 420 kJ/mol</a:t>
            </a:r>
            <a:r>
              <a:rPr kumimoji="1" lang="zh-CN" altLang="en-US" sz="2600" dirty="0" smtClean="0">
                <a:solidFill>
                  <a:srgbClr val="0000CC"/>
                </a:solidFill>
                <a:latin typeface="微软雅黑" panose="020B0503020204020204" pitchFamily="34" charset="-122"/>
                <a:ea typeface="微软雅黑" panose="020B0503020204020204" pitchFamily="34" charset="-122"/>
              </a:rPr>
              <a:t>之间。单位：</a:t>
            </a:r>
            <a:r>
              <a:rPr kumimoji="1" lang="en-US" altLang="zh-CN" sz="2600" dirty="0" smtClean="0">
                <a:solidFill>
                  <a:srgbClr val="0000CC"/>
                </a:solidFill>
                <a:latin typeface="微软雅黑" panose="020B0503020204020204" pitchFamily="34" charset="-122"/>
                <a:ea typeface="微软雅黑" panose="020B0503020204020204" pitchFamily="34" charset="-122"/>
              </a:rPr>
              <a:t>kJ</a:t>
            </a:r>
            <a:r>
              <a:rPr kumimoji="1" lang="en-US" altLang="zh-CN" sz="2600" dirty="0" smtClean="0">
                <a:solidFill>
                  <a:srgbClr val="0000CC"/>
                </a:solidFill>
                <a:latin typeface="微软雅黑" panose="020B0503020204020204" pitchFamily="34" charset="-122"/>
                <a:ea typeface="微软雅黑" panose="020B0503020204020204" pitchFamily="34" charset="-122"/>
                <a:sym typeface="Symbol" pitchFamily="18" charset="2"/>
              </a:rPr>
              <a:t></a:t>
            </a:r>
            <a:r>
              <a:rPr kumimoji="1" lang="en-US" altLang="zh-CN" sz="2600" dirty="0" smtClean="0">
                <a:solidFill>
                  <a:srgbClr val="0000CC"/>
                </a:solidFill>
                <a:latin typeface="微软雅黑" panose="020B0503020204020204" pitchFamily="34" charset="-122"/>
                <a:ea typeface="微软雅黑" panose="020B0503020204020204" pitchFamily="34" charset="-122"/>
              </a:rPr>
              <a:t>mol</a:t>
            </a:r>
            <a:r>
              <a:rPr kumimoji="1" lang="en-US" altLang="zh-CN" sz="2600" baseline="30000" dirty="0" smtClean="0">
                <a:solidFill>
                  <a:srgbClr val="0000CC"/>
                </a:solidFill>
                <a:latin typeface="微软雅黑" panose="020B0503020204020204" pitchFamily="34" charset="-122"/>
                <a:ea typeface="微软雅黑" panose="020B0503020204020204" pitchFamily="34" charset="-122"/>
              </a:rPr>
              <a:t>-1</a:t>
            </a:r>
          </a:p>
        </p:txBody>
      </p:sp>
      <p:pic>
        <p:nvPicPr>
          <p:cNvPr id="147462" name="Picture 6" descr="活化能"/>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187" y="3580388"/>
            <a:ext cx="3529013"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463" name="Text Box 7"/>
          <p:cNvSpPr txBox="1">
            <a:spLocks noChangeArrowheads="1"/>
          </p:cNvSpPr>
          <p:nvPr/>
        </p:nvSpPr>
        <p:spPr bwMode="auto">
          <a:xfrm>
            <a:off x="1327150" y="5907124"/>
            <a:ext cx="6705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ctr" eaLnBrk="1" hangingPunct="1">
              <a:spcBef>
                <a:spcPct val="50000"/>
              </a:spcBef>
              <a:buClrTx/>
              <a:buSzTx/>
              <a:buFontTx/>
              <a:buNone/>
            </a:pPr>
            <a:r>
              <a:rPr kumimoji="1" lang="zh-CN" altLang="en-US" sz="2000" dirty="0">
                <a:solidFill>
                  <a:srgbClr val="FF0066"/>
                </a:solidFill>
                <a:latin typeface="微软雅黑" panose="020B0503020204020204" pitchFamily="34" charset="-122"/>
                <a:ea typeface="微软雅黑" panose="020B0503020204020204" pitchFamily="34" charset="-122"/>
              </a:rPr>
              <a:t>分子的动能分布曲线</a:t>
            </a:r>
          </a:p>
          <a:p>
            <a:pPr eaLnBrk="1" hangingPunct="1">
              <a:spcBef>
                <a:spcPct val="50000"/>
              </a:spcBef>
              <a:buClrTx/>
              <a:buSzTx/>
              <a:buFontTx/>
              <a:buNone/>
            </a:pPr>
            <a:r>
              <a:rPr kumimoji="1" lang="en-US" altLang="zh-CN" sz="2000" dirty="0">
                <a:solidFill>
                  <a:srgbClr val="0000CC"/>
                </a:solidFill>
                <a:latin typeface="微软雅黑" panose="020B0503020204020204" pitchFamily="34" charset="-122"/>
                <a:ea typeface="微软雅黑" panose="020B0503020204020204" pitchFamily="34" charset="-122"/>
              </a:rPr>
              <a:t>E</a:t>
            </a:r>
            <a:r>
              <a:rPr kumimoji="1" lang="en-US" altLang="zh-CN" sz="2000" baseline="-25000" dirty="0">
                <a:solidFill>
                  <a:srgbClr val="0000CC"/>
                </a:solidFill>
                <a:latin typeface="微软雅黑" panose="020B0503020204020204" pitchFamily="34" charset="-122"/>
                <a:ea typeface="微软雅黑" panose="020B0503020204020204" pitchFamily="34" charset="-122"/>
              </a:rPr>
              <a:t> </a:t>
            </a:r>
            <a:r>
              <a:rPr kumimoji="1" lang="zh-CN" altLang="en-US" sz="2000" baseline="-25000" dirty="0">
                <a:solidFill>
                  <a:srgbClr val="0000CC"/>
                </a:solidFill>
                <a:latin typeface="微软雅黑" panose="020B0503020204020204" pitchFamily="34" charset="-122"/>
                <a:ea typeface="微软雅黑" panose="020B0503020204020204" pitchFamily="34" charset="-122"/>
              </a:rPr>
              <a:t>平 </a:t>
            </a:r>
            <a:r>
              <a:rPr kumimoji="1" lang="en-US" altLang="zh-CN" sz="2000" dirty="0">
                <a:solidFill>
                  <a:srgbClr val="0000CC"/>
                </a:solidFill>
                <a:latin typeface="微软雅黑" panose="020B0503020204020204" pitchFamily="34" charset="-122"/>
                <a:ea typeface="微软雅黑" panose="020B0503020204020204" pitchFamily="34" charset="-122"/>
              </a:rPr>
              <a:t>— </a:t>
            </a:r>
            <a:r>
              <a:rPr kumimoji="1" lang="zh-CN" altLang="en-US" sz="2000" dirty="0">
                <a:solidFill>
                  <a:srgbClr val="0000CC"/>
                </a:solidFill>
                <a:latin typeface="微软雅黑" panose="020B0503020204020204" pitchFamily="34" charset="-122"/>
                <a:ea typeface="微软雅黑" panose="020B0503020204020204" pitchFamily="34" charset="-122"/>
              </a:rPr>
              <a:t>分子平均动能；</a:t>
            </a:r>
            <a:r>
              <a:rPr kumimoji="1" lang="en-US" altLang="zh-CN" sz="2000" dirty="0">
                <a:solidFill>
                  <a:srgbClr val="0000CC"/>
                </a:solidFill>
                <a:latin typeface="微软雅黑" panose="020B0503020204020204" pitchFamily="34" charset="-122"/>
                <a:ea typeface="微软雅黑" panose="020B0503020204020204" pitchFamily="34" charset="-122"/>
              </a:rPr>
              <a:t>E</a:t>
            </a:r>
            <a:r>
              <a:rPr kumimoji="1" lang="en-US" altLang="zh-CN" sz="2000" baseline="-25000" dirty="0">
                <a:solidFill>
                  <a:srgbClr val="0000CC"/>
                </a:solidFill>
                <a:latin typeface="微软雅黑" panose="020B0503020204020204" pitchFamily="34" charset="-122"/>
                <a:ea typeface="微软雅黑" panose="020B0503020204020204" pitchFamily="34" charset="-122"/>
              </a:rPr>
              <a:t>1 </a:t>
            </a:r>
            <a:r>
              <a:rPr kumimoji="1" lang="en-US" altLang="zh-CN" sz="2000" dirty="0">
                <a:solidFill>
                  <a:srgbClr val="0000CC"/>
                </a:solidFill>
                <a:latin typeface="微软雅黑" panose="020B0503020204020204" pitchFamily="34" charset="-122"/>
                <a:ea typeface="微软雅黑" panose="020B0503020204020204" pitchFamily="34" charset="-122"/>
              </a:rPr>
              <a:t>— </a:t>
            </a:r>
            <a:r>
              <a:rPr kumimoji="1" lang="zh-CN" altLang="en-US" sz="2000" dirty="0">
                <a:solidFill>
                  <a:srgbClr val="0000CC"/>
                </a:solidFill>
                <a:latin typeface="微软雅黑" panose="020B0503020204020204" pitchFamily="34" charset="-122"/>
                <a:ea typeface="微软雅黑" panose="020B0503020204020204" pitchFamily="34" charset="-122"/>
              </a:rPr>
              <a:t>活化分子具有的最低能量</a:t>
            </a:r>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微软雅黑" panose="020B0503020204020204" pitchFamily="34" charset="-122"/>
                <a:ea typeface="微软雅黑" panose="020B0503020204020204" pitchFamily="34" charset="-122"/>
              </a:rPr>
              <a:t>西安交通大学理学院应用化学系</a:t>
            </a:r>
          </a:p>
        </p:txBody>
      </p:sp>
      <p:sp>
        <p:nvSpPr>
          <p:cNvPr id="8" name="Line 4"/>
          <p:cNvSpPr>
            <a:spLocks noChangeShapeType="1"/>
          </p:cNvSpPr>
          <p:nvPr/>
        </p:nvSpPr>
        <p:spPr bwMode="auto">
          <a:xfrm>
            <a:off x="468313" y="1340768"/>
            <a:ext cx="8064500" cy="0"/>
          </a:xfrm>
          <a:prstGeom prst="line">
            <a:avLst/>
          </a:prstGeom>
          <a:ln w="28575">
            <a:headEnd/>
            <a:tailEnd/>
          </a:ln>
        </p:spPr>
        <p:style>
          <a:lnRef idx="2">
            <a:schemeClr val="accent1"/>
          </a:lnRef>
          <a:fillRef idx="0">
            <a:schemeClr val="accent1"/>
          </a:fillRef>
          <a:effectRef idx="1">
            <a:schemeClr val="accent1"/>
          </a:effectRef>
          <a:fontRef idx="minor">
            <a:schemeClr val="tx1"/>
          </a:fontRef>
        </p:style>
        <p:txBody>
          <a:bodyPr/>
          <a:lstStyle/>
          <a:p>
            <a:pPr algn="l">
              <a:defRPr/>
            </a:pPr>
            <a:endParaRPr lang="zh-CN" altLang="en-US" sz="18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checkerboard(across)">
                                      <p:cBhvr>
                                        <p:cTn id="7" dur="500"/>
                                        <p:tgtEl>
                                          <p:spTgt spid="147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47459">
                                            <p:txEl>
                                              <p:pRg st="2" end="2"/>
                                            </p:txEl>
                                          </p:spTgt>
                                        </p:tgtEl>
                                        <p:attrNameLst>
                                          <p:attrName>style.visibility</p:attrName>
                                        </p:attrNameLst>
                                      </p:cBhvr>
                                      <p:to>
                                        <p:strVal val="visible"/>
                                      </p:to>
                                    </p:set>
                                    <p:animEffect transition="in" filter="checkerboard(across)">
                                      <p:cBhvr>
                                        <p:cTn id="12" dur="500"/>
                                        <p:tgtEl>
                                          <p:spTgt spid="1474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47459">
                                            <p:txEl>
                                              <p:pRg st="3" end="3"/>
                                            </p:txEl>
                                          </p:spTgt>
                                        </p:tgtEl>
                                        <p:attrNameLst>
                                          <p:attrName>style.visibility</p:attrName>
                                        </p:attrNameLst>
                                      </p:cBhvr>
                                      <p:to>
                                        <p:strVal val="visible"/>
                                      </p:to>
                                    </p:set>
                                    <p:animEffect transition="in" filter="dissolve">
                                      <p:cBhvr>
                                        <p:cTn id="17" dur="500"/>
                                        <p:tgtEl>
                                          <p:spTgt spid="147459">
                                            <p:txEl>
                                              <p:pRg st="3" end="3"/>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147459">
                                            <p:txEl>
                                              <p:pRg st="4" end="4"/>
                                            </p:txEl>
                                          </p:spTgt>
                                        </p:tgtEl>
                                        <p:attrNameLst>
                                          <p:attrName>style.visibility</p:attrName>
                                        </p:attrNameLst>
                                      </p:cBhvr>
                                      <p:to>
                                        <p:strVal val="visible"/>
                                      </p:to>
                                    </p:set>
                                    <p:animEffect transition="in" filter="dissolve">
                                      <p:cBhvr>
                                        <p:cTn id="20" dur="500"/>
                                        <p:tgtEl>
                                          <p:spTgt spid="147459">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147462"/>
                                        </p:tgtEl>
                                        <p:attrNameLst>
                                          <p:attrName>style.visibility</p:attrName>
                                        </p:attrNameLst>
                                      </p:cBhvr>
                                      <p:to>
                                        <p:strVal val="visible"/>
                                      </p:to>
                                    </p:set>
                                    <p:animEffect transition="in" filter="dissolve">
                                      <p:cBhvr>
                                        <p:cTn id="25" dur="500"/>
                                        <p:tgtEl>
                                          <p:spTgt spid="14746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7" presetClass="entr" presetSubtype="0" fill="hold" grpId="0" nodeType="clickEffect">
                                  <p:stCondLst>
                                    <p:cond delay="0"/>
                                  </p:stCondLst>
                                  <p:childTnLst>
                                    <p:set>
                                      <p:cBhvr>
                                        <p:cTn id="29" dur="1" fill="hold">
                                          <p:stCondLst>
                                            <p:cond delay="0"/>
                                          </p:stCondLst>
                                        </p:cTn>
                                        <p:tgtEl>
                                          <p:spTgt spid="147463"/>
                                        </p:tgtEl>
                                        <p:attrNameLst>
                                          <p:attrName>style.visibility</p:attrName>
                                        </p:attrNameLst>
                                      </p:cBhvr>
                                      <p:to>
                                        <p:strVal val="visible"/>
                                      </p:to>
                                    </p:set>
                                    <p:animEffect transition="in" filter="fade">
                                      <p:cBhvr>
                                        <p:cTn id="30" dur="1000"/>
                                        <p:tgtEl>
                                          <p:spTgt spid="147463"/>
                                        </p:tgtEl>
                                      </p:cBhvr>
                                    </p:animEffect>
                                    <p:anim calcmode="lin" valueType="num">
                                      <p:cBhvr>
                                        <p:cTn id="31" dur="1000" fill="hold"/>
                                        <p:tgtEl>
                                          <p:spTgt spid="147463"/>
                                        </p:tgtEl>
                                        <p:attrNameLst>
                                          <p:attrName>ppt_x</p:attrName>
                                        </p:attrNameLst>
                                      </p:cBhvr>
                                      <p:tavLst>
                                        <p:tav tm="0">
                                          <p:val>
                                            <p:strVal val="#ppt_x"/>
                                          </p:val>
                                        </p:tav>
                                        <p:tav tm="100000">
                                          <p:val>
                                            <p:strVal val="#ppt_x"/>
                                          </p:val>
                                        </p:tav>
                                      </p:tavLst>
                                    </p:anim>
                                    <p:anim calcmode="lin" valueType="num">
                                      <p:cBhvr>
                                        <p:cTn id="32" dur="1000" fill="hold"/>
                                        <p:tgtEl>
                                          <p:spTgt spid="1474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64C5CFBB-2971-45C4-9946-5DCD142957B6}" type="slidenum">
              <a:rPr lang="en-US" altLang="zh-CN" sz="1200" smtClean="0">
                <a:latin typeface="微软雅黑" panose="020B0503020204020204" pitchFamily="34" charset="-122"/>
                <a:ea typeface="微软雅黑" panose="020B0503020204020204" pitchFamily="34" charset="-122"/>
              </a:rPr>
              <a:pPr algn="r" eaLnBrk="1" hangingPunct="1">
                <a:spcBef>
                  <a:spcPct val="0"/>
                </a:spcBef>
                <a:buClrTx/>
                <a:buSzTx/>
                <a:buFontTx/>
                <a:buNone/>
              </a:pPr>
              <a:t>11</a:t>
            </a:fld>
            <a:endParaRPr lang="en-US" altLang="zh-CN" sz="1200" smtClean="0">
              <a:latin typeface="微软雅黑" panose="020B0503020204020204" pitchFamily="34" charset="-122"/>
              <a:ea typeface="微软雅黑" panose="020B0503020204020204" pitchFamily="34" charset="-122"/>
            </a:endParaRPr>
          </a:p>
        </p:txBody>
      </p:sp>
      <p:sp>
        <p:nvSpPr>
          <p:cNvPr id="64515"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2F38ED77-A3B3-44BA-AA91-1B2CD34E1C03}" type="datetime1">
              <a:rPr lang="zh-CN" altLang="en-US" sz="1200" smtClean="0">
                <a:latin typeface="微软雅黑" panose="020B0503020204020204" pitchFamily="34" charset="-122"/>
                <a:ea typeface="微软雅黑" panose="020B0503020204020204" pitchFamily="34" charset="-122"/>
              </a:rPr>
              <a:pPr eaLnBrk="1" hangingPunct="1">
                <a:spcBef>
                  <a:spcPct val="0"/>
                </a:spcBef>
                <a:buClrTx/>
                <a:buSzTx/>
                <a:buFontTx/>
                <a:buNone/>
              </a:pPr>
              <a:t>2018/12/3</a:t>
            </a:fld>
            <a:endParaRPr lang="en-US" altLang="zh-CN" sz="1200" smtClean="0">
              <a:latin typeface="微软雅黑" panose="020B0503020204020204" pitchFamily="34" charset="-122"/>
              <a:ea typeface="微软雅黑" panose="020B0503020204020204" pitchFamily="34" charset="-122"/>
            </a:endParaRPr>
          </a:p>
        </p:txBody>
      </p:sp>
      <p:sp>
        <p:nvSpPr>
          <p:cNvPr id="148483" name="Rectangle 3"/>
          <p:cNvSpPr>
            <a:spLocks noGrp="1" noChangeArrowheads="1"/>
          </p:cNvSpPr>
          <p:nvPr>
            <p:ph type="body" idx="4294967295"/>
          </p:nvPr>
        </p:nvSpPr>
        <p:spPr>
          <a:xfrm>
            <a:off x="250825" y="908050"/>
            <a:ext cx="8642350" cy="5040313"/>
          </a:xfrm>
        </p:spPr>
        <p:txBody>
          <a:bodyPr/>
          <a:lstStyle/>
          <a:p>
            <a:pPr eaLnBrk="1" hangingPunct="1">
              <a:lnSpc>
                <a:spcPct val="130000"/>
              </a:lnSpc>
              <a:spcBef>
                <a:spcPct val="0"/>
              </a:spcBef>
              <a:buClr>
                <a:schemeClr val="tx1"/>
              </a:buClr>
              <a:buFont typeface="Times New Roman" pitchFamily="18" charset="0"/>
              <a:buChar char="‏"/>
            </a:pPr>
            <a:r>
              <a:rPr kumimoji="1" lang="en-US" altLang="zh-CN" sz="4000" i="1" dirty="0" err="1" smtClean="0">
                <a:solidFill>
                  <a:srgbClr val="FF33CC"/>
                </a:solidFill>
                <a:latin typeface="微软雅黑" panose="020B0503020204020204" pitchFamily="34" charset="-122"/>
                <a:ea typeface="微软雅黑" panose="020B0503020204020204" pitchFamily="34" charset="-122"/>
              </a:rPr>
              <a:t>E</a:t>
            </a:r>
            <a:r>
              <a:rPr kumimoji="1" lang="en-US" altLang="zh-CN" sz="4000" baseline="-30000" dirty="0" err="1" smtClean="0">
                <a:solidFill>
                  <a:srgbClr val="FF33CC"/>
                </a:solidFill>
                <a:latin typeface="微软雅黑" panose="020B0503020204020204" pitchFamily="34" charset="-122"/>
                <a:ea typeface="微软雅黑" panose="020B0503020204020204" pitchFamily="34" charset="-122"/>
              </a:rPr>
              <a:t>a</a:t>
            </a:r>
            <a:r>
              <a:rPr kumimoji="1" lang="zh-CN" altLang="en-US" sz="4000" dirty="0" smtClean="0">
                <a:solidFill>
                  <a:srgbClr val="FF33CC"/>
                </a:solidFill>
                <a:latin typeface="微软雅黑" panose="020B0503020204020204" pitchFamily="34" charset="-122"/>
                <a:ea typeface="微软雅黑" panose="020B0503020204020204" pitchFamily="34" charset="-122"/>
              </a:rPr>
              <a:t>特点：</a:t>
            </a:r>
          </a:p>
          <a:p>
            <a:pPr algn="just" eaLnBrk="1" hangingPunct="1">
              <a:lnSpc>
                <a:spcPct val="130000"/>
              </a:lnSpc>
              <a:spcBef>
                <a:spcPct val="0"/>
              </a:spcBef>
            </a:pPr>
            <a:r>
              <a:rPr kumimoji="1" lang="en-US" altLang="zh-CN" i="1" dirty="0" err="1" smtClean="0">
                <a:solidFill>
                  <a:srgbClr val="0000CC"/>
                </a:solidFill>
                <a:latin typeface="微软雅黑" panose="020B0503020204020204" pitchFamily="34" charset="-122"/>
                <a:ea typeface="微软雅黑" panose="020B0503020204020204" pitchFamily="34" charset="-122"/>
              </a:rPr>
              <a:t>E</a:t>
            </a:r>
            <a:r>
              <a:rPr kumimoji="1" lang="en-US" altLang="zh-CN" baseline="-30000" dirty="0" err="1" smtClean="0">
                <a:solidFill>
                  <a:srgbClr val="0000CC"/>
                </a:solidFill>
                <a:latin typeface="微软雅黑" panose="020B0503020204020204" pitchFamily="34" charset="-122"/>
                <a:ea typeface="微软雅黑" panose="020B0503020204020204" pitchFamily="34" charset="-122"/>
              </a:rPr>
              <a:t>a</a:t>
            </a:r>
            <a:r>
              <a:rPr kumimoji="1" lang="zh-CN" altLang="en-US" dirty="0" smtClean="0">
                <a:solidFill>
                  <a:srgbClr val="0000CC"/>
                </a:solidFill>
                <a:latin typeface="微软雅黑" panose="020B0503020204020204" pitchFamily="34" charset="-122"/>
                <a:ea typeface="微软雅黑" panose="020B0503020204020204" pitchFamily="34" charset="-122"/>
              </a:rPr>
              <a:t>为正值。</a:t>
            </a:r>
          </a:p>
          <a:p>
            <a:pPr eaLnBrk="1" hangingPunct="1">
              <a:lnSpc>
                <a:spcPct val="130000"/>
              </a:lnSpc>
              <a:spcBef>
                <a:spcPct val="0"/>
              </a:spcBef>
            </a:pPr>
            <a:r>
              <a:rPr kumimoji="1" lang="zh-CN" altLang="en-US" dirty="0" smtClean="0">
                <a:solidFill>
                  <a:srgbClr val="0000CC"/>
                </a:solidFill>
                <a:latin typeface="微软雅黑" panose="020B0503020204020204" pitchFamily="34" charset="-122"/>
                <a:ea typeface="微软雅黑" panose="020B0503020204020204" pitchFamily="34" charset="-122"/>
              </a:rPr>
              <a:t>不同的反应， </a:t>
            </a:r>
            <a:r>
              <a:rPr kumimoji="1" lang="en-US" altLang="zh-CN" i="1" dirty="0" err="1" smtClean="0">
                <a:solidFill>
                  <a:srgbClr val="0000CC"/>
                </a:solidFill>
                <a:latin typeface="微软雅黑" panose="020B0503020204020204" pitchFamily="34" charset="-122"/>
                <a:ea typeface="微软雅黑" panose="020B0503020204020204" pitchFamily="34" charset="-122"/>
              </a:rPr>
              <a:t>E</a:t>
            </a:r>
            <a:r>
              <a:rPr kumimoji="1" lang="en-US" altLang="zh-CN" baseline="-30000" dirty="0" err="1" smtClean="0">
                <a:solidFill>
                  <a:srgbClr val="0000CC"/>
                </a:solidFill>
                <a:latin typeface="微软雅黑" panose="020B0503020204020204" pitchFamily="34" charset="-122"/>
                <a:ea typeface="微软雅黑" panose="020B0503020204020204" pitchFamily="34" charset="-122"/>
              </a:rPr>
              <a:t>a</a:t>
            </a:r>
            <a:r>
              <a:rPr kumimoji="1" lang="zh-CN" altLang="en-US" dirty="0" smtClean="0">
                <a:solidFill>
                  <a:srgbClr val="0000CC"/>
                </a:solidFill>
                <a:latin typeface="微软雅黑" panose="020B0503020204020204" pitchFamily="34" charset="-122"/>
                <a:ea typeface="微软雅黑" panose="020B0503020204020204" pitchFamily="34" charset="-122"/>
              </a:rPr>
              <a:t>不同；同一反应的不同途径</a:t>
            </a:r>
            <a:r>
              <a:rPr kumimoji="1" lang="en-US" altLang="zh-CN" i="1" dirty="0" err="1" smtClean="0">
                <a:solidFill>
                  <a:srgbClr val="0000CC"/>
                </a:solidFill>
                <a:latin typeface="微软雅黑" panose="020B0503020204020204" pitchFamily="34" charset="-122"/>
                <a:ea typeface="微软雅黑" panose="020B0503020204020204" pitchFamily="34" charset="-122"/>
              </a:rPr>
              <a:t>E</a:t>
            </a:r>
            <a:r>
              <a:rPr kumimoji="1" lang="en-US" altLang="zh-CN" baseline="-30000" dirty="0" err="1" smtClean="0">
                <a:solidFill>
                  <a:srgbClr val="0000CC"/>
                </a:solidFill>
                <a:latin typeface="微软雅黑" panose="020B0503020204020204" pitchFamily="34" charset="-122"/>
                <a:ea typeface="微软雅黑" panose="020B0503020204020204" pitchFamily="34" charset="-122"/>
              </a:rPr>
              <a:t>a</a:t>
            </a:r>
            <a:r>
              <a:rPr kumimoji="1" lang="zh-CN" altLang="en-US" dirty="0" smtClean="0">
                <a:solidFill>
                  <a:srgbClr val="0000CC"/>
                </a:solidFill>
                <a:latin typeface="微软雅黑" panose="020B0503020204020204" pitchFamily="34" charset="-122"/>
                <a:ea typeface="微软雅黑" panose="020B0503020204020204" pitchFamily="34" charset="-122"/>
              </a:rPr>
              <a:t>不同。</a:t>
            </a:r>
          </a:p>
          <a:p>
            <a:pPr eaLnBrk="1" hangingPunct="1">
              <a:lnSpc>
                <a:spcPct val="130000"/>
              </a:lnSpc>
              <a:spcBef>
                <a:spcPct val="0"/>
              </a:spcBef>
            </a:pPr>
            <a:r>
              <a:rPr kumimoji="1" lang="en-US" altLang="zh-CN" i="1" dirty="0" err="1" smtClean="0">
                <a:solidFill>
                  <a:srgbClr val="0000CC"/>
                </a:solidFill>
                <a:latin typeface="微软雅黑" panose="020B0503020204020204" pitchFamily="34" charset="-122"/>
                <a:ea typeface="微软雅黑" panose="020B0503020204020204" pitchFamily="34" charset="-122"/>
              </a:rPr>
              <a:t>E</a:t>
            </a:r>
            <a:r>
              <a:rPr kumimoji="1" lang="en-US" altLang="zh-CN" baseline="-25000" dirty="0" err="1" smtClean="0">
                <a:solidFill>
                  <a:srgbClr val="0000CC"/>
                </a:solidFill>
                <a:latin typeface="微软雅黑" panose="020B0503020204020204" pitchFamily="34" charset="-122"/>
                <a:ea typeface="微软雅黑" panose="020B0503020204020204" pitchFamily="34" charset="-122"/>
              </a:rPr>
              <a:t>a</a:t>
            </a:r>
            <a:r>
              <a:rPr kumimoji="1" lang="zh-CN" altLang="en-US" dirty="0" smtClean="0">
                <a:solidFill>
                  <a:srgbClr val="0000CC"/>
                </a:solidFill>
                <a:latin typeface="微软雅黑" panose="020B0503020204020204" pitchFamily="34" charset="-122"/>
                <a:ea typeface="微软雅黑" panose="020B0503020204020204" pitchFamily="34" charset="-122"/>
              </a:rPr>
              <a:t>与反应物本性及途径有关，与</a:t>
            </a:r>
            <a:r>
              <a:rPr kumimoji="1" lang="en-US" altLang="zh-CN" i="1" dirty="0" smtClean="0">
                <a:solidFill>
                  <a:srgbClr val="0000CC"/>
                </a:solidFill>
                <a:latin typeface="微软雅黑" panose="020B0503020204020204" pitchFamily="34" charset="-122"/>
                <a:ea typeface="微软雅黑" panose="020B0503020204020204" pitchFamily="34" charset="-122"/>
              </a:rPr>
              <a:t>c</a:t>
            </a:r>
            <a:r>
              <a:rPr kumimoji="1" lang="zh-CN" altLang="en-US" dirty="0" smtClean="0">
                <a:solidFill>
                  <a:srgbClr val="0000CC"/>
                </a:solidFill>
                <a:latin typeface="微软雅黑" panose="020B0503020204020204" pitchFamily="34" charset="-122"/>
                <a:ea typeface="微软雅黑" panose="020B0503020204020204" pitchFamily="34" charset="-122"/>
              </a:rPr>
              <a:t>、</a:t>
            </a:r>
            <a:r>
              <a:rPr kumimoji="1" lang="zh-CN" altLang="en-US" dirty="0" smtClean="0">
                <a:solidFill>
                  <a:srgbClr val="FF0066"/>
                </a:solidFill>
                <a:latin typeface="微软雅黑" panose="020B0503020204020204" pitchFamily="34" charset="-122"/>
                <a:ea typeface="微软雅黑" panose="020B0503020204020204" pitchFamily="34" charset="-122"/>
              </a:rPr>
              <a:t>“</a:t>
            </a:r>
            <a:r>
              <a:rPr kumimoji="1" lang="en-US" altLang="zh-CN" i="1" dirty="0" smtClean="0">
                <a:solidFill>
                  <a:srgbClr val="FF0066"/>
                </a:solidFill>
                <a:latin typeface="微软雅黑" panose="020B0503020204020204" pitchFamily="34" charset="-122"/>
                <a:ea typeface="微软雅黑" panose="020B0503020204020204" pitchFamily="34" charset="-122"/>
              </a:rPr>
              <a:t>T”</a:t>
            </a:r>
            <a:r>
              <a:rPr kumimoji="1" lang="en-US" altLang="zh-CN" i="1" dirty="0" smtClean="0">
                <a:solidFill>
                  <a:srgbClr val="0000CC"/>
                </a:solidFill>
                <a:latin typeface="微软雅黑" panose="020B0503020204020204" pitchFamily="34" charset="-122"/>
                <a:ea typeface="微软雅黑" panose="020B0503020204020204" pitchFamily="34" charset="-122"/>
              </a:rPr>
              <a:t> </a:t>
            </a:r>
            <a:r>
              <a:rPr kumimoji="1" lang="zh-CN" altLang="en-US" dirty="0" smtClean="0">
                <a:solidFill>
                  <a:srgbClr val="0000CC"/>
                </a:solidFill>
                <a:latin typeface="微软雅黑" panose="020B0503020204020204" pitchFamily="34" charset="-122"/>
                <a:ea typeface="微软雅黑" panose="020B0503020204020204" pitchFamily="34" charset="-122"/>
              </a:rPr>
              <a:t>无关。</a:t>
            </a:r>
          </a:p>
          <a:p>
            <a:pPr eaLnBrk="1" hangingPunct="1">
              <a:lnSpc>
                <a:spcPct val="130000"/>
              </a:lnSpc>
              <a:spcBef>
                <a:spcPct val="0"/>
              </a:spcBef>
            </a:pPr>
            <a:r>
              <a:rPr kumimoji="1" lang="zh-CN" altLang="en-US" dirty="0" smtClean="0">
                <a:solidFill>
                  <a:srgbClr val="0000CC"/>
                </a:solidFill>
                <a:latin typeface="微软雅黑" panose="020B0503020204020204" pitchFamily="34" charset="-122"/>
                <a:ea typeface="微软雅黑" panose="020B0503020204020204" pitchFamily="34" charset="-122"/>
              </a:rPr>
              <a:t>其它条件一定时， </a:t>
            </a:r>
            <a:r>
              <a:rPr kumimoji="1" lang="en-US" altLang="zh-CN" i="1" dirty="0" err="1" smtClean="0">
                <a:solidFill>
                  <a:srgbClr val="0000CC"/>
                </a:solidFill>
                <a:latin typeface="微软雅黑" panose="020B0503020204020204" pitchFamily="34" charset="-122"/>
                <a:ea typeface="微软雅黑" panose="020B0503020204020204" pitchFamily="34" charset="-122"/>
              </a:rPr>
              <a:t>E</a:t>
            </a:r>
            <a:r>
              <a:rPr kumimoji="1" lang="en-US" altLang="zh-CN" baseline="-30000" dirty="0" err="1" smtClean="0">
                <a:solidFill>
                  <a:srgbClr val="0000CC"/>
                </a:solidFill>
                <a:latin typeface="微软雅黑" panose="020B0503020204020204" pitchFamily="34" charset="-122"/>
                <a:ea typeface="微软雅黑" panose="020B0503020204020204" pitchFamily="34" charset="-122"/>
              </a:rPr>
              <a:t>a</a:t>
            </a:r>
            <a:r>
              <a:rPr kumimoji="1" lang="en-US" altLang="zh-CN" dirty="0" smtClean="0">
                <a:solidFill>
                  <a:srgbClr val="0000CC"/>
                </a:solidFill>
                <a:latin typeface="微软雅黑" panose="020B0503020204020204" pitchFamily="34" charset="-122"/>
                <a:ea typeface="微软雅黑" panose="020B0503020204020204" pitchFamily="34" charset="-122"/>
              </a:rPr>
              <a:t> ↓ , </a:t>
            </a:r>
            <a:r>
              <a:rPr kumimoji="1" lang="en-US" altLang="zh-CN" i="1" dirty="0" smtClean="0">
                <a:solidFill>
                  <a:srgbClr val="0000CC"/>
                </a:solidFill>
                <a:latin typeface="微软雅黑" panose="020B0503020204020204" pitchFamily="34" charset="-122"/>
                <a:ea typeface="微软雅黑" panose="020B0503020204020204" pitchFamily="34" charset="-122"/>
              </a:rPr>
              <a:t>v</a:t>
            </a:r>
            <a:r>
              <a:rPr kumimoji="1" lang="en-US" altLang="zh-CN" dirty="0" smtClean="0">
                <a:solidFill>
                  <a:srgbClr val="0000CC"/>
                </a:solidFill>
                <a:latin typeface="微软雅黑" panose="020B0503020204020204" pitchFamily="34" charset="-122"/>
                <a:ea typeface="微软雅黑" panose="020B0503020204020204" pitchFamily="34" charset="-122"/>
              </a:rPr>
              <a:t> ↑</a:t>
            </a:r>
          </a:p>
          <a:p>
            <a:pPr eaLnBrk="1" hangingPunct="1">
              <a:lnSpc>
                <a:spcPct val="130000"/>
              </a:lnSpc>
              <a:spcBef>
                <a:spcPct val="0"/>
              </a:spcBef>
              <a:buClr>
                <a:schemeClr val="bg1"/>
              </a:buClr>
              <a:buFontTx/>
              <a:buNone/>
            </a:pPr>
            <a:r>
              <a:rPr kumimoji="1" lang="en-US" altLang="zh-CN" dirty="0" smtClean="0">
                <a:solidFill>
                  <a:srgbClr val="0000CC"/>
                </a:solidFill>
                <a:latin typeface="微软雅黑" panose="020B0503020204020204" pitchFamily="34" charset="-122"/>
                <a:ea typeface="微软雅黑" panose="020B0503020204020204" pitchFamily="34" charset="-122"/>
              </a:rPr>
              <a:t> </a:t>
            </a:r>
            <a:r>
              <a:rPr kumimoji="1" lang="zh-CN" altLang="en-US" dirty="0" smtClean="0">
                <a:solidFill>
                  <a:srgbClr val="0000CC"/>
                </a:solidFill>
                <a:latin typeface="微软雅黑" panose="020B0503020204020204" pitchFamily="34" charset="-122"/>
                <a:ea typeface="微软雅黑" panose="020B0503020204020204" pitchFamily="34" charset="-122"/>
              </a:rPr>
              <a:t>（</a:t>
            </a:r>
            <a:r>
              <a:rPr kumimoji="1" lang="en-US" altLang="zh-CN" i="1" dirty="0" err="1" smtClean="0">
                <a:solidFill>
                  <a:srgbClr val="0000CC"/>
                </a:solidFill>
                <a:latin typeface="微软雅黑" panose="020B0503020204020204" pitchFamily="34" charset="-122"/>
                <a:ea typeface="微软雅黑" panose="020B0503020204020204" pitchFamily="34" charset="-122"/>
              </a:rPr>
              <a:t>E</a:t>
            </a:r>
            <a:r>
              <a:rPr kumimoji="1" lang="en-US" altLang="zh-CN" baseline="-30000" dirty="0" err="1" smtClean="0">
                <a:solidFill>
                  <a:srgbClr val="0000CC"/>
                </a:solidFill>
                <a:latin typeface="微软雅黑" panose="020B0503020204020204" pitchFamily="34" charset="-122"/>
                <a:ea typeface="微软雅黑" panose="020B0503020204020204" pitchFamily="34" charset="-122"/>
              </a:rPr>
              <a:t>a</a:t>
            </a:r>
            <a:r>
              <a:rPr kumimoji="1" lang="zh-CN" altLang="en-US" dirty="0" smtClean="0">
                <a:solidFill>
                  <a:srgbClr val="0000CC"/>
                </a:solidFill>
                <a:latin typeface="微软雅黑" panose="020B0503020204020204" pitchFamily="34" charset="-122"/>
                <a:ea typeface="微软雅黑" panose="020B0503020204020204" pitchFamily="34" charset="-122"/>
              </a:rPr>
              <a:t>是反应进行的能量障碍</a:t>
            </a:r>
            <a:r>
              <a:rPr kumimoji="1" lang="en-US" altLang="zh-CN" dirty="0" smtClean="0">
                <a:solidFill>
                  <a:srgbClr val="0000CC"/>
                </a:solidFill>
                <a:latin typeface="微软雅黑" panose="020B0503020204020204" pitchFamily="34" charset="-122"/>
                <a:ea typeface="微软雅黑" panose="020B0503020204020204" pitchFamily="34" charset="-122"/>
              </a:rPr>
              <a:t>—</a:t>
            </a:r>
            <a:r>
              <a:rPr kumimoji="1" lang="zh-CN" altLang="en-US" dirty="0" smtClean="0">
                <a:solidFill>
                  <a:srgbClr val="0000CC"/>
                </a:solidFill>
                <a:latin typeface="微软雅黑" panose="020B0503020204020204" pitchFamily="34" charset="-122"/>
                <a:ea typeface="微软雅黑" panose="020B0503020204020204" pitchFamily="34" charset="-122"/>
              </a:rPr>
              <a:t>能垒）</a:t>
            </a:r>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微软雅黑" panose="020B0503020204020204" pitchFamily="34" charset="-122"/>
                <a:ea typeface="微软雅黑" panose="020B0503020204020204" pitchFamily="34" charset="-122"/>
              </a:rPr>
              <a:t>西安交通大学理学院应用化学系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fade">
                                      <p:cBhvr>
                                        <p:cTn id="7" dur="1000"/>
                                        <p:tgtEl>
                                          <p:spTgt spid="148483">
                                            <p:txEl>
                                              <p:pRg st="0" end="0"/>
                                            </p:txEl>
                                          </p:spTgt>
                                        </p:tgtEl>
                                      </p:cBhvr>
                                    </p:animEffect>
                                    <p:anim calcmode="lin" valueType="num">
                                      <p:cBhvr>
                                        <p:cTn id="8" dur="1000" fill="hold"/>
                                        <p:tgtEl>
                                          <p:spTgt spid="1484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848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48483">
                                            <p:txEl>
                                              <p:pRg st="1" end="1"/>
                                            </p:txEl>
                                          </p:spTgt>
                                        </p:tgtEl>
                                        <p:attrNameLst>
                                          <p:attrName>style.visibility</p:attrName>
                                        </p:attrNameLst>
                                      </p:cBhvr>
                                      <p:to>
                                        <p:strVal val="visible"/>
                                      </p:to>
                                    </p:set>
                                    <p:anim calcmode="lin" valueType="num">
                                      <p:cBhvr>
                                        <p:cTn id="14" dur="1000" fill="hold"/>
                                        <p:tgtEl>
                                          <p:spTgt spid="148483">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14848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4848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48483">
                                            <p:txEl>
                                              <p:pRg st="2" end="2"/>
                                            </p:txEl>
                                          </p:spTgt>
                                        </p:tgtEl>
                                        <p:attrNameLst>
                                          <p:attrName>style.visibility</p:attrName>
                                        </p:attrNameLst>
                                      </p:cBhvr>
                                      <p:to>
                                        <p:strVal val="visible"/>
                                      </p:to>
                                    </p:set>
                                    <p:anim calcmode="lin" valueType="num">
                                      <p:cBhvr>
                                        <p:cTn id="21" dur="1000" fill="hold"/>
                                        <p:tgtEl>
                                          <p:spTgt spid="148483">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14848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48483">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148483">
                                            <p:txEl>
                                              <p:pRg st="3" end="3"/>
                                            </p:txEl>
                                          </p:spTgt>
                                        </p:tgtEl>
                                        <p:attrNameLst>
                                          <p:attrName>style.visibility</p:attrName>
                                        </p:attrNameLst>
                                      </p:cBhvr>
                                      <p:to>
                                        <p:strVal val="visible"/>
                                      </p:to>
                                    </p:set>
                                    <p:anim calcmode="lin" valueType="num">
                                      <p:cBhvr>
                                        <p:cTn id="28" dur="1000" fill="hold"/>
                                        <p:tgtEl>
                                          <p:spTgt spid="148483">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14848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48483">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148483">
                                            <p:txEl>
                                              <p:pRg st="4" end="4"/>
                                            </p:txEl>
                                          </p:spTgt>
                                        </p:tgtEl>
                                        <p:attrNameLst>
                                          <p:attrName>style.visibility</p:attrName>
                                        </p:attrNameLst>
                                      </p:cBhvr>
                                      <p:to>
                                        <p:strVal val="visible"/>
                                      </p:to>
                                    </p:set>
                                    <p:anim calcmode="lin" valueType="num">
                                      <p:cBhvr>
                                        <p:cTn id="35" dur="1000" fill="hold"/>
                                        <p:tgtEl>
                                          <p:spTgt spid="148483">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14848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48483">
                                            <p:txEl>
                                              <p:pRg st="4" end="4"/>
                                            </p:txEl>
                                          </p:spTgt>
                                        </p:tgtEl>
                                      </p:cBhvr>
                                    </p:animEffect>
                                  </p:childTnLst>
                                </p:cTn>
                              </p:par>
                              <p:par>
                                <p:cTn id="38" presetID="29" presetClass="entr" presetSubtype="0" fill="hold" nodeType="withEffect">
                                  <p:stCondLst>
                                    <p:cond delay="0"/>
                                  </p:stCondLst>
                                  <p:childTnLst>
                                    <p:set>
                                      <p:cBhvr>
                                        <p:cTn id="39" dur="1" fill="hold">
                                          <p:stCondLst>
                                            <p:cond delay="0"/>
                                          </p:stCondLst>
                                        </p:cTn>
                                        <p:tgtEl>
                                          <p:spTgt spid="148483">
                                            <p:txEl>
                                              <p:pRg st="5" end="5"/>
                                            </p:txEl>
                                          </p:spTgt>
                                        </p:tgtEl>
                                        <p:attrNameLst>
                                          <p:attrName>style.visibility</p:attrName>
                                        </p:attrNameLst>
                                      </p:cBhvr>
                                      <p:to>
                                        <p:strVal val="visible"/>
                                      </p:to>
                                    </p:set>
                                    <p:anim calcmode="lin" valueType="num">
                                      <p:cBhvr>
                                        <p:cTn id="40" dur="1000" fill="hold"/>
                                        <p:tgtEl>
                                          <p:spTgt spid="148483">
                                            <p:txEl>
                                              <p:pRg st="5" end="5"/>
                                            </p:txEl>
                                          </p:spTgt>
                                        </p:tgtEl>
                                        <p:attrNameLst>
                                          <p:attrName>ppt_x</p:attrName>
                                        </p:attrNameLst>
                                      </p:cBhvr>
                                      <p:tavLst>
                                        <p:tav tm="0">
                                          <p:val>
                                            <p:strVal val="#ppt_x-.2"/>
                                          </p:val>
                                        </p:tav>
                                        <p:tav tm="100000">
                                          <p:val>
                                            <p:strVal val="#ppt_x"/>
                                          </p:val>
                                        </p:tav>
                                      </p:tavLst>
                                    </p:anim>
                                    <p:anim calcmode="lin" valueType="num">
                                      <p:cBhvr>
                                        <p:cTn id="41" dur="1000" fill="hold"/>
                                        <p:tgtEl>
                                          <p:spTgt spid="14848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2" dur="1000"/>
                                        <p:tgtEl>
                                          <p:spTgt spid="148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5893736F-C1B9-4C95-BA2D-7B4AF9EDC956}" type="slidenum">
              <a:rPr lang="en-US" altLang="zh-CN" sz="1200" smtClean="0">
                <a:latin typeface="微软雅黑" panose="020B0503020204020204" pitchFamily="34" charset="-122"/>
                <a:ea typeface="微软雅黑" panose="020B0503020204020204" pitchFamily="34" charset="-122"/>
              </a:rPr>
              <a:pPr algn="r" eaLnBrk="1" hangingPunct="1">
                <a:spcBef>
                  <a:spcPct val="0"/>
                </a:spcBef>
                <a:buClrTx/>
                <a:buSzTx/>
                <a:buFontTx/>
                <a:buNone/>
              </a:pPr>
              <a:t>12</a:t>
            </a:fld>
            <a:endParaRPr lang="en-US" altLang="zh-CN" sz="1200" smtClean="0">
              <a:latin typeface="微软雅黑" panose="020B0503020204020204" pitchFamily="34" charset="-122"/>
              <a:ea typeface="微软雅黑" panose="020B0503020204020204" pitchFamily="34" charset="-122"/>
            </a:endParaRPr>
          </a:p>
        </p:txBody>
      </p:sp>
      <p:sp>
        <p:nvSpPr>
          <p:cNvPr id="65539"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E8A72624-465A-43C7-A507-A539B8D58051}" type="datetime1">
              <a:rPr lang="zh-CN" altLang="en-US" sz="1200" smtClean="0">
                <a:latin typeface="微软雅黑" panose="020B0503020204020204" pitchFamily="34" charset="-122"/>
                <a:ea typeface="微软雅黑" panose="020B0503020204020204" pitchFamily="34" charset="-122"/>
              </a:rPr>
              <a:pPr eaLnBrk="1" hangingPunct="1">
                <a:spcBef>
                  <a:spcPct val="0"/>
                </a:spcBef>
                <a:buClrTx/>
                <a:buSzTx/>
                <a:buFontTx/>
                <a:buNone/>
              </a:pPr>
              <a:t>2018/12/3</a:t>
            </a:fld>
            <a:endParaRPr lang="en-US" altLang="zh-CN" sz="1200" smtClean="0">
              <a:latin typeface="微软雅黑" panose="020B0503020204020204" pitchFamily="34" charset="-122"/>
              <a:ea typeface="微软雅黑" panose="020B0503020204020204" pitchFamily="34" charset="-122"/>
            </a:endParaRPr>
          </a:p>
        </p:txBody>
      </p:sp>
      <p:sp>
        <p:nvSpPr>
          <p:cNvPr id="149507" name="Rectangle 3"/>
          <p:cNvSpPr>
            <a:spLocks noGrp="1" noChangeArrowheads="1"/>
          </p:cNvSpPr>
          <p:nvPr>
            <p:ph type="body" idx="4294967295"/>
          </p:nvPr>
        </p:nvSpPr>
        <p:spPr>
          <a:xfrm>
            <a:off x="395288" y="620713"/>
            <a:ext cx="8229600" cy="5616575"/>
          </a:xfrm>
        </p:spPr>
        <p:txBody>
          <a:bodyPr/>
          <a:lstStyle/>
          <a:p>
            <a:pPr marL="533400" indent="-533400" eaLnBrk="1" hangingPunct="1">
              <a:lnSpc>
                <a:spcPct val="115000"/>
              </a:lnSpc>
              <a:spcBef>
                <a:spcPct val="0"/>
              </a:spcBef>
              <a:buClr>
                <a:schemeClr val="bg1"/>
              </a:buClr>
              <a:buFontTx/>
              <a:buNone/>
            </a:pPr>
            <a:r>
              <a:rPr kumimoji="1" lang="zh-CN" altLang="en-US" sz="4000" dirty="0" smtClean="0">
                <a:solidFill>
                  <a:srgbClr val="FF0000"/>
                </a:solidFill>
                <a:latin typeface="微软雅黑" panose="020B0503020204020204" pitchFamily="34" charset="-122"/>
                <a:ea typeface="微软雅黑" panose="020B0503020204020204" pitchFamily="34" charset="-122"/>
              </a:rPr>
              <a:t>（</a:t>
            </a:r>
            <a:r>
              <a:rPr kumimoji="1" lang="en-US" altLang="zh-CN" sz="4000" dirty="0" smtClean="0">
                <a:solidFill>
                  <a:srgbClr val="FF0000"/>
                </a:solidFill>
                <a:latin typeface="微软雅黑" panose="020B0503020204020204" pitchFamily="34" charset="-122"/>
                <a:ea typeface="微软雅黑" panose="020B0503020204020204" pitchFamily="34" charset="-122"/>
              </a:rPr>
              <a:t>4</a:t>
            </a:r>
            <a:r>
              <a:rPr kumimoji="1" lang="zh-CN" altLang="en-US" sz="4000" dirty="0" smtClean="0">
                <a:solidFill>
                  <a:srgbClr val="FF0000"/>
                </a:solidFill>
                <a:latin typeface="微软雅黑" panose="020B0503020204020204" pitchFamily="34" charset="-122"/>
                <a:ea typeface="微软雅黑" panose="020B0503020204020204" pitchFamily="34" charset="-122"/>
              </a:rPr>
              <a:t>）化学反应速率的计算：</a:t>
            </a:r>
          </a:p>
          <a:p>
            <a:pPr marL="533400" indent="-533400" eaLnBrk="1" hangingPunct="1">
              <a:lnSpc>
                <a:spcPct val="115000"/>
              </a:lnSpc>
              <a:spcBef>
                <a:spcPct val="0"/>
              </a:spcBef>
              <a:buClr>
                <a:schemeClr val="bg1"/>
              </a:buClr>
              <a:buFontTx/>
              <a:buNone/>
            </a:pPr>
            <a:endParaRPr kumimoji="1" lang="zh-CN" altLang="en-US" sz="1050" i="1" dirty="0" smtClean="0">
              <a:latin typeface="微软雅黑" panose="020B0503020204020204" pitchFamily="34" charset="-122"/>
              <a:ea typeface="微软雅黑" panose="020B0503020204020204" pitchFamily="34" charset="-122"/>
            </a:endParaRPr>
          </a:p>
          <a:p>
            <a:pPr marL="533400" indent="-533400" algn="ctr" eaLnBrk="1" hangingPunct="1">
              <a:lnSpc>
                <a:spcPct val="115000"/>
              </a:lnSpc>
              <a:spcBef>
                <a:spcPct val="0"/>
              </a:spcBef>
              <a:buClr>
                <a:schemeClr val="bg1"/>
              </a:buClr>
              <a:buFontTx/>
              <a:buNone/>
            </a:pPr>
            <a:r>
              <a:rPr kumimoji="1" lang="en-US" altLang="zh-CN" i="1" dirty="0" smtClean="0">
                <a:solidFill>
                  <a:srgbClr val="0000CC"/>
                </a:solidFill>
                <a:latin typeface="微软雅黑" panose="020B0503020204020204" pitchFamily="34" charset="-122"/>
                <a:ea typeface="微软雅黑" panose="020B0503020204020204" pitchFamily="34" charset="-122"/>
              </a:rPr>
              <a:t>v</a:t>
            </a:r>
            <a:r>
              <a:rPr kumimoji="1" lang="en-US" altLang="zh-CN" dirty="0" smtClean="0">
                <a:solidFill>
                  <a:srgbClr val="0000CC"/>
                </a:solidFill>
                <a:latin typeface="微软雅黑" panose="020B0503020204020204" pitchFamily="34" charset="-122"/>
                <a:ea typeface="微软雅黑" panose="020B0503020204020204" pitchFamily="34" charset="-122"/>
                <a:cs typeface="Times New Roman" pitchFamily="18" charset="0"/>
              </a:rPr>
              <a:t> =</a:t>
            </a:r>
            <a:r>
              <a:rPr kumimoji="1" lang="en-US" altLang="zh-CN" dirty="0" smtClean="0">
                <a:solidFill>
                  <a:srgbClr val="0000CC"/>
                </a:solidFill>
                <a:latin typeface="微软雅黑" panose="020B0503020204020204" pitchFamily="34" charset="-122"/>
                <a:ea typeface="微软雅黑" panose="020B0503020204020204" pitchFamily="34" charset="-122"/>
              </a:rPr>
              <a:t> </a:t>
            </a:r>
            <a:r>
              <a:rPr kumimoji="1" lang="en-US" altLang="zh-CN" i="1" dirty="0" err="1" smtClean="0">
                <a:solidFill>
                  <a:srgbClr val="0000CC"/>
                </a:solidFill>
                <a:latin typeface="微软雅黑" panose="020B0503020204020204" pitchFamily="34" charset="-122"/>
                <a:ea typeface="微软雅黑" panose="020B0503020204020204" pitchFamily="34" charset="-122"/>
                <a:cs typeface="Times New Roman" pitchFamily="18" charset="0"/>
              </a:rPr>
              <a:t>z</a:t>
            </a:r>
            <a:r>
              <a:rPr kumimoji="1" lang="en-US" altLang="zh-CN" i="1" dirty="0" err="1" smtClean="0">
                <a:solidFill>
                  <a:srgbClr val="0000CC"/>
                </a:solidFill>
                <a:latin typeface="微软雅黑" panose="020B0503020204020204" pitchFamily="34" charset="-122"/>
                <a:ea typeface="微软雅黑" panose="020B0503020204020204" pitchFamily="34" charset="-122"/>
                <a:cs typeface="Times New Roman" pitchFamily="18" charset="0"/>
                <a:sym typeface="Symbol" panose="05050102010706020507" pitchFamily="18" charset="2"/>
              </a:rPr>
              <a:t></a:t>
            </a:r>
            <a:r>
              <a:rPr kumimoji="1" lang="en-US" altLang="zh-CN" i="1" dirty="0" err="1" smtClean="0">
                <a:solidFill>
                  <a:srgbClr val="0000CC"/>
                </a:solidFill>
                <a:latin typeface="微软雅黑" panose="020B0503020204020204" pitchFamily="34" charset="-122"/>
                <a:ea typeface="微软雅黑" panose="020B0503020204020204" pitchFamily="34" charset="-122"/>
                <a:cs typeface="Times New Roman" pitchFamily="18" charset="0"/>
              </a:rPr>
              <a:t>f</a:t>
            </a:r>
            <a:r>
              <a:rPr kumimoji="1" lang="en-US" altLang="zh-CN" i="1" dirty="0" err="1" smtClean="0">
                <a:solidFill>
                  <a:srgbClr val="0000CC"/>
                </a:solidFill>
                <a:latin typeface="微软雅黑" panose="020B0503020204020204" pitchFamily="34" charset="-122"/>
                <a:ea typeface="微软雅黑" panose="020B0503020204020204" pitchFamily="34" charset="-122"/>
                <a:cs typeface="Times New Roman" pitchFamily="18" charset="0"/>
                <a:sym typeface="Symbol" panose="05050102010706020507" pitchFamily="18" charset="2"/>
              </a:rPr>
              <a:t></a:t>
            </a:r>
            <a:r>
              <a:rPr kumimoji="1" lang="en-US" altLang="zh-CN" i="1" dirty="0" err="1" smtClean="0">
                <a:solidFill>
                  <a:srgbClr val="0000CC"/>
                </a:solidFill>
                <a:latin typeface="微软雅黑" panose="020B0503020204020204" pitchFamily="34" charset="-122"/>
                <a:ea typeface="微软雅黑" panose="020B0503020204020204" pitchFamily="34" charset="-122"/>
                <a:cs typeface="Times New Roman" pitchFamily="18" charset="0"/>
              </a:rPr>
              <a:t>p</a:t>
            </a:r>
            <a:endParaRPr kumimoji="1" lang="en-US" altLang="zh-CN" dirty="0" smtClean="0">
              <a:solidFill>
                <a:srgbClr val="0000CC"/>
              </a:solidFill>
              <a:latin typeface="微软雅黑" panose="020B0503020204020204" pitchFamily="34" charset="-122"/>
              <a:ea typeface="微软雅黑" panose="020B0503020204020204" pitchFamily="34" charset="-122"/>
            </a:endParaRPr>
          </a:p>
          <a:p>
            <a:pPr marL="533400" indent="-533400" algn="just" eaLnBrk="1" hangingPunct="1">
              <a:lnSpc>
                <a:spcPct val="115000"/>
              </a:lnSpc>
              <a:spcBef>
                <a:spcPct val="0"/>
              </a:spcBef>
            </a:pPr>
            <a:r>
              <a:rPr kumimoji="1" lang="en-US" altLang="zh-CN" i="1" dirty="0" smtClean="0">
                <a:solidFill>
                  <a:srgbClr val="0000CC"/>
                </a:solidFill>
                <a:latin typeface="微软雅黑" panose="020B0503020204020204" pitchFamily="34" charset="-122"/>
                <a:ea typeface="微软雅黑" panose="020B0503020204020204" pitchFamily="34" charset="-122"/>
              </a:rPr>
              <a:t>z</a:t>
            </a:r>
            <a:r>
              <a:rPr kumimoji="1" lang="zh-CN" altLang="en-US" dirty="0" smtClean="0">
                <a:solidFill>
                  <a:srgbClr val="0000CC"/>
                </a:solidFill>
                <a:latin typeface="微软雅黑" panose="020B0503020204020204" pitchFamily="34" charset="-122"/>
                <a:ea typeface="微软雅黑" panose="020B0503020204020204" pitchFamily="34" charset="-122"/>
              </a:rPr>
              <a:t>为单位体积内的碰撞频率，</a:t>
            </a:r>
          </a:p>
          <a:p>
            <a:pPr marL="533400" indent="-533400" algn="ctr" eaLnBrk="1" hangingPunct="1">
              <a:lnSpc>
                <a:spcPct val="115000"/>
              </a:lnSpc>
              <a:spcBef>
                <a:spcPct val="0"/>
              </a:spcBef>
              <a:buFont typeface="Wingdings" pitchFamily="2" charset="2"/>
              <a:buNone/>
            </a:pPr>
            <a:r>
              <a:rPr kumimoji="1" lang="zh-CN" altLang="en-US" dirty="0" smtClean="0">
                <a:solidFill>
                  <a:srgbClr val="0000CC"/>
                </a:solidFill>
                <a:latin typeface="微软雅黑" panose="020B0503020204020204" pitchFamily="34" charset="-122"/>
                <a:ea typeface="微软雅黑" panose="020B0503020204020204" pitchFamily="34" charset="-122"/>
              </a:rPr>
              <a:t> </a:t>
            </a:r>
            <a:r>
              <a:rPr kumimoji="1" lang="en-US" altLang="zh-CN" i="1" dirty="0" err="1" smtClean="0">
                <a:solidFill>
                  <a:srgbClr val="0000CC"/>
                </a:solidFill>
                <a:latin typeface="微软雅黑" panose="020B0503020204020204" pitchFamily="34" charset="-122"/>
                <a:ea typeface="微软雅黑" panose="020B0503020204020204" pitchFamily="34" charset="-122"/>
              </a:rPr>
              <a:t>z∝c</a:t>
            </a:r>
            <a:r>
              <a:rPr kumimoji="1" lang="en-US" altLang="zh-CN" dirty="0" smtClean="0">
                <a:solidFill>
                  <a:srgbClr val="0000CC"/>
                </a:solidFill>
                <a:latin typeface="微软雅黑" panose="020B0503020204020204" pitchFamily="34" charset="-122"/>
                <a:ea typeface="微软雅黑" panose="020B0503020204020204" pitchFamily="34" charset="-122"/>
              </a:rPr>
              <a:t> </a:t>
            </a:r>
          </a:p>
          <a:p>
            <a:pPr marL="533400" indent="-533400" algn="just" eaLnBrk="1" hangingPunct="1">
              <a:lnSpc>
                <a:spcPct val="115000"/>
              </a:lnSpc>
              <a:spcBef>
                <a:spcPct val="0"/>
              </a:spcBef>
            </a:pPr>
            <a:r>
              <a:rPr kumimoji="1" lang="en-US" altLang="zh-CN" i="1" dirty="0" smtClean="0">
                <a:solidFill>
                  <a:srgbClr val="0000CC"/>
                </a:solidFill>
                <a:latin typeface="微软雅黑" panose="020B0503020204020204" pitchFamily="34" charset="-122"/>
                <a:ea typeface="微软雅黑" panose="020B0503020204020204" pitchFamily="34" charset="-122"/>
              </a:rPr>
              <a:t>f</a:t>
            </a:r>
            <a:r>
              <a:rPr kumimoji="1" lang="zh-CN" altLang="en-US" dirty="0" smtClean="0">
                <a:solidFill>
                  <a:srgbClr val="0000CC"/>
                </a:solidFill>
                <a:latin typeface="微软雅黑" panose="020B0503020204020204" pitchFamily="34" charset="-122"/>
                <a:ea typeface="微软雅黑" panose="020B0503020204020204" pitchFamily="34" charset="-122"/>
              </a:rPr>
              <a:t>为活化分子分数（能量因子）</a:t>
            </a:r>
          </a:p>
          <a:p>
            <a:pPr marL="533400" indent="-533400" algn="just" eaLnBrk="1" hangingPunct="1">
              <a:lnSpc>
                <a:spcPct val="115000"/>
              </a:lnSpc>
              <a:spcBef>
                <a:spcPct val="0"/>
              </a:spcBef>
              <a:buClr>
                <a:schemeClr val="bg1"/>
              </a:buClr>
              <a:buFontTx/>
              <a:buNone/>
            </a:pPr>
            <a:endParaRPr kumimoji="1" lang="zh-CN" altLang="en-US" dirty="0" smtClean="0">
              <a:solidFill>
                <a:srgbClr val="0000CC"/>
              </a:solidFill>
              <a:latin typeface="微软雅黑" panose="020B0503020204020204" pitchFamily="34" charset="-122"/>
              <a:ea typeface="微软雅黑" panose="020B0503020204020204" pitchFamily="34" charset="-122"/>
            </a:endParaRPr>
          </a:p>
          <a:p>
            <a:pPr marL="533400" indent="-533400" algn="just" eaLnBrk="1" hangingPunct="1">
              <a:lnSpc>
                <a:spcPct val="115000"/>
              </a:lnSpc>
              <a:spcBef>
                <a:spcPct val="0"/>
              </a:spcBef>
              <a:buClr>
                <a:schemeClr val="bg1"/>
              </a:buClr>
              <a:buFontTx/>
              <a:buNone/>
            </a:pPr>
            <a:endParaRPr kumimoji="1" lang="zh-CN" altLang="en-US" dirty="0" smtClean="0">
              <a:solidFill>
                <a:srgbClr val="0000CC"/>
              </a:solidFill>
              <a:latin typeface="微软雅黑" panose="020B0503020204020204" pitchFamily="34" charset="-122"/>
              <a:ea typeface="微软雅黑" panose="020B0503020204020204" pitchFamily="34" charset="-122"/>
            </a:endParaRPr>
          </a:p>
          <a:p>
            <a:pPr marL="533400" indent="-533400" algn="just" eaLnBrk="1" hangingPunct="1">
              <a:lnSpc>
                <a:spcPct val="115000"/>
              </a:lnSpc>
              <a:spcBef>
                <a:spcPct val="0"/>
              </a:spcBef>
              <a:buClr>
                <a:schemeClr val="bg1"/>
              </a:buClr>
              <a:buFontTx/>
              <a:buNone/>
            </a:pPr>
            <a:endParaRPr kumimoji="1" lang="zh-CN" altLang="en-US" dirty="0" smtClean="0">
              <a:solidFill>
                <a:srgbClr val="0000CC"/>
              </a:solidFill>
              <a:latin typeface="微软雅黑" panose="020B0503020204020204" pitchFamily="34" charset="-122"/>
              <a:ea typeface="微软雅黑" panose="020B0503020204020204" pitchFamily="34" charset="-122"/>
            </a:endParaRPr>
          </a:p>
          <a:p>
            <a:pPr marL="533400" indent="-533400" algn="just" eaLnBrk="1" hangingPunct="1">
              <a:lnSpc>
                <a:spcPct val="115000"/>
              </a:lnSpc>
              <a:spcBef>
                <a:spcPct val="0"/>
              </a:spcBef>
            </a:pPr>
            <a:r>
              <a:rPr kumimoji="1" lang="en-US" altLang="zh-CN" i="1" dirty="0" smtClean="0">
                <a:solidFill>
                  <a:srgbClr val="0000CC"/>
                </a:solidFill>
                <a:latin typeface="微软雅黑" panose="020B0503020204020204" pitchFamily="34" charset="-122"/>
                <a:ea typeface="微软雅黑" panose="020B0503020204020204" pitchFamily="34" charset="-122"/>
              </a:rPr>
              <a:t>p</a:t>
            </a:r>
            <a:r>
              <a:rPr kumimoji="1" lang="zh-CN" altLang="en-US" dirty="0" smtClean="0">
                <a:solidFill>
                  <a:srgbClr val="0000CC"/>
                </a:solidFill>
                <a:latin typeface="微软雅黑" panose="020B0503020204020204" pitchFamily="34" charset="-122"/>
                <a:ea typeface="微软雅黑" panose="020B0503020204020204" pitchFamily="34" charset="-122"/>
              </a:rPr>
              <a:t>为碰撞时的方位因子</a:t>
            </a:r>
          </a:p>
        </p:txBody>
      </p:sp>
      <p:graphicFrame>
        <p:nvGraphicFramePr>
          <p:cNvPr id="149508" name="Object 4"/>
          <p:cNvGraphicFramePr>
            <a:graphicFrameLocks noChangeAspect="1"/>
          </p:cNvGraphicFramePr>
          <p:nvPr>
            <p:extLst>
              <p:ext uri="{D42A27DB-BD31-4B8C-83A1-F6EECF244321}">
                <p14:modId xmlns:p14="http://schemas.microsoft.com/office/powerpoint/2010/main" val="1571053833"/>
              </p:ext>
            </p:extLst>
          </p:nvPr>
        </p:nvGraphicFramePr>
        <p:xfrm>
          <a:off x="2143125" y="4357688"/>
          <a:ext cx="4357688" cy="1022350"/>
        </p:xfrm>
        <a:graphic>
          <a:graphicData uri="http://schemas.openxmlformats.org/presentationml/2006/ole">
            <mc:AlternateContent xmlns:mc="http://schemas.openxmlformats.org/markup-compatibility/2006">
              <mc:Choice xmlns:v="urn:schemas-microsoft-com:vml" Requires="v">
                <p:oleObj spid="_x0000_s65565" r:id="rId3" imgW="1742902" imgH="381015" progId="Equation.3">
                  <p:embed/>
                </p:oleObj>
              </mc:Choice>
              <mc:Fallback>
                <p:oleObj r:id="rId3" imgW="1742902" imgH="38101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25" y="4357688"/>
                        <a:ext cx="4357688" cy="102235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微软雅黑" panose="020B0503020204020204" pitchFamily="34" charset="-122"/>
                <a:ea typeface="微软雅黑" panose="020B0503020204020204" pitchFamily="34" charset="-122"/>
              </a:rPr>
              <a:t>西安交通大学理学院应用化学系</a:t>
            </a:r>
          </a:p>
        </p:txBody>
      </p:sp>
      <p:sp>
        <p:nvSpPr>
          <p:cNvPr id="7" name="Line 4"/>
          <p:cNvSpPr>
            <a:spLocks noChangeShapeType="1"/>
          </p:cNvSpPr>
          <p:nvPr/>
        </p:nvSpPr>
        <p:spPr bwMode="auto">
          <a:xfrm>
            <a:off x="468313" y="1341438"/>
            <a:ext cx="8064500" cy="0"/>
          </a:xfrm>
          <a:prstGeom prst="line">
            <a:avLst/>
          </a:prstGeom>
          <a:ln w="28575">
            <a:headEnd/>
            <a:tailEnd/>
          </a:ln>
        </p:spPr>
        <p:style>
          <a:lnRef idx="2">
            <a:schemeClr val="accent1"/>
          </a:lnRef>
          <a:fillRef idx="0">
            <a:schemeClr val="accent1"/>
          </a:fillRef>
          <a:effectRef idx="1">
            <a:schemeClr val="accent1"/>
          </a:effectRef>
          <a:fontRef idx="minor">
            <a:schemeClr val="tx1"/>
          </a:fontRef>
        </p:style>
        <p:txBody>
          <a:bodyPr/>
          <a:lstStyle/>
          <a:p>
            <a:pPr algn="l">
              <a:defRPr/>
            </a:pPr>
            <a:endParaRPr lang="zh-CN" altLang="en-US" sz="18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 calcmode="lin" valueType="num">
                                      <p:cBhvr>
                                        <p:cTn id="7" dur="1000" fill="hold"/>
                                        <p:tgtEl>
                                          <p:spTgt spid="149507">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4950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49507">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49507">
                                            <p:txEl>
                                              <p:pRg st="2" end="2"/>
                                            </p:txEl>
                                          </p:spTgt>
                                        </p:tgtEl>
                                        <p:attrNameLst>
                                          <p:attrName>style.visibility</p:attrName>
                                        </p:attrNameLst>
                                      </p:cBhvr>
                                      <p:to>
                                        <p:strVal val="visible"/>
                                      </p:to>
                                    </p:set>
                                    <p:anim calcmode="lin" valueType="num">
                                      <p:cBhvr>
                                        <p:cTn id="14" dur="1000" fill="hold"/>
                                        <p:tgtEl>
                                          <p:spTgt spid="149507">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149507">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4950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49507">
                                            <p:txEl>
                                              <p:pRg st="3" end="3"/>
                                            </p:txEl>
                                          </p:spTgt>
                                        </p:tgtEl>
                                        <p:attrNameLst>
                                          <p:attrName>style.visibility</p:attrName>
                                        </p:attrNameLst>
                                      </p:cBhvr>
                                      <p:to>
                                        <p:strVal val="visible"/>
                                      </p:to>
                                    </p:set>
                                    <p:anim calcmode="lin" valueType="num">
                                      <p:cBhvr>
                                        <p:cTn id="21" dur="1000" fill="hold"/>
                                        <p:tgtEl>
                                          <p:spTgt spid="149507">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149507">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49507">
                                            <p:txEl>
                                              <p:pRg st="3" end="3"/>
                                            </p:txEl>
                                          </p:spTgt>
                                        </p:tgtEl>
                                      </p:cBhvr>
                                    </p:animEffect>
                                  </p:childTnLst>
                                </p:cTn>
                              </p:par>
                              <p:par>
                                <p:cTn id="24" presetID="29" presetClass="entr" presetSubtype="0" fill="hold" nodeType="withEffect">
                                  <p:stCondLst>
                                    <p:cond delay="0"/>
                                  </p:stCondLst>
                                  <p:childTnLst>
                                    <p:set>
                                      <p:cBhvr>
                                        <p:cTn id="25" dur="1" fill="hold">
                                          <p:stCondLst>
                                            <p:cond delay="0"/>
                                          </p:stCondLst>
                                        </p:cTn>
                                        <p:tgtEl>
                                          <p:spTgt spid="149507">
                                            <p:txEl>
                                              <p:pRg st="4" end="4"/>
                                            </p:txEl>
                                          </p:spTgt>
                                        </p:tgtEl>
                                        <p:attrNameLst>
                                          <p:attrName>style.visibility</p:attrName>
                                        </p:attrNameLst>
                                      </p:cBhvr>
                                      <p:to>
                                        <p:strVal val="visible"/>
                                      </p:to>
                                    </p:set>
                                    <p:anim calcmode="lin" valueType="num">
                                      <p:cBhvr>
                                        <p:cTn id="26" dur="1000" fill="hold"/>
                                        <p:tgtEl>
                                          <p:spTgt spid="149507">
                                            <p:txEl>
                                              <p:pRg st="4" end="4"/>
                                            </p:txEl>
                                          </p:spTgt>
                                        </p:tgtEl>
                                        <p:attrNameLst>
                                          <p:attrName>ppt_x</p:attrName>
                                        </p:attrNameLst>
                                      </p:cBhvr>
                                      <p:tavLst>
                                        <p:tav tm="0">
                                          <p:val>
                                            <p:strVal val="#ppt_x-.2"/>
                                          </p:val>
                                        </p:tav>
                                        <p:tav tm="100000">
                                          <p:val>
                                            <p:strVal val="#ppt_x"/>
                                          </p:val>
                                        </p:tav>
                                      </p:tavLst>
                                    </p:anim>
                                    <p:anim calcmode="lin" valueType="num">
                                      <p:cBhvr>
                                        <p:cTn id="27" dur="1000" fill="hold"/>
                                        <p:tgtEl>
                                          <p:spTgt spid="149507">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149507">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9" presetClass="entr" presetSubtype="0" fill="hold" nodeType="clickEffect">
                                  <p:stCondLst>
                                    <p:cond delay="0"/>
                                  </p:stCondLst>
                                  <p:childTnLst>
                                    <p:set>
                                      <p:cBhvr>
                                        <p:cTn id="32" dur="1" fill="hold">
                                          <p:stCondLst>
                                            <p:cond delay="0"/>
                                          </p:stCondLst>
                                        </p:cTn>
                                        <p:tgtEl>
                                          <p:spTgt spid="149507">
                                            <p:txEl>
                                              <p:pRg st="5" end="5"/>
                                            </p:txEl>
                                          </p:spTgt>
                                        </p:tgtEl>
                                        <p:attrNameLst>
                                          <p:attrName>style.visibility</p:attrName>
                                        </p:attrNameLst>
                                      </p:cBhvr>
                                      <p:to>
                                        <p:strVal val="visible"/>
                                      </p:to>
                                    </p:set>
                                    <p:anim calcmode="lin" valueType="num">
                                      <p:cBhvr>
                                        <p:cTn id="33" dur="1000" fill="hold"/>
                                        <p:tgtEl>
                                          <p:spTgt spid="149507">
                                            <p:txEl>
                                              <p:pRg st="5" end="5"/>
                                            </p:txEl>
                                          </p:spTgt>
                                        </p:tgtEl>
                                        <p:attrNameLst>
                                          <p:attrName>ppt_x</p:attrName>
                                        </p:attrNameLst>
                                      </p:cBhvr>
                                      <p:tavLst>
                                        <p:tav tm="0">
                                          <p:val>
                                            <p:strVal val="#ppt_x-.2"/>
                                          </p:val>
                                        </p:tav>
                                        <p:tav tm="100000">
                                          <p:val>
                                            <p:strVal val="#ppt_x"/>
                                          </p:val>
                                        </p:tav>
                                      </p:tavLst>
                                    </p:anim>
                                    <p:anim calcmode="lin" valueType="num">
                                      <p:cBhvr>
                                        <p:cTn id="34" dur="1000" fill="hold"/>
                                        <p:tgtEl>
                                          <p:spTgt spid="149507">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5" dur="1000"/>
                                        <p:tgtEl>
                                          <p:spTgt spid="149507">
                                            <p:txEl>
                                              <p:pRg st="5" end="5"/>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9" presetClass="entr" presetSubtype="0" fill="hold" nodeType="clickEffect">
                                  <p:stCondLst>
                                    <p:cond delay="0"/>
                                  </p:stCondLst>
                                  <p:childTnLst>
                                    <p:set>
                                      <p:cBhvr>
                                        <p:cTn id="39" dur="1" fill="hold">
                                          <p:stCondLst>
                                            <p:cond delay="0"/>
                                          </p:stCondLst>
                                        </p:cTn>
                                        <p:tgtEl>
                                          <p:spTgt spid="149508"/>
                                        </p:tgtEl>
                                        <p:attrNameLst>
                                          <p:attrName>style.visibility</p:attrName>
                                        </p:attrNameLst>
                                      </p:cBhvr>
                                      <p:to>
                                        <p:strVal val="visible"/>
                                      </p:to>
                                    </p:set>
                                    <p:anim calcmode="lin" valueType="num">
                                      <p:cBhvr>
                                        <p:cTn id="40" dur="1000" fill="hold"/>
                                        <p:tgtEl>
                                          <p:spTgt spid="149508"/>
                                        </p:tgtEl>
                                        <p:attrNameLst>
                                          <p:attrName>ppt_x</p:attrName>
                                        </p:attrNameLst>
                                      </p:cBhvr>
                                      <p:tavLst>
                                        <p:tav tm="0">
                                          <p:val>
                                            <p:strVal val="#ppt_x-.2"/>
                                          </p:val>
                                        </p:tav>
                                        <p:tav tm="100000">
                                          <p:val>
                                            <p:strVal val="#ppt_x"/>
                                          </p:val>
                                        </p:tav>
                                      </p:tavLst>
                                    </p:anim>
                                    <p:anim calcmode="lin" valueType="num">
                                      <p:cBhvr>
                                        <p:cTn id="41" dur="1000" fill="hold"/>
                                        <p:tgtEl>
                                          <p:spTgt spid="149508"/>
                                        </p:tgtEl>
                                        <p:attrNameLst>
                                          <p:attrName>ppt_y</p:attrName>
                                        </p:attrNameLst>
                                      </p:cBhvr>
                                      <p:tavLst>
                                        <p:tav tm="0">
                                          <p:val>
                                            <p:strVal val="#ppt_y"/>
                                          </p:val>
                                        </p:tav>
                                        <p:tav tm="100000">
                                          <p:val>
                                            <p:strVal val="#ppt_y"/>
                                          </p:val>
                                        </p:tav>
                                      </p:tavLst>
                                    </p:anim>
                                    <p:animEffect transition="in" filter="wipe(right)" prLst="gradientSize: 0.1">
                                      <p:cBhvr>
                                        <p:cTn id="42" dur="1000"/>
                                        <p:tgtEl>
                                          <p:spTgt spid="14950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9" presetClass="entr" presetSubtype="0" fill="hold" nodeType="clickEffect">
                                  <p:stCondLst>
                                    <p:cond delay="0"/>
                                  </p:stCondLst>
                                  <p:childTnLst>
                                    <p:set>
                                      <p:cBhvr>
                                        <p:cTn id="46" dur="1" fill="hold">
                                          <p:stCondLst>
                                            <p:cond delay="0"/>
                                          </p:stCondLst>
                                        </p:cTn>
                                        <p:tgtEl>
                                          <p:spTgt spid="149507">
                                            <p:txEl>
                                              <p:pRg st="9" end="9"/>
                                            </p:txEl>
                                          </p:spTgt>
                                        </p:tgtEl>
                                        <p:attrNameLst>
                                          <p:attrName>style.visibility</p:attrName>
                                        </p:attrNameLst>
                                      </p:cBhvr>
                                      <p:to>
                                        <p:strVal val="visible"/>
                                      </p:to>
                                    </p:set>
                                    <p:anim calcmode="lin" valueType="num">
                                      <p:cBhvr>
                                        <p:cTn id="47" dur="1000" fill="hold"/>
                                        <p:tgtEl>
                                          <p:spTgt spid="149507">
                                            <p:txEl>
                                              <p:pRg st="9" end="9"/>
                                            </p:txEl>
                                          </p:spTgt>
                                        </p:tgtEl>
                                        <p:attrNameLst>
                                          <p:attrName>ppt_x</p:attrName>
                                        </p:attrNameLst>
                                      </p:cBhvr>
                                      <p:tavLst>
                                        <p:tav tm="0">
                                          <p:val>
                                            <p:strVal val="#ppt_x-.2"/>
                                          </p:val>
                                        </p:tav>
                                        <p:tav tm="100000">
                                          <p:val>
                                            <p:strVal val="#ppt_x"/>
                                          </p:val>
                                        </p:tav>
                                      </p:tavLst>
                                    </p:anim>
                                    <p:anim calcmode="lin" valueType="num">
                                      <p:cBhvr>
                                        <p:cTn id="48" dur="1000" fill="hold"/>
                                        <p:tgtEl>
                                          <p:spTgt spid="149507">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49" dur="1000"/>
                                        <p:tgtEl>
                                          <p:spTgt spid="1495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BC97E04E-45BB-4F2E-92EE-710DC91DFB45}" type="slidenum">
              <a:rPr lang="en-US" altLang="zh-CN" sz="1200" smtClean="0">
                <a:latin typeface="微软雅黑" panose="020B0503020204020204" pitchFamily="34" charset="-122"/>
                <a:ea typeface="微软雅黑" panose="020B0503020204020204" pitchFamily="34" charset="-122"/>
              </a:rPr>
              <a:pPr algn="r" eaLnBrk="1" hangingPunct="1">
                <a:spcBef>
                  <a:spcPct val="0"/>
                </a:spcBef>
                <a:buClrTx/>
                <a:buSzTx/>
                <a:buFontTx/>
                <a:buNone/>
              </a:pPr>
              <a:t>13</a:t>
            </a:fld>
            <a:endParaRPr lang="en-US" altLang="zh-CN" sz="1200" smtClean="0">
              <a:latin typeface="微软雅黑" panose="020B0503020204020204" pitchFamily="34" charset="-122"/>
              <a:ea typeface="微软雅黑" panose="020B0503020204020204" pitchFamily="34" charset="-122"/>
            </a:endParaRPr>
          </a:p>
        </p:txBody>
      </p:sp>
      <p:sp>
        <p:nvSpPr>
          <p:cNvPr id="66563"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684739DE-8652-4193-A977-6CA2EA3FB1DA}" type="datetime1">
              <a:rPr lang="zh-CN" altLang="en-US" sz="1200" smtClean="0">
                <a:latin typeface="微软雅黑" panose="020B0503020204020204" pitchFamily="34" charset="-122"/>
                <a:ea typeface="微软雅黑" panose="020B0503020204020204" pitchFamily="34" charset="-122"/>
              </a:rPr>
              <a:pPr eaLnBrk="1" hangingPunct="1">
                <a:spcBef>
                  <a:spcPct val="0"/>
                </a:spcBef>
                <a:buClrTx/>
                <a:buSzTx/>
                <a:buFontTx/>
                <a:buNone/>
              </a:pPr>
              <a:t>2018/12/3</a:t>
            </a:fld>
            <a:endParaRPr lang="en-US" altLang="zh-CN" sz="1200" smtClean="0">
              <a:latin typeface="微软雅黑" panose="020B0503020204020204" pitchFamily="34" charset="-122"/>
              <a:ea typeface="微软雅黑" panose="020B0503020204020204" pitchFamily="34" charset="-122"/>
            </a:endParaRPr>
          </a:p>
        </p:txBody>
      </p:sp>
      <p:sp>
        <p:nvSpPr>
          <p:cNvPr id="150531" name="Rectangle 3"/>
          <p:cNvSpPr>
            <a:spLocks noGrp="1" noChangeArrowheads="1"/>
          </p:cNvSpPr>
          <p:nvPr>
            <p:ph type="body" idx="4294967295"/>
          </p:nvPr>
        </p:nvSpPr>
        <p:spPr>
          <a:xfrm>
            <a:off x="468313" y="620713"/>
            <a:ext cx="8229600" cy="5688012"/>
          </a:xfrm>
        </p:spPr>
        <p:txBody>
          <a:bodyPr/>
          <a:lstStyle/>
          <a:p>
            <a:pPr marL="914400" lvl="1" indent="-457200" eaLnBrk="1" hangingPunct="1">
              <a:lnSpc>
                <a:spcPct val="120000"/>
              </a:lnSpc>
              <a:buClr>
                <a:schemeClr val="bg1"/>
              </a:buClr>
              <a:buFont typeface="Wingdings" pitchFamily="2" charset="2"/>
              <a:buNone/>
              <a:defRPr/>
            </a:pPr>
            <a:r>
              <a:rPr kumimoji="1" lang="zh-CN" altLang="en-US" sz="3600" dirty="0" smtClean="0">
                <a:solidFill>
                  <a:srgbClr val="0000CC"/>
                </a:solidFill>
                <a:latin typeface="微软雅黑" panose="020B0503020204020204" pitchFamily="34" charset="-122"/>
                <a:ea typeface="微软雅黑" panose="020B0503020204020204" pitchFamily="34" charset="-122"/>
              </a:rPr>
              <a:t>对</a:t>
            </a:r>
            <a:r>
              <a:rPr kumimoji="1" lang="zh-CN" altLang="en-US" sz="3600" u="sng" dirty="0" smtClean="0">
                <a:solidFill>
                  <a:srgbClr val="0000CC"/>
                </a:solidFill>
                <a:latin typeface="微软雅黑" panose="020B0503020204020204" pitchFamily="34" charset="-122"/>
                <a:ea typeface="微软雅黑" panose="020B0503020204020204" pitchFamily="34" charset="-122"/>
              </a:rPr>
              <a:t>基元反应</a:t>
            </a:r>
            <a:r>
              <a:rPr kumimoji="1" lang="zh-CN" altLang="en-US" sz="3600" dirty="0" smtClean="0">
                <a:solidFill>
                  <a:srgbClr val="0000CC"/>
                </a:solidFill>
                <a:latin typeface="微软雅黑" panose="020B0503020204020204" pitchFamily="34" charset="-122"/>
                <a:ea typeface="微软雅黑" panose="020B0503020204020204" pitchFamily="34" charset="-122"/>
              </a:rPr>
              <a:t>：</a:t>
            </a:r>
            <a:r>
              <a:rPr kumimoji="1" lang="en-US" altLang="zh-CN" sz="3600" dirty="0" err="1" smtClean="0">
                <a:solidFill>
                  <a:srgbClr val="0000CC"/>
                </a:solidFill>
                <a:latin typeface="微软雅黑" panose="020B0503020204020204" pitchFamily="34" charset="-122"/>
                <a:ea typeface="微软雅黑" panose="020B0503020204020204" pitchFamily="34" charset="-122"/>
              </a:rPr>
              <a:t>A+B→products</a:t>
            </a:r>
            <a:r>
              <a:rPr kumimoji="1" lang="en-US" altLang="zh-CN" sz="3600" dirty="0" smtClean="0">
                <a:solidFill>
                  <a:srgbClr val="0000CC"/>
                </a:solidFill>
                <a:latin typeface="微软雅黑" panose="020B0503020204020204" pitchFamily="34" charset="-122"/>
                <a:ea typeface="微软雅黑" panose="020B0503020204020204" pitchFamily="34" charset="-122"/>
              </a:rPr>
              <a:t> </a:t>
            </a:r>
          </a:p>
          <a:p>
            <a:pPr marL="1714500" lvl="3" indent="-342900" eaLnBrk="1" hangingPunct="1">
              <a:lnSpc>
                <a:spcPct val="120000"/>
              </a:lnSpc>
              <a:buClr>
                <a:schemeClr val="bg1"/>
              </a:buClr>
              <a:buFont typeface="Wingdings" pitchFamily="2" charset="2"/>
              <a:buNone/>
              <a:defRPr/>
            </a:pPr>
            <a:r>
              <a:rPr kumimoji="1" lang="en-US" altLang="zh-CN" sz="3600" dirty="0" smtClean="0">
                <a:solidFill>
                  <a:srgbClr val="0000CC"/>
                </a:solidFill>
                <a:latin typeface="微软雅黑" panose="020B0503020204020204" pitchFamily="34" charset="-122"/>
                <a:ea typeface="微软雅黑" panose="020B0503020204020204" pitchFamily="34" charset="-122"/>
              </a:rPr>
              <a:t> </a:t>
            </a:r>
            <a:r>
              <a:rPr kumimoji="1" lang="en-US" altLang="zh-CN" sz="3600" i="1" dirty="0" smtClean="0">
                <a:solidFill>
                  <a:srgbClr val="0000CC"/>
                </a:solidFill>
                <a:latin typeface="微软雅黑" panose="020B0503020204020204" pitchFamily="34" charset="-122"/>
                <a:ea typeface="微软雅黑" panose="020B0503020204020204" pitchFamily="34" charset="-122"/>
              </a:rPr>
              <a:t>v</a:t>
            </a:r>
            <a:r>
              <a:rPr kumimoji="1" lang="en-US" altLang="zh-CN" sz="3600" dirty="0" smtClean="0">
                <a:solidFill>
                  <a:srgbClr val="0000CC"/>
                </a:solidFill>
                <a:latin typeface="微软雅黑" panose="020B0503020204020204" pitchFamily="34" charset="-122"/>
                <a:ea typeface="微软雅黑" panose="020B0503020204020204" pitchFamily="34" charset="-122"/>
                <a:cs typeface="Times New Roman" pitchFamily="18" charset="0"/>
              </a:rPr>
              <a:t> =</a:t>
            </a:r>
            <a:r>
              <a:rPr kumimoji="1" lang="en-US" altLang="zh-CN" sz="3600" dirty="0" smtClean="0">
                <a:solidFill>
                  <a:srgbClr val="0000CC"/>
                </a:solidFill>
                <a:latin typeface="微软雅黑" panose="020B0503020204020204" pitchFamily="34" charset="-122"/>
                <a:ea typeface="微软雅黑" panose="020B0503020204020204" pitchFamily="34" charset="-122"/>
              </a:rPr>
              <a:t> </a:t>
            </a:r>
            <a:r>
              <a:rPr kumimoji="1" lang="en-US" altLang="zh-CN" sz="3600" i="1" dirty="0" smtClean="0">
                <a:solidFill>
                  <a:srgbClr val="0000CC"/>
                </a:solidFill>
                <a:latin typeface="微软雅黑" panose="020B0503020204020204" pitchFamily="34" charset="-122"/>
                <a:ea typeface="微软雅黑" panose="020B0503020204020204" pitchFamily="34" charset="-122"/>
                <a:cs typeface="Times New Roman" pitchFamily="18" charset="0"/>
              </a:rPr>
              <a:t>z</a:t>
            </a:r>
            <a:r>
              <a:rPr kumimoji="1" lang="en-US" altLang="zh-CN" sz="3600" dirty="0" smtClean="0">
                <a:solidFill>
                  <a:srgbClr val="0000CC"/>
                </a:solidFill>
                <a:latin typeface="微软雅黑" panose="020B0503020204020204" pitchFamily="34" charset="-122"/>
                <a:ea typeface="微软雅黑" panose="020B0503020204020204" pitchFamily="34" charset="-122"/>
              </a:rPr>
              <a:t> </a:t>
            </a:r>
            <a:r>
              <a:rPr kumimoji="1" lang="en-US" altLang="zh-CN" sz="3600" i="1" dirty="0" err="1" smtClean="0">
                <a:solidFill>
                  <a:srgbClr val="0000CC"/>
                </a:solidFill>
                <a:latin typeface="微软雅黑" panose="020B0503020204020204" pitchFamily="34" charset="-122"/>
                <a:ea typeface="微软雅黑" panose="020B0503020204020204" pitchFamily="34" charset="-122"/>
                <a:cs typeface="Times New Roman" pitchFamily="18" charset="0"/>
              </a:rPr>
              <a:t>fp</a:t>
            </a:r>
            <a:endParaRPr kumimoji="1" lang="en-US" altLang="zh-CN" sz="3600" i="1" dirty="0" smtClean="0">
              <a:solidFill>
                <a:srgbClr val="0000CC"/>
              </a:solidFill>
              <a:latin typeface="微软雅黑" panose="020B0503020204020204" pitchFamily="34" charset="-122"/>
              <a:ea typeface="微软雅黑" panose="020B0503020204020204" pitchFamily="34" charset="-122"/>
              <a:cs typeface="Times New Roman" pitchFamily="18" charset="0"/>
            </a:endParaRPr>
          </a:p>
          <a:p>
            <a:pPr marL="2171700" lvl="4" indent="-342900" eaLnBrk="1" hangingPunct="1">
              <a:lnSpc>
                <a:spcPct val="120000"/>
              </a:lnSpc>
              <a:buClr>
                <a:schemeClr val="bg1"/>
              </a:buClr>
              <a:buFontTx/>
              <a:buNone/>
              <a:defRPr/>
            </a:pPr>
            <a:r>
              <a:rPr kumimoji="1" lang="en-US" altLang="zh-CN" sz="3600" i="1" dirty="0" smtClean="0">
                <a:solidFill>
                  <a:srgbClr val="0000CC"/>
                </a:solidFill>
                <a:latin typeface="微软雅黑" panose="020B0503020204020204" pitchFamily="34" charset="-122"/>
                <a:ea typeface="微软雅黑" panose="020B0503020204020204" pitchFamily="34" charset="-122"/>
                <a:cs typeface="Times New Roman" pitchFamily="18" charset="0"/>
              </a:rPr>
              <a:t>=z’</a:t>
            </a:r>
            <a:r>
              <a:rPr kumimoji="1" lang="en-US" altLang="zh-CN" sz="3600" dirty="0" smtClean="0">
                <a:solidFill>
                  <a:srgbClr val="0000CC"/>
                </a:solidFill>
                <a:latin typeface="微软雅黑" panose="020B0503020204020204" pitchFamily="34" charset="-122"/>
                <a:ea typeface="微软雅黑" panose="020B0503020204020204" pitchFamily="34" charset="-122"/>
                <a:cs typeface="Times New Roman" pitchFamily="18" charset="0"/>
              </a:rPr>
              <a:t>[A][B]</a:t>
            </a:r>
            <a:r>
              <a:rPr kumimoji="1" lang="en-US" altLang="zh-CN" sz="3600" i="1" dirty="0" smtClean="0">
                <a:solidFill>
                  <a:srgbClr val="0000CC"/>
                </a:solidFill>
                <a:latin typeface="微软雅黑" panose="020B0503020204020204" pitchFamily="34" charset="-122"/>
                <a:ea typeface="微软雅黑" panose="020B0503020204020204" pitchFamily="34" charset="-122"/>
                <a:cs typeface="Times New Roman" pitchFamily="18" charset="0"/>
              </a:rPr>
              <a:t>e</a:t>
            </a:r>
            <a:r>
              <a:rPr kumimoji="1" lang="en-US" altLang="zh-CN" sz="3600" i="1" baseline="30000" dirty="0" smtClean="0">
                <a:solidFill>
                  <a:srgbClr val="0000CC"/>
                </a:solidFill>
                <a:latin typeface="微软雅黑" panose="020B0503020204020204" pitchFamily="34" charset="-122"/>
                <a:ea typeface="微软雅黑" panose="020B0503020204020204" pitchFamily="34" charset="-122"/>
                <a:cs typeface="Times New Roman" pitchFamily="18" charset="0"/>
              </a:rPr>
              <a:t>-</a:t>
            </a:r>
            <a:r>
              <a:rPr kumimoji="1" lang="en-US" altLang="zh-CN" sz="3600" i="1" baseline="30000" dirty="0" err="1" smtClean="0">
                <a:solidFill>
                  <a:srgbClr val="0000CC"/>
                </a:solidFill>
                <a:latin typeface="微软雅黑" panose="020B0503020204020204" pitchFamily="34" charset="-122"/>
                <a:ea typeface="微软雅黑" panose="020B0503020204020204" pitchFamily="34" charset="-122"/>
                <a:cs typeface="Times New Roman" pitchFamily="18" charset="0"/>
              </a:rPr>
              <a:t>Ea</a:t>
            </a:r>
            <a:r>
              <a:rPr kumimoji="1" lang="en-US" altLang="zh-CN" sz="3600" i="1" baseline="30000" dirty="0" smtClean="0">
                <a:solidFill>
                  <a:srgbClr val="0000CC"/>
                </a:solidFill>
                <a:latin typeface="微软雅黑" panose="020B0503020204020204" pitchFamily="34" charset="-122"/>
                <a:ea typeface="微软雅黑" panose="020B0503020204020204" pitchFamily="34" charset="-122"/>
                <a:cs typeface="Times New Roman" pitchFamily="18" charset="0"/>
              </a:rPr>
              <a:t>/</a:t>
            </a:r>
            <a:r>
              <a:rPr kumimoji="1" lang="en-US" altLang="zh-CN" sz="3600" i="1" baseline="30000" dirty="0" err="1" smtClean="0">
                <a:solidFill>
                  <a:srgbClr val="0000CC"/>
                </a:solidFill>
                <a:latin typeface="微软雅黑" panose="020B0503020204020204" pitchFamily="34" charset="-122"/>
                <a:ea typeface="微软雅黑" panose="020B0503020204020204" pitchFamily="34" charset="-122"/>
                <a:cs typeface="Times New Roman" pitchFamily="18" charset="0"/>
              </a:rPr>
              <a:t>RT</a:t>
            </a:r>
            <a:r>
              <a:rPr kumimoji="1" lang="en-US" altLang="zh-CN" sz="3600" i="1" dirty="0" err="1" smtClean="0">
                <a:solidFill>
                  <a:srgbClr val="0000CC"/>
                </a:solidFill>
                <a:latin typeface="微软雅黑" panose="020B0503020204020204" pitchFamily="34" charset="-122"/>
                <a:ea typeface="微软雅黑" panose="020B0503020204020204" pitchFamily="34" charset="-122"/>
                <a:cs typeface="Times New Roman" pitchFamily="18" charset="0"/>
              </a:rPr>
              <a:t>p</a:t>
            </a:r>
            <a:endParaRPr kumimoji="1" lang="en-US" altLang="zh-CN" sz="3600" i="1" dirty="0" smtClean="0">
              <a:solidFill>
                <a:srgbClr val="0000CC"/>
              </a:solidFill>
              <a:latin typeface="微软雅黑" panose="020B0503020204020204" pitchFamily="34" charset="-122"/>
              <a:ea typeface="微软雅黑" panose="020B0503020204020204" pitchFamily="34" charset="-122"/>
              <a:cs typeface="Times New Roman" pitchFamily="18" charset="0"/>
            </a:endParaRPr>
          </a:p>
          <a:p>
            <a:pPr marL="2171700" lvl="4" indent="-342900" eaLnBrk="1" hangingPunct="1">
              <a:lnSpc>
                <a:spcPct val="120000"/>
              </a:lnSpc>
              <a:buClr>
                <a:schemeClr val="bg1"/>
              </a:buClr>
              <a:buFontTx/>
              <a:buNone/>
              <a:defRPr/>
            </a:pPr>
            <a:r>
              <a:rPr kumimoji="1" lang="en-US" altLang="zh-CN" sz="3600" i="1" dirty="0" smtClean="0">
                <a:solidFill>
                  <a:srgbClr val="0000CC"/>
                </a:solidFill>
                <a:latin typeface="微软雅黑" panose="020B0503020204020204" pitchFamily="34" charset="-122"/>
                <a:ea typeface="微软雅黑" panose="020B0503020204020204" pitchFamily="34" charset="-122"/>
                <a:cs typeface="Times New Roman" pitchFamily="18" charset="0"/>
              </a:rPr>
              <a:t>=A e</a:t>
            </a:r>
            <a:r>
              <a:rPr kumimoji="1" lang="en-US" altLang="zh-CN" sz="3600" i="1" baseline="30000" dirty="0" smtClean="0">
                <a:solidFill>
                  <a:srgbClr val="0000CC"/>
                </a:solidFill>
                <a:latin typeface="微软雅黑" panose="020B0503020204020204" pitchFamily="34" charset="-122"/>
                <a:ea typeface="微软雅黑" panose="020B0503020204020204" pitchFamily="34" charset="-122"/>
                <a:cs typeface="Times New Roman" pitchFamily="18" charset="0"/>
              </a:rPr>
              <a:t>-</a:t>
            </a:r>
            <a:r>
              <a:rPr kumimoji="1" lang="en-US" altLang="zh-CN" sz="3600" i="1" baseline="30000" dirty="0" err="1" smtClean="0">
                <a:solidFill>
                  <a:srgbClr val="0000CC"/>
                </a:solidFill>
                <a:latin typeface="微软雅黑" panose="020B0503020204020204" pitchFamily="34" charset="-122"/>
                <a:ea typeface="微软雅黑" panose="020B0503020204020204" pitchFamily="34" charset="-122"/>
                <a:cs typeface="Times New Roman" pitchFamily="18" charset="0"/>
              </a:rPr>
              <a:t>Ea</a:t>
            </a:r>
            <a:r>
              <a:rPr kumimoji="1" lang="en-US" altLang="zh-CN" sz="3600" i="1" baseline="30000" dirty="0" smtClean="0">
                <a:solidFill>
                  <a:srgbClr val="0000CC"/>
                </a:solidFill>
                <a:latin typeface="微软雅黑" panose="020B0503020204020204" pitchFamily="34" charset="-122"/>
                <a:ea typeface="微软雅黑" panose="020B0503020204020204" pitchFamily="34" charset="-122"/>
                <a:cs typeface="Times New Roman" pitchFamily="18" charset="0"/>
              </a:rPr>
              <a:t>/RT </a:t>
            </a:r>
            <a:r>
              <a:rPr kumimoji="1" lang="en-US" altLang="zh-CN" sz="3600" dirty="0" smtClean="0">
                <a:solidFill>
                  <a:srgbClr val="0000CC"/>
                </a:solidFill>
                <a:latin typeface="微软雅黑" panose="020B0503020204020204" pitchFamily="34" charset="-122"/>
                <a:ea typeface="微软雅黑" panose="020B0503020204020204" pitchFamily="34" charset="-122"/>
                <a:cs typeface="Times New Roman" pitchFamily="18" charset="0"/>
              </a:rPr>
              <a:t>[A][B]</a:t>
            </a:r>
          </a:p>
          <a:p>
            <a:pPr marL="2171700" lvl="4" indent="-342900" eaLnBrk="1" hangingPunct="1">
              <a:lnSpc>
                <a:spcPct val="120000"/>
              </a:lnSpc>
              <a:buClr>
                <a:schemeClr val="bg1"/>
              </a:buClr>
              <a:buFontTx/>
              <a:buNone/>
              <a:defRPr/>
            </a:pPr>
            <a:r>
              <a:rPr kumimoji="1" lang="en-US" altLang="zh-CN" sz="3600" i="1" dirty="0" smtClean="0">
                <a:solidFill>
                  <a:srgbClr val="0000CC"/>
                </a:solidFill>
                <a:latin typeface="微软雅黑" panose="020B0503020204020204" pitchFamily="34" charset="-122"/>
                <a:ea typeface="微软雅黑" panose="020B0503020204020204" pitchFamily="34" charset="-122"/>
                <a:cs typeface="Times New Roman" pitchFamily="18" charset="0"/>
              </a:rPr>
              <a:t>= </a:t>
            </a:r>
            <a:r>
              <a:rPr kumimoji="1" lang="en-US" altLang="zh-CN" sz="3600" i="1" dirty="0" smtClean="0">
                <a:solidFill>
                  <a:srgbClr val="0000CC"/>
                </a:solidFill>
                <a:latin typeface="微软雅黑" panose="020B0503020204020204" pitchFamily="34" charset="-122"/>
                <a:ea typeface="微软雅黑" panose="020B0503020204020204" pitchFamily="34" charset="-122"/>
              </a:rPr>
              <a:t>k</a:t>
            </a:r>
            <a:r>
              <a:rPr kumimoji="1" lang="en-US" altLang="zh-CN" sz="3600" dirty="0" smtClean="0">
                <a:solidFill>
                  <a:srgbClr val="0000CC"/>
                </a:solidFill>
                <a:latin typeface="微软雅黑" panose="020B0503020204020204" pitchFamily="34" charset="-122"/>
                <a:ea typeface="微软雅黑" panose="020B0503020204020204" pitchFamily="34" charset="-122"/>
                <a:cs typeface="Times New Roman" pitchFamily="18" charset="0"/>
              </a:rPr>
              <a:t>[A][B]</a:t>
            </a:r>
            <a:r>
              <a:rPr kumimoji="1" lang="en-US" altLang="zh-CN" sz="36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itchFamily="18" charset="0"/>
              </a:rPr>
              <a:t> </a:t>
            </a:r>
            <a:r>
              <a:rPr kumimoji="1" lang="en-US" altLang="zh-CN" sz="3600" dirty="0" smtClean="0">
                <a:latin typeface="微软雅黑" panose="020B0503020204020204" pitchFamily="34" charset="-122"/>
                <a:ea typeface="微软雅黑" panose="020B0503020204020204" pitchFamily="34" charset="-122"/>
                <a:cs typeface="Times New Roman" pitchFamily="18" charset="0"/>
              </a:rPr>
              <a:t>(</a:t>
            </a:r>
            <a:r>
              <a:rPr kumimoji="1" lang="zh-CN" altLang="en-US" sz="3600" b="1" dirty="0" smtClean="0">
                <a:solidFill>
                  <a:srgbClr val="FF0066"/>
                </a:solidFill>
                <a:latin typeface="微软雅黑" panose="020B0503020204020204" pitchFamily="34" charset="-122"/>
                <a:ea typeface="微软雅黑" panose="020B0503020204020204" pitchFamily="34" charset="-122"/>
                <a:cs typeface="Times New Roman" pitchFamily="18" charset="0"/>
              </a:rPr>
              <a:t>质量作用定律</a:t>
            </a:r>
            <a:r>
              <a:rPr kumimoji="1" lang="zh-CN" altLang="en-US" sz="3600" dirty="0" smtClean="0">
                <a:latin typeface="微软雅黑" panose="020B0503020204020204" pitchFamily="34" charset="-122"/>
                <a:ea typeface="微软雅黑" panose="020B0503020204020204" pitchFamily="34" charset="-122"/>
                <a:cs typeface="Times New Roman" pitchFamily="18" charset="0"/>
              </a:rPr>
              <a:t>）</a:t>
            </a:r>
          </a:p>
          <a:p>
            <a:pPr marL="2171700" lvl="4" indent="-342900" eaLnBrk="1" hangingPunct="1">
              <a:lnSpc>
                <a:spcPct val="120000"/>
              </a:lnSpc>
              <a:buClr>
                <a:schemeClr val="bg1"/>
              </a:buClr>
              <a:buFontTx/>
              <a:buNone/>
              <a:defRPr/>
            </a:pPr>
            <a:endParaRPr kumimoji="1" lang="zh-CN" altLang="en-US" sz="3600" dirty="0" smtClean="0">
              <a:latin typeface="微软雅黑" panose="020B0503020204020204" pitchFamily="34" charset="-122"/>
              <a:ea typeface="微软雅黑" panose="020B0503020204020204" pitchFamily="34" charset="-122"/>
              <a:cs typeface="Times New Roman" pitchFamily="18" charset="0"/>
            </a:endParaRPr>
          </a:p>
          <a:p>
            <a:pPr marL="533400" indent="-533400" algn="ctr" eaLnBrk="1" hangingPunct="1">
              <a:lnSpc>
                <a:spcPct val="120000"/>
              </a:lnSpc>
              <a:buClr>
                <a:schemeClr val="bg1"/>
              </a:buClr>
              <a:buFontTx/>
              <a:buNone/>
              <a:defRPr/>
            </a:pPr>
            <a:r>
              <a:rPr kumimoji="1" lang="zh-CN" altLang="en-US" sz="3600" dirty="0" smtClean="0">
                <a:latin typeface="微软雅黑" panose="020B0503020204020204" pitchFamily="34" charset="-122"/>
                <a:ea typeface="微软雅黑" panose="020B0503020204020204" pitchFamily="34" charset="-122"/>
              </a:rPr>
              <a:t> </a:t>
            </a:r>
            <a:r>
              <a:rPr kumimoji="1" lang="en-US" altLang="zh-CN" sz="3600" i="1" dirty="0" smtClean="0">
                <a:solidFill>
                  <a:srgbClr val="FF0000"/>
                </a:solidFill>
                <a:latin typeface="微软雅黑" panose="020B0503020204020204" pitchFamily="34" charset="-122"/>
                <a:ea typeface="微软雅黑" panose="020B0503020204020204" pitchFamily="34" charset="-122"/>
              </a:rPr>
              <a:t>k</a:t>
            </a:r>
            <a:r>
              <a:rPr kumimoji="1" lang="en-US" altLang="zh-CN" sz="3600" dirty="0" smtClean="0">
                <a:solidFill>
                  <a:srgbClr val="FF0000"/>
                </a:solidFill>
                <a:latin typeface="微软雅黑" panose="020B0503020204020204" pitchFamily="34" charset="-122"/>
                <a:ea typeface="微软雅黑" panose="020B0503020204020204" pitchFamily="34" charset="-122"/>
              </a:rPr>
              <a:t> = </a:t>
            </a:r>
            <a:r>
              <a:rPr kumimoji="1" lang="en-US" altLang="zh-CN" sz="3600" i="1" dirty="0" err="1" smtClean="0">
                <a:solidFill>
                  <a:srgbClr val="FF0000"/>
                </a:solidFill>
                <a:latin typeface="微软雅黑" panose="020B0503020204020204" pitchFamily="34" charset="-122"/>
                <a:ea typeface="微软雅黑" panose="020B0503020204020204" pitchFamily="34" charset="-122"/>
              </a:rPr>
              <a:t>A</a:t>
            </a:r>
            <a:r>
              <a:rPr kumimoji="1" lang="en-US" altLang="zh-CN" sz="3600" dirty="0" err="1" smtClean="0">
                <a:solidFill>
                  <a:srgbClr val="FF0000"/>
                </a:solidFill>
                <a:latin typeface="微软雅黑" panose="020B0503020204020204" pitchFamily="34" charset="-122"/>
                <a:ea typeface="微软雅黑" panose="020B0503020204020204" pitchFamily="34" charset="-122"/>
              </a:rPr>
              <a:t>e</a:t>
            </a:r>
            <a:r>
              <a:rPr kumimoji="1" lang="en-US" altLang="zh-CN" sz="3600" i="1" baseline="30000" dirty="0" smtClean="0">
                <a:solidFill>
                  <a:srgbClr val="FF0000"/>
                </a:solidFill>
                <a:latin typeface="微软雅黑" panose="020B0503020204020204" pitchFamily="34" charset="-122"/>
                <a:ea typeface="微软雅黑" panose="020B0503020204020204" pitchFamily="34" charset="-122"/>
              </a:rPr>
              <a:t> -</a:t>
            </a:r>
            <a:r>
              <a:rPr kumimoji="1" lang="en-US" altLang="zh-CN" sz="3600" i="1" baseline="30000" dirty="0" err="1" smtClean="0">
                <a:solidFill>
                  <a:srgbClr val="FF0000"/>
                </a:solidFill>
                <a:latin typeface="微软雅黑" panose="020B0503020204020204" pitchFamily="34" charset="-122"/>
                <a:ea typeface="微软雅黑" panose="020B0503020204020204" pitchFamily="34" charset="-122"/>
              </a:rPr>
              <a:t>E</a:t>
            </a:r>
            <a:r>
              <a:rPr kumimoji="1" lang="en-US" altLang="zh-CN" sz="3600" baseline="30000" dirty="0" err="1" smtClean="0">
                <a:solidFill>
                  <a:srgbClr val="FF0000"/>
                </a:solidFill>
                <a:latin typeface="微软雅黑" panose="020B0503020204020204" pitchFamily="34" charset="-122"/>
                <a:ea typeface="微软雅黑" panose="020B0503020204020204" pitchFamily="34" charset="-122"/>
              </a:rPr>
              <a:t>a</a:t>
            </a:r>
            <a:r>
              <a:rPr kumimoji="1" lang="en-US" altLang="zh-CN" sz="3600" i="1" baseline="30000" dirty="0" smtClean="0">
                <a:solidFill>
                  <a:srgbClr val="FF0000"/>
                </a:solidFill>
                <a:latin typeface="微软雅黑" panose="020B0503020204020204" pitchFamily="34" charset="-122"/>
                <a:ea typeface="微软雅黑" panose="020B0503020204020204" pitchFamily="34" charset="-122"/>
              </a:rPr>
              <a:t>/RT</a:t>
            </a:r>
            <a:r>
              <a:rPr kumimoji="1" lang="en-US" altLang="zh-CN" sz="3600" baseline="30000" dirty="0" smtClean="0">
                <a:latin typeface="微软雅黑" panose="020B0503020204020204" pitchFamily="34" charset="-122"/>
                <a:ea typeface="微软雅黑" panose="020B0503020204020204" pitchFamily="34" charset="-122"/>
              </a:rPr>
              <a:t> </a:t>
            </a:r>
            <a:r>
              <a:rPr kumimoji="1" lang="en-US" altLang="zh-CN" dirty="0" smtClean="0">
                <a:latin typeface="微软雅黑" panose="020B0503020204020204" pitchFamily="34" charset="-122"/>
                <a:ea typeface="微软雅黑" panose="020B0503020204020204" pitchFamily="34" charset="-122"/>
              </a:rPr>
              <a:t>(</a:t>
            </a:r>
            <a:r>
              <a:rPr kumimoji="1" lang="zh-CN" altLang="en-US" b="1" dirty="0" smtClean="0">
                <a:solidFill>
                  <a:srgbClr val="FF0066"/>
                </a:solidFill>
                <a:latin typeface="微软雅黑" panose="020B0503020204020204" pitchFamily="34" charset="-122"/>
                <a:ea typeface="微软雅黑" panose="020B0503020204020204" pitchFamily="34" charset="-122"/>
              </a:rPr>
              <a:t>著名的</a:t>
            </a:r>
            <a:r>
              <a:rPr kumimoji="1" lang="en-US" altLang="zh-CN" b="1" dirty="0" smtClean="0">
                <a:solidFill>
                  <a:srgbClr val="FF0066"/>
                </a:solidFill>
                <a:latin typeface="微软雅黑" panose="020B0503020204020204" pitchFamily="34" charset="-122"/>
                <a:ea typeface="微软雅黑" panose="020B0503020204020204" pitchFamily="34" charset="-122"/>
              </a:rPr>
              <a:t>Arrhenius </a:t>
            </a:r>
            <a:r>
              <a:rPr kumimoji="1" lang="zh-CN" altLang="en-US" b="1" dirty="0" smtClean="0">
                <a:solidFill>
                  <a:srgbClr val="FF0066"/>
                </a:solidFill>
                <a:latin typeface="微软雅黑" panose="020B0503020204020204" pitchFamily="34" charset="-122"/>
                <a:ea typeface="微软雅黑" panose="020B0503020204020204" pitchFamily="34" charset="-122"/>
              </a:rPr>
              <a:t>方程式</a:t>
            </a:r>
            <a:r>
              <a:rPr kumimoji="1" lang="en-US" altLang="zh-CN" dirty="0" smtClean="0">
                <a:latin typeface="微软雅黑" panose="020B0503020204020204" pitchFamily="34" charset="-122"/>
                <a:ea typeface="微软雅黑" panose="020B0503020204020204" pitchFamily="34" charset="-122"/>
              </a:rPr>
              <a:t>)</a:t>
            </a:r>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微软雅黑" panose="020B0503020204020204" pitchFamily="34" charset="-122"/>
                <a:ea typeface="微软雅黑" panose="020B0503020204020204" pitchFamily="34" charset="-122"/>
              </a:rPr>
              <a:t>西安交通大学理学院应用化学系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fade">
                                      <p:cBhvr>
                                        <p:cTn id="7" dur="1000"/>
                                        <p:tgtEl>
                                          <p:spTgt spid="150531">
                                            <p:txEl>
                                              <p:pRg st="0" end="0"/>
                                            </p:txEl>
                                          </p:spTgt>
                                        </p:tgtEl>
                                      </p:cBhvr>
                                    </p:animEffect>
                                    <p:anim calcmode="lin" valueType="num">
                                      <p:cBhvr>
                                        <p:cTn id="8" dur="1000" fill="hold"/>
                                        <p:tgtEl>
                                          <p:spTgt spid="1505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053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50531">
                                            <p:txEl>
                                              <p:pRg st="1" end="1"/>
                                            </p:txEl>
                                          </p:spTgt>
                                        </p:tgtEl>
                                        <p:attrNameLst>
                                          <p:attrName>style.visibility</p:attrName>
                                        </p:attrNameLst>
                                      </p:cBhvr>
                                      <p:to>
                                        <p:strVal val="visible"/>
                                      </p:to>
                                    </p:set>
                                    <p:anim calcmode="lin" valueType="num">
                                      <p:cBhvr>
                                        <p:cTn id="14" dur="1000" fill="hold"/>
                                        <p:tgtEl>
                                          <p:spTgt spid="150531">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150531">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50531">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50531">
                                            <p:txEl>
                                              <p:pRg st="2" end="2"/>
                                            </p:txEl>
                                          </p:spTgt>
                                        </p:tgtEl>
                                        <p:attrNameLst>
                                          <p:attrName>style.visibility</p:attrName>
                                        </p:attrNameLst>
                                      </p:cBhvr>
                                      <p:to>
                                        <p:strVal val="visible"/>
                                      </p:to>
                                    </p:set>
                                    <p:anim calcmode="lin" valueType="num">
                                      <p:cBhvr>
                                        <p:cTn id="21" dur="1000" fill="hold"/>
                                        <p:tgtEl>
                                          <p:spTgt spid="150531">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150531">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50531">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150531">
                                            <p:txEl>
                                              <p:pRg st="3" end="3"/>
                                            </p:txEl>
                                          </p:spTgt>
                                        </p:tgtEl>
                                        <p:attrNameLst>
                                          <p:attrName>style.visibility</p:attrName>
                                        </p:attrNameLst>
                                      </p:cBhvr>
                                      <p:to>
                                        <p:strVal val="visible"/>
                                      </p:to>
                                    </p:set>
                                    <p:anim calcmode="lin" valueType="num">
                                      <p:cBhvr>
                                        <p:cTn id="28" dur="1000" fill="hold"/>
                                        <p:tgtEl>
                                          <p:spTgt spid="150531">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150531">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50531">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150531">
                                            <p:txEl>
                                              <p:pRg st="4" end="4"/>
                                            </p:txEl>
                                          </p:spTgt>
                                        </p:tgtEl>
                                        <p:attrNameLst>
                                          <p:attrName>style.visibility</p:attrName>
                                        </p:attrNameLst>
                                      </p:cBhvr>
                                      <p:to>
                                        <p:strVal val="visible"/>
                                      </p:to>
                                    </p:set>
                                    <p:anim calcmode="lin" valueType="num">
                                      <p:cBhvr>
                                        <p:cTn id="35" dur="1000" fill="hold"/>
                                        <p:tgtEl>
                                          <p:spTgt spid="150531">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150531">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50531">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150531">
                                            <p:txEl>
                                              <p:pRg st="6" end="6"/>
                                            </p:txEl>
                                          </p:spTgt>
                                        </p:tgtEl>
                                        <p:attrNameLst>
                                          <p:attrName>style.visibility</p:attrName>
                                        </p:attrNameLst>
                                      </p:cBhvr>
                                      <p:to>
                                        <p:strVal val="visible"/>
                                      </p:to>
                                    </p:set>
                                    <p:anim calcmode="lin" valueType="num">
                                      <p:cBhvr>
                                        <p:cTn id="42" dur="1000" fill="hold"/>
                                        <p:tgtEl>
                                          <p:spTgt spid="150531">
                                            <p:txEl>
                                              <p:pRg st="6" end="6"/>
                                            </p:txEl>
                                          </p:spTgt>
                                        </p:tgtEl>
                                        <p:attrNameLst>
                                          <p:attrName>ppt_x</p:attrName>
                                        </p:attrNameLst>
                                      </p:cBhvr>
                                      <p:tavLst>
                                        <p:tav tm="0">
                                          <p:val>
                                            <p:strVal val="#ppt_x-.2"/>
                                          </p:val>
                                        </p:tav>
                                        <p:tav tm="100000">
                                          <p:val>
                                            <p:strVal val="#ppt_x"/>
                                          </p:val>
                                        </p:tav>
                                      </p:tavLst>
                                    </p:anim>
                                    <p:anim calcmode="lin" valueType="num">
                                      <p:cBhvr>
                                        <p:cTn id="43" dur="1000" fill="hold"/>
                                        <p:tgtEl>
                                          <p:spTgt spid="150531">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505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5535F14A-A056-43C8-8198-8FB77B795227}" type="slidenum">
              <a:rPr lang="en-US" altLang="zh-CN" sz="1200" smtClean="0">
                <a:latin typeface="Arial Black" pitchFamily="34" charset="0"/>
              </a:rPr>
              <a:pPr algn="r" eaLnBrk="1" hangingPunct="1">
                <a:spcBef>
                  <a:spcPct val="0"/>
                </a:spcBef>
                <a:buClrTx/>
                <a:buSzTx/>
                <a:buFontTx/>
                <a:buNone/>
              </a:pPr>
              <a:t>14</a:t>
            </a:fld>
            <a:endParaRPr lang="en-US" altLang="zh-CN" sz="1200" smtClean="0">
              <a:latin typeface="Arial Black" pitchFamily="34" charset="0"/>
            </a:endParaRPr>
          </a:p>
        </p:txBody>
      </p:sp>
      <p:sp>
        <p:nvSpPr>
          <p:cNvPr id="67587"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2658B9A4-8C6F-4043-84CE-227B9A2BC8EB}" type="datetime1">
              <a:rPr lang="zh-CN" altLang="en-US" sz="1200" smtClean="0"/>
              <a:pPr eaLnBrk="1" hangingPunct="1">
                <a:spcBef>
                  <a:spcPct val="0"/>
                </a:spcBef>
                <a:buClrTx/>
                <a:buSzTx/>
                <a:buFontTx/>
                <a:buNone/>
              </a:pPr>
              <a:t>2018/12/3</a:t>
            </a:fld>
            <a:endParaRPr lang="en-US" altLang="zh-CN" sz="1200" smtClean="0"/>
          </a:p>
        </p:txBody>
      </p:sp>
      <p:sp>
        <p:nvSpPr>
          <p:cNvPr id="36866" name="Rectangle 2"/>
          <p:cNvSpPr>
            <a:spLocks noGrp="1" noChangeArrowheads="1"/>
          </p:cNvSpPr>
          <p:nvPr>
            <p:ph type="title" idx="4294967295"/>
          </p:nvPr>
        </p:nvSpPr>
        <p:spPr>
          <a:xfrm>
            <a:off x="179388" y="1341438"/>
            <a:ext cx="5184775" cy="774700"/>
          </a:xfrm>
        </p:spPr>
        <p:txBody>
          <a:bodyPr anchorCtr="1"/>
          <a:lstStyle/>
          <a:p>
            <a:pPr eaLnBrk="1" hangingPunct="1"/>
            <a:r>
              <a:rPr lang="zh-CN" altLang="en-US" sz="3200" dirty="0" smtClean="0">
                <a:solidFill>
                  <a:srgbClr val="FF0066"/>
                </a:solidFill>
                <a:latin typeface="黑体" pitchFamily="2" charset="-122"/>
                <a:ea typeface="黑体" pitchFamily="2" charset="-122"/>
              </a:rPr>
              <a:t>基本概念</a:t>
            </a:r>
            <a:r>
              <a:rPr lang="en-US" altLang="zh-CN" sz="3200" dirty="0" smtClean="0">
                <a:solidFill>
                  <a:srgbClr val="FF0066"/>
                </a:solidFill>
                <a:latin typeface="黑体" pitchFamily="2" charset="-122"/>
                <a:ea typeface="黑体" pitchFamily="2" charset="-122"/>
              </a:rPr>
              <a:t>-1</a:t>
            </a:r>
            <a:r>
              <a:rPr lang="zh-CN" altLang="en-US" sz="3200" dirty="0" smtClean="0">
                <a:solidFill>
                  <a:srgbClr val="0000CC"/>
                </a:solidFill>
                <a:latin typeface="黑体" pitchFamily="2" charset="-122"/>
                <a:ea typeface="黑体" pitchFamily="2" charset="-122"/>
              </a:rPr>
              <a:t>：基元反应</a:t>
            </a:r>
          </a:p>
        </p:txBody>
      </p:sp>
      <p:sp>
        <p:nvSpPr>
          <p:cNvPr id="36867" name="Rectangle 3"/>
          <p:cNvSpPr>
            <a:spLocks noGrp="1" noChangeArrowheads="1"/>
          </p:cNvSpPr>
          <p:nvPr>
            <p:ph type="body" idx="4294967295"/>
          </p:nvPr>
        </p:nvSpPr>
        <p:spPr>
          <a:xfrm>
            <a:off x="457200" y="2211388"/>
            <a:ext cx="8229600" cy="4530725"/>
          </a:xfrm>
        </p:spPr>
        <p:txBody>
          <a:bodyPr/>
          <a:lstStyle/>
          <a:p>
            <a:pPr eaLnBrk="1" hangingPunct="1">
              <a:buFont typeface="Wingdings" pitchFamily="2" charset="2"/>
              <a:buNone/>
            </a:pPr>
            <a:r>
              <a:rPr lang="en-US" altLang="zh-CN" smtClean="0">
                <a:solidFill>
                  <a:srgbClr val="0000CC"/>
                </a:solidFill>
              </a:rPr>
              <a:t>        </a:t>
            </a:r>
            <a:r>
              <a:rPr lang="zh-CN" altLang="en-US" sz="2800" smtClean="0">
                <a:solidFill>
                  <a:srgbClr val="0000CC"/>
                </a:solidFill>
                <a:ea typeface="黑体" pitchFamily="2" charset="-122"/>
              </a:rPr>
              <a:t>基元反应是指反应物（分子、原子、离子等）一步就直接转化为生成物的反应。例如，</a:t>
            </a:r>
          </a:p>
          <a:p>
            <a:pPr eaLnBrk="1" hangingPunct="1">
              <a:buFont typeface="Wingdings" pitchFamily="2" charset="2"/>
              <a:buNone/>
            </a:pPr>
            <a:endParaRPr lang="zh-CN" altLang="en-US" sz="2800" smtClean="0">
              <a:solidFill>
                <a:srgbClr val="0000CC"/>
              </a:solidFill>
              <a:ea typeface="黑体" pitchFamily="2" charset="-122"/>
            </a:endParaRPr>
          </a:p>
          <a:p>
            <a:pPr eaLnBrk="1" hangingPunct="1">
              <a:buFont typeface="Wingdings" pitchFamily="2" charset="2"/>
              <a:buNone/>
            </a:pPr>
            <a:endParaRPr lang="zh-CN" altLang="en-US" smtClean="0">
              <a:solidFill>
                <a:srgbClr val="0000CC"/>
              </a:solidFill>
            </a:endParaRPr>
          </a:p>
          <a:p>
            <a:pPr eaLnBrk="1" hangingPunct="1">
              <a:buFont typeface="Wingdings" pitchFamily="2" charset="2"/>
              <a:buNone/>
            </a:pPr>
            <a:r>
              <a:rPr lang="zh-CN" altLang="en-US" smtClean="0">
                <a:solidFill>
                  <a:srgbClr val="0000CC"/>
                </a:solidFill>
              </a:rPr>
              <a:t>            </a:t>
            </a:r>
          </a:p>
          <a:p>
            <a:pPr eaLnBrk="1" hangingPunct="1">
              <a:buFont typeface="Wingdings" pitchFamily="2" charset="2"/>
              <a:buNone/>
            </a:pPr>
            <a:r>
              <a:rPr lang="zh-CN" altLang="en-US" smtClean="0">
                <a:solidFill>
                  <a:srgbClr val="0000CC"/>
                </a:solidFill>
              </a:rPr>
              <a:t>      </a:t>
            </a:r>
            <a:r>
              <a:rPr lang="zh-CN" altLang="en-US" sz="2800" smtClean="0">
                <a:solidFill>
                  <a:srgbClr val="0000CC"/>
                </a:solidFill>
                <a:latin typeface="黑体" pitchFamily="2" charset="-122"/>
                <a:ea typeface="黑体" pitchFamily="2" charset="-122"/>
              </a:rPr>
              <a:t>但是，绝大多数的反应都不是基元反应，而是分步完成的，这样的反应称为</a:t>
            </a:r>
            <a:r>
              <a:rPr lang="zh-CN" altLang="en-US" sz="2800" smtClean="0">
                <a:solidFill>
                  <a:srgbClr val="FF0000"/>
                </a:solidFill>
                <a:latin typeface="黑体" pitchFamily="2" charset="-122"/>
                <a:ea typeface="黑体" pitchFamily="2" charset="-122"/>
              </a:rPr>
              <a:t>复杂反应</a:t>
            </a:r>
            <a:r>
              <a:rPr lang="zh-CN" altLang="en-US" sz="2800" smtClean="0">
                <a:solidFill>
                  <a:srgbClr val="0000CC"/>
                </a:solidFill>
                <a:latin typeface="黑体" pitchFamily="2" charset="-122"/>
                <a:ea typeface="黑体" pitchFamily="2" charset="-122"/>
              </a:rPr>
              <a:t>。 </a:t>
            </a:r>
          </a:p>
        </p:txBody>
      </p:sp>
      <p:graphicFrame>
        <p:nvGraphicFramePr>
          <p:cNvPr id="36872" name="Object 8"/>
          <p:cNvGraphicFramePr>
            <a:graphicFrameLocks noChangeAspect="1"/>
          </p:cNvGraphicFramePr>
          <p:nvPr/>
        </p:nvGraphicFramePr>
        <p:xfrm>
          <a:off x="2339975" y="3487738"/>
          <a:ext cx="4292600" cy="444500"/>
        </p:xfrm>
        <a:graphic>
          <a:graphicData uri="http://schemas.openxmlformats.org/presentationml/2006/ole">
            <mc:AlternateContent xmlns:mc="http://schemas.openxmlformats.org/markup-compatibility/2006">
              <mc:Choice xmlns:v="urn:schemas-microsoft-com:vml" Requires="v">
                <p:oleObj spid="_x0000_s67639" name="Equation" r:id="rId3" imgW="4292600" imgH="444500" progId="Equation.3">
                  <p:embed/>
                </p:oleObj>
              </mc:Choice>
              <mc:Fallback>
                <p:oleObj name="Equation" r:id="rId3" imgW="4292600" imgH="4445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3487738"/>
                        <a:ext cx="4292600" cy="444500"/>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3" name="Object 9"/>
          <p:cNvGraphicFramePr>
            <a:graphicFrameLocks noChangeAspect="1"/>
          </p:cNvGraphicFramePr>
          <p:nvPr/>
        </p:nvGraphicFramePr>
        <p:xfrm>
          <a:off x="2987675" y="4279900"/>
          <a:ext cx="2768600" cy="444500"/>
        </p:xfrm>
        <a:graphic>
          <a:graphicData uri="http://schemas.openxmlformats.org/presentationml/2006/ole">
            <mc:AlternateContent xmlns:mc="http://schemas.openxmlformats.org/markup-compatibility/2006">
              <mc:Choice xmlns:v="urn:schemas-microsoft-com:vml" Requires="v">
                <p:oleObj spid="_x0000_s67640" name="Equation" r:id="rId5" imgW="2768600" imgH="444500" progId="Equation.3">
                  <p:embed/>
                </p:oleObj>
              </mc:Choice>
              <mc:Fallback>
                <p:oleObj name="Equation" r:id="rId5" imgW="2768600" imgH="4445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4279900"/>
                        <a:ext cx="2768600" cy="444500"/>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2" name="Rectangle 10"/>
          <p:cNvSpPr>
            <a:spLocks noChangeArrowheads="1"/>
          </p:cNvSpPr>
          <p:nvPr/>
        </p:nvSpPr>
        <p:spPr bwMode="auto">
          <a:xfrm>
            <a:off x="0" y="260350"/>
            <a:ext cx="889248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lang="en-US" altLang="zh-CN" sz="4400" dirty="0" smtClean="0">
                <a:solidFill>
                  <a:srgbClr val="0000CC"/>
                </a:solidFill>
                <a:latin typeface="黑体" pitchFamily="2" charset="-122"/>
                <a:ea typeface="黑体" pitchFamily="2" charset="-122"/>
              </a:rPr>
              <a:t>8.2</a:t>
            </a:r>
            <a:r>
              <a:rPr lang="zh-CN" altLang="en-US" sz="4400" dirty="0" smtClean="0">
                <a:solidFill>
                  <a:srgbClr val="0000CC"/>
                </a:solidFill>
                <a:latin typeface="黑体" pitchFamily="2" charset="-122"/>
                <a:ea typeface="黑体" pitchFamily="2" charset="-122"/>
              </a:rPr>
              <a:t>浓度</a:t>
            </a:r>
            <a:r>
              <a:rPr lang="zh-CN" altLang="en-US" sz="4400" dirty="0">
                <a:solidFill>
                  <a:srgbClr val="0000CC"/>
                </a:solidFill>
                <a:latin typeface="黑体" pitchFamily="2" charset="-122"/>
                <a:ea typeface="黑体" pitchFamily="2" charset="-122"/>
              </a:rPr>
              <a:t>对化学反应速率的影响</a:t>
            </a:r>
          </a:p>
        </p:txBody>
      </p:sp>
      <p:sp>
        <p:nvSpPr>
          <p:cNvPr id="44036" name="Line 4"/>
          <p:cNvSpPr>
            <a:spLocks noChangeShapeType="1"/>
          </p:cNvSpPr>
          <p:nvPr/>
        </p:nvSpPr>
        <p:spPr bwMode="auto">
          <a:xfrm>
            <a:off x="468313" y="1341438"/>
            <a:ext cx="8064500" cy="0"/>
          </a:xfrm>
          <a:prstGeom prst="line">
            <a:avLst/>
          </a:prstGeom>
          <a:ln w="28575">
            <a:headEnd/>
            <a:tailEnd/>
          </a:ln>
        </p:spPr>
        <p:style>
          <a:lnRef idx="2">
            <a:schemeClr val="accent1"/>
          </a:lnRef>
          <a:fillRef idx="0">
            <a:schemeClr val="accent1"/>
          </a:fillRef>
          <a:effectRef idx="1">
            <a:schemeClr val="accent1"/>
          </a:effectRef>
          <a:fontRef idx="minor">
            <a:schemeClr val="tx1"/>
          </a:fontRef>
        </p:style>
        <p:txBody>
          <a:bodyPr/>
          <a:lstStyle/>
          <a:p>
            <a:pPr algn="l">
              <a:defRPr/>
            </a:pPr>
            <a:endParaRPr lang="zh-CN" altLang="en-US" sz="1800"/>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西安交通大学理学院应用化学系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dissolve">
                                      <p:cBhvr>
                                        <p:cTn id="7" dur="500"/>
                                        <p:tgtEl>
                                          <p:spTgt spid="36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6867">
                                            <p:txEl>
                                              <p:pRg st="0" end="0"/>
                                            </p:txEl>
                                          </p:spTgt>
                                        </p:tgtEl>
                                        <p:attrNameLst>
                                          <p:attrName>style.visibility</p:attrName>
                                        </p:attrNameLst>
                                      </p:cBhvr>
                                      <p:to>
                                        <p:strVal val="visible"/>
                                      </p:to>
                                    </p:set>
                                    <p:animEffect transition="in" filter="dissolve">
                                      <p:cBhvr>
                                        <p:cTn id="12" dur="500"/>
                                        <p:tgtEl>
                                          <p:spTgt spid="3686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687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36873"/>
                                        </p:tgtEl>
                                        <p:attrNameLst>
                                          <p:attrName>style.visibility</p:attrName>
                                        </p:attrNameLst>
                                      </p:cBhvr>
                                      <p:to>
                                        <p:strVal val="visible"/>
                                      </p:to>
                                    </p:set>
                                    <p:anim calcmode="lin" valueType="num">
                                      <p:cBhvr>
                                        <p:cTn id="21" dur="1000" fill="hold"/>
                                        <p:tgtEl>
                                          <p:spTgt spid="36873"/>
                                        </p:tgtEl>
                                        <p:attrNameLst>
                                          <p:attrName>ppt_x</p:attrName>
                                        </p:attrNameLst>
                                      </p:cBhvr>
                                      <p:tavLst>
                                        <p:tav tm="0">
                                          <p:val>
                                            <p:strVal val="#ppt_x-.2"/>
                                          </p:val>
                                        </p:tav>
                                        <p:tav tm="100000">
                                          <p:val>
                                            <p:strVal val="#ppt_x"/>
                                          </p:val>
                                        </p:tav>
                                      </p:tavLst>
                                    </p:anim>
                                    <p:anim calcmode="lin" valueType="num">
                                      <p:cBhvr>
                                        <p:cTn id="22" dur="1000" fill="hold"/>
                                        <p:tgtEl>
                                          <p:spTgt spid="36873"/>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687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6867">
                                            <p:txEl>
                                              <p:pRg st="3" end="3"/>
                                            </p:txEl>
                                          </p:spTgt>
                                        </p:tgtEl>
                                        <p:attrNameLst>
                                          <p:attrName>style.visibility</p:attrName>
                                        </p:attrNameLst>
                                      </p:cBhvr>
                                      <p:to>
                                        <p:strVal val="visible"/>
                                      </p:to>
                                    </p:set>
                                    <p:animEffect transition="in" filter="dissolve">
                                      <p:cBhvr>
                                        <p:cTn id="28" dur="500"/>
                                        <p:tgtEl>
                                          <p:spTgt spid="36867">
                                            <p:txEl>
                                              <p:pRg st="3" end="3"/>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6867">
                                            <p:txEl>
                                              <p:pRg st="4" end="4"/>
                                            </p:txEl>
                                          </p:spTgt>
                                        </p:tgtEl>
                                        <p:attrNameLst>
                                          <p:attrName>style.visibility</p:attrName>
                                        </p:attrNameLst>
                                      </p:cBhvr>
                                      <p:to>
                                        <p:strVal val="visible"/>
                                      </p:to>
                                    </p:set>
                                    <p:animEffect transition="in" filter="dissolve">
                                      <p:cBhvr>
                                        <p:cTn id="33" dur="500"/>
                                        <p:tgtEl>
                                          <p:spTgt spid="368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6867"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A03C6C4B-CBD3-4426-84D6-44B7E2308E04}" type="slidenum">
              <a:rPr lang="en-US" altLang="zh-CN" sz="1200" smtClean="0">
                <a:latin typeface="Arial Black" pitchFamily="34" charset="0"/>
              </a:rPr>
              <a:pPr algn="r" eaLnBrk="1" hangingPunct="1">
                <a:spcBef>
                  <a:spcPct val="0"/>
                </a:spcBef>
                <a:buClrTx/>
                <a:buSzTx/>
                <a:buFontTx/>
                <a:buNone/>
              </a:pPr>
              <a:t>15</a:t>
            </a:fld>
            <a:endParaRPr lang="en-US" altLang="zh-CN" sz="1200" smtClean="0">
              <a:latin typeface="Arial Black" pitchFamily="34" charset="0"/>
            </a:endParaRPr>
          </a:p>
        </p:txBody>
      </p:sp>
      <p:sp>
        <p:nvSpPr>
          <p:cNvPr id="68611"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BEFED917-C70C-4E35-836C-BC2E5CF8413B}" type="datetime1">
              <a:rPr lang="zh-CN" altLang="en-US" sz="1200" smtClean="0"/>
              <a:pPr eaLnBrk="1" hangingPunct="1">
                <a:spcBef>
                  <a:spcPct val="0"/>
                </a:spcBef>
                <a:buClrTx/>
                <a:buSzTx/>
                <a:buFontTx/>
                <a:buNone/>
              </a:pPr>
              <a:t>2018/12/3</a:t>
            </a:fld>
            <a:endParaRPr lang="en-US" altLang="zh-CN" sz="1200" smtClean="0"/>
          </a:p>
        </p:txBody>
      </p:sp>
      <p:sp>
        <p:nvSpPr>
          <p:cNvPr id="35842" name="Rectangle 2"/>
          <p:cNvSpPr>
            <a:spLocks noGrp="1" noChangeArrowheads="1"/>
          </p:cNvSpPr>
          <p:nvPr>
            <p:ph type="title" idx="4294967295"/>
          </p:nvPr>
        </p:nvSpPr>
        <p:spPr>
          <a:xfrm>
            <a:off x="34925" y="404813"/>
            <a:ext cx="7345363" cy="952500"/>
          </a:xfrm>
        </p:spPr>
        <p:txBody>
          <a:bodyPr anchorCtr="1"/>
          <a:lstStyle/>
          <a:p>
            <a:pPr eaLnBrk="1" hangingPunct="1"/>
            <a:r>
              <a:rPr lang="zh-CN" altLang="en-US" sz="4000" smtClean="0">
                <a:solidFill>
                  <a:srgbClr val="FF0066"/>
                </a:solidFill>
                <a:latin typeface="黑体" pitchFamily="2" charset="-122"/>
                <a:ea typeface="黑体" pitchFamily="2" charset="-122"/>
              </a:rPr>
              <a:t>基本概念</a:t>
            </a:r>
            <a:r>
              <a:rPr lang="en-US" altLang="zh-CN" sz="4000" smtClean="0">
                <a:solidFill>
                  <a:srgbClr val="FF0066"/>
                </a:solidFill>
                <a:latin typeface="黑体" pitchFamily="2" charset="-122"/>
                <a:ea typeface="黑体" pitchFamily="2" charset="-122"/>
              </a:rPr>
              <a:t>-2</a:t>
            </a:r>
            <a:r>
              <a:rPr lang="zh-CN" altLang="en-US" sz="4000" smtClean="0">
                <a:solidFill>
                  <a:srgbClr val="FF0066"/>
                </a:solidFill>
                <a:latin typeface="黑体" pitchFamily="2" charset="-122"/>
                <a:ea typeface="黑体" pitchFamily="2" charset="-122"/>
              </a:rPr>
              <a:t>：</a:t>
            </a:r>
            <a:r>
              <a:rPr lang="zh-CN" altLang="en-US" sz="4000" smtClean="0">
                <a:solidFill>
                  <a:schemeClr val="folHlink"/>
                </a:solidFill>
                <a:latin typeface="黑体" pitchFamily="2" charset="-122"/>
                <a:ea typeface="黑体" pitchFamily="2" charset="-122"/>
              </a:rPr>
              <a:t> </a:t>
            </a:r>
            <a:r>
              <a:rPr lang="zh-CN" altLang="en-US" sz="4000" smtClean="0">
                <a:solidFill>
                  <a:srgbClr val="0000CC"/>
                </a:solidFill>
                <a:latin typeface="黑体" pitchFamily="2" charset="-122"/>
                <a:ea typeface="黑体" pitchFamily="2" charset="-122"/>
              </a:rPr>
              <a:t>质量作用定律</a:t>
            </a:r>
          </a:p>
        </p:txBody>
      </p:sp>
      <p:sp>
        <p:nvSpPr>
          <p:cNvPr id="35843" name="Rectangle 3"/>
          <p:cNvSpPr>
            <a:spLocks noGrp="1" noChangeArrowheads="1"/>
          </p:cNvSpPr>
          <p:nvPr>
            <p:ph type="body" idx="4294967295"/>
          </p:nvPr>
        </p:nvSpPr>
        <p:spPr>
          <a:xfrm>
            <a:off x="150813" y="1557338"/>
            <a:ext cx="8382000" cy="4608512"/>
          </a:xfrm>
        </p:spPr>
        <p:txBody>
          <a:bodyPr/>
          <a:lstStyle/>
          <a:p>
            <a:pPr eaLnBrk="1" hangingPunct="1">
              <a:lnSpc>
                <a:spcPct val="90000"/>
              </a:lnSpc>
              <a:buFont typeface="Wingdings" pitchFamily="2" charset="2"/>
              <a:buNone/>
            </a:pPr>
            <a:r>
              <a:rPr lang="en-US" altLang="zh-CN" sz="2800" smtClean="0">
                <a:solidFill>
                  <a:srgbClr val="0000CC"/>
                </a:solidFill>
              </a:rPr>
              <a:t>       </a:t>
            </a:r>
            <a:r>
              <a:rPr lang="zh-CN" altLang="en-US" sz="2800" smtClean="0">
                <a:solidFill>
                  <a:srgbClr val="0000CC"/>
                </a:solidFill>
                <a:latin typeface="黑体" pitchFamily="2" charset="-122"/>
                <a:ea typeface="黑体" pitchFamily="2" charset="-122"/>
              </a:rPr>
              <a:t>在一定温度下，化学反应速率和各反应物浓度的乘积成正比，各浓度项的指数等于化学反应方程式中各反应物质的计量系数。这一规律，称作</a:t>
            </a:r>
            <a:r>
              <a:rPr lang="zh-CN" altLang="en-US" sz="2800" smtClean="0">
                <a:solidFill>
                  <a:srgbClr val="FF33CC"/>
                </a:solidFill>
                <a:latin typeface="黑体" pitchFamily="2" charset="-122"/>
                <a:ea typeface="黑体" pitchFamily="2" charset="-122"/>
              </a:rPr>
              <a:t>质量作用定律。</a:t>
            </a:r>
          </a:p>
          <a:p>
            <a:pPr eaLnBrk="1" hangingPunct="1">
              <a:lnSpc>
                <a:spcPct val="90000"/>
              </a:lnSpc>
              <a:buFont typeface="Wingdings" pitchFamily="2" charset="2"/>
              <a:buNone/>
            </a:pPr>
            <a:r>
              <a:rPr lang="zh-CN" altLang="en-US" sz="2800" smtClean="0">
                <a:solidFill>
                  <a:srgbClr val="0000CC"/>
                </a:solidFill>
                <a:latin typeface="黑体" pitchFamily="2" charset="-122"/>
                <a:ea typeface="黑体" pitchFamily="2" charset="-122"/>
              </a:rPr>
              <a:t>     对于一般反应，</a:t>
            </a:r>
          </a:p>
          <a:p>
            <a:pPr eaLnBrk="1" hangingPunct="1">
              <a:lnSpc>
                <a:spcPct val="90000"/>
              </a:lnSpc>
              <a:buFont typeface="Wingdings" pitchFamily="2" charset="2"/>
              <a:buNone/>
            </a:pPr>
            <a:endParaRPr lang="zh-CN" altLang="en-US" sz="1200" smtClean="0">
              <a:solidFill>
                <a:srgbClr val="0000CC"/>
              </a:solidFill>
              <a:latin typeface="黑体" pitchFamily="2" charset="-122"/>
              <a:ea typeface="黑体" pitchFamily="2" charset="-122"/>
            </a:endParaRPr>
          </a:p>
          <a:p>
            <a:pPr eaLnBrk="1" hangingPunct="1">
              <a:lnSpc>
                <a:spcPct val="90000"/>
              </a:lnSpc>
              <a:buFont typeface="Wingdings" pitchFamily="2" charset="2"/>
              <a:buNone/>
            </a:pPr>
            <a:r>
              <a:rPr lang="zh-CN" altLang="en-US" sz="2800" smtClean="0">
                <a:solidFill>
                  <a:srgbClr val="0000CC"/>
                </a:solidFill>
                <a:latin typeface="黑体" pitchFamily="2" charset="-122"/>
                <a:ea typeface="黑体" pitchFamily="2" charset="-122"/>
              </a:rPr>
              <a:t>    则有 </a:t>
            </a:r>
          </a:p>
          <a:p>
            <a:pPr eaLnBrk="1" hangingPunct="1">
              <a:lnSpc>
                <a:spcPct val="90000"/>
              </a:lnSpc>
              <a:buFont typeface="Wingdings" pitchFamily="2" charset="2"/>
              <a:buNone/>
            </a:pPr>
            <a:endParaRPr lang="zh-CN" altLang="en-US" sz="1800" smtClean="0">
              <a:solidFill>
                <a:srgbClr val="0000CC"/>
              </a:solidFill>
              <a:latin typeface="黑体" pitchFamily="2" charset="-122"/>
              <a:ea typeface="黑体" pitchFamily="2" charset="-122"/>
            </a:endParaRPr>
          </a:p>
          <a:p>
            <a:pPr eaLnBrk="1" hangingPunct="1">
              <a:lnSpc>
                <a:spcPct val="90000"/>
              </a:lnSpc>
              <a:buFont typeface="Wingdings" pitchFamily="2" charset="2"/>
              <a:buNone/>
            </a:pPr>
            <a:r>
              <a:rPr lang="zh-CN" altLang="en-US" sz="2800" smtClean="0">
                <a:solidFill>
                  <a:srgbClr val="0000CC"/>
                </a:solidFill>
                <a:latin typeface="黑体" pitchFamily="2" charset="-122"/>
                <a:ea typeface="黑体" pitchFamily="2" charset="-122"/>
              </a:rPr>
              <a:t>     上式称为反应速率方程式，</a:t>
            </a:r>
            <a:r>
              <a:rPr lang="en-US" altLang="zh-CN" sz="2800" i="1" smtClean="0">
                <a:solidFill>
                  <a:srgbClr val="0000CC"/>
                </a:solidFill>
                <a:latin typeface="黑体" pitchFamily="2" charset="-122"/>
                <a:ea typeface="黑体" pitchFamily="2" charset="-122"/>
              </a:rPr>
              <a:t>k</a:t>
            </a:r>
            <a:r>
              <a:rPr lang="zh-CN" altLang="en-US" sz="2800" smtClean="0">
                <a:solidFill>
                  <a:srgbClr val="0000CC"/>
                </a:solidFill>
                <a:latin typeface="黑体" pitchFamily="2" charset="-122"/>
                <a:ea typeface="黑体" pitchFamily="2" charset="-122"/>
              </a:rPr>
              <a:t>为速率常数。大量实验证明，质量作用定律只适用于基元反应。</a:t>
            </a:r>
          </a:p>
        </p:txBody>
      </p:sp>
      <p:graphicFrame>
        <p:nvGraphicFramePr>
          <p:cNvPr id="35848" name="Object 8"/>
          <p:cNvGraphicFramePr>
            <a:graphicFrameLocks noChangeAspect="1"/>
          </p:cNvGraphicFramePr>
          <p:nvPr/>
        </p:nvGraphicFramePr>
        <p:xfrm>
          <a:off x="3563938" y="3213100"/>
          <a:ext cx="4965700" cy="419100"/>
        </p:xfrm>
        <a:graphic>
          <a:graphicData uri="http://schemas.openxmlformats.org/presentationml/2006/ole">
            <mc:AlternateContent xmlns:mc="http://schemas.openxmlformats.org/markup-compatibility/2006">
              <mc:Choice xmlns:v="urn:schemas-microsoft-com:vml" Requires="v">
                <p:oleObj spid="_x0000_s68662" name="Equation" r:id="rId3" imgW="4965700" imgH="419100" progId="Equation.3">
                  <p:embed/>
                </p:oleObj>
              </mc:Choice>
              <mc:Fallback>
                <p:oleObj name="Equation" r:id="rId3" imgW="4965700" imgH="4191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3213100"/>
                        <a:ext cx="4965700" cy="419100"/>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50" name="Object 10"/>
          <p:cNvGraphicFramePr>
            <a:graphicFrameLocks noChangeAspect="1"/>
          </p:cNvGraphicFramePr>
          <p:nvPr/>
        </p:nvGraphicFramePr>
        <p:xfrm>
          <a:off x="2484438" y="3933825"/>
          <a:ext cx="2952750" cy="495300"/>
        </p:xfrm>
        <a:graphic>
          <a:graphicData uri="http://schemas.openxmlformats.org/presentationml/2006/ole">
            <mc:AlternateContent xmlns:mc="http://schemas.openxmlformats.org/markup-compatibility/2006">
              <mc:Choice xmlns:v="urn:schemas-microsoft-com:vml" Requires="v">
                <p:oleObj spid="_x0000_s68663" name="Equation" r:id="rId5" imgW="2679700" imgH="495300" progId="Equation.3">
                  <p:embed/>
                </p:oleObj>
              </mc:Choice>
              <mc:Fallback>
                <p:oleObj name="Equation" r:id="rId5" imgW="2679700" imgH="4953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3933825"/>
                        <a:ext cx="2952750" cy="495300"/>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6" name="Line 4"/>
          <p:cNvSpPr>
            <a:spLocks noChangeShapeType="1"/>
          </p:cNvSpPr>
          <p:nvPr/>
        </p:nvSpPr>
        <p:spPr bwMode="auto">
          <a:xfrm>
            <a:off x="468313" y="1341438"/>
            <a:ext cx="8064500" cy="0"/>
          </a:xfrm>
          <a:prstGeom prst="line">
            <a:avLst/>
          </a:prstGeom>
          <a:ln w="28575">
            <a:headEnd/>
            <a:tailEnd/>
          </a:ln>
        </p:spPr>
        <p:style>
          <a:lnRef idx="2">
            <a:schemeClr val="accent1"/>
          </a:lnRef>
          <a:fillRef idx="0">
            <a:schemeClr val="accent1"/>
          </a:fillRef>
          <a:effectRef idx="1">
            <a:schemeClr val="accent1"/>
          </a:effectRef>
          <a:fontRef idx="minor">
            <a:schemeClr val="tx1"/>
          </a:fontRef>
        </p:style>
        <p:txBody>
          <a:bodyPr/>
          <a:lstStyle/>
          <a:p>
            <a:pPr algn="l">
              <a:defRPr/>
            </a:pPr>
            <a:endParaRPr lang="zh-CN" altLang="en-US" sz="1800"/>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西安交通大学理学院应用化学系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dissolve">
                                      <p:cBhvr>
                                        <p:cTn id="7" dur="500"/>
                                        <p:tgtEl>
                                          <p:spTgt spid="35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843">
                                            <p:txEl>
                                              <p:pRg st="0" end="0"/>
                                            </p:txEl>
                                          </p:spTgt>
                                        </p:tgtEl>
                                        <p:attrNameLst>
                                          <p:attrName>style.visibility</p:attrName>
                                        </p:attrNameLst>
                                      </p:cBhvr>
                                      <p:to>
                                        <p:strVal val="visible"/>
                                      </p:to>
                                    </p:set>
                                    <p:animEffect transition="in" filter="dissolve">
                                      <p:cBhvr>
                                        <p:cTn id="12" dur="500"/>
                                        <p:tgtEl>
                                          <p:spTgt spid="358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5843">
                                            <p:txEl>
                                              <p:pRg st="1" end="1"/>
                                            </p:txEl>
                                          </p:spTgt>
                                        </p:tgtEl>
                                        <p:attrNameLst>
                                          <p:attrName>style.visibility</p:attrName>
                                        </p:attrNameLst>
                                      </p:cBhvr>
                                      <p:to>
                                        <p:strVal val="visible"/>
                                      </p:to>
                                    </p:set>
                                    <p:animEffect transition="in" filter="dissolve">
                                      <p:cBhvr>
                                        <p:cTn id="17" dur="500"/>
                                        <p:tgtEl>
                                          <p:spTgt spid="3584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5843">
                                            <p:txEl>
                                              <p:pRg st="3" end="3"/>
                                            </p:txEl>
                                          </p:spTgt>
                                        </p:tgtEl>
                                        <p:attrNameLst>
                                          <p:attrName>style.visibility</p:attrName>
                                        </p:attrNameLst>
                                      </p:cBhvr>
                                      <p:to>
                                        <p:strVal val="visible"/>
                                      </p:to>
                                    </p:set>
                                    <p:animEffect transition="in" filter="dissolve">
                                      <p:cBhvr>
                                        <p:cTn id="22" dur="500"/>
                                        <p:tgtEl>
                                          <p:spTgt spid="358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584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585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5843">
                                            <p:txEl>
                                              <p:pRg st="5" end="5"/>
                                            </p:txEl>
                                          </p:spTgt>
                                        </p:tgtEl>
                                        <p:attrNameLst>
                                          <p:attrName>style.visibility</p:attrName>
                                        </p:attrNameLst>
                                      </p:cBhvr>
                                      <p:to>
                                        <p:strVal val="visible"/>
                                      </p:to>
                                    </p:set>
                                    <p:animEffect transition="in" filter="dissolve">
                                      <p:cBhvr>
                                        <p:cTn id="35" dur="500"/>
                                        <p:tgtEl>
                                          <p:spTgt spid="358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8AC5B5E2-769F-4725-B739-36F8906E2EE8}" type="slidenum">
              <a:rPr lang="en-US" altLang="zh-CN" sz="1200" smtClean="0">
                <a:latin typeface="Arial Black" pitchFamily="34" charset="0"/>
              </a:rPr>
              <a:pPr algn="r" eaLnBrk="1" hangingPunct="1">
                <a:spcBef>
                  <a:spcPct val="0"/>
                </a:spcBef>
                <a:buClrTx/>
                <a:buSzTx/>
                <a:buFontTx/>
                <a:buNone/>
              </a:pPr>
              <a:t>16</a:t>
            </a:fld>
            <a:endParaRPr lang="en-US" altLang="zh-CN" sz="1200" smtClean="0">
              <a:latin typeface="Arial Black" pitchFamily="34" charset="0"/>
            </a:endParaRPr>
          </a:p>
        </p:txBody>
      </p:sp>
      <p:sp>
        <p:nvSpPr>
          <p:cNvPr id="69635"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655FAC4C-8081-4C56-9F60-3C61ADAFADE4}" type="datetime1">
              <a:rPr lang="zh-CN" altLang="en-US" sz="1200" smtClean="0"/>
              <a:pPr eaLnBrk="1" hangingPunct="1">
                <a:spcBef>
                  <a:spcPct val="0"/>
                </a:spcBef>
                <a:buClrTx/>
                <a:buSzTx/>
                <a:buFontTx/>
                <a:buNone/>
              </a:pPr>
              <a:t>2018/12/3</a:t>
            </a:fld>
            <a:endParaRPr lang="en-US" altLang="zh-CN" sz="1200" smtClean="0"/>
          </a:p>
        </p:txBody>
      </p:sp>
      <p:sp>
        <p:nvSpPr>
          <p:cNvPr id="37890" name="Rectangle 2"/>
          <p:cNvSpPr>
            <a:spLocks noGrp="1" noChangeArrowheads="1"/>
          </p:cNvSpPr>
          <p:nvPr>
            <p:ph type="title" idx="4294967295"/>
          </p:nvPr>
        </p:nvSpPr>
        <p:spPr>
          <a:xfrm>
            <a:off x="251520" y="645319"/>
            <a:ext cx="5631585" cy="630238"/>
          </a:xfrm>
        </p:spPr>
        <p:txBody>
          <a:bodyPr anchorCtr="1"/>
          <a:lstStyle/>
          <a:p>
            <a:pPr eaLnBrk="1" hangingPunct="1"/>
            <a:r>
              <a:rPr lang="zh-CN" altLang="en-US" sz="4000" dirty="0" smtClean="0">
                <a:solidFill>
                  <a:srgbClr val="FF0066"/>
                </a:solidFill>
                <a:latin typeface="黑体" pitchFamily="2" charset="-122"/>
                <a:ea typeface="黑体" pitchFamily="2" charset="-122"/>
              </a:rPr>
              <a:t>基本概念</a:t>
            </a:r>
            <a:r>
              <a:rPr lang="en-US" altLang="zh-CN" sz="4000" dirty="0" smtClean="0">
                <a:solidFill>
                  <a:srgbClr val="FF0066"/>
                </a:solidFill>
                <a:latin typeface="黑体" pitchFamily="2" charset="-122"/>
                <a:ea typeface="黑体" pitchFamily="2" charset="-122"/>
              </a:rPr>
              <a:t>-3</a:t>
            </a:r>
            <a:r>
              <a:rPr lang="zh-CN" altLang="en-US" sz="4000" dirty="0" smtClean="0">
                <a:solidFill>
                  <a:srgbClr val="FF0066"/>
                </a:solidFill>
                <a:latin typeface="黑体" pitchFamily="2" charset="-122"/>
                <a:ea typeface="黑体" pitchFamily="2" charset="-122"/>
              </a:rPr>
              <a:t>：</a:t>
            </a:r>
            <a:r>
              <a:rPr lang="zh-CN" altLang="en-US" sz="4000" dirty="0" smtClean="0">
                <a:solidFill>
                  <a:srgbClr val="0000CC"/>
                </a:solidFill>
                <a:latin typeface="黑体" pitchFamily="2" charset="-122"/>
                <a:ea typeface="黑体" pitchFamily="2" charset="-122"/>
              </a:rPr>
              <a:t>反应级数</a:t>
            </a:r>
          </a:p>
        </p:txBody>
      </p:sp>
      <p:sp>
        <p:nvSpPr>
          <p:cNvPr id="37891" name="Rectangle 3"/>
          <p:cNvSpPr>
            <a:spLocks noGrp="1" noChangeArrowheads="1"/>
          </p:cNvSpPr>
          <p:nvPr>
            <p:ph type="body" idx="4294967295"/>
          </p:nvPr>
        </p:nvSpPr>
        <p:spPr/>
        <p:txBody>
          <a:bodyPr/>
          <a:lstStyle/>
          <a:p>
            <a:pPr algn="just" eaLnBrk="1" hangingPunct="1">
              <a:buFont typeface="Wingdings" pitchFamily="2" charset="2"/>
              <a:buNone/>
              <a:defRPr/>
            </a:pPr>
            <a:r>
              <a:rPr lang="en-US" altLang="zh-CN" dirty="0" smtClean="0">
                <a:effectLst>
                  <a:outerShdw blurRad="38100" dist="38100" dir="2700000" algn="tl">
                    <a:srgbClr val="C0C0C0"/>
                  </a:outerShdw>
                </a:effectLst>
              </a:rPr>
              <a:t>        </a:t>
            </a:r>
            <a:r>
              <a:rPr lang="zh-CN" altLang="en-US" sz="2800" dirty="0" smtClean="0">
                <a:solidFill>
                  <a:srgbClr val="0000CC"/>
                </a:solidFill>
                <a:latin typeface="黑体" pitchFamily="2" charset="-122"/>
                <a:ea typeface="黑体" pitchFamily="2" charset="-122"/>
              </a:rPr>
              <a:t>公式               中，指数</a:t>
            </a:r>
            <a:r>
              <a:rPr lang="en-US" altLang="zh-CN" sz="2800" dirty="0" smtClean="0">
                <a:solidFill>
                  <a:srgbClr val="0000CC"/>
                </a:solidFill>
                <a:latin typeface="黑体" pitchFamily="2" charset="-122"/>
                <a:ea typeface="黑体" pitchFamily="2" charset="-122"/>
              </a:rPr>
              <a:t>a</a:t>
            </a:r>
            <a:r>
              <a:rPr lang="zh-CN" altLang="en-US" sz="2800" dirty="0" smtClean="0">
                <a:solidFill>
                  <a:srgbClr val="0000CC"/>
                </a:solidFill>
                <a:latin typeface="黑体" pitchFamily="2" charset="-122"/>
                <a:ea typeface="黑体" pitchFamily="2" charset="-122"/>
              </a:rPr>
              <a:t>、</a:t>
            </a:r>
            <a:r>
              <a:rPr lang="en-US" altLang="zh-CN" sz="2800" dirty="0" smtClean="0">
                <a:solidFill>
                  <a:srgbClr val="0000CC"/>
                </a:solidFill>
                <a:latin typeface="黑体" pitchFamily="2" charset="-122"/>
                <a:ea typeface="黑体" pitchFamily="2" charset="-122"/>
              </a:rPr>
              <a:t>b</a:t>
            </a:r>
            <a:r>
              <a:rPr lang="zh-CN" altLang="en-US" sz="2800" dirty="0" smtClean="0">
                <a:solidFill>
                  <a:srgbClr val="0000CC"/>
                </a:solidFill>
                <a:latin typeface="黑体" pitchFamily="2" charset="-122"/>
                <a:ea typeface="黑体" pitchFamily="2" charset="-122"/>
              </a:rPr>
              <a:t>分别表示物质</a:t>
            </a:r>
            <a:r>
              <a:rPr lang="en-US" altLang="zh-CN" sz="2800" dirty="0" smtClean="0">
                <a:solidFill>
                  <a:srgbClr val="0000CC"/>
                </a:solidFill>
                <a:latin typeface="黑体" pitchFamily="2" charset="-122"/>
                <a:ea typeface="黑体" pitchFamily="2" charset="-122"/>
              </a:rPr>
              <a:t>A</a:t>
            </a:r>
            <a:r>
              <a:rPr lang="zh-CN" altLang="en-US" sz="2800" dirty="0" smtClean="0">
                <a:solidFill>
                  <a:srgbClr val="0000CC"/>
                </a:solidFill>
                <a:latin typeface="黑体" pitchFamily="2" charset="-122"/>
                <a:ea typeface="黑体" pitchFamily="2" charset="-122"/>
              </a:rPr>
              <a:t>、</a:t>
            </a:r>
            <a:r>
              <a:rPr lang="en-US" altLang="zh-CN" sz="2800" dirty="0" smtClean="0">
                <a:solidFill>
                  <a:srgbClr val="0000CC"/>
                </a:solidFill>
                <a:latin typeface="黑体" pitchFamily="2" charset="-122"/>
                <a:ea typeface="黑体" pitchFamily="2" charset="-122"/>
              </a:rPr>
              <a:t>B</a:t>
            </a:r>
            <a:r>
              <a:rPr lang="zh-CN" altLang="en-US" sz="2800" dirty="0" smtClean="0">
                <a:solidFill>
                  <a:srgbClr val="0000CC"/>
                </a:solidFill>
                <a:latin typeface="黑体" pitchFamily="2" charset="-122"/>
                <a:ea typeface="黑体" pitchFamily="2" charset="-122"/>
              </a:rPr>
              <a:t>的浓度对反应速率的影响程度，称</a:t>
            </a:r>
            <a:r>
              <a:rPr lang="zh-CN" altLang="en-US" sz="2800" dirty="0" smtClean="0">
                <a:solidFill>
                  <a:srgbClr val="FF0000"/>
                </a:solidFill>
                <a:latin typeface="黑体" pitchFamily="2" charset="-122"/>
                <a:ea typeface="黑体" pitchFamily="2" charset="-122"/>
              </a:rPr>
              <a:t>分级数</a:t>
            </a:r>
            <a:r>
              <a:rPr lang="zh-CN" altLang="en-US" sz="2800" dirty="0" smtClean="0">
                <a:solidFill>
                  <a:srgbClr val="0000CC"/>
                </a:solidFill>
                <a:latin typeface="黑体" pitchFamily="2" charset="-122"/>
                <a:ea typeface="黑体" pitchFamily="2" charset="-122"/>
              </a:rPr>
              <a:t>。分级数之和，称</a:t>
            </a:r>
            <a:r>
              <a:rPr lang="zh-CN" altLang="en-US" sz="2800" dirty="0" smtClean="0">
                <a:solidFill>
                  <a:srgbClr val="FF0000"/>
                </a:solidFill>
                <a:latin typeface="黑体" pitchFamily="2" charset="-122"/>
                <a:ea typeface="黑体" pitchFamily="2" charset="-122"/>
              </a:rPr>
              <a:t>反应级数</a:t>
            </a:r>
            <a:r>
              <a:rPr lang="zh-CN" altLang="en-US" sz="2800" dirty="0" smtClean="0">
                <a:solidFill>
                  <a:srgbClr val="0000CC"/>
                </a:solidFill>
                <a:latin typeface="黑体" pitchFamily="2" charset="-122"/>
                <a:ea typeface="黑体" pitchFamily="2" charset="-122"/>
              </a:rPr>
              <a:t>，用</a:t>
            </a:r>
            <a:r>
              <a:rPr lang="en-US" altLang="zh-CN" sz="2800" i="1" dirty="0" smtClean="0">
                <a:solidFill>
                  <a:srgbClr val="0000CC"/>
                </a:solidFill>
                <a:latin typeface="黑体" pitchFamily="2" charset="-122"/>
                <a:ea typeface="黑体" pitchFamily="2" charset="-122"/>
              </a:rPr>
              <a:t>n</a:t>
            </a:r>
            <a:r>
              <a:rPr lang="zh-CN" altLang="en-US" sz="2800" dirty="0" smtClean="0">
                <a:solidFill>
                  <a:srgbClr val="0000CC"/>
                </a:solidFill>
                <a:latin typeface="黑体" pitchFamily="2" charset="-122"/>
                <a:ea typeface="黑体" pitchFamily="2" charset="-122"/>
              </a:rPr>
              <a:t>表示。</a:t>
            </a:r>
          </a:p>
          <a:p>
            <a:pPr eaLnBrk="1" hangingPunct="1">
              <a:buFont typeface="Wingdings" pitchFamily="2" charset="2"/>
              <a:buNone/>
              <a:defRPr/>
            </a:pPr>
            <a:r>
              <a:rPr lang="zh-CN" altLang="en-US" dirty="0" smtClean="0">
                <a:effectLst>
                  <a:outerShdw blurRad="38100" dist="38100" dir="2700000" algn="tl">
                    <a:srgbClr val="C0C0C0"/>
                  </a:outerShdw>
                </a:effectLst>
              </a:rPr>
              <a:t>      </a:t>
            </a:r>
            <a:r>
              <a:rPr lang="zh-CN" altLang="en-US" sz="2800" dirty="0" smtClean="0">
                <a:solidFill>
                  <a:srgbClr val="0000CC"/>
                </a:solidFill>
                <a:effectLst>
                  <a:outerShdw blurRad="38100" dist="38100" dir="2700000" algn="tl">
                    <a:srgbClr val="C0C0C0"/>
                  </a:outerShdw>
                </a:effectLst>
                <a:latin typeface="黑体" pitchFamily="2" charset="-122"/>
                <a:ea typeface="黑体" pitchFamily="2" charset="-122"/>
              </a:rPr>
              <a:t>若            ，称一级反应；</a:t>
            </a:r>
          </a:p>
          <a:p>
            <a:pPr eaLnBrk="1" hangingPunct="1">
              <a:buFont typeface="Wingdings" pitchFamily="2" charset="2"/>
              <a:buNone/>
              <a:defRPr/>
            </a:pPr>
            <a:r>
              <a:rPr lang="zh-CN" altLang="en-US" sz="2800" dirty="0" smtClean="0">
                <a:solidFill>
                  <a:srgbClr val="0000CC"/>
                </a:solidFill>
                <a:effectLst>
                  <a:outerShdw blurRad="38100" dist="38100" dir="2700000" algn="tl">
                    <a:srgbClr val="C0C0C0"/>
                  </a:outerShdw>
                </a:effectLst>
                <a:latin typeface="黑体" pitchFamily="2" charset="-122"/>
                <a:ea typeface="黑体" pitchFamily="2" charset="-122"/>
              </a:rPr>
              <a:t>    若            ，称二级反应；</a:t>
            </a:r>
          </a:p>
          <a:p>
            <a:pPr eaLnBrk="1" hangingPunct="1">
              <a:buFont typeface="Wingdings" pitchFamily="2" charset="2"/>
              <a:buNone/>
              <a:defRPr/>
            </a:pPr>
            <a:r>
              <a:rPr lang="zh-CN" altLang="en-US" sz="2800" dirty="0" smtClean="0">
                <a:solidFill>
                  <a:srgbClr val="0000CC"/>
                </a:solidFill>
                <a:effectLst>
                  <a:outerShdw blurRad="38100" dist="38100" dir="2700000" algn="tl">
                    <a:srgbClr val="C0C0C0"/>
                  </a:outerShdw>
                </a:effectLst>
                <a:latin typeface="黑体" pitchFamily="2" charset="-122"/>
                <a:ea typeface="黑体" pitchFamily="2" charset="-122"/>
              </a:rPr>
              <a:t>  依此类推。</a:t>
            </a:r>
            <a:r>
              <a:rPr lang="zh-CN" altLang="en-US" sz="2800" dirty="0" smtClean="0">
                <a:solidFill>
                  <a:schemeClr val="tx2"/>
                </a:solidFill>
                <a:effectLst>
                  <a:outerShdw blurRad="38100" dist="38100" dir="2700000" algn="tl">
                    <a:srgbClr val="C0C0C0"/>
                  </a:outerShdw>
                </a:effectLst>
                <a:latin typeface="黑体" pitchFamily="2" charset="-122"/>
                <a:ea typeface="黑体" pitchFamily="2" charset="-122"/>
              </a:rPr>
              <a:t> </a:t>
            </a:r>
          </a:p>
        </p:txBody>
      </p:sp>
      <p:graphicFrame>
        <p:nvGraphicFramePr>
          <p:cNvPr id="37896" name="Object 8"/>
          <p:cNvGraphicFramePr>
            <a:graphicFrameLocks noChangeAspect="1"/>
          </p:cNvGraphicFramePr>
          <p:nvPr/>
        </p:nvGraphicFramePr>
        <p:xfrm>
          <a:off x="2195513" y="2060575"/>
          <a:ext cx="2679700" cy="431800"/>
        </p:xfrm>
        <a:graphic>
          <a:graphicData uri="http://schemas.openxmlformats.org/presentationml/2006/ole">
            <mc:AlternateContent xmlns:mc="http://schemas.openxmlformats.org/markup-compatibility/2006">
              <mc:Choice xmlns:v="urn:schemas-microsoft-com:vml" Requires="v">
                <p:oleObj spid="_x0000_s69709" name="公式" r:id="rId3" imgW="2679700" imgH="495300" progId="Equation.3">
                  <p:embed/>
                </p:oleObj>
              </mc:Choice>
              <mc:Fallback>
                <p:oleObj name="公式" r:id="rId3" imgW="2679700" imgH="4953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060575"/>
                        <a:ext cx="2679700" cy="431800"/>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7" name="Object 9"/>
          <p:cNvGraphicFramePr>
            <a:graphicFrameLocks noChangeAspect="1"/>
          </p:cNvGraphicFramePr>
          <p:nvPr/>
        </p:nvGraphicFramePr>
        <p:xfrm>
          <a:off x="1835150" y="3543300"/>
          <a:ext cx="1828800" cy="342900"/>
        </p:xfrm>
        <a:graphic>
          <a:graphicData uri="http://schemas.openxmlformats.org/presentationml/2006/ole">
            <mc:AlternateContent xmlns:mc="http://schemas.openxmlformats.org/markup-compatibility/2006">
              <mc:Choice xmlns:v="urn:schemas-microsoft-com:vml" Requires="v">
                <p:oleObj spid="_x0000_s69710" name="Equation" r:id="rId5" imgW="1828800" imgH="342900" progId="Equation.3">
                  <p:embed/>
                </p:oleObj>
              </mc:Choice>
              <mc:Fallback>
                <p:oleObj name="Equation" r:id="rId5" imgW="1828800" imgH="3429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3543300"/>
                        <a:ext cx="1828800" cy="342900"/>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8" name="Object 10"/>
          <p:cNvGraphicFramePr>
            <a:graphicFrameLocks noChangeAspect="1"/>
          </p:cNvGraphicFramePr>
          <p:nvPr/>
        </p:nvGraphicFramePr>
        <p:xfrm>
          <a:off x="1835150" y="4165600"/>
          <a:ext cx="1905000" cy="342900"/>
        </p:xfrm>
        <a:graphic>
          <a:graphicData uri="http://schemas.openxmlformats.org/presentationml/2006/ole">
            <mc:AlternateContent xmlns:mc="http://schemas.openxmlformats.org/markup-compatibility/2006">
              <mc:Choice xmlns:v="urn:schemas-microsoft-com:vml" Requires="v">
                <p:oleObj spid="_x0000_s69711" name="Equation" r:id="rId7" imgW="1905000" imgH="342900" progId="Equation.3">
                  <p:embed/>
                </p:oleObj>
              </mc:Choice>
              <mc:Fallback>
                <p:oleObj name="Equation" r:id="rId7" imgW="1905000" imgH="3429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4165600"/>
                        <a:ext cx="1905000" cy="342900"/>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西安交通大学理学院应用化学系</a:t>
            </a:r>
          </a:p>
        </p:txBody>
      </p:sp>
      <p:sp>
        <p:nvSpPr>
          <p:cNvPr id="44036" name="Line 4"/>
          <p:cNvSpPr>
            <a:spLocks noChangeShapeType="1"/>
          </p:cNvSpPr>
          <p:nvPr/>
        </p:nvSpPr>
        <p:spPr bwMode="auto">
          <a:xfrm>
            <a:off x="468313" y="1341438"/>
            <a:ext cx="8064500" cy="0"/>
          </a:xfrm>
          <a:prstGeom prst="line">
            <a:avLst/>
          </a:prstGeom>
          <a:ln w="28575">
            <a:headEnd/>
            <a:tailEnd/>
          </a:ln>
        </p:spPr>
        <p:style>
          <a:lnRef idx="2">
            <a:schemeClr val="accent1"/>
          </a:lnRef>
          <a:fillRef idx="0">
            <a:schemeClr val="accent1"/>
          </a:fillRef>
          <a:effectRef idx="1">
            <a:schemeClr val="accent1"/>
          </a:effectRef>
          <a:fontRef idx="minor">
            <a:schemeClr val="tx1"/>
          </a:fontRef>
        </p:style>
        <p:txBody>
          <a:bodyPr/>
          <a:lstStyle/>
          <a:p>
            <a:pPr algn="l">
              <a:defRPr/>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dissolve">
                                      <p:cBhvr>
                                        <p:cTn id="7" dur="500"/>
                                        <p:tgtEl>
                                          <p:spTgt spid="37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891">
                                            <p:txEl>
                                              <p:pRg st="0" end="0"/>
                                            </p:txEl>
                                          </p:spTgt>
                                        </p:tgtEl>
                                        <p:attrNameLst>
                                          <p:attrName>style.visibility</p:attrName>
                                        </p:attrNameLst>
                                      </p:cBhvr>
                                      <p:to>
                                        <p:strVal val="visible"/>
                                      </p:to>
                                    </p:set>
                                    <p:animEffect transition="in" filter="dissolve">
                                      <p:cBhvr>
                                        <p:cTn id="12" dur="500"/>
                                        <p:tgtEl>
                                          <p:spTgt spid="3789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789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7891">
                                            <p:txEl>
                                              <p:pRg st="1" end="1"/>
                                            </p:txEl>
                                          </p:spTgt>
                                        </p:tgtEl>
                                        <p:attrNameLst>
                                          <p:attrName>style.visibility</p:attrName>
                                        </p:attrNameLst>
                                      </p:cBhvr>
                                      <p:to>
                                        <p:strVal val="visible"/>
                                      </p:to>
                                    </p:set>
                                    <p:animEffect transition="in" filter="dissolve">
                                      <p:cBhvr>
                                        <p:cTn id="21" dur="500"/>
                                        <p:tgtEl>
                                          <p:spTgt spid="37891">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789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7891">
                                            <p:txEl>
                                              <p:pRg st="2" end="2"/>
                                            </p:txEl>
                                          </p:spTgt>
                                        </p:tgtEl>
                                        <p:attrNameLst>
                                          <p:attrName>style.visibility</p:attrName>
                                        </p:attrNameLst>
                                      </p:cBhvr>
                                      <p:to>
                                        <p:strVal val="visible"/>
                                      </p:to>
                                    </p:set>
                                    <p:animEffect transition="in" filter="dissolve">
                                      <p:cBhvr>
                                        <p:cTn id="30" dur="500"/>
                                        <p:tgtEl>
                                          <p:spTgt spid="37891">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789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7891">
                                            <p:txEl>
                                              <p:pRg st="3" end="3"/>
                                            </p:txEl>
                                          </p:spTgt>
                                        </p:tgtEl>
                                        <p:attrNameLst>
                                          <p:attrName>style.visibility</p:attrName>
                                        </p:attrNameLst>
                                      </p:cBhvr>
                                      <p:to>
                                        <p:strVal val="visible"/>
                                      </p:to>
                                    </p:set>
                                    <p:animEffect transition="in" filter="dissolve">
                                      <p:cBhvr>
                                        <p:cTn id="39" dur="500"/>
                                        <p:tgtEl>
                                          <p:spTgt spid="378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891"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AC6663E3-78B2-488C-AA7A-159BDA4B3195}" type="slidenum">
              <a:rPr lang="en-US" altLang="zh-CN" sz="1200" smtClean="0">
                <a:latin typeface="微软雅黑" panose="020B0503020204020204" pitchFamily="34" charset="-122"/>
                <a:ea typeface="微软雅黑" panose="020B0503020204020204" pitchFamily="34" charset="-122"/>
              </a:rPr>
              <a:pPr algn="r" eaLnBrk="1" hangingPunct="1">
                <a:spcBef>
                  <a:spcPct val="0"/>
                </a:spcBef>
                <a:buClrTx/>
                <a:buSzTx/>
                <a:buFontTx/>
                <a:buNone/>
              </a:pPr>
              <a:t>17</a:t>
            </a:fld>
            <a:endParaRPr lang="en-US" altLang="zh-CN" sz="1200" smtClean="0">
              <a:latin typeface="微软雅黑" panose="020B0503020204020204" pitchFamily="34" charset="-122"/>
              <a:ea typeface="微软雅黑" panose="020B0503020204020204" pitchFamily="34" charset="-122"/>
            </a:endParaRPr>
          </a:p>
        </p:txBody>
      </p:sp>
      <p:sp>
        <p:nvSpPr>
          <p:cNvPr id="70659"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D6B46A93-B21D-4345-A37A-9D180F4A0638}" type="datetime1">
              <a:rPr lang="zh-CN" altLang="en-US" sz="1200" smtClean="0">
                <a:latin typeface="微软雅黑" panose="020B0503020204020204" pitchFamily="34" charset="-122"/>
                <a:ea typeface="微软雅黑" panose="020B0503020204020204" pitchFamily="34" charset="-122"/>
              </a:rPr>
              <a:pPr eaLnBrk="1" hangingPunct="1">
                <a:spcBef>
                  <a:spcPct val="0"/>
                </a:spcBef>
                <a:buClrTx/>
                <a:buSzTx/>
                <a:buFontTx/>
                <a:buNone/>
              </a:pPr>
              <a:t>2018/12/3</a:t>
            </a:fld>
            <a:endParaRPr lang="en-US" altLang="zh-CN" sz="1200" smtClean="0">
              <a:latin typeface="微软雅黑" panose="020B0503020204020204" pitchFamily="34" charset="-122"/>
              <a:ea typeface="微软雅黑" panose="020B0503020204020204" pitchFamily="34" charset="-122"/>
            </a:endParaRPr>
          </a:p>
        </p:txBody>
      </p:sp>
      <p:sp>
        <p:nvSpPr>
          <p:cNvPr id="70660" name="Text Box 3"/>
          <p:cNvSpPr txBox="1">
            <a:spLocks noChangeArrowheads="1"/>
          </p:cNvSpPr>
          <p:nvPr/>
        </p:nvSpPr>
        <p:spPr bwMode="auto">
          <a:xfrm>
            <a:off x="381000" y="762000"/>
            <a:ext cx="8458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dirty="0" smtClean="0">
                <a:solidFill>
                  <a:srgbClr val="FF33CC"/>
                </a:solidFill>
                <a:latin typeface="微软雅黑" panose="020B0503020204020204" pitchFamily="34" charset="-122"/>
                <a:ea typeface="微软雅黑" panose="020B0503020204020204" pitchFamily="34" charset="-122"/>
              </a:rPr>
              <a:t>例</a:t>
            </a:r>
            <a:r>
              <a:rPr kumimoji="1" lang="en-US" altLang="zh-CN" dirty="0" smtClean="0">
                <a:solidFill>
                  <a:srgbClr val="FF33CC"/>
                </a:solidFill>
                <a:latin typeface="微软雅黑" panose="020B0503020204020204" pitchFamily="34" charset="-122"/>
                <a:ea typeface="微软雅黑" panose="020B0503020204020204" pitchFamily="34" charset="-122"/>
              </a:rPr>
              <a:t>8-1</a:t>
            </a:r>
            <a:r>
              <a:rPr kumimoji="1" lang="en-US" altLang="zh-CN" sz="2400" dirty="0" smtClean="0">
                <a:latin typeface="微软雅黑" panose="020B0503020204020204" pitchFamily="34" charset="-122"/>
                <a:ea typeface="微软雅黑" panose="020B0503020204020204" pitchFamily="34" charset="-122"/>
              </a:rPr>
              <a:t>   </a:t>
            </a:r>
            <a:r>
              <a:rPr kumimoji="1" lang="zh-CN" altLang="en-US" sz="2400" dirty="0">
                <a:solidFill>
                  <a:srgbClr val="0000CC"/>
                </a:solidFill>
                <a:latin typeface="微软雅黑" panose="020B0503020204020204" pitchFamily="34" charset="-122"/>
                <a:ea typeface="微软雅黑" panose="020B0503020204020204" pitchFamily="34" charset="-122"/>
              </a:rPr>
              <a:t>对于反应</a:t>
            </a:r>
            <a:r>
              <a:rPr kumimoji="1" lang="en-US" altLang="zh-CN" sz="2400" dirty="0">
                <a:solidFill>
                  <a:srgbClr val="0000CC"/>
                </a:solidFill>
                <a:latin typeface="微软雅黑" panose="020B0503020204020204" pitchFamily="34" charset="-122"/>
                <a:ea typeface="微软雅黑" panose="020B0503020204020204" pitchFamily="34" charset="-122"/>
              </a:rPr>
              <a:t>2NO + Cl</a:t>
            </a:r>
            <a:r>
              <a:rPr kumimoji="1" lang="en-US" altLang="zh-CN" sz="2400" baseline="-30000" dirty="0">
                <a:solidFill>
                  <a:srgbClr val="0000CC"/>
                </a:solidFill>
                <a:latin typeface="微软雅黑" panose="020B0503020204020204" pitchFamily="34" charset="-122"/>
                <a:ea typeface="微软雅黑" panose="020B0503020204020204" pitchFamily="34" charset="-122"/>
              </a:rPr>
              <a:t>2 </a:t>
            </a:r>
            <a:r>
              <a:rPr kumimoji="1" lang="en-US" altLang="zh-CN" sz="2400" dirty="0">
                <a:solidFill>
                  <a:srgbClr val="0000CC"/>
                </a:solidFill>
                <a:latin typeface="微软雅黑" panose="020B0503020204020204" pitchFamily="34" charset="-122"/>
                <a:ea typeface="微软雅黑" panose="020B0503020204020204" pitchFamily="34" charset="-122"/>
              </a:rPr>
              <a:t>→ 2NOCl</a:t>
            </a:r>
            <a:r>
              <a:rPr kumimoji="1" lang="zh-CN" altLang="en-US" sz="2400" dirty="0">
                <a:solidFill>
                  <a:srgbClr val="0000CC"/>
                </a:solidFill>
                <a:latin typeface="微软雅黑" panose="020B0503020204020204" pitchFamily="34" charset="-122"/>
                <a:ea typeface="微软雅黑" panose="020B0503020204020204" pitchFamily="34" charset="-122"/>
              </a:rPr>
              <a:t>的浓度变化和速率测定数据如下（</a:t>
            </a:r>
            <a:r>
              <a:rPr kumimoji="1" lang="en-US" altLang="zh-CN" sz="2400" dirty="0">
                <a:solidFill>
                  <a:srgbClr val="0000CC"/>
                </a:solidFill>
                <a:latin typeface="微软雅黑" panose="020B0503020204020204" pitchFamily="34" charset="-122"/>
                <a:ea typeface="微软雅黑" panose="020B0503020204020204" pitchFamily="34" charset="-122"/>
              </a:rPr>
              <a:t>50℃</a:t>
            </a:r>
            <a:r>
              <a:rPr kumimoji="1" lang="zh-CN" altLang="en-US" sz="2400" dirty="0">
                <a:solidFill>
                  <a:srgbClr val="0000CC"/>
                </a:solidFill>
                <a:latin typeface="微软雅黑" panose="020B0503020204020204" pitchFamily="34" charset="-122"/>
                <a:ea typeface="微软雅黑" panose="020B0503020204020204" pitchFamily="34" charset="-122"/>
              </a:rPr>
              <a:t>）</a:t>
            </a:r>
            <a:r>
              <a:rPr kumimoji="1" lang="zh-CN" altLang="en-US" sz="2400" dirty="0">
                <a:latin typeface="微软雅黑" panose="020B0503020204020204" pitchFamily="34" charset="-122"/>
                <a:ea typeface="微软雅黑" panose="020B0503020204020204" pitchFamily="34" charset="-122"/>
              </a:rPr>
              <a:t> </a:t>
            </a:r>
          </a:p>
        </p:txBody>
      </p:sp>
      <p:graphicFrame>
        <p:nvGraphicFramePr>
          <p:cNvPr id="399393" name="Group 33"/>
          <p:cNvGraphicFramePr>
            <a:graphicFrameLocks noGrp="1"/>
          </p:cNvGraphicFramePr>
          <p:nvPr>
            <p:extLst>
              <p:ext uri="{D42A27DB-BD31-4B8C-83A1-F6EECF244321}">
                <p14:modId xmlns:p14="http://schemas.microsoft.com/office/powerpoint/2010/main" val="3277393113"/>
              </p:ext>
            </p:extLst>
          </p:nvPr>
        </p:nvGraphicFramePr>
        <p:xfrm>
          <a:off x="1219200" y="1773238"/>
          <a:ext cx="6705600" cy="2176463"/>
        </p:xfrm>
        <a:graphic>
          <a:graphicData uri="http://schemas.openxmlformats.org/drawingml/2006/table">
            <a:tbl>
              <a:tblPr/>
              <a:tblGrid>
                <a:gridCol w="1263650">
                  <a:extLst>
                    <a:ext uri="{9D8B030D-6E8A-4147-A177-3AD203B41FA5}">
                      <a16:colId xmlns:a16="http://schemas.microsoft.com/office/drawing/2014/main" val="20000"/>
                    </a:ext>
                  </a:extLst>
                </a:gridCol>
                <a:gridCol w="1701800">
                  <a:extLst>
                    <a:ext uri="{9D8B030D-6E8A-4147-A177-3AD203B41FA5}">
                      <a16:colId xmlns:a16="http://schemas.microsoft.com/office/drawing/2014/main" val="20001"/>
                    </a:ext>
                  </a:extLst>
                </a:gridCol>
                <a:gridCol w="1762125">
                  <a:extLst>
                    <a:ext uri="{9D8B030D-6E8A-4147-A177-3AD203B41FA5}">
                      <a16:colId xmlns:a16="http://schemas.microsoft.com/office/drawing/2014/main" val="20002"/>
                    </a:ext>
                  </a:extLst>
                </a:gridCol>
                <a:gridCol w="1978025">
                  <a:extLst>
                    <a:ext uri="{9D8B030D-6E8A-4147-A177-3AD203B41FA5}">
                      <a16:colId xmlns:a16="http://schemas.microsoft.com/office/drawing/2014/main" val="20003"/>
                    </a:ext>
                  </a:extLst>
                </a:gridCol>
              </a:tblGrid>
              <a:tr h="85883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200" b="0" i="0" u="none" strike="noStrike" cap="none" normalizeH="0" baseline="0" smtClean="0">
                          <a:ln>
                            <a:noFill/>
                          </a:ln>
                          <a:solidFill>
                            <a:srgbClr val="0000CC"/>
                          </a:solidFill>
                          <a:effectLst>
                            <a:outerShdw blurRad="38100" dist="38100" dir="2700000" algn="tl">
                              <a:srgbClr val="C0C0C0"/>
                            </a:outerShdw>
                          </a:effectLst>
                          <a:latin typeface="Bookman Old Style" pitchFamily="18" charset="0"/>
                          <a:ea typeface="宋体" charset="-122"/>
                        </a:rPr>
                        <a:t>序号</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1" u="none" strike="noStrike" cap="none" normalizeH="0" baseline="0" smtClean="0">
                          <a:ln>
                            <a:noFill/>
                          </a:ln>
                          <a:solidFill>
                            <a:srgbClr val="0000CC"/>
                          </a:solidFill>
                          <a:effectLst>
                            <a:outerShdw blurRad="38100" dist="38100" dir="2700000" algn="tl">
                              <a:srgbClr val="C0C0C0"/>
                            </a:outerShdw>
                          </a:effectLst>
                          <a:latin typeface="Bookman Old Style" pitchFamily="18" charset="0"/>
                          <a:ea typeface="宋体" charset="-122"/>
                        </a:rPr>
                        <a:t>c </a:t>
                      </a:r>
                      <a:r>
                        <a:rPr kumimoji="0" lang="en-US" altLang="zh-CN" sz="2200" b="0" i="0" u="none" strike="noStrike" cap="none" normalizeH="0" baseline="0" smtClean="0">
                          <a:ln>
                            <a:noFill/>
                          </a:ln>
                          <a:solidFill>
                            <a:srgbClr val="0000CC"/>
                          </a:solidFill>
                          <a:effectLst>
                            <a:outerShdw blurRad="38100" dist="38100" dir="2700000" algn="tl">
                              <a:srgbClr val="C0C0C0"/>
                            </a:outerShdw>
                          </a:effectLst>
                          <a:latin typeface="Bookman Old Style" pitchFamily="18" charset="0"/>
                          <a:ea typeface="宋体" charset="-122"/>
                        </a:rPr>
                        <a:t>(NO) (mol·L</a:t>
                      </a:r>
                      <a:r>
                        <a:rPr kumimoji="0" lang="en-US" altLang="zh-CN" sz="2200" b="0" i="0" u="none" strike="noStrike" cap="none" normalizeH="0" baseline="30000" smtClean="0">
                          <a:ln>
                            <a:noFill/>
                          </a:ln>
                          <a:solidFill>
                            <a:srgbClr val="0000CC"/>
                          </a:solidFill>
                          <a:effectLst>
                            <a:outerShdw blurRad="38100" dist="38100" dir="2700000" algn="tl">
                              <a:srgbClr val="C0C0C0"/>
                            </a:outerShdw>
                          </a:effectLst>
                          <a:latin typeface="Bookman Old Style" pitchFamily="18" charset="0"/>
                          <a:ea typeface="宋体" charset="-122"/>
                        </a:rPr>
                        <a:t>-1</a:t>
                      </a:r>
                      <a:r>
                        <a:rPr kumimoji="0" lang="en-US" altLang="zh-CN" sz="2200" b="0" i="0" u="none" strike="noStrike" cap="none" normalizeH="0" baseline="0" smtClean="0">
                          <a:ln>
                            <a:noFill/>
                          </a:ln>
                          <a:solidFill>
                            <a:srgbClr val="0000CC"/>
                          </a:solidFill>
                          <a:effectLst>
                            <a:outerShdw blurRad="38100" dist="38100" dir="2700000" algn="tl">
                              <a:srgbClr val="C0C0C0"/>
                            </a:outerShdw>
                          </a:effectLst>
                          <a:latin typeface="Bookman Old Style"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1" u="none" strike="noStrike" cap="none" normalizeH="0" baseline="0" smtClean="0">
                          <a:ln>
                            <a:noFill/>
                          </a:ln>
                          <a:solidFill>
                            <a:srgbClr val="0000CC"/>
                          </a:solidFill>
                          <a:effectLst>
                            <a:outerShdw blurRad="38100" dist="38100" dir="2700000" algn="tl">
                              <a:srgbClr val="C0C0C0"/>
                            </a:outerShdw>
                          </a:effectLst>
                          <a:latin typeface="Bookman Old Style" pitchFamily="18" charset="0"/>
                          <a:ea typeface="宋体" charset="-122"/>
                        </a:rPr>
                        <a:t>c </a:t>
                      </a:r>
                      <a:r>
                        <a:rPr kumimoji="0" lang="en-US" altLang="zh-CN" sz="2200" b="0" i="0" u="none" strike="noStrike" cap="none" normalizeH="0" baseline="0" smtClean="0">
                          <a:ln>
                            <a:noFill/>
                          </a:ln>
                          <a:solidFill>
                            <a:srgbClr val="0000CC"/>
                          </a:solidFill>
                          <a:effectLst>
                            <a:outerShdw blurRad="38100" dist="38100" dir="2700000" algn="tl">
                              <a:srgbClr val="C0C0C0"/>
                            </a:outerShdw>
                          </a:effectLst>
                          <a:latin typeface="Bookman Old Style" pitchFamily="18" charset="0"/>
                          <a:ea typeface="宋体" charset="-122"/>
                        </a:rPr>
                        <a:t>(Cl</a:t>
                      </a:r>
                      <a:r>
                        <a:rPr kumimoji="0" lang="en-US" altLang="zh-CN" sz="2200" b="0" i="0" u="none" strike="noStrike" cap="none" normalizeH="0" baseline="-30000" smtClean="0">
                          <a:ln>
                            <a:noFill/>
                          </a:ln>
                          <a:solidFill>
                            <a:srgbClr val="0000CC"/>
                          </a:solidFill>
                          <a:effectLst>
                            <a:outerShdw blurRad="38100" dist="38100" dir="2700000" algn="tl">
                              <a:srgbClr val="C0C0C0"/>
                            </a:outerShdw>
                          </a:effectLst>
                          <a:latin typeface="Bookman Old Style" pitchFamily="18" charset="0"/>
                          <a:ea typeface="宋体" charset="-122"/>
                        </a:rPr>
                        <a:t>2</a:t>
                      </a:r>
                      <a:r>
                        <a:rPr kumimoji="0" lang="en-US" altLang="zh-CN" sz="2200" b="0" i="0" u="none" strike="noStrike" cap="none" normalizeH="0" baseline="0" smtClean="0">
                          <a:ln>
                            <a:noFill/>
                          </a:ln>
                          <a:solidFill>
                            <a:srgbClr val="0000CC"/>
                          </a:solidFill>
                          <a:effectLst>
                            <a:outerShdw blurRad="38100" dist="38100" dir="2700000" algn="tl">
                              <a:srgbClr val="C0C0C0"/>
                            </a:outerShdw>
                          </a:effectLst>
                          <a:latin typeface="Bookman Old Style" pitchFamily="18" charset="0"/>
                          <a:ea typeface="宋体" charset="-122"/>
                        </a:rPr>
                        <a:t>)</a:t>
                      </a:r>
                      <a:r>
                        <a:rPr kumimoji="0" lang="en-US" altLang="zh-CN" sz="2200" b="0" i="0" u="none" strike="noStrike" cap="none" normalizeH="0" baseline="-30000" smtClean="0">
                          <a:ln>
                            <a:noFill/>
                          </a:ln>
                          <a:solidFill>
                            <a:srgbClr val="0000CC"/>
                          </a:solidFill>
                          <a:effectLst>
                            <a:outerShdw blurRad="38100" dist="38100" dir="2700000" algn="tl">
                              <a:srgbClr val="C0C0C0"/>
                            </a:outerShdw>
                          </a:effectLst>
                          <a:latin typeface="Bookman Old Style" pitchFamily="18" charset="0"/>
                          <a:ea typeface="宋体" charset="-122"/>
                        </a:rPr>
                        <a:t> </a:t>
                      </a:r>
                      <a:r>
                        <a:rPr kumimoji="0" lang="en-US" altLang="zh-CN" sz="2200" b="0" i="0" u="none" strike="noStrike" cap="none" normalizeH="0" baseline="0" smtClean="0">
                          <a:ln>
                            <a:noFill/>
                          </a:ln>
                          <a:solidFill>
                            <a:srgbClr val="0000CC"/>
                          </a:solidFill>
                          <a:effectLst>
                            <a:outerShdw blurRad="38100" dist="38100" dir="2700000" algn="tl">
                              <a:srgbClr val="C0C0C0"/>
                            </a:outerShdw>
                          </a:effectLst>
                          <a:latin typeface="Bookman Old Style" pitchFamily="18" charset="0"/>
                          <a:ea typeface="宋体" charset="-122"/>
                        </a:rPr>
                        <a:t>(mol·L</a:t>
                      </a:r>
                      <a:r>
                        <a:rPr kumimoji="0" lang="en-US" altLang="zh-CN" sz="2200" b="0" i="0" u="none" strike="noStrike" cap="none" normalizeH="0" baseline="30000" smtClean="0">
                          <a:ln>
                            <a:noFill/>
                          </a:ln>
                          <a:solidFill>
                            <a:srgbClr val="0000CC"/>
                          </a:solidFill>
                          <a:effectLst>
                            <a:outerShdw blurRad="38100" dist="38100" dir="2700000" algn="tl">
                              <a:srgbClr val="C0C0C0"/>
                            </a:outerShdw>
                          </a:effectLst>
                          <a:latin typeface="Bookman Old Style" pitchFamily="18" charset="0"/>
                          <a:ea typeface="宋体" charset="-122"/>
                        </a:rPr>
                        <a:t>-1</a:t>
                      </a:r>
                      <a:r>
                        <a:rPr kumimoji="0" lang="en-US" altLang="zh-CN" sz="2200" b="0" i="0" u="none" strike="noStrike" cap="none" normalizeH="0" baseline="0" smtClean="0">
                          <a:ln>
                            <a:noFill/>
                          </a:ln>
                          <a:solidFill>
                            <a:srgbClr val="0000CC"/>
                          </a:solidFill>
                          <a:effectLst>
                            <a:outerShdw blurRad="38100" dist="38100" dir="2700000" algn="tl">
                              <a:srgbClr val="C0C0C0"/>
                            </a:outerShdw>
                          </a:effectLst>
                          <a:latin typeface="Bookman Old Style" pitchFamily="18" charset="0"/>
                          <a:ea typeface="宋体" charset="-122"/>
                        </a:rPr>
                        <a:t>)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1" u="none" strike="noStrike" cap="none" normalizeH="0" baseline="0" smtClean="0">
                          <a:ln>
                            <a:noFill/>
                          </a:ln>
                          <a:solidFill>
                            <a:srgbClr val="0000CC"/>
                          </a:solidFill>
                          <a:effectLst>
                            <a:outerShdw blurRad="38100" dist="38100" dir="2700000" algn="tl">
                              <a:srgbClr val="C0C0C0"/>
                            </a:outerShdw>
                          </a:effectLst>
                          <a:latin typeface="Bookman Old Style" pitchFamily="18" charset="0"/>
                          <a:ea typeface="宋体" charset="-122"/>
                        </a:rPr>
                        <a:t>v </a:t>
                      </a:r>
                      <a:r>
                        <a:rPr kumimoji="0" lang="en-US" altLang="zh-CN" sz="2200" b="0" i="0" u="none" strike="noStrike" cap="none" normalizeH="0" baseline="0" smtClean="0">
                          <a:ln>
                            <a:noFill/>
                          </a:ln>
                          <a:solidFill>
                            <a:srgbClr val="0000CC"/>
                          </a:solidFill>
                          <a:effectLst>
                            <a:outerShdw blurRad="38100" dist="38100" dir="2700000" algn="tl">
                              <a:srgbClr val="C0C0C0"/>
                            </a:outerShdw>
                          </a:effectLst>
                          <a:latin typeface="Bookman Old Style" pitchFamily="18" charset="0"/>
                          <a:ea typeface="宋体" charset="-122"/>
                        </a:rPr>
                        <a:t>(NOCl)</a:t>
                      </a:r>
                      <a:r>
                        <a:rPr kumimoji="0" lang="en-US" altLang="zh-CN" sz="2200" b="0" i="0" u="none" strike="noStrike" cap="none" normalizeH="0" baseline="-30000" smtClean="0">
                          <a:ln>
                            <a:noFill/>
                          </a:ln>
                          <a:solidFill>
                            <a:srgbClr val="0000CC"/>
                          </a:solidFill>
                          <a:effectLst>
                            <a:outerShdw blurRad="38100" dist="38100" dir="2700000" algn="tl">
                              <a:srgbClr val="C0C0C0"/>
                            </a:outerShdw>
                          </a:effectLst>
                          <a:latin typeface="Bookman Old Style" pitchFamily="18" charset="0"/>
                          <a:ea typeface="宋体" charset="-122"/>
                        </a:rPr>
                        <a:t> </a:t>
                      </a:r>
                      <a:endParaRPr kumimoji="0" lang="en-US" altLang="zh-CN" sz="2200" b="0" i="0" u="none" strike="noStrike" cap="none" normalizeH="0" baseline="0" smtClean="0">
                        <a:ln>
                          <a:noFill/>
                        </a:ln>
                        <a:solidFill>
                          <a:srgbClr val="0000CC"/>
                        </a:solidFill>
                        <a:effectLst>
                          <a:outerShdw blurRad="38100" dist="38100" dir="2700000" algn="tl">
                            <a:srgbClr val="C0C0C0"/>
                          </a:outerShdw>
                        </a:effectLst>
                        <a:latin typeface="Bookman Old Style" pitchFamily="18" charset="0"/>
                        <a:ea typeface="宋体"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outerShdw blurRad="38100" dist="38100" dir="2700000" algn="tl">
                              <a:srgbClr val="C0C0C0"/>
                            </a:outerShdw>
                          </a:effectLst>
                          <a:latin typeface="Bookman Old Style" pitchFamily="18" charset="0"/>
                          <a:ea typeface="宋体" charset="-122"/>
                        </a:rPr>
                        <a:t>(mol·L</a:t>
                      </a:r>
                      <a:r>
                        <a:rPr kumimoji="0" lang="en-US" altLang="zh-CN" sz="2200" b="0" i="0" u="none" strike="noStrike" cap="none" normalizeH="0" baseline="30000" smtClean="0">
                          <a:ln>
                            <a:noFill/>
                          </a:ln>
                          <a:solidFill>
                            <a:srgbClr val="0000CC"/>
                          </a:solidFill>
                          <a:effectLst>
                            <a:outerShdw blurRad="38100" dist="38100" dir="2700000" algn="tl">
                              <a:srgbClr val="C0C0C0"/>
                            </a:outerShdw>
                          </a:effectLst>
                          <a:latin typeface="Bookman Old Style" pitchFamily="18" charset="0"/>
                          <a:ea typeface="宋体" charset="-122"/>
                        </a:rPr>
                        <a:t>-1</a:t>
                      </a:r>
                      <a:r>
                        <a:rPr kumimoji="0" lang="en-US" altLang="zh-CN" sz="2200" b="0" i="0" u="none" strike="noStrike" cap="none" normalizeH="0" baseline="0" smtClean="0">
                          <a:ln>
                            <a:noFill/>
                          </a:ln>
                          <a:solidFill>
                            <a:srgbClr val="0000CC"/>
                          </a:solidFill>
                          <a:effectLst>
                            <a:outerShdw blurRad="38100" dist="38100" dir="2700000" algn="tl">
                              <a:srgbClr val="C0C0C0"/>
                            </a:outerShdw>
                          </a:effectLst>
                          <a:latin typeface="Bookman Old Style" pitchFamily="18" charset="0"/>
                          <a:ea typeface="宋体" charset="-122"/>
                        </a:rPr>
                        <a:t>·s</a:t>
                      </a:r>
                      <a:r>
                        <a:rPr kumimoji="0" lang="en-US" altLang="zh-CN" sz="2200" b="0" i="0" u="none" strike="noStrike" cap="none" normalizeH="0" baseline="30000" smtClean="0">
                          <a:ln>
                            <a:noFill/>
                          </a:ln>
                          <a:solidFill>
                            <a:srgbClr val="0000CC"/>
                          </a:solidFill>
                          <a:effectLst>
                            <a:outerShdw blurRad="38100" dist="38100" dir="2700000" algn="tl">
                              <a:srgbClr val="C0C0C0"/>
                            </a:outerShdw>
                          </a:effectLst>
                          <a:latin typeface="Bookman Old Style" pitchFamily="18" charset="0"/>
                          <a:ea typeface="宋体" charset="-122"/>
                        </a:rPr>
                        <a:t>-1</a:t>
                      </a:r>
                      <a:r>
                        <a:rPr kumimoji="0" lang="en-US" altLang="zh-CN" sz="2200" b="0" i="0" u="none" strike="noStrike" cap="none" normalizeH="0" baseline="0" smtClean="0">
                          <a:ln>
                            <a:noFill/>
                          </a:ln>
                          <a:solidFill>
                            <a:srgbClr val="0000CC"/>
                          </a:solidFill>
                          <a:effectLst>
                            <a:outerShdw blurRad="38100" dist="38100" dir="2700000" algn="tl">
                              <a:srgbClr val="C0C0C0"/>
                            </a:outerShdw>
                          </a:effectLst>
                          <a:latin typeface="Bookman Old Style" pitchFamily="18" charset="0"/>
                          <a:ea typeface="宋体" charset="-122"/>
                        </a:rPr>
                        <a:t>)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65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outerShdw blurRad="38100" dist="38100" dir="2700000" algn="tl">
                              <a:srgbClr val="C0C0C0"/>
                            </a:outerShdw>
                          </a:effectLst>
                          <a:latin typeface="Bookman Old Style" pitchFamily="18" charset="0"/>
                          <a:ea typeface="宋体" charset="-122"/>
                        </a:rPr>
                        <a:t>( I )</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outerShdw blurRad="38100" dist="38100" dir="2700000" algn="tl">
                              <a:srgbClr val="C0C0C0"/>
                            </a:outerShdw>
                          </a:effectLst>
                          <a:latin typeface="Bookman Old Style" pitchFamily="18" charset="0"/>
                          <a:ea typeface="宋体" charset="-122"/>
                        </a:rPr>
                        <a:t>0.250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outerShdw blurRad="38100" dist="38100" dir="2700000" algn="tl">
                              <a:srgbClr val="C0C0C0"/>
                            </a:outerShdw>
                          </a:effectLst>
                          <a:latin typeface="Bookman Old Style" pitchFamily="18" charset="0"/>
                          <a:ea typeface="宋体" charset="-122"/>
                        </a:rPr>
                        <a:t>0.250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outerShdw blurRad="38100" dist="38100" dir="2700000" algn="tl">
                              <a:srgbClr val="C0C0C0"/>
                            </a:outerShdw>
                          </a:effectLst>
                          <a:latin typeface="Bookman Old Style" pitchFamily="18" charset="0"/>
                          <a:ea typeface="宋体" charset="-122"/>
                        </a:rPr>
                        <a:t>1.43×10</a:t>
                      </a:r>
                      <a:r>
                        <a:rPr kumimoji="0" lang="en-US" altLang="zh-CN" sz="2200" b="0" i="0" u="none" strike="noStrike" cap="none" normalizeH="0" baseline="30000" smtClean="0">
                          <a:ln>
                            <a:noFill/>
                          </a:ln>
                          <a:solidFill>
                            <a:srgbClr val="0000CC"/>
                          </a:solidFill>
                          <a:effectLst>
                            <a:outerShdw blurRad="38100" dist="38100" dir="2700000" algn="tl">
                              <a:srgbClr val="C0C0C0"/>
                            </a:outerShdw>
                          </a:effectLst>
                          <a:latin typeface="Bookman Old Style" pitchFamily="18" charset="0"/>
                          <a:ea typeface="宋体" charset="-122"/>
                        </a:rPr>
                        <a:t>-6</a:t>
                      </a:r>
                      <a:r>
                        <a:rPr kumimoji="0" lang="en-US" altLang="zh-CN" sz="2200" b="0" i="0" u="none" strike="noStrike" cap="none" normalizeH="0" baseline="0" smtClean="0">
                          <a:ln>
                            <a:noFill/>
                          </a:ln>
                          <a:solidFill>
                            <a:srgbClr val="0000CC"/>
                          </a:solidFill>
                          <a:effectLst>
                            <a:outerShdw blurRad="38100" dist="38100" dir="2700000" algn="tl">
                              <a:srgbClr val="C0C0C0"/>
                            </a:outerShdw>
                          </a:effectLst>
                          <a:latin typeface="Bookman Old Style" pitchFamily="18" charset="0"/>
                          <a:ea typeface="宋体" charset="-122"/>
                        </a:rPr>
                        <a:t> </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97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outerShdw blurRad="38100" dist="38100" dir="2700000" algn="tl">
                              <a:srgbClr val="C0C0C0"/>
                            </a:outerShdw>
                          </a:effectLst>
                          <a:latin typeface="Bookman Old Style" pitchFamily="18" charset="0"/>
                          <a:ea typeface="宋体" charset="-122"/>
                        </a:rPr>
                        <a:t>(II)</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outerShdw blurRad="38100" dist="38100" dir="2700000" algn="tl">
                              <a:srgbClr val="C0C0C0"/>
                            </a:outerShdw>
                          </a:effectLst>
                          <a:latin typeface="Bookman Old Style" pitchFamily="18" charset="0"/>
                          <a:ea typeface="宋体" charset="-122"/>
                        </a:rPr>
                        <a:t>0.250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outerShdw blurRad="38100" dist="38100" dir="2700000" algn="tl">
                              <a:srgbClr val="C0C0C0"/>
                            </a:outerShdw>
                          </a:effectLst>
                          <a:latin typeface="Bookman Old Style" pitchFamily="18" charset="0"/>
                          <a:ea typeface="宋体" charset="-122"/>
                        </a:rPr>
                        <a:t>0.500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outerShdw blurRad="38100" dist="38100" dir="2700000" algn="tl">
                              <a:srgbClr val="C0C0C0"/>
                            </a:outerShdw>
                          </a:effectLst>
                          <a:latin typeface="Bookman Old Style" pitchFamily="18" charset="0"/>
                          <a:ea typeface="宋体" charset="-122"/>
                        </a:rPr>
                        <a:t>2.86×10</a:t>
                      </a:r>
                      <a:r>
                        <a:rPr kumimoji="0" lang="en-US" altLang="zh-CN" sz="2200" b="0" i="0" u="none" strike="noStrike" cap="none" normalizeH="0" baseline="30000" smtClean="0">
                          <a:ln>
                            <a:noFill/>
                          </a:ln>
                          <a:solidFill>
                            <a:srgbClr val="0000CC"/>
                          </a:solidFill>
                          <a:effectLst>
                            <a:outerShdw blurRad="38100" dist="38100" dir="2700000" algn="tl">
                              <a:srgbClr val="C0C0C0"/>
                            </a:outerShdw>
                          </a:effectLst>
                          <a:latin typeface="Bookman Old Style" pitchFamily="18" charset="0"/>
                          <a:ea typeface="宋体" charset="-122"/>
                        </a:rPr>
                        <a:t>-6</a:t>
                      </a:r>
                      <a:r>
                        <a:rPr kumimoji="0" lang="en-US" altLang="zh-CN" sz="2200" b="0" i="0" u="none" strike="noStrike" cap="none" normalizeH="0" baseline="0" smtClean="0">
                          <a:ln>
                            <a:noFill/>
                          </a:ln>
                          <a:solidFill>
                            <a:srgbClr val="0000CC"/>
                          </a:solidFill>
                          <a:effectLst>
                            <a:outerShdw blurRad="38100" dist="38100" dir="2700000" algn="tl">
                              <a:srgbClr val="C0C0C0"/>
                            </a:outerShdw>
                          </a:effectLst>
                          <a:latin typeface="Bookman Old Style" pitchFamily="18" charset="0"/>
                          <a:ea typeface="宋体" charset="-122"/>
                        </a:rPr>
                        <a:t> </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13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outerShdw blurRad="38100" dist="38100" dir="2700000" algn="tl">
                              <a:srgbClr val="C0C0C0"/>
                            </a:outerShdw>
                          </a:effectLst>
                          <a:latin typeface="Bookman Old Style" pitchFamily="18" charset="0"/>
                          <a:ea typeface="宋体" charset="-122"/>
                        </a:rPr>
                        <a:t>(III)</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outerShdw blurRad="38100" dist="38100" dir="2700000" algn="tl">
                              <a:srgbClr val="C0C0C0"/>
                            </a:outerShdw>
                          </a:effectLst>
                          <a:latin typeface="Bookman Old Style" pitchFamily="18" charset="0"/>
                          <a:ea typeface="宋体" charset="-122"/>
                        </a:rPr>
                        <a:t>0.500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outerShdw blurRad="38100" dist="38100" dir="2700000" algn="tl">
                              <a:srgbClr val="C0C0C0"/>
                            </a:outerShdw>
                          </a:effectLst>
                          <a:latin typeface="Bookman Old Style" pitchFamily="18" charset="0"/>
                          <a:ea typeface="宋体" charset="-122"/>
                        </a:rPr>
                        <a:t>0.500</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outerShdw blurRad="38100" dist="38100" dir="2700000" algn="tl">
                              <a:srgbClr val="C0C0C0"/>
                            </a:outerShdw>
                          </a:effectLst>
                          <a:latin typeface="Bookman Old Style" pitchFamily="18" charset="0"/>
                          <a:ea typeface="宋体" charset="-122"/>
                        </a:rPr>
                        <a:t>1.14×10</a:t>
                      </a:r>
                      <a:r>
                        <a:rPr kumimoji="0" lang="en-US" altLang="zh-CN" sz="2200" b="0" i="0" u="none" strike="noStrike" cap="none" normalizeH="0" baseline="30000" smtClean="0">
                          <a:ln>
                            <a:noFill/>
                          </a:ln>
                          <a:solidFill>
                            <a:srgbClr val="0000CC"/>
                          </a:solidFill>
                          <a:effectLst>
                            <a:outerShdw blurRad="38100" dist="38100" dir="2700000" algn="tl">
                              <a:srgbClr val="C0C0C0"/>
                            </a:outerShdw>
                          </a:effectLst>
                          <a:latin typeface="Bookman Old Style" pitchFamily="18" charset="0"/>
                          <a:ea typeface="宋体" charset="-122"/>
                        </a:rPr>
                        <a:t>-5</a:t>
                      </a:r>
                      <a:r>
                        <a:rPr kumimoji="0" lang="en-US" altLang="zh-CN" sz="2200" b="0" i="0" u="none" strike="noStrike" cap="none" normalizeH="0" baseline="0" smtClean="0">
                          <a:ln>
                            <a:noFill/>
                          </a:ln>
                          <a:solidFill>
                            <a:srgbClr val="0000CC"/>
                          </a:solidFill>
                          <a:effectLst>
                            <a:outerShdw blurRad="38100" dist="38100" dir="2700000" algn="tl">
                              <a:srgbClr val="C0C0C0"/>
                            </a:outerShdw>
                          </a:effectLst>
                          <a:latin typeface="Bookman Old Style" pitchFamily="18" charset="0"/>
                          <a:ea typeface="宋体" charset="-122"/>
                        </a:rPr>
                        <a:t> </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0690" name="Text Box 143"/>
          <p:cNvSpPr txBox="1">
            <a:spLocks noChangeArrowheads="1"/>
          </p:cNvSpPr>
          <p:nvPr/>
        </p:nvSpPr>
        <p:spPr bwMode="auto">
          <a:xfrm>
            <a:off x="684213" y="4181475"/>
            <a:ext cx="7772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just" eaLnBrk="1" hangingPunct="1">
              <a:spcBef>
                <a:spcPct val="50000"/>
              </a:spcBef>
              <a:buClrTx/>
              <a:buSzTx/>
              <a:buFontTx/>
              <a:buNone/>
            </a:pPr>
            <a:r>
              <a:rPr kumimoji="1" lang="en-US" altLang="zh-CN" sz="2400">
                <a:solidFill>
                  <a:srgbClr val="0000CC"/>
                </a:solidFill>
                <a:latin typeface="微软雅黑" panose="020B0503020204020204" pitchFamily="34" charset="-122"/>
                <a:ea typeface="微软雅黑" panose="020B0503020204020204" pitchFamily="34" charset="-122"/>
              </a:rPr>
              <a:t>1</a:t>
            </a:r>
            <a:r>
              <a:rPr kumimoji="1" lang="zh-CN" altLang="en-US" sz="2400">
                <a:solidFill>
                  <a:srgbClr val="0000CC"/>
                </a:solidFill>
                <a:latin typeface="微软雅黑" panose="020B0503020204020204" pitchFamily="34" charset="-122"/>
                <a:ea typeface="微软雅黑" panose="020B0503020204020204" pitchFamily="34" charset="-122"/>
              </a:rPr>
              <a:t>）写出该反应的速率方程式。</a:t>
            </a:r>
          </a:p>
          <a:p>
            <a:pPr algn="just" eaLnBrk="1" hangingPunct="1">
              <a:spcBef>
                <a:spcPct val="50000"/>
              </a:spcBef>
              <a:buClrTx/>
              <a:buSzTx/>
              <a:buFontTx/>
              <a:buNone/>
            </a:pPr>
            <a:r>
              <a:rPr kumimoji="1" lang="en-US" altLang="zh-CN" sz="2400">
                <a:solidFill>
                  <a:srgbClr val="0000CC"/>
                </a:solidFill>
                <a:latin typeface="微软雅黑" panose="020B0503020204020204" pitchFamily="34" charset="-122"/>
                <a:ea typeface="微软雅黑" panose="020B0503020204020204" pitchFamily="34" charset="-122"/>
              </a:rPr>
              <a:t>2</a:t>
            </a:r>
            <a:r>
              <a:rPr kumimoji="1" lang="zh-CN" altLang="en-US" sz="2400">
                <a:solidFill>
                  <a:srgbClr val="0000CC"/>
                </a:solidFill>
                <a:latin typeface="微软雅黑" panose="020B0503020204020204" pitchFamily="34" charset="-122"/>
                <a:ea typeface="微软雅黑" panose="020B0503020204020204" pitchFamily="34" charset="-122"/>
              </a:rPr>
              <a:t>）计算</a:t>
            </a:r>
            <a:r>
              <a:rPr kumimoji="1" lang="en-US" altLang="zh-CN" sz="2400">
                <a:solidFill>
                  <a:srgbClr val="0000CC"/>
                </a:solidFill>
                <a:latin typeface="微软雅黑" panose="020B0503020204020204" pitchFamily="34" charset="-122"/>
                <a:ea typeface="微软雅黑" panose="020B0503020204020204" pitchFamily="34" charset="-122"/>
              </a:rPr>
              <a:t>50℃</a:t>
            </a:r>
            <a:r>
              <a:rPr kumimoji="1" lang="zh-CN" altLang="en-US" sz="2400">
                <a:solidFill>
                  <a:srgbClr val="0000CC"/>
                </a:solidFill>
                <a:latin typeface="微软雅黑" panose="020B0503020204020204" pitchFamily="34" charset="-122"/>
                <a:ea typeface="微软雅黑" panose="020B0503020204020204" pitchFamily="34" charset="-122"/>
              </a:rPr>
              <a:t>时该反应的速率常数</a:t>
            </a:r>
            <a:r>
              <a:rPr kumimoji="1" lang="en-US" altLang="zh-CN" sz="2400" i="1">
                <a:solidFill>
                  <a:srgbClr val="0000CC"/>
                </a:solidFill>
                <a:latin typeface="微软雅黑" panose="020B0503020204020204" pitchFamily="34" charset="-122"/>
                <a:ea typeface="微软雅黑" panose="020B0503020204020204" pitchFamily="34" charset="-122"/>
              </a:rPr>
              <a:t>k</a:t>
            </a:r>
            <a:r>
              <a:rPr kumimoji="1" lang="zh-CN" altLang="en-US" sz="2400">
                <a:solidFill>
                  <a:srgbClr val="0000CC"/>
                </a:solidFill>
                <a:latin typeface="微软雅黑" panose="020B0503020204020204" pitchFamily="34" charset="-122"/>
                <a:ea typeface="微软雅黑" panose="020B0503020204020204" pitchFamily="34" charset="-122"/>
              </a:rPr>
              <a:t>。</a:t>
            </a:r>
          </a:p>
          <a:p>
            <a:pPr eaLnBrk="1" hangingPunct="1">
              <a:spcBef>
                <a:spcPct val="50000"/>
              </a:spcBef>
              <a:buClrTx/>
              <a:buSzTx/>
              <a:buFontTx/>
              <a:buNone/>
            </a:pPr>
            <a:r>
              <a:rPr kumimoji="1" lang="en-US" altLang="zh-CN" sz="2400">
                <a:solidFill>
                  <a:srgbClr val="0000CC"/>
                </a:solidFill>
                <a:latin typeface="微软雅黑" panose="020B0503020204020204" pitchFamily="34" charset="-122"/>
                <a:ea typeface="微软雅黑" panose="020B0503020204020204" pitchFamily="34" charset="-122"/>
              </a:rPr>
              <a:t>3</a:t>
            </a:r>
            <a:r>
              <a:rPr kumimoji="1" lang="zh-CN" altLang="en-US" sz="2400">
                <a:solidFill>
                  <a:srgbClr val="0000CC"/>
                </a:solidFill>
                <a:latin typeface="微软雅黑" panose="020B0503020204020204" pitchFamily="34" charset="-122"/>
                <a:ea typeface="微软雅黑" panose="020B0503020204020204" pitchFamily="34" charset="-122"/>
              </a:rPr>
              <a:t>） 计算当</a:t>
            </a:r>
            <a:r>
              <a:rPr kumimoji="1" lang="en-US" altLang="zh-CN" sz="2400">
                <a:solidFill>
                  <a:srgbClr val="0000CC"/>
                </a:solidFill>
                <a:latin typeface="微软雅黑" panose="020B0503020204020204" pitchFamily="34" charset="-122"/>
                <a:ea typeface="微软雅黑" panose="020B0503020204020204" pitchFamily="34" charset="-122"/>
              </a:rPr>
              <a:t>c(NO)=c(Cl</a:t>
            </a:r>
            <a:r>
              <a:rPr kumimoji="1" lang="en-US" altLang="zh-CN" sz="2400" baseline="-30000">
                <a:solidFill>
                  <a:srgbClr val="0000CC"/>
                </a:solidFill>
                <a:latin typeface="微软雅黑" panose="020B0503020204020204" pitchFamily="34" charset="-122"/>
                <a:ea typeface="微软雅黑" panose="020B0503020204020204" pitchFamily="34" charset="-122"/>
              </a:rPr>
              <a:t>2</a:t>
            </a:r>
            <a:r>
              <a:rPr kumimoji="1" lang="en-US" altLang="zh-CN" sz="2400">
                <a:solidFill>
                  <a:srgbClr val="0000CC"/>
                </a:solidFill>
                <a:latin typeface="微软雅黑" panose="020B0503020204020204" pitchFamily="34" charset="-122"/>
                <a:ea typeface="微软雅黑" panose="020B0503020204020204" pitchFamily="34" charset="-122"/>
              </a:rPr>
              <a:t>)=0.200mol·L</a:t>
            </a:r>
            <a:r>
              <a:rPr kumimoji="1" lang="en-US" altLang="zh-CN" sz="2400" baseline="30000">
                <a:solidFill>
                  <a:srgbClr val="0000CC"/>
                </a:solidFill>
                <a:latin typeface="微软雅黑" panose="020B0503020204020204" pitchFamily="34" charset="-122"/>
                <a:ea typeface="微软雅黑" panose="020B0503020204020204" pitchFamily="34" charset="-122"/>
              </a:rPr>
              <a:t>-1</a:t>
            </a:r>
            <a:r>
              <a:rPr kumimoji="1" lang="zh-CN" altLang="en-US" sz="2400">
                <a:solidFill>
                  <a:srgbClr val="0000CC"/>
                </a:solidFill>
                <a:latin typeface="微软雅黑" panose="020B0503020204020204" pitchFamily="34" charset="-122"/>
                <a:ea typeface="微软雅黑" panose="020B0503020204020204" pitchFamily="34" charset="-122"/>
              </a:rPr>
              <a:t>时的反应速率</a:t>
            </a:r>
            <a:r>
              <a:rPr kumimoji="1" lang="en-US" altLang="zh-CN" sz="2400" i="1">
                <a:solidFill>
                  <a:srgbClr val="0000CC"/>
                </a:solidFill>
                <a:latin typeface="微软雅黑" panose="020B0503020204020204" pitchFamily="34" charset="-122"/>
                <a:ea typeface="微软雅黑" panose="020B0503020204020204" pitchFamily="34" charset="-122"/>
              </a:rPr>
              <a:t>v</a:t>
            </a:r>
            <a:r>
              <a:rPr kumimoji="1" lang="zh-CN" altLang="en-US" sz="2400">
                <a:solidFill>
                  <a:srgbClr val="0000CC"/>
                </a:solidFill>
                <a:latin typeface="微软雅黑" panose="020B0503020204020204" pitchFamily="34" charset="-122"/>
                <a:ea typeface="微软雅黑" panose="020B0503020204020204" pitchFamily="34" charset="-122"/>
              </a:rPr>
              <a:t>。 </a:t>
            </a:r>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latin typeface="微软雅黑" panose="020B0503020204020204" pitchFamily="34" charset="-122"/>
                <a:ea typeface="微软雅黑" panose="020B0503020204020204" pitchFamily="34" charset="-122"/>
              </a:rPr>
              <a:t>西安交通大学理学院应用化学系</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1BC51627-387B-45BB-84C1-CE4ED0768568}" type="slidenum">
              <a:rPr lang="en-US" altLang="zh-CN" sz="1200" smtClean="0">
                <a:latin typeface="Bookman Old Style" pitchFamily="18" charset="0"/>
              </a:rPr>
              <a:pPr algn="r" eaLnBrk="1" hangingPunct="1">
                <a:spcBef>
                  <a:spcPct val="0"/>
                </a:spcBef>
                <a:buClrTx/>
                <a:buSzTx/>
                <a:buFontTx/>
                <a:buNone/>
              </a:pPr>
              <a:t>18</a:t>
            </a:fld>
            <a:endParaRPr lang="en-US" altLang="zh-CN" sz="1200" smtClean="0">
              <a:latin typeface="Bookman Old Style" pitchFamily="18" charset="0"/>
            </a:endParaRPr>
          </a:p>
        </p:txBody>
      </p:sp>
      <p:sp>
        <p:nvSpPr>
          <p:cNvPr id="71683"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653D06D3-FECD-4EC7-AEF0-3C3F39A84C8F}" type="datetime1">
              <a:rPr lang="zh-CN" altLang="en-US" sz="1200" smtClean="0">
                <a:latin typeface="Bookman Old Style" pitchFamily="18" charset="0"/>
              </a:rPr>
              <a:pPr eaLnBrk="1" hangingPunct="1">
                <a:spcBef>
                  <a:spcPct val="0"/>
                </a:spcBef>
                <a:buClrTx/>
                <a:buSzTx/>
                <a:buFontTx/>
                <a:buNone/>
              </a:pPr>
              <a:t>2018/12/3</a:t>
            </a:fld>
            <a:endParaRPr lang="en-US" altLang="zh-CN" sz="1200" smtClean="0">
              <a:latin typeface="Bookman Old Style" pitchFamily="18" charset="0"/>
            </a:endParaRPr>
          </a:p>
        </p:txBody>
      </p:sp>
      <p:sp>
        <p:nvSpPr>
          <p:cNvPr id="87042" name="Rectangle 2"/>
          <p:cNvSpPr>
            <a:spLocks noChangeArrowheads="1"/>
          </p:cNvSpPr>
          <p:nvPr/>
        </p:nvSpPr>
        <p:spPr bwMode="auto">
          <a:xfrm>
            <a:off x="611188" y="2827338"/>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400">
                <a:solidFill>
                  <a:srgbClr val="0000CC"/>
                </a:solidFill>
                <a:latin typeface="Bookman Old Style" pitchFamily="18" charset="0"/>
                <a:ea typeface="黑体" pitchFamily="2" charset="-122"/>
              </a:rPr>
              <a:t>解</a:t>
            </a:r>
            <a:r>
              <a:rPr kumimoji="1" lang="zh-CN" altLang="en-US" sz="2400">
                <a:solidFill>
                  <a:srgbClr val="0000CC"/>
                </a:solidFill>
                <a:latin typeface="Bookman Old Style" pitchFamily="18" charset="0"/>
              </a:rPr>
              <a:t>  </a:t>
            </a:r>
            <a:r>
              <a:rPr kumimoji="1" lang="en-US" altLang="zh-CN" sz="2400">
                <a:solidFill>
                  <a:srgbClr val="0000CC"/>
                </a:solidFill>
                <a:latin typeface="Bookman Old Style" pitchFamily="18" charset="0"/>
                <a:ea typeface="黑体" pitchFamily="2" charset="-122"/>
              </a:rPr>
              <a:t>1</a:t>
            </a:r>
            <a:r>
              <a:rPr kumimoji="1" lang="zh-CN" altLang="en-US" sz="2400">
                <a:solidFill>
                  <a:srgbClr val="0000CC"/>
                </a:solidFill>
                <a:latin typeface="Bookman Old Style" pitchFamily="18" charset="0"/>
                <a:ea typeface="黑体" pitchFamily="2" charset="-122"/>
              </a:rPr>
              <a:t>）</a:t>
            </a:r>
          </a:p>
        </p:txBody>
      </p:sp>
      <p:sp>
        <p:nvSpPr>
          <p:cNvPr id="87044" name="Text Box 4"/>
          <p:cNvSpPr txBox="1">
            <a:spLocks noChangeArrowheads="1"/>
          </p:cNvSpPr>
          <p:nvPr/>
        </p:nvSpPr>
        <p:spPr bwMode="auto">
          <a:xfrm>
            <a:off x="611188" y="4124325"/>
            <a:ext cx="77771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400">
                <a:solidFill>
                  <a:srgbClr val="0000CC"/>
                </a:solidFill>
                <a:latin typeface="Bookman Old Style" pitchFamily="18" charset="0"/>
                <a:ea typeface="黑体" pitchFamily="2" charset="-122"/>
              </a:rPr>
              <a:t>从</a:t>
            </a:r>
            <a:r>
              <a:rPr kumimoji="1" lang="en-US" altLang="zh-CN" sz="2400">
                <a:solidFill>
                  <a:srgbClr val="0000CC"/>
                </a:solidFill>
                <a:latin typeface="Bookman Old Style" pitchFamily="18" charset="0"/>
                <a:ea typeface="黑体" pitchFamily="2" charset="-122"/>
              </a:rPr>
              <a:t>(Ⅱ)</a:t>
            </a:r>
            <a:r>
              <a:rPr kumimoji="1" lang="zh-CN" altLang="en-US" sz="2400">
                <a:solidFill>
                  <a:srgbClr val="0000CC"/>
                </a:solidFill>
                <a:latin typeface="Bookman Old Style" pitchFamily="18" charset="0"/>
                <a:ea typeface="黑体" pitchFamily="2" charset="-122"/>
              </a:rPr>
              <a:t>和</a:t>
            </a:r>
            <a:r>
              <a:rPr kumimoji="1" lang="en-US" altLang="zh-CN" sz="2400">
                <a:solidFill>
                  <a:srgbClr val="0000CC"/>
                </a:solidFill>
                <a:latin typeface="Bookman Old Style" pitchFamily="18" charset="0"/>
                <a:ea typeface="黑体" pitchFamily="2" charset="-122"/>
              </a:rPr>
              <a:t>(Ⅲ)</a:t>
            </a:r>
            <a:r>
              <a:rPr kumimoji="1" lang="zh-CN" altLang="en-US" sz="2400">
                <a:solidFill>
                  <a:srgbClr val="0000CC"/>
                </a:solidFill>
                <a:latin typeface="Bookman Old Style" pitchFamily="18" charset="0"/>
                <a:ea typeface="黑体" pitchFamily="2" charset="-122"/>
              </a:rPr>
              <a:t>组数据看，</a:t>
            </a:r>
            <a:r>
              <a:rPr kumimoji="1" lang="en-US" altLang="zh-CN" sz="2400">
                <a:solidFill>
                  <a:srgbClr val="0000CC"/>
                </a:solidFill>
                <a:latin typeface="Bookman Old Style" pitchFamily="18" charset="0"/>
                <a:ea typeface="黑体" pitchFamily="2" charset="-122"/>
              </a:rPr>
              <a:t>c(Cl</a:t>
            </a:r>
            <a:r>
              <a:rPr kumimoji="1" lang="en-US" altLang="zh-CN" sz="2400" baseline="-30000">
                <a:solidFill>
                  <a:srgbClr val="0000CC"/>
                </a:solidFill>
                <a:latin typeface="Bookman Old Style" pitchFamily="18" charset="0"/>
                <a:ea typeface="黑体" pitchFamily="2" charset="-122"/>
              </a:rPr>
              <a:t>2</a:t>
            </a:r>
            <a:r>
              <a:rPr kumimoji="1" lang="en-US" altLang="zh-CN" sz="2400">
                <a:solidFill>
                  <a:srgbClr val="0000CC"/>
                </a:solidFill>
                <a:latin typeface="Bookman Old Style" pitchFamily="18" charset="0"/>
                <a:ea typeface="黑体" pitchFamily="2" charset="-122"/>
              </a:rPr>
              <a:t>)</a:t>
            </a:r>
            <a:r>
              <a:rPr kumimoji="1" lang="zh-CN" altLang="en-US" sz="2400">
                <a:solidFill>
                  <a:srgbClr val="0000CC"/>
                </a:solidFill>
                <a:latin typeface="Bookman Old Style" pitchFamily="18" charset="0"/>
                <a:ea typeface="黑体" pitchFamily="2" charset="-122"/>
              </a:rPr>
              <a:t>保持不变，</a:t>
            </a:r>
            <a:r>
              <a:rPr kumimoji="1" lang="en-US" altLang="zh-CN" sz="2400">
                <a:solidFill>
                  <a:srgbClr val="0000CC"/>
                </a:solidFill>
                <a:latin typeface="Bookman Old Style" pitchFamily="18" charset="0"/>
                <a:ea typeface="黑体" pitchFamily="2" charset="-122"/>
              </a:rPr>
              <a:t>c(NO) (Ⅲ)</a:t>
            </a:r>
            <a:r>
              <a:rPr kumimoji="1" lang="zh-CN" altLang="en-US" sz="2400">
                <a:solidFill>
                  <a:srgbClr val="0000CC"/>
                </a:solidFill>
                <a:latin typeface="Bookman Old Style" pitchFamily="18" charset="0"/>
                <a:ea typeface="黑体" pitchFamily="2" charset="-122"/>
              </a:rPr>
              <a:t>是</a:t>
            </a:r>
            <a:r>
              <a:rPr kumimoji="1" lang="en-US" altLang="zh-CN" sz="2400">
                <a:solidFill>
                  <a:srgbClr val="0000CC"/>
                </a:solidFill>
                <a:latin typeface="Bookman Old Style" pitchFamily="18" charset="0"/>
                <a:ea typeface="黑体" pitchFamily="2" charset="-122"/>
              </a:rPr>
              <a:t>(Ⅱ)</a:t>
            </a:r>
            <a:r>
              <a:rPr kumimoji="1" lang="zh-CN" altLang="en-US" sz="2400">
                <a:solidFill>
                  <a:srgbClr val="0000CC"/>
                </a:solidFill>
                <a:latin typeface="Bookman Old Style" pitchFamily="18" charset="0"/>
                <a:ea typeface="黑体" pitchFamily="2" charset="-122"/>
              </a:rPr>
              <a:t>的两倍，而</a:t>
            </a:r>
            <a:r>
              <a:rPr kumimoji="1" lang="en-US" altLang="zh-CN" sz="2400">
                <a:solidFill>
                  <a:srgbClr val="0000CC"/>
                </a:solidFill>
                <a:latin typeface="Bookman Old Style" pitchFamily="18" charset="0"/>
                <a:ea typeface="黑体" pitchFamily="2" charset="-122"/>
              </a:rPr>
              <a:t>(Ⅲ)</a:t>
            </a:r>
            <a:r>
              <a:rPr kumimoji="1" lang="zh-CN" altLang="en-US" sz="2400">
                <a:solidFill>
                  <a:srgbClr val="0000CC"/>
                </a:solidFill>
                <a:latin typeface="Bookman Old Style" pitchFamily="18" charset="0"/>
                <a:ea typeface="黑体" pitchFamily="2" charset="-122"/>
              </a:rPr>
              <a:t>为</a:t>
            </a:r>
            <a:r>
              <a:rPr kumimoji="1" lang="en-US" altLang="zh-CN" sz="2400">
                <a:solidFill>
                  <a:srgbClr val="0000CC"/>
                </a:solidFill>
                <a:latin typeface="Bookman Old Style" pitchFamily="18" charset="0"/>
                <a:ea typeface="黑体" pitchFamily="2" charset="-122"/>
              </a:rPr>
              <a:t>(Ⅱ)</a:t>
            </a:r>
            <a:r>
              <a:rPr kumimoji="1" lang="zh-CN" altLang="en-US" sz="2400">
                <a:solidFill>
                  <a:srgbClr val="0000CC"/>
                </a:solidFill>
                <a:latin typeface="Bookman Old Style" pitchFamily="18" charset="0"/>
                <a:ea typeface="黑体" pitchFamily="2" charset="-122"/>
              </a:rPr>
              <a:t>的</a:t>
            </a:r>
            <a:r>
              <a:rPr kumimoji="1" lang="en-US" altLang="zh-CN" sz="2400">
                <a:solidFill>
                  <a:srgbClr val="0000CC"/>
                </a:solidFill>
                <a:latin typeface="Bookman Old Style" pitchFamily="18" charset="0"/>
                <a:ea typeface="黑体" pitchFamily="2" charset="-122"/>
              </a:rPr>
              <a:t>4</a:t>
            </a:r>
            <a:r>
              <a:rPr kumimoji="1" lang="zh-CN" altLang="en-US" sz="2400">
                <a:solidFill>
                  <a:srgbClr val="0000CC"/>
                </a:solidFill>
                <a:latin typeface="Bookman Old Style" pitchFamily="18" charset="0"/>
                <a:ea typeface="黑体" pitchFamily="2" charset="-122"/>
              </a:rPr>
              <a:t>倍，即</a:t>
            </a:r>
            <a:r>
              <a:rPr kumimoji="1" lang="zh-CN" altLang="en-US" sz="2400">
                <a:latin typeface="Bookman Old Style" pitchFamily="18" charset="0"/>
                <a:ea typeface="黑体" pitchFamily="2" charset="-122"/>
              </a:rPr>
              <a:t>  </a:t>
            </a:r>
            <a:r>
              <a:rPr kumimoji="1" lang="en-US" altLang="zh-CN" sz="2400" i="1">
                <a:solidFill>
                  <a:srgbClr val="FF0066"/>
                </a:solidFill>
                <a:latin typeface="Bookman Old Style" pitchFamily="18" charset="0"/>
                <a:ea typeface="黑体" pitchFamily="2" charset="-122"/>
              </a:rPr>
              <a:t>v </a:t>
            </a:r>
            <a:r>
              <a:rPr kumimoji="1" lang="en-US" altLang="zh-CN" sz="2400">
                <a:solidFill>
                  <a:srgbClr val="FF0066"/>
                </a:solidFill>
                <a:latin typeface="Bookman Old Style" pitchFamily="18" charset="0"/>
                <a:ea typeface="黑体" pitchFamily="2" charset="-122"/>
              </a:rPr>
              <a:t>∝ c</a:t>
            </a:r>
            <a:r>
              <a:rPr kumimoji="1" lang="en-US" altLang="zh-CN" sz="2400" baseline="30000">
                <a:solidFill>
                  <a:srgbClr val="FF0066"/>
                </a:solidFill>
                <a:latin typeface="Bookman Old Style" pitchFamily="18" charset="0"/>
                <a:ea typeface="黑体" pitchFamily="2" charset="-122"/>
              </a:rPr>
              <a:t>2</a:t>
            </a:r>
            <a:r>
              <a:rPr kumimoji="1" lang="en-US" altLang="zh-CN" sz="2400">
                <a:solidFill>
                  <a:srgbClr val="FF0066"/>
                </a:solidFill>
                <a:latin typeface="Bookman Old Style" pitchFamily="18" charset="0"/>
                <a:ea typeface="黑体" pitchFamily="2" charset="-122"/>
              </a:rPr>
              <a:t>(NO) </a:t>
            </a:r>
          </a:p>
        </p:txBody>
      </p:sp>
      <p:sp>
        <p:nvSpPr>
          <p:cNvPr id="87045" name="Text Box 5"/>
          <p:cNvSpPr txBox="1">
            <a:spLocks noChangeArrowheads="1"/>
          </p:cNvSpPr>
          <p:nvPr/>
        </p:nvSpPr>
        <p:spPr bwMode="auto">
          <a:xfrm>
            <a:off x="611188" y="4987925"/>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400">
                <a:solidFill>
                  <a:srgbClr val="0000CC"/>
                </a:solidFill>
                <a:latin typeface="Bookman Old Style" pitchFamily="18" charset="0"/>
                <a:ea typeface="黑体" pitchFamily="2" charset="-122"/>
              </a:rPr>
              <a:t>将两式合并得：</a:t>
            </a:r>
            <a:r>
              <a:rPr kumimoji="1" lang="zh-CN" altLang="en-US" sz="2400">
                <a:latin typeface="Bookman Old Style" pitchFamily="18" charset="0"/>
                <a:ea typeface="黑体" pitchFamily="2" charset="-122"/>
              </a:rPr>
              <a:t> </a:t>
            </a:r>
            <a:r>
              <a:rPr kumimoji="1" lang="en-US" altLang="zh-CN" sz="2400" i="1">
                <a:solidFill>
                  <a:srgbClr val="FF0066"/>
                </a:solidFill>
                <a:latin typeface="Bookman Old Style" pitchFamily="18" charset="0"/>
                <a:ea typeface="黑体" pitchFamily="2" charset="-122"/>
              </a:rPr>
              <a:t>v </a:t>
            </a:r>
            <a:r>
              <a:rPr kumimoji="1" lang="en-US" altLang="zh-CN" sz="2400">
                <a:solidFill>
                  <a:srgbClr val="FF0066"/>
                </a:solidFill>
                <a:latin typeface="Bookman Old Style" pitchFamily="18" charset="0"/>
                <a:ea typeface="黑体" pitchFamily="2" charset="-122"/>
              </a:rPr>
              <a:t>∝ c(Cl</a:t>
            </a:r>
            <a:r>
              <a:rPr kumimoji="1" lang="en-US" altLang="zh-CN" sz="2400" baseline="-30000">
                <a:solidFill>
                  <a:srgbClr val="FF0066"/>
                </a:solidFill>
                <a:latin typeface="Bookman Old Style" pitchFamily="18" charset="0"/>
                <a:ea typeface="黑体" pitchFamily="2" charset="-122"/>
              </a:rPr>
              <a:t>2</a:t>
            </a:r>
            <a:r>
              <a:rPr kumimoji="1" lang="en-US" altLang="zh-CN" sz="2400">
                <a:solidFill>
                  <a:srgbClr val="FF0066"/>
                </a:solidFill>
                <a:latin typeface="Bookman Old Style" pitchFamily="18" charset="0"/>
                <a:ea typeface="黑体" pitchFamily="2" charset="-122"/>
              </a:rPr>
              <a:t>) c</a:t>
            </a:r>
            <a:r>
              <a:rPr kumimoji="1" lang="en-US" altLang="zh-CN" sz="2400" baseline="30000">
                <a:solidFill>
                  <a:srgbClr val="FF0066"/>
                </a:solidFill>
                <a:latin typeface="Bookman Old Style" pitchFamily="18" charset="0"/>
                <a:ea typeface="黑体" pitchFamily="2" charset="-122"/>
              </a:rPr>
              <a:t>2</a:t>
            </a:r>
            <a:r>
              <a:rPr kumimoji="1" lang="en-US" altLang="zh-CN" sz="2400">
                <a:solidFill>
                  <a:srgbClr val="FF0066"/>
                </a:solidFill>
                <a:latin typeface="Bookman Old Style" pitchFamily="18" charset="0"/>
                <a:ea typeface="黑体" pitchFamily="2" charset="-122"/>
              </a:rPr>
              <a:t>(NO) </a:t>
            </a:r>
          </a:p>
        </p:txBody>
      </p:sp>
      <p:sp>
        <p:nvSpPr>
          <p:cNvPr id="87046" name="Text Box 6"/>
          <p:cNvSpPr txBox="1">
            <a:spLocks noChangeArrowheads="1"/>
          </p:cNvSpPr>
          <p:nvPr/>
        </p:nvSpPr>
        <p:spPr bwMode="auto">
          <a:xfrm>
            <a:off x="684213" y="5635625"/>
            <a:ext cx="6408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400">
                <a:solidFill>
                  <a:srgbClr val="FF0000"/>
                </a:solidFill>
                <a:latin typeface="Bookman Old Style" pitchFamily="18" charset="0"/>
                <a:ea typeface="黑体" pitchFamily="2" charset="-122"/>
              </a:rPr>
              <a:t>则该反应速率方程为： </a:t>
            </a:r>
            <a:r>
              <a:rPr kumimoji="1" lang="en-US" altLang="zh-CN" sz="2400" i="1">
                <a:solidFill>
                  <a:srgbClr val="FF0000"/>
                </a:solidFill>
                <a:latin typeface="Bookman Old Style" pitchFamily="18" charset="0"/>
                <a:ea typeface="黑体" pitchFamily="2" charset="-122"/>
              </a:rPr>
              <a:t>v </a:t>
            </a:r>
            <a:r>
              <a:rPr kumimoji="1" lang="en-US" altLang="zh-CN" sz="2400">
                <a:solidFill>
                  <a:srgbClr val="FF0000"/>
                </a:solidFill>
                <a:latin typeface="Bookman Old Style" pitchFamily="18" charset="0"/>
                <a:ea typeface="黑体" pitchFamily="2" charset="-122"/>
              </a:rPr>
              <a:t>= </a:t>
            </a:r>
            <a:r>
              <a:rPr kumimoji="1" lang="en-US" altLang="zh-CN" sz="2400" i="1">
                <a:solidFill>
                  <a:srgbClr val="FF0000"/>
                </a:solidFill>
                <a:latin typeface="Bookman Old Style" pitchFamily="18" charset="0"/>
                <a:ea typeface="黑体" pitchFamily="2" charset="-122"/>
              </a:rPr>
              <a:t>k </a:t>
            </a:r>
            <a:r>
              <a:rPr kumimoji="1" lang="en-US" altLang="zh-CN" sz="2400">
                <a:solidFill>
                  <a:srgbClr val="FF0000"/>
                </a:solidFill>
                <a:latin typeface="Bookman Old Style" pitchFamily="18" charset="0"/>
                <a:ea typeface="黑体" pitchFamily="2" charset="-122"/>
              </a:rPr>
              <a:t>c(Cl</a:t>
            </a:r>
            <a:r>
              <a:rPr kumimoji="1" lang="en-US" altLang="zh-CN" sz="2400" baseline="-30000">
                <a:solidFill>
                  <a:srgbClr val="FF0000"/>
                </a:solidFill>
                <a:latin typeface="Bookman Old Style" pitchFamily="18" charset="0"/>
                <a:ea typeface="黑体" pitchFamily="2" charset="-122"/>
              </a:rPr>
              <a:t>2</a:t>
            </a:r>
            <a:r>
              <a:rPr kumimoji="1" lang="en-US" altLang="zh-CN" sz="2400">
                <a:solidFill>
                  <a:srgbClr val="FF0000"/>
                </a:solidFill>
                <a:latin typeface="Bookman Old Style" pitchFamily="18" charset="0"/>
                <a:ea typeface="黑体" pitchFamily="2" charset="-122"/>
              </a:rPr>
              <a:t>) c</a:t>
            </a:r>
            <a:r>
              <a:rPr kumimoji="1" lang="en-US" altLang="zh-CN" sz="2400" baseline="30000">
                <a:solidFill>
                  <a:srgbClr val="FF0000"/>
                </a:solidFill>
                <a:latin typeface="Bookman Old Style" pitchFamily="18" charset="0"/>
                <a:ea typeface="黑体" pitchFamily="2" charset="-122"/>
              </a:rPr>
              <a:t>2</a:t>
            </a:r>
            <a:r>
              <a:rPr kumimoji="1" lang="en-US" altLang="zh-CN" sz="2400">
                <a:solidFill>
                  <a:srgbClr val="FF0000"/>
                </a:solidFill>
                <a:latin typeface="Bookman Old Style" pitchFamily="18" charset="0"/>
                <a:ea typeface="黑体" pitchFamily="2" charset="-122"/>
              </a:rPr>
              <a:t>(NO)</a:t>
            </a:r>
            <a:r>
              <a:rPr kumimoji="1" lang="en-US" altLang="zh-CN" sz="2400">
                <a:solidFill>
                  <a:srgbClr val="FF0000"/>
                </a:solidFill>
                <a:latin typeface="Bookman Old Style" pitchFamily="18" charset="0"/>
              </a:rPr>
              <a:t> </a:t>
            </a:r>
          </a:p>
        </p:txBody>
      </p:sp>
      <p:sp>
        <p:nvSpPr>
          <p:cNvPr id="87058" name="Text Box 18"/>
          <p:cNvSpPr txBox="1">
            <a:spLocks noChangeArrowheads="1"/>
          </p:cNvSpPr>
          <p:nvPr/>
        </p:nvSpPr>
        <p:spPr bwMode="auto">
          <a:xfrm>
            <a:off x="611188" y="3259138"/>
            <a:ext cx="80645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400">
                <a:solidFill>
                  <a:srgbClr val="0000CC"/>
                </a:solidFill>
                <a:latin typeface="Bookman Old Style" pitchFamily="18" charset="0"/>
                <a:ea typeface="黑体" pitchFamily="2" charset="-122"/>
              </a:rPr>
              <a:t>从（</a:t>
            </a:r>
            <a:r>
              <a:rPr kumimoji="1" lang="en-US" altLang="zh-CN" sz="2400">
                <a:solidFill>
                  <a:srgbClr val="0000CC"/>
                </a:solidFill>
                <a:latin typeface="Bookman Old Style" pitchFamily="18" charset="0"/>
                <a:ea typeface="黑体" pitchFamily="2" charset="-122"/>
              </a:rPr>
              <a:t>I</a:t>
            </a:r>
            <a:r>
              <a:rPr kumimoji="1" lang="zh-CN" altLang="en-US" sz="2400">
                <a:solidFill>
                  <a:srgbClr val="0000CC"/>
                </a:solidFill>
                <a:latin typeface="Bookman Old Style" pitchFamily="18" charset="0"/>
                <a:ea typeface="黑体" pitchFamily="2" charset="-122"/>
              </a:rPr>
              <a:t>）组数据看，</a:t>
            </a:r>
            <a:r>
              <a:rPr kumimoji="1" lang="en-US" altLang="zh-CN" sz="2400">
                <a:solidFill>
                  <a:srgbClr val="0000CC"/>
                </a:solidFill>
                <a:latin typeface="Bookman Old Style" pitchFamily="18" charset="0"/>
                <a:ea typeface="黑体" pitchFamily="2" charset="-122"/>
              </a:rPr>
              <a:t>c(NO)</a:t>
            </a:r>
            <a:r>
              <a:rPr kumimoji="1" lang="zh-CN" altLang="en-US" sz="2400">
                <a:solidFill>
                  <a:srgbClr val="0000CC"/>
                </a:solidFill>
                <a:latin typeface="Bookman Old Style" pitchFamily="18" charset="0"/>
                <a:ea typeface="黑体" pitchFamily="2" charset="-122"/>
              </a:rPr>
              <a:t>保持不变，</a:t>
            </a:r>
            <a:r>
              <a:rPr kumimoji="1" lang="en-US" altLang="zh-CN" sz="2400">
                <a:solidFill>
                  <a:srgbClr val="0000CC"/>
                </a:solidFill>
                <a:latin typeface="Bookman Old Style" pitchFamily="18" charset="0"/>
                <a:ea typeface="黑体" pitchFamily="2" charset="-122"/>
              </a:rPr>
              <a:t>c(Cl</a:t>
            </a:r>
            <a:r>
              <a:rPr kumimoji="1" lang="en-US" altLang="zh-CN" sz="2400" baseline="-25000">
                <a:solidFill>
                  <a:srgbClr val="0000CC"/>
                </a:solidFill>
                <a:latin typeface="Bookman Old Style" pitchFamily="18" charset="0"/>
                <a:ea typeface="黑体" pitchFamily="2" charset="-122"/>
              </a:rPr>
              <a:t>2</a:t>
            </a:r>
            <a:r>
              <a:rPr kumimoji="1" lang="en-US" altLang="zh-CN" sz="2400">
                <a:solidFill>
                  <a:srgbClr val="0000CC"/>
                </a:solidFill>
                <a:latin typeface="Bookman Old Style" pitchFamily="18" charset="0"/>
                <a:ea typeface="黑体" pitchFamily="2" charset="-122"/>
              </a:rPr>
              <a:t>)(II )</a:t>
            </a:r>
            <a:r>
              <a:rPr kumimoji="1" lang="zh-CN" altLang="en-US" sz="2400">
                <a:solidFill>
                  <a:srgbClr val="0000CC"/>
                </a:solidFill>
                <a:latin typeface="Bookman Old Style" pitchFamily="18" charset="0"/>
                <a:ea typeface="黑体" pitchFamily="2" charset="-122"/>
              </a:rPr>
              <a:t>比（</a:t>
            </a:r>
            <a:r>
              <a:rPr kumimoji="1" lang="en-US" altLang="zh-CN" sz="2400">
                <a:solidFill>
                  <a:srgbClr val="0000CC"/>
                </a:solidFill>
                <a:latin typeface="Bookman Old Style" pitchFamily="18" charset="0"/>
                <a:ea typeface="黑体" pitchFamily="2" charset="-122"/>
              </a:rPr>
              <a:t>I</a:t>
            </a:r>
            <a:r>
              <a:rPr kumimoji="1" lang="zh-CN" altLang="en-US" sz="2400">
                <a:solidFill>
                  <a:srgbClr val="0000CC"/>
                </a:solidFill>
                <a:latin typeface="Bookman Old Style" pitchFamily="18" charset="0"/>
                <a:ea typeface="黑体" pitchFamily="2" charset="-122"/>
              </a:rPr>
              <a:t>）的浓度增加一倍，反应速率也增大一倍，即 </a:t>
            </a:r>
            <a:r>
              <a:rPr kumimoji="1" lang="zh-CN" altLang="en-US" sz="1800">
                <a:solidFill>
                  <a:srgbClr val="0000CC"/>
                </a:solidFill>
                <a:latin typeface="Bookman Old Style" pitchFamily="18" charset="0"/>
              </a:rPr>
              <a:t> </a:t>
            </a:r>
            <a:r>
              <a:rPr kumimoji="1" lang="en-US" altLang="zh-CN" sz="1800" i="1">
                <a:solidFill>
                  <a:srgbClr val="FF0066"/>
                </a:solidFill>
                <a:latin typeface="Bookman Old Style" pitchFamily="18" charset="0"/>
              </a:rPr>
              <a:t>v</a:t>
            </a:r>
            <a:r>
              <a:rPr kumimoji="1" lang="en-US" altLang="zh-CN" sz="1800">
                <a:solidFill>
                  <a:srgbClr val="FF0066"/>
                </a:solidFill>
                <a:latin typeface="Bookman Old Style" pitchFamily="18" charset="0"/>
              </a:rPr>
              <a:t> </a:t>
            </a:r>
            <a:r>
              <a:rPr kumimoji="1" lang="en-US" altLang="zh-CN" sz="2400">
                <a:solidFill>
                  <a:srgbClr val="FF0066"/>
                </a:solidFill>
                <a:latin typeface="Bookman Old Style" pitchFamily="18" charset="0"/>
                <a:ea typeface="黑体" pitchFamily="2" charset="-122"/>
              </a:rPr>
              <a:t>∝ c(Cl</a:t>
            </a:r>
            <a:r>
              <a:rPr kumimoji="1" lang="en-US" altLang="zh-CN" sz="2400" baseline="-25000">
                <a:solidFill>
                  <a:srgbClr val="FF0066"/>
                </a:solidFill>
                <a:latin typeface="Bookman Old Style" pitchFamily="18" charset="0"/>
                <a:ea typeface="黑体" pitchFamily="2" charset="-122"/>
              </a:rPr>
              <a:t>2</a:t>
            </a:r>
            <a:r>
              <a:rPr kumimoji="1" lang="en-US" altLang="zh-CN" sz="2400">
                <a:solidFill>
                  <a:srgbClr val="FF0066"/>
                </a:solidFill>
                <a:latin typeface="Bookman Old Style" pitchFamily="18" charset="0"/>
                <a:ea typeface="黑体" pitchFamily="2" charset="-122"/>
              </a:rPr>
              <a:t>)</a:t>
            </a:r>
            <a:r>
              <a:rPr kumimoji="1" lang="en-US" altLang="zh-CN" sz="2400">
                <a:solidFill>
                  <a:srgbClr val="0000CC"/>
                </a:solidFill>
                <a:latin typeface="Bookman Old Style" pitchFamily="18" charset="0"/>
                <a:ea typeface="黑体" pitchFamily="2" charset="-122"/>
              </a:rPr>
              <a:t> </a:t>
            </a:r>
          </a:p>
        </p:txBody>
      </p:sp>
      <p:graphicFrame>
        <p:nvGraphicFramePr>
          <p:cNvPr id="439335" name="Group 39"/>
          <p:cNvGraphicFramePr>
            <a:graphicFrameLocks noGrp="1"/>
          </p:cNvGraphicFramePr>
          <p:nvPr/>
        </p:nvGraphicFramePr>
        <p:xfrm>
          <a:off x="1250950" y="692150"/>
          <a:ext cx="6705600" cy="2109789"/>
        </p:xfrm>
        <a:graphic>
          <a:graphicData uri="http://schemas.openxmlformats.org/drawingml/2006/table">
            <a:tbl>
              <a:tblPr/>
              <a:tblGrid>
                <a:gridCol w="1263650">
                  <a:extLst>
                    <a:ext uri="{9D8B030D-6E8A-4147-A177-3AD203B41FA5}">
                      <a16:colId xmlns:a16="http://schemas.microsoft.com/office/drawing/2014/main" val="20000"/>
                    </a:ext>
                  </a:extLst>
                </a:gridCol>
                <a:gridCol w="1701800">
                  <a:extLst>
                    <a:ext uri="{9D8B030D-6E8A-4147-A177-3AD203B41FA5}">
                      <a16:colId xmlns:a16="http://schemas.microsoft.com/office/drawing/2014/main" val="20001"/>
                    </a:ext>
                  </a:extLst>
                </a:gridCol>
                <a:gridCol w="1762125">
                  <a:extLst>
                    <a:ext uri="{9D8B030D-6E8A-4147-A177-3AD203B41FA5}">
                      <a16:colId xmlns:a16="http://schemas.microsoft.com/office/drawing/2014/main" val="20002"/>
                    </a:ext>
                  </a:extLst>
                </a:gridCol>
                <a:gridCol w="1978025">
                  <a:extLst>
                    <a:ext uri="{9D8B030D-6E8A-4147-A177-3AD203B41FA5}">
                      <a16:colId xmlns:a16="http://schemas.microsoft.com/office/drawing/2014/main" val="20003"/>
                    </a:ext>
                  </a:extLst>
                </a:gridCol>
              </a:tblGrid>
              <a:tr h="82928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200" b="0" i="0" u="none" strike="noStrike" cap="none" normalizeH="0" baseline="0" smtClean="0">
                          <a:ln>
                            <a:noFill/>
                          </a:ln>
                          <a:solidFill>
                            <a:srgbClr val="0000CC"/>
                          </a:solidFill>
                          <a:effectLst/>
                          <a:latin typeface="Bookman Old Style" pitchFamily="18" charset="0"/>
                          <a:ea typeface="宋体" charset="-122"/>
                        </a:rPr>
                        <a:t>序号</a:t>
                      </a:r>
                    </a:p>
                  </a:txBody>
                  <a:tcPr marT="45732" marB="4573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1" u="none" strike="noStrike" cap="none" normalizeH="0" baseline="0" smtClean="0">
                          <a:ln>
                            <a:noFill/>
                          </a:ln>
                          <a:solidFill>
                            <a:srgbClr val="0000CC"/>
                          </a:solidFill>
                          <a:effectLst/>
                          <a:latin typeface="Bookman Old Style" pitchFamily="18" charset="0"/>
                          <a:ea typeface="宋体" charset="-122"/>
                        </a:rPr>
                        <a:t>c </a:t>
                      </a:r>
                      <a:r>
                        <a:rPr kumimoji="0" lang="en-US" altLang="zh-CN" sz="2200" b="0" i="0" u="none" strike="noStrike" cap="none" normalizeH="0" baseline="0" smtClean="0">
                          <a:ln>
                            <a:noFill/>
                          </a:ln>
                          <a:solidFill>
                            <a:srgbClr val="0000CC"/>
                          </a:solidFill>
                          <a:effectLst/>
                          <a:latin typeface="Bookman Old Style" pitchFamily="18" charset="0"/>
                          <a:ea typeface="宋体" charset="-122"/>
                        </a:rPr>
                        <a:t>(NO) (mol·L</a:t>
                      </a:r>
                      <a:r>
                        <a:rPr kumimoji="0" lang="en-US" altLang="zh-CN" sz="2200" b="0" i="0" u="none" strike="noStrike" cap="none" normalizeH="0" baseline="30000" smtClean="0">
                          <a:ln>
                            <a:noFill/>
                          </a:ln>
                          <a:solidFill>
                            <a:srgbClr val="0000CC"/>
                          </a:solidFill>
                          <a:effectLst/>
                          <a:latin typeface="Bookman Old Style" pitchFamily="18" charset="0"/>
                          <a:ea typeface="宋体" charset="-122"/>
                        </a:rPr>
                        <a:t>-3</a:t>
                      </a:r>
                      <a:r>
                        <a:rPr kumimoji="0" lang="en-US" altLang="zh-CN" sz="2200" b="0" i="0" u="none" strike="noStrike" cap="none" normalizeH="0" baseline="0" smtClean="0">
                          <a:ln>
                            <a:noFill/>
                          </a:ln>
                          <a:solidFill>
                            <a:srgbClr val="0000CC"/>
                          </a:solidFill>
                          <a:effectLst/>
                          <a:latin typeface="Bookman Old Style" pitchFamily="18" charset="0"/>
                          <a:ea typeface="宋体" charset="-122"/>
                        </a:rPr>
                        <a:t>)</a:t>
                      </a:r>
                    </a:p>
                  </a:txBody>
                  <a:tcPr marT="45732" marB="4573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1" u="none" strike="noStrike" cap="none" normalizeH="0" baseline="0" smtClean="0">
                          <a:ln>
                            <a:noFill/>
                          </a:ln>
                          <a:solidFill>
                            <a:srgbClr val="0000CC"/>
                          </a:solidFill>
                          <a:effectLst/>
                          <a:latin typeface="Bookman Old Style" pitchFamily="18" charset="0"/>
                          <a:ea typeface="宋体" charset="-122"/>
                        </a:rPr>
                        <a:t>c </a:t>
                      </a:r>
                      <a:r>
                        <a:rPr kumimoji="0" lang="en-US" altLang="zh-CN" sz="2200" b="0" i="0" u="none" strike="noStrike" cap="none" normalizeH="0" baseline="0" smtClean="0">
                          <a:ln>
                            <a:noFill/>
                          </a:ln>
                          <a:solidFill>
                            <a:srgbClr val="0000CC"/>
                          </a:solidFill>
                          <a:effectLst/>
                          <a:latin typeface="Bookman Old Style" pitchFamily="18" charset="0"/>
                          <a:ea typeface="宋体" charset="-122"/>
                        </a:rPr>
                        <a:t>(Cl</a:t>
                      </a:r>
                      <a:r>
                        <a:rPr kumimoji="0" lang="en-US" altLang="zh-CN" sz="2200" b="0" i="0" u="none" strike="noStrike" cap="none" normalizeH="0" baseline="-30000" smtClean="0">
                          <a:ln>
                            <a:noFill/>
                          </a:ln>
                          <a:solidFill>
                            <a:srgbClr val="0000CC"/>
                          </a:solidFill>
                          <a:effectLst/>
                          <a:latin typeface="Bookman Old Style" pitchFamily="18" charset="0"/>
                          <a:ea typeface="宋体" charset="-122"/>
                        </a:rPr>
                        <a:t>2</a:t>
                      </a:r>
                      <a:r>
                        <a:rPr kumimoji="0" lang="en-US" altLang="zh-CN" sz="2200" b="0" i="0" u="none" strike="noStrike" cap="none" normalizeH="0" baseline="0" smtClean="0">
                          <a:ln>
                            <a:noFill/>
                          </a:ln>
                          <a:solidFill>
                            <a:srgbClr val="0000CC"/>
                          </a:solidFill>
                          <a:effectLst/>
                          <a:latin typeface="Bookman Old Style" pitchFamily="18" charset="0"/>
                          <a:ea typeface="宋体" charset="-122"/>
                        </a:rPr>
                        <a:t>)</a:t>
                      </a:r>
                      <a:r>
                        <a:rPr kumimoji="0" lang="en-US" altLang="zh-CN" sz="2200" b="0" i="0" u="none" strike="noStrike" cap="none" normalizeH="0" baseline="-30000" smtClean="0">
                          <a:ln>
                            <a:noFill/>
                          </a:ln>
                          <a:solidFill>
                            <a:srgbClr val="0000CC"/>
                          </a:solidFill>
                          <a:effectLst/>
                          <a:latin typeface="Bookman Old Style" pitchFamily="18" charset="0"/>
                          <a:ea typeface="宋体" charset="-122"/>
                        </a:rPr>
                        <a:t> </a:t>
                      </a:r>
                      <a:r>
                        <a:rPr kumimoji="0" lang="en-US" altLang="zh-CN" sz="2200" b="0" i="0" u="none" strike="noStrike" cap="none" normalizeH="0" baseline="0" smtClean="0">
                          <a:ln>
                            <a:noFill/>
                          </a:ln>
                          <a:solidFill>
                            <a:srgbClr val="0000CC"/>
                          </a:solidFill>
                          <a:effectLst/>
                          <a:latin typeface="Bookman Old Style" pitchFamily="18" charset="0"/>
                          <a:ea typeface="宋体" charset="-122"/>
                        </a:rPr>
                        <a:t>(mol·L</a:t>
                      </a:r>
                      <a:r>
                        <a:rPr kumimoji="0" lang="en-US" altLang="zh-CN" sz="2200" b="0" i="0" u="none" strike="noStrike" cap="none" normalizeH="0" baseline="30000" smtClean="0">
                          <a:ln>
                            <a:noFill/>
                          </a:ln>
                          <a:solidFill>
                            <a:srgbClr val="0000CC"/>
                          </a:solidFill>
                          <a:effectLst/>
                          <a:latin typeface="Bookman Old Style" pitchFamily="18" charset="0"/>
                          <a:ea typeface="宋体" charset="-122"/>
                        </a:rPr>
                        <a:t>-3</a:t>
                      </a:r>
                      <a:r>
                        <a:rPr kumimoji="0" lang="en-US" altLang="zh-CN" sz="2200" b="0" i="0" u="none" strike="noStrike" cap="none" normalizeH="0" baseline="0" smtClean="0">
                          <a:ln>
                            <a:noFill/>
                          </a:ln>
                          <a:solidFill>
                            <a:srgbClr val="0000CC"/>
                          </a:solidFill>
                          <a:effectLst/>
                          <a:latin typeface="Bookman Old Style" pitchFamily="18" charset="0"/>
                          <a:ea typeface="宋体" charset="-122"/>
                        </a:rPr>
                        <a:t>) </a:t>
                      </a:r>
                    </a:p>
                  </a:txBody>
                  <a:tcPr marT="45732" marB="4573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1" u="none" strike="noStrike" cap="none" normalizeH="0" baseline="0" smtClean="0">
                          <a:ln>
                            <a:noFill/>
                          </a:ln>
                          <a:solidFill>
                            <a:srgbClr val="0000CC"/>
                          </a:solidFill>
                          <a:effectLst/>
                          <a:latin typeface="Bookman Old Style" pitchFamily="18" charset="0"/>
                          <a:ea typeface="宋体" charset="-122"/>
                        </a:rPr>
                        <a:t>v </a:t>
                      </a:r>
                      <a:r>
                        <a:rPr kumimoji="0" lang="en-US" altLang="zh-CN" sz="2200" b="0" i="0" u="none" strike="noStrike" cap="none" normalizeH="0" baseline="0" smtClean="0">
                          <a:ln>
                            <a:noFill/>
                          </a:ln>
                          <a:solidFill>
                            <a:srgbClr val="0000CC"/>
                          </a:solidFill>
                          <a:effectLst/>
                          <a:latin typeface="Bookman Old Style" pitchFamily="18" charset="0"/>
                          <a:ea typeface="宋体" charset="-122"/>
                        </a:rPr>
                        <a:t>(NOCl)</a:t>
                      </a:r>
                      <a:r>
                        <a:rPr kumimoji="0" lang="en-US" altLang="zh-CN" sz="2200" b="0" i="0" u="none" strike="noStrike" cap="none" normalizeH="0" baseline="-30000" smtClean="0">
                          <a:ln>
                            <a:noFill/>
                          </a:ln>
                          <a:solidFill>
                            <a:srgbClr val="0000CC"/>
                          </a:solidFill>
                          <a:effectLst/>
                          <a:latin typeface="Bookman Old Style" pitchFamily="18" charset="0"/>
                          <a:ea typeface="宋体" charset="-122"/>
                        </a:rPr>
                        <a:t> </a:t>
                      </a:r>
                      <a:endParaRPr kumimoji="0" lang="en-US" altLang="zh-CN" sz="2200" b="0" i="0" u="none" strike="noStrike" cap="none" normalizeH="0" baseline="0" smtClean="0">
                        <a:ln>
                          <a:noFill/>
                        </a:ln>
                        <a:solidFill>
                          <a:srgbClr val="0000CC"/>
                        </a:solidFill>
                        <a:effectLst/>
                        <a:latin typeface="Bookman Old Style" pitchFamily="18" charset="0"/>
                        <a:ea typeface="宋体" charset="-122"/>
                      </a:endParaRPr>
                    </a:p>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latin typeface="Bookman Old Style" pitchFamily="18" charset="0"/>
                          <a:ea typeface="宋体" charset="-122"/>
                        </a:rPr>
                        <a:t>(mol·L</a:t>
                      </a:r>
                      <a:r>
                        <a:rPr kumimoji="0" lang="en-US" altLang="zh-CN" sz="2200" b="0" i="0" u="none" strike="noStrike" cap="none" normalizeH="0" baseline="30000" smtClean="0">
                          <a:ln>
                            <a:noFill/>
                          </a:ln>
                          <a:solidFill>
                            <a:srgbClr val="0000CC"/>
                          </a:solidFill>
                          <a:effectLst/>
                          <a:latin typeface="Bookman Old Style" pitchFamily="18" charset="0"/>
                          <a:ea typeface="宋体" charset="-122"/>
                        </a:rPr>
                        <a:t>-1</a:t>
                      </a:r>
                      <a:r>
                        <a:rPr kumimoji="0" lang="en-US" altLang="zh-CN" sz="2200" b="0" i="0" u="none" strike="noStrike" cap="none" normalizeH="0" baseline="0" smtClean="0">
                          <a:ln>
                            <a:noFill/>
                          </a:ln>
                          <a:solidFill>
                            <a:srgbClr val="0000CC"/>
                          </a:solidFill>
                          <a:effectLst/>
                          <a:latin typeface="Bookman Old Style" pitchFamily="18" charset="0"/>
                          <a:ea typeface="宋体" charset="-122"/>
                        </a:rPr>
                        <a:t>·s</a:t>
                      </a:r>
                      <a:r>
                        <a:rPr kumimoji="0" lang="en-US" altLang="zh-CN" sz="2200" b="0" i="0" u="none" strike="noStrike" cap="none" normalizeH="0" baseline="30000" smtClean="0">
                          <a:ln>
                            <a:noFill/>
                          </a:ln>
                          <a:solidFill>
                            <a:srgbClr val="0000CC"/>
                          </a:solidFill>
                          <a:effectLst/>
                          <a:latin typeface="Bookman Old Style" pitchFamily="18" charset="0"/>
                          <a:ea typeface="宋体" charset="-122"/>
                        </a:rPr>
                        <a:t>-1</a:t>
                      </a:r>
                      <a:r>
                        <a:rPr kumimoji="0" lang="en-US" altLang="zh-CN" sz="2200" b="0" i="0" u="none" strike="noStrike" cap="none" normalizeH="0" baseline="0" smtClean="0">
                          <a:ln>
                            <a:noFill/>
                          </a:ln>
                          <a:solidFill>
                            <a:srgbClr val="0000CC"/>
                          </a:solidFill>
                          <a:effectLst/>
                          <a:latin typeface="Bookman Old Style" pitchFamily="18" charset="0"/>
                          <a:ea typeface="宋体" charset="-122"/>
                        </a:rPr>
                        <a:t>) </a:t>
                      </a:r>
                    </a:p>
                  </a:txBody>
                  <a:tcPr marT="45732" marB="4573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836">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latin typeface="Bookman Old Style" pitchFamily="18" charset="0"/>
                          <a:ea typeface="宋体" charset="-122"/>
                        </a:rPr>
                        <a:t>( I )</a:t>
                      </a:r>
                    </a:p>
                  </a:txBody>
                  <a:tcPr marT="45732" marB="4573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latin typeface="Bookman Old Style" pitchFamily="18" charset="0"/>
                          <a:ea typeface="宋体" charset="-122"/>
                        </a:rPr>
                        <a:t>0.250</a:t>
                      </a:r>
                    </a:p>
                  </a:txBody>
                  <a:tcPr marT="45732" marB="4573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latin typeface="Bookman Old Style" pitchFamily="18" charset="0"/>
                          <a:ea typeface="宋体" charset="-122"/>
                        </a:rPr>
                        <a:t>0.250</a:t>
                      </a:r>
                    </a:p>
                  </a:txBody>
                  <a:tcPr marT="45732" marB="4573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latin typeface="Bookman Old Style" pitchFamily="18" charset="0"/>
                          <a:ea typeface="宋体" charset="-122"/>
                        </a:rPr>
                        <a:t>1.43×10</a:t>
                      </a:r>
                      <a:r>
                        <a:rPr kumimoji="0" lang="en-US" altLang="zh-CN" sz="2200" b="0" i="0" u="none" strike="noStrike" cap="none" normalizeH="0" baseline="30000" smtClean="0">
                          <a:ln>
                            <a:noFill/>
                          </a:ln>
                          <a:solidFill>
                            <a:srgbClr val="0000CC"/>
                          </a:solidFill>
                          <a:effectLst/>
                          <a:latin typeface="Bookman Old Style" pitchFamily="18" charset="0"/>
                          <a:ea typeface="宋体" charset="-122"/>
                        </a:rPr>
                        <a:t>-6</a:t>
                      </a:r>
                      <a:r>
                        <a:rPr kumimoji="0" lang="en-US" altLang="zh-CN" sz="2200" b="0" i="0" u="none" strike="noStrike" cap="none" normalizeH="0" baseline="0" smtClean="0">
                          <a:ln>
                            <a:noFill/>
                          </a:ln>
                          <a:solidFill>
                            <a:srgbClr val="0000CC"/>
                          </a:solidFill>
                          <a:effectLst/>
                          <a:latin typeface="Bookman Old Style" pitchFamily="18" charset="0"/>
                          <a:ea typeface="宋体" charset="-122"/>
                        </a:rPr>
                        <a:t> </a:t>
                      </a:r>
                    </a:p>
                  </a:txBody>
                  <a:tcPr marT="45732" marB="4573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836">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latin typeface="Bookman Old Style" pitchFamily="18" charset="0"/>
                          <a:ea typeface="宋体" charset="-122"/>
                        </a:rPr>
                        <a:t>(II)</a:t>
                      </a:r>
                    </a:p>
                  </a:txBody>
                  <a:tcPr marT="45732" marB="4573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latin typeface="Bookman Old Style" pitchFamily="18" charset="0"/>
                          <a:ea typeface="宋体" charset="-122"/>
                        </a:rPr>
                        <a:t>0.250</a:t>
                      </a:r>
                    </a:p>
                  </a:txBody>
                  <a:tcPr marT="45732" marB="4573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latin typeface="Bookman Old Style" pitchFamily="18" charset="0"/>
                          <a:ea typeface="宋体" charset="-122"/>
                        </a:rPr>
                        <a:t>0.500</a:t>
                      </a:r>
                    </a:p>
                  </a:txBody>
                  <a:tcPr marT="45732" marB="4573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latin typeface="Bookman Old Style" pitchFamily="18" charset="0"/>
                          <a:ea typeface="宋体" charset="-122"/>
                        </a:rPr>
                        <a:t>2.86×10</a:t>
                      </a:r>
                      <a:r>
                        <a:rPr kumimoji="0" lang="en-US" altLang="zh-CN" sz="2200" b="0" i="0" u="none" strike="noStrike" cap="none" normalizeH="0" baseline="30000" smtClean="0">
                          <a:ln>
                            <a:noFill/>
                          </a:ln>
                          <a:solidFill>
                            <a:srgbClr val="0000CC"/>
                          </a:solidFill>
                          <a:effectLst/>
                          <a:latin typeface="Bookman Old Style" pitchFamily="18" charset="0"/>
                          <a:ea typeface="宋体" charset="-122"/>
                        </a:rPr>
                        <a:t>-6</a:t>
                      </a:r>
                      <a:r>
                        <a:rPr kumimoji="0" lang="en-US" altLang="zh-CN" sz="2200" b="0" i="0" u="none" strike="noStrike" cap="none" normalizeH="0" baseline="0" smtClean="0">
                          <a:ln>
                            <a:noFill/>
                          </a:ln>
                          <a:solidFill>
                            <a:srgbClr val="0000CC"/>
                          </a:solidFill>
                          <a:effectLst/>
                          <a:latin typeface="Bookman Old Style" pitchFamily="18" charset="0"/>
                          <a:ea typeface="宋体" charset="-122"/>
                        </a:rPr>
                        <a:t> </a:t>
                      </a:r>
                    </a:p>
                  </a:txBody>
                  <a:tcPr marT="45732" marB="4573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836">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latin typeface="Bookman Old Style" pitchFamily="18" charset="0"/>
                          <a:ea typeface="宋体" charset="-122"/>
                        </a:rPr>
                        <a:t>(III)</a:t>
                      </a:r>
                    </a:p>
                  </a:txBody>
                  <a:tcPr marT="45732" marB="4573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latin typeface="Bookman Old Style" pitchFamily="18" charset="0"/>
                          <a:ea typeface="宋体" charset="-122"/>
                        </a:rPr>
                        <a:t>0.500</a:t>
                      </a:r>
                    </a:p>
                  </a:txBody>
                  <a:tcPr marT="45732" marB="4573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latin typeface="Bookman Old Style" pitchFamily="18" charset="0"/>
                          <a:ea typeface="宋体" charset="-122"/>
                        </a:rPr>
                        <a:t>0.500</a:t>
                      </a:r>
                    </a:p>
                  </a:txBody>
                  <a:tcPr marT="45732" marB="4573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200" b="0" i="0" u="none" strike="noStrike" cap="none" normalizeH="0" baseline="0" smtClean="0">
                          <a:ln>
                            <a:noFill/>
                          </a:ln>
                          <a:solidFill>
                            <a:srgbClr val="0000CC"/>
                          </a:solidFill>
                          <a:effectLst/>
                          <a:latin typeface="Bookman Old Style" pitchFamily="18" charset="0"/>
                          <a:ea typeface="宋体" charset="-122"/>
                        </a:rPr>
                        <a:t>1.14×10</a:t>
                      </a:r>
                      <a:r>
                        <a:rPr kumimoji="0" lang="en-US" altLang="zh-CN" sz="2200" b="0" i="0" u="none" strike="noStrike" cap="none" normalizeH="0" baseline="30000" smtClean="0">
                          <a:ln>
                            <a:noFill/>
                          </a:ln>
                          <a:solidFill>
                            <a:srgbClr val="0000CC"/>
                          </a:solidFill>
                          <a:effectLst/>
                          <a:latin typeface="Bookman Old Style" pitchFamily="18" charset="0"/>
                          <a:ea typeface="宋体" charset="-122"/>
                        </a:rPr>
                        <a:t>-5</a:t>
                      </a:r>
                      <a:r>
                        <a:rPr kumimoji="0" lang="en-US" altLang="zh-CN" sz="2200" b="0" i="0" u="none" strike="noStrike" cap="none" normalizeH="0" baseline="0" smtClean="0">
                          <a:ln>
                            <a:noFill/>
                          </a:ln>
                          <a:solidFill>
                            <a:srgbClr val="0000CC"/>
                          </a:solidFill>
                          <a:effectLst/>
                          <a:latin typeface="Bookman Old Style" pitchFamily="18" charset="0"/>
                          <a:ea typeface="宋体" charset="-122"/>
                        </a:rPr>
                        <a:t> </a:t>
                      </a:r>
                    </a:p>
                  </a:txBody>
                  <a:tcPr marT="45732" marB="4573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西安交通大学理学院应用化学系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93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87042"/>
                                        </p:tgtEl>
                                        <p:attrNameLst>
                                          <p:attrName>style.visibility</p:attrName>
                                        </p:attrNameLst>
                                      </p:cBhvr>
                                      <p:to>
                                        <p:strVal val="visible"/>
                                      </p:to>
                                    </p:set>
                                    <p:anim calcmode="lin" valueType="num">
                                      <p:cBhvr additive="base">
                                        <p:cTn id="11" dur="500" fill="hold"/>
                                        <p:tgtEl>
                                          <p:spTgt spid="87042"/>
                                        </p:tgtEl>
                                        <p:attrNameLst>
                                          <p:attrName>ppt_x</p:attrName>
                                        </p:attrNameLst>
                                      </p:cBhvr>
                                      <p:tavLst>
                                        <p:tav tm="0">
                                          <p:val>
                                            <p:strVal val="0-#ppt_w/2"/>
                                          </p:val>
                                        </p:tav>
                                        <p:tav tm="100000">
                                          <p:val>
                                            <p:strVal val="#ppt_x"/>
                                          </p:val>
                                        </p:tav>
                                      </p:tavLst>
                                    </p:anim>
                                    <p:anim calcmode="lin" valueType="num">
                                      <p:cBhvr additive="base">
                                        <p:cTn id="12" dur="500" fill="hold"/>
                                        <p:tgtEl>
                                          <p:spTgt spid="87042"/>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705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87044"/>
                                        </p:tgtEl>
                                        <p:attrNameLst>
                                          <p:attrName>style.visibility</p:attrName>
                                        </p:attrNameLst>
                                      </p:cBhvr>
                                      <p:to>
                                        <p:strVal val="visible"/>
                                      </p:to>
                                    </p:set>
                                    <p:anim calcmode="lin" valueType="num">
                                      <p:cBhvr additive="base">
                                        <p:cTn id="21" dur="500" fill="hold"/>
                                        <p:tgtEl>
                                          <p:spTgt spid="87044"/>
                                        </p:tgtEl>
                                        <p:attrNameLst>
                                          <p:attrName>ppt_x</p:attrName>
                                        </p:attrNameLst>
                                      </p:cBhvr>
                                      <p:tavLst>
                                        <p:tav tm="0">
                                          <p:val>
                                            <p:strVal val="0-#ppt_w/2"/>
                                          </p:val>
                                        </p:tav>
                                        <p:tav tm="100000">
                                          <p:val>
                                            <p:strVal val="#ppt_x"/>
                                          </p:val>
                                        </p:tav>
                                      </p:tavLst>
                                    </p:anim>
                                    <p:anim calcmode="lin" valueType="num">
                                      <p:cBhvr additive="base">
                                        <p:cTn id="22" dur="500" fill="hold"/>
                                        <p:tgtEl>
                                          <p:spTgt spid="87044"/>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87045"/>
                                        </p:tgtEl>
                                        <p:attrNameLst>
                                          <p:attrName>style.visibility</p:attrName>
                                        </p:attrNameLst>
                                      </p:cBhvr>
                                      <p:to>
                                        <p:strVal val="visible"/>
                                      </p:to>
                                    </p:set>
                                    <p:anim calcmode="lin" valueType="num">
                                      <p:cBhvr additive="base">
                                        <p:cTn id="27" dur="500" fill="hold"/>
                                        <p:tgtEl>
                                          <p:spTgt spid="87045"/>
                                        </p:tgtEl>
                                        <p:attrNameLst>
                                          <p:attrName>ppt_x</p:attrName>
                                        </p:attrNameLst>
                                      </p:cBhvr>
                                      <p:tavLst>
                                        <p:tav tm="0">
                                          <p:val>
                                            <p:strVal val="0-#ppt_w/2"/>
                                          </p:val>
                                        </p:tav>
                                        <p:tav tm="100000">
                                          <p:val>
                                            <p:strVal val="#ppt_x"/>
                                          </p:val>
                                        </p:tav>
                                      </p:tavLst>
                                    </p:anim>
                                    <p:anim calcmode="lin" valueType="num">
                                      <p:cBhvr additive="base">
                                        <p:cTn id="28" dur="500" fill="hold"/>
                                        <p:tgtEl>
                                          <p:spTgt spid="87045"/>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87046"/>
                                        </p:tgtEl>
                                        <p:attrNameLst>
                                          <p:attrName>style.visibility</p:attrName>
                                        </p:attrNameLst>
                                      </p:cBhvr>
                                      <p:to>
                                        <p:strVal val="visible"/>
                                      </p:to>
                                    </p:set>
                                    <p:anim calcmode="lin" valueType="num">
                                      <p:cBhvr additive="base">
                                        <p:cTn id="33" dur="500" fill="hold"/>
                                        <p:tgtEl>
                                          <p:spTgt spid="87046"/>
                                        </p:tgtEl>
                                        <p:attrNameLst>
                                          <p:attrName>ppt_x</p:attrName>
                                        </p:attrNameLst>
                                      </p:cBhvr>
                                      <p:tavLst>
                                        <p:tav tm="0">
                                          <p:val>
                                            <p:strVal val="0-#ppt_w/2"/>
                                          </p:val>
                                        </p:tav>
                                        <p:tav tm="100000">
                                          <p:val>
                                            <p:strVal val="#ppt_x"/>
                                          </p:val>
                                        </p:tav>
                                      </p:tavLst>
                                    </p:anim>
                                    <p:anim calcmode="lin" valueType="num">
                                      <p:cBhvr additive="base">
                                        <p:cTn id="34" dur="500" fill="hold"/>
                                        <p:tgtEl>
                                          <p:spTgt spid="870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autoUpdateAnimBg="0"/>
      <p:bldP spid="87044" grpId="0" autoUpdateAnimBg="0"/>
      <p:bldP spid="87045" grpId="0" autoUpdateAnimBg="0"/>
      <p:bldP spid="87046" grpId="0" autoUpdateAnimBg="0"/>
      <p:bldP spid="8705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860F284C-2DFE-4369-9776-1DC51922810B}" type="slidenum">
              <a:rPr lang="en-US" altLang="zh-CN" sz="1200" smtClean="0">
                <a:latin typeface="Bookman Old Style" pitchFamily="18" charset="0"/>
              </a:rPr>
              <a:pPr algn="r" eaLnBrk="1" hangingPunct="1">
                <a:spcBef>
                  <a:spcPct val="0"/>
                </a:spcBef>
                <a:buClrTx/>
                <a:buSzTx/>
                <a:buFontTx/>
                <a:buNone/>
              </a:pPr>
              <a:t>19</a:t>
            </a:fld>
            <a:endParaRPr lang="en-US" altLang="zh-CN" sz="1200" smtClean="0">
              <a:latin typeface="Bookman Old Style" pitchFamily="18" charset="0"/>
            </a:endParaRPr>
          </a:p>
        </p:txBody>
      </p:sp>
      <p:sp>
        <p:nvSpPr>
          <p:cNvPr id="72707"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570736A0-C488-42EB-A245-847849976630}" type="datetime1">
              <a:rPr lang="zh-CN" altLang="en-US" sz="1200" smtClean="0">
                <a:latin typeface="Bookman Old Style" pitchFamily="18" charset="0"/>
              </a:rPr>
              <a:pPr eaLnBrk="1" hangingPunct="1">
                <a:spcBef>
                  <a:spcPct val="0"/>
                </a:spcBef>
                <a:buClrTx/>
                <a:buSzTx/>
                <a:buFontTx/>
                <a:buNone/>
              </a:pPr>
              <a:t>2018/12/3</a:t>
            </a:fld>
            <a:endParaRPr lang="en-US" altLang="zh-CN" sz="1200" smtClean="0">
              <a:latin typeface="Bookman Old Style" pitchFamily="18" charset="0"/>
            </a:endParaRPr>
          </a:p>
        </p:txBody>
      </p:sp>
      <p:sp>
        <p:nvSpPr>
          <p:cNvPr id="138244" name="Text Box 4"/>
          <p:cNvSpPr txBox="1">
            <a:spLocks noChangeArrowheads="1"/>
          </p:cNvSpPr>
          <p:nvPr/>
        </p:nvSpPr>
        <p:spPr bwMode="auto">
          <a:xfrm>
            <a:off x="684213" y="1417638"/>
            <a:ext cx="7620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kumimoji="1" lang="en-US" altLang="zh-CN" sz="2400">
                <a:solidFill>
                  <a:srgbClr val="0000CC"/>
                </a:solidFill>
                <a:latin typeface="Bookman Old Style" pitchFamily="18" charset="0"/>
                <a:ea typeface="黑体" pitchFamily="2" charset="-122"/>
              </a:rPr>
              <a:t>   </a:t>
            </a:r>
            <a:r>
              <a:rPr kumimoji="1" lang="zh-CN" altLang="en-US" sz="2400">
                <a:solidFill>
                  <a:srgbClr val="0000CC"/>
                </a:solidFill>
                <a:latin typeface="Bookman Old Style" pitchFamily="18" charset="0"/>
                <a:ea typeface="黑体" pitchFamily="2" charset="-122"/>
              </a:rPr>
              <a:t>解 由三组数据中的任一组，代入速率方程式中都可求得</a:t>
            </a:r>
            <a:r>
              <a:rPr kumimoji="1" lang="en-US" altLang="zh-CN" sz="2400" i="1">
                <a:solidFill>
                  <a:srgbClr val="0000CC"/>
                </a:solidFill>
                <a:latin typeface="Bookman Old Style" pitchFamily="18" charset="0"/>
                <a:ea typeface="黑体" pitchFamily="2" charset="-122"/>
              </a:rPr>
              <a:t>k</a:t>
            </a:r>
            <a:r>
              <a:rPr kumimoji="1" lang="zh-CN" altLang="en-US" sz="2400">
                <a:solidFill>
                  <a:srgbClr val="0000CC"/>
                </a:solidFill>
                <a:latin typeface="Bookman Old Style" pitchFamily="18" charset="0"/>
                <a:ea typeface="黑体" pitchFamily="2" charset="-122"/>
              </a:rPr>
              <a:t>。现在代入第</a:t>
            </a:r>
            <a:r>
              <a:rPr kumimoji="1" lang="en-US" altLang="zh-CN" sz="2400">
                <a:solidFill>
                  <a:srgbClr val="0000CC"/>
                </a:solidFill>
                <a:latin typeface="Bookman Old Style" pitchFamily="18" charset="0"/>
                <a:ea typeface="黑体" pitchFamily="2" charset="-122"/>
              </a:rPr>
              <a:t>3</a:t>
            </a:r>
            <a:r>
              <a:rPr kumimoji="1" lang="zh-CN" altLang="en-US" sz="2400">
                <a:solidFill>
                  <a:srgbClr val="0000CC"/>
                </a:solidFill>
                <a:latin typeface="Bookman Old Style" pitchFamily="18" charset="0"/>
                <a:ea typeface="黑体" pitchFamily="2" charset="-122"/>
              </a:rPr>
              <a:t>组数据： </a:t>
            </a:r>
          </a:p>
        </p:txBody>
      </p:sp>
      <p:graphicFrame>
        <p:nvGraphicFramePr>
          <p:cNvPr id="138245" name="Object 5"/>
          <p:cNvGraphicFramePr>
            <a:graphicFrameLocks noChangeAspect="1"/>
          </p:cNvGraphicFramePr>
          <p:nvPr/>
        </p:nvGraphicFramePr>
        <p:xfrm>
          <a:off x="684213" y="2354263"/>
          <a:ext cx="6937375" cy="781050"/>
        </p:xfrm>
        <a:graphic>
          <a:graphicData uri="http://schemas.openxmlformats.org/presentationml/2006/ole">
            <mc:AlternateContent xmlns:mc="http://schemas.openxmlformats.org/markup-compatibility/2006">
              <mc:Choice xmlns:v="urn:schemas-microsoft-com:vml" Requires="v">
                <p:oleObj spid="_x0000_s72759" name="Equation" r:id="rId3" imgW="4064000" imgH="457200" progId="Equation.3">
                  <p:embed/>
                </p:oleObj>
              </mc:Choice>
              <mc:Fallback>
                <p:oleObj name="Equation" r:id="rId3" imgW="406400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354263"/>
                        <a:ext cx="6937375" cy="781050"/>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8249" name="Object 9"/>
          <p:cNvGraphicFramePr>
            <a:graphicFrameLocks noChangeAspect="1"/>
          </p:cNvGraphicFramePr>
          <p:nvPr/>
        </p:nvGraphicFramePr>
        <p:xfrm>
          <a:off x="1042988" y="4764088"/>
          <a:ext cx="4176712" cy="1257300"/>
        </p:xfrm>
        <a:graphic>
          <a:graphicData uri="http://schemas.openxmlformats.org/presentationml/2006/ole">
            <mc:AlternateContent xmlns:mc="http://schemas.openxmlformats.org/markup-compatibility/2006">
              <mc:Choice xmlns:v="urn:schemas-microsoft-com:vml" Requires="v">
                <p:oleObj spid="_x0000_s72760" name="Equation" r:id="rId5" imgW="2095500" imgH="736600" progId="Equation.3">
                  <p:embed/>
                </p:oleObj>
              </mc:Choice>
              <mc:Fallback>
                <p:oleObj name="Equation" r:id="rId5" imgW="2095500" imgH="7366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4764088"/>
                        <a:ext cx="4176712" cy="1257300"/>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8251" name="Text Box 11"/>
          <p:cNvSpPr txBox="1">
            <a:spLocks noChangeArrowheads="1"/>
          </p:cNvSpPr>
          <p:nvPr/>
        </p:nvSpPr>
        <p:spPr bwMode="auto">
          <a:xfrm>
            <a:off x="684213" y="4114800"/>
            <a:ext cx="7848600" cy="457200"/>
          </a:xfrm>
          <a:prstGeom prst="rect">
            <a:avLst/>
          </a:prstGeom>
          <a:noFill/>
          <a:ln w="9525">
            <a:noFill/>
            <a:miter lim="800000"/>
            <a:headEnd/>
            <a:tailEnd/>
          </a:ln>
          <a:effectLst/>
        </p:spPr>
        <p:txBody>
          <a:bodyPr>
            <a:spAutoFit/>
          </a:bodyPr>
          <a:lstStyle/>
          <a:p>
            <a:pPr algn="l">
              <a:spcBef>
                <a:spcPct val="50000"/>
              </a:spcBef>
              <a:defRPr/>
            </a:pPr>
            <a:r>
              <a:rPr lang="zh-CN" altLang="en-US" sz="2400">
                <a:latin typeface="Bookman Old Style" pitchFamily="18" charset="0"/>
                <a:ea typeface="黑体" pitchFamily="2" charset="-122"/>
              </a:rPr>
              <a:t>解：将 </a:t>
            </a:r>
            <a:r>
              <a:rPr lang="en-US" altLang="zh-CN" sz="2400" i="1">
                <a:effectLst>
                  <a:outerShdw blurRad="38100" dist="38100" dir="2700000" algn="tl">
                    <a:srgbClr val="C0C0C0"/>
                  </a:outerShdw>
                </a:effectLst>
                <a:latin typeface="Bookman Old Style" pitchFamily="18" charset="0"/>
              </a:rPr>
              <a:t>c </a:t>
            </a:r>
            <a:r>
              <a:rPr lang="en-US" altLang="zh-CN" sz="2400">
                <a:effectLst>
                  <a:outerShdw blurRad="38100" dist="38100" dir="2700000" algn="tl">
                    <a:srgbClr val="C0C0C0"/>
                  </a:outerShdw>
                </a:effectLst>
                <a:latin typeface="Bookman Old Style" pitchFamily="18" charset="0"/>
              </a:rPr>
              <a:t>(NO)</a:t>
            </a:r>
            <a:r>
              <a:rPr lang="en-US" altLang="zh-CN" sz="2400">
                <a:latin typeface="Bookman Old Style" pitchFamily="18" charset="0"/>
              </a:rPr>
              <a:t> = </a:t>
            </a:r>
            <a:r>
              <a:rPr lang="en-US" altLang="zh-CN" sz="2400" i="1">
                <a:effectLst>
                  <a:outerShdw blurRad="38100" dist="38100" dir="2700000" algn="tl">
                    <a:srgbClr val="C0C0C0"/>
                  </a:outerShdw>
                </a:effectLst>
                <a:latin typeface="Bookman Old Style" pitchFamily="18" charset="0"/>
              </a:rPr>
              <a:t>c </a:t>
            </a:r>
            <a:r>
              <a:rPr lang="en-US" altLang="zh-CN" sz="2400">
                <a:effectLst>
                  <a:outerShdw blurRad="38100" dist="38100" dir="2700000" algn="tl">
                    <a:srgbClr val="C0C0C0"/>
                  </a:outerShdw>
                </a:effectLst>
                <a:latin typeface="Bookman Old Style" pitchFamily="18" charset="0"/>
              </a:rPr>
              <a:t>(Cl</a:t>
            </a:r>
            <a:r>
              <a:rPr lang="en-US" altLang="zh-CN" sz="2400" baseline="-25000">
                <a:effectLst>
                  <a:outerShdw blurRad="38100" dist="38100" dir="2700000" algn="tl">
                    <a:srgbClr val="C0C0C0"/>
                  </a:outerShdw>
                </a:effectLst>
                <a:latin typeface="Bookman Old Style" pitchFamily="18" charset="0"/>
              </a:rPr>
              <a:t>2</a:t>
            </a:r>
            <a:r>
              <a:rPr lang="en-US" altLang="zh-CN" sz="2400">
                <a:effectLst>
                  <a:outerShdw blurRad="38100" dist="38100" dir="2700000" algn="tl">
                    <a:srgbClr val="C0C0C0"/>
                  </a:outerShdw>
                </a:effectLst>
                <a:latin typeface="Bookman Old Style" pitchFamily="18" charset="0"/>
              </a:rPr>
              <a:t>)</a:t>
            </a:r>
            <a:r>
              <a:rPr lang="en-US" altLang="zh-CN" sz="2400">
                <a:latin typeface="Bookman Old Style" pitchFamily="18" charset="0"/>
              </a:rPr>
              <a:t> =0.200  </a:t>
            </a:r>
            <a:r>
              <a:rPr lang="en-US" altLang="zh-CN" sz="2400">
                <a:effectLst>
                  <a:outerShdw blurRad="38100" dist="38100" dir="2700000" algn="tl">
                    <a:srgbClr val="C0C0C0"/>
                  </a:outerShdw>
                </a:effectLst>
                <a:latin typeface="Bookman Old Style" pitchFamily="18" charset="0"/>
              </a:rPr>
              <a:t>(mol·L</a:t>
            </a:r>
            <a:r>
              <a:rPr lang="en-US" altLang="zh-CN" sz="2400" baseline="30000">
                <a:effectLst>
                  <a:outerShdw blurRad="38100" dist="38100" dir="2700000" algn="tl">
                    <a:srgbClr val="C0C0C0"/>
                  </a:outerShdw>
                </a:effectLst>
                <a:latin typeface="Bookman Old Style" pitchFamily="18" charset="0"/>
              </a:rPr>
              <a:t>-1</a:t>
            </a:r>
            <a:r>
              <a:rPr lang="en-US" altLang="zh-CN" sz="2400">
                <a:effectLst>
                  <a:outerShdw blurRad="38100" dist="38100" dir="2700000" algn="tl">
                    <a:srgbClr val="C0C0C0"/>
                  </a:outerShdw>
                </a:effectLst>
                <a:latin typeface="Bookman Old Style" pitchFamily="18" charset="0"/>
              </a:rPr>
              <a:t>)</a:t>
            </a:r>
            <a:r>
              <a:rPr lang="en-US" altLang="zh-CN" sz="2400">
                <a:latin typeface="Bookman Old Style" pitchFamily="18" charset="0"/>
              </a:rPr>
              <a:t> </a:t>
            </a:r>
            <a:r>
              <a:rPr lang="zh-CN" altLang="en-US" sz="2400">
                <a:latin typeface="Bookman Old Style" pitchFamily="18" charset="0"/>
                <a:ea typeface="黑体" pitchFamily="2" charset="-122"/>
              </a:rPr>
              <a:t>代入方程</a:t>
            </a:r>
          </a:p>
        </p:txBody>
      </p:sp>
      <p:sp>
        <p:nvSpPr>
          <p:cNvPr id="138252" name="Text Box 12"/>
          <p:cNvSpPr txBox="1">
            <a:spLocks noChangeArrowheads="1"/>
          </p:cNvSpPr>
          <p:nvPr/>
        </p:nvSpPr>
        <p:spPr bwMode="auto">
          <a:xfrm>
            <a:off x="539750" y="842963"/>
            <a:ext cx="540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just" eaLnBrk="1" hangingPunct="1">
              <a:spcBef>
                <a:spcPct val="50000"/>
              </a:spcBef>
              <a:buClrTx/>
              <a:buSzTx/>
              <a:buFontTx/>
              <a:buNone/>
            </a:pPr>
            <a:r>
              <a:rPr kumimoji="1" lang="en-US" altLang="zh-CN" sz="2400">
                <a:solidFill>
                  <a:srgbClr val="0000CC"/>
                </a:solidFill>
                <a:latin typeface="Bookman Old Style" pitchFamily="18" charset="0"/>
                <a:ea typeface="黑体" pitchFamily="2" charset="-122"/>
              </a:rPr>
              <a:t>2</a:t>
            </a:r>
            <a:r>
              <a:rPr kumimoji="1" lang="zh-CN" altLang="en-US" sz="2400">
                <a:solidFill>
                  <a:srgbClr val="0000CC"/>
                </a:solidFill>
                <a:latin typeface="Bookman Old Style" pitchFamily="18" charset="0"/>
                <a:ea typeface="黑体" pitchFamily="2" charset="-122"/>
              </a:rPr>
              <a:t>）计算</a:t>
            </a:r>
            <a:r>
              <a:rPr kumimoji="1" lang="en-US" altLang="zh-CN" sz="2400">
                <a:solidFill>
                  <a:srgbClr val="0000CC"/>
                </a:solidFill>
                <a:latin typeface="Bookman Old Style" pitchFamily="18" charset="0"/>
                <a:ea typeface="黑体" pitchFamily="2" charset="-122"/>
              </a:rPr>
              <a:t>50℃</a:t>
            </a:r>
            <a:r>
              <a:rPr kumimoji="1" lang="zh-CN" altLang="en-US" sz="2400">
                <a:solidFill>
                  <a:srgbClr val="0000CC"/>
                </a:solidFill>
                <a:latin typeface="Bookman Old Style" pitchFamily="18" charset="0"/>
                <a:ea typeface="黑体" pitchFamily="2" charset="-122"/>
              </a:rPr>
              <a:t>时该反应的速率常数</a:t>
            </a:r>
            <a:r>
              <a:rPr kumimoji="1" lang="en-US" altLang="zh-CN" sz="2400" i="1">
                <a:solidFill>
                  <a:srgbClr val="FF0000"/>
                </a:solidFill>
                <a:latin typeface="Bookman Old Style" pitchFamily="18" charset="0"/>
                <a:ea typeface="黑体" pitchFamily="2" charset="-122"/>
              </a:rPr>
              <a:t>k</a:t>
            </a:r>
            <a:r>
              <a:rPr kumimoji="1" lang="zh-CN" altLang="en-US" sz="2400">
                <a:latin typeface="Bookman Old Style" pitchFamily="18" charset="0"/>
                <a:ea typeface="黑体" pitchFamily="2" charset="-122"/>
              </a:rPr>
              <a:t>。</a:t>
            </a:r>
            <a:endParaRPr lang="zh-CN" altLang="en-US" sz="2400">
              <a:latin typeface="Bookman Old Style" pitchFamily="18" charset="0"/>
              <a:ea typeface="黑体" pitchFamily="2" charset="-122"/>
            </a:endParaRPr>
          </a:p>
        </p:txBody>
      </p:sp>
      <p:sp>
        <p:nvSpPr>
          <p:cNvPr id="138253" name="Text Box 13"/>
          <p:cNvSpPr txBox="1">
            <a:spLocks noChangeArrowheads="1"/>
          </p:cNvSpPr>
          <p:nvPr/>
        </p:nvSpPr>
        <p:spPr bwMode="auto">
          <a:xfrm>
            <a:off x="539750" y="3467100"/>
            <a:ext cx="8208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kumimoji="1" lang="en-US" altLang="zh-CN" sz="2400">
                <a:solidFill>
                  <a:srgbClr val="0000CC"/>
                </a:solidFill>
                <a:latin typeface="Bookman Old Style" pitchFamily="18" charset="0"/>
                <a:ea typeface="黑体" pitchFamily="2" charset="-122"/>
              </a:rPr>
              <a:t>3</a:t>
            </a:r>
            <a:r>
              <a:rPr kumimoji="1" lang="zh-CN" altLang="en-US" sz="2400">
                <a:solidFill>
                  <a:srgbClr val="0000CC"/>
                </a:solidFill>
                <a:latin typeface="Bookman Old Style" pitchFamily="18" charset="0"/>
                <a:ea typeface="黑体" pitchFamily="2" charset="-122"/>
              </a:rPr>
              <a:t>） 计算当</a:t>
            </a:r>
            <a:r>
              <a:rPr kumimoji="1" lang="en-US" altLang="zh-CN" sz="2400">
                <a:solidFill>
                  <a:srgbClr val="0000CC"/>
                </a:solidFill>
                <a:latin typeface="Bookman Old Style" pitchFamily="18" charset="0"/>
                <a:ea typeface="黑体" pitchFamily="2" charset="-122"/>
              </a:rPr>
              <a:t>c(NO)=c(Cl2)=0.200mol·L-1</a:t>
            </a:r>
            <a:r>
              <a:rPr kumimoji="1" lang="zh-CN" altLang="en-US" sz="2400">
                <a:solidFill>
                  <a:srgbClr val="0000CC"/>
                </a:solidFill>
                <a:latin typeface="Bookman Old Style" pitchFamily="18" charset="0"/>
                <a:ea typeface="黑体" pitchFamily="2" charset="-122"/>
              </a:rPr>
              <a:t>时的反应速率</a:t>
            </a:r>
            <a:r>
              <a:rPr kumimoji="1" lang="en-US" altLang="zh-CN" sz="2400" i="1">
                <a:solidFill>
                  <a:srgbClr val="FF0000"/>
                </a:solidFill>
                <a:latin typeface="Bookman Old Style" pitchFamily="18" charset="0"/>
                <a:ea typeface="黑体" pitchFamily="2" charset="-122"/>
              </a:rPr>
              <a:t>v</a:t>
            </a:r>
            <a:r>
              <a:rPr kumimoji="1" lang="zh-CN" altLang="en-US" sz="2400">
                <a:latin typeface="Bookman Old Style" pitchFamily="18" charset="0"/>
                <a:ea typeface="黑体" pitchFamily="2" charset="-122"/>
              </a:rPr>
              <a:t>。 </a:t>
            </a:r>
            <a:endParaRPr lang="zh-CN" altLang="en-US" sz="2400">
              <a:latin typeface="Bookman Old Style" pitchFamily="18" charset="0"/>
              <a:ea typeface="黑体" pitchFamily="2" charset="-122"/>
            </a:endParaRPr>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西安交通大学理学院应用化学系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2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38244"/>
                                        </p:tgtEl>
                                        <p:attrNameLst>
                                          <p:attrName>style.visibility</p:attrName>
                                        </p:attrNameLst>
                                      </p:cBhvr>
                                      <p:to>
                                        <p:strVal val="visible"/>
                                      </p:to>
                                    </p:set>
                                    <p:anim calcmode="lin" valueType="num">
                                      <p:cBhvr additive="base">
                                        <p:cTn id="11" dur="500" fill="hold"/>
                                        <p:tgtEl>
                                          <p:spTgt spid="138244"/>
                                        </p:tgtEl>
                                        <p:attrNameLst>
                                          <p:attrName>ppt_x</p:attrName>
                                        </p:attrNameLst>
                                      </p:cBhvr>
                                      <p:tavLst>
                                        <p:tav tm="0">
                                          <p:val>
                                            <p:strVal val="0-#ppt_w/2"/>
                                          </p:val>
                                        </p:tav>
                                        <p:tav tm="100000">
                                          <p:val>
                                            <p:strVal val="#ppt_x"/>
                                          </p:val>
                                        </p:tav>
                                      </p:tavLst>
                                    </p:anim>
                                    <p:anim calcmode="lin" valueType="num">
                                      <p:cBhvr additive="base">
                                        <p:cTn id="12" dur="500" fill="hold"/>
                                        <p:tgtEl>
                                          <p:spTgt spid="138244"/>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138245"/>
                                        </p:tgtEl>
                                        <p:attrNameLst>
                                          <p:attrName>style.visibility</p:attrName>
                                        </p:attrNameLst>
                                      </p:cBhvr>
                                      <p:to>
                                        <p:strVal val="visible"/>
                                      </p:to>
                                    </p:set>
                                    <p:anim calcmode="lin" valueType="num">
                                      <p:cBhvr additive="base">
                                        <p:cTn id="17" dur="500" fill="hold"/>
                                        <p:tgtEl>
                                          <p:spTgt spid="138245"/>
                                        </p:tgtEl>
                                        <p:attrNameLst>
                                          <p:attrName>ppt_x</p:attrName>
                                        </p:attrNameLst>
                                      </p:cBhvr>
                                      <p:tavLst>
                                        <p:tav tm="0">
                                          <p:val>
                                            <p:strVal val="0-#ppt_w/2"/>
                                          </p:val>
                                        </p:tav>
                                        <p:tav tm="100000">
                                          <p:val>
                                            <p:strVal val="#ppt_x"/>
                                          </p:val>
                                        </p:tav>
                                      </p:tavLst>
                                    </p:anim>
                                    <p:anim calcmode="lin" valueType="num">
                                      <p:cBhvr additive="base">
                                        <p:cTn id="18" dur="500" fill="hold"/>
                                        <p:tgtEl>
                                          <p:spTgt spid="138245"/>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825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25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38249"/>
                                        </p:tgtEl>
                                        <p:attrNameLst>
                                          <p:attrName>style.visibility</p:attrName>
                                        </p:attrNameLst>
                                      </p:cBhvr>
                                      <p:to>
                                        <p:strVal val="visible"/>
                                      </p:to>
                                    </p:set>
                                    <p:anim calcmode="lin" valueType="num">
                                      <p:cBhvr additive="base">
                                        <p:cTn id="31" dur="500" fill="hold"/>
                                        <p:tgtEl>
                                          <p:spTgt spid="138249"/>
                                        </p:tgtEl>
                                        <p:attrNameLst>
                                          <p:attrName>ppt_x</p:attrName>
                                        </p:attrNameLst>
                                      </p:cBhvr>
                                      <p:tavLst>
                                        <p:tav tm="0">
                                          <p:val>
                                            <p:strVal val="0-#ppt_w/2"/>
                                          </p:val>
                                        </p:tav>
                                        <p:tav tm="100000">
                                          <p:val>
                                            <p:strVal val="#ppt_x"/>
                                          </p:val>
                                        </p:tav>
                                      </p:tavLst>
                                    </p:anim>
                                    <p:anim calcmode="lin" valueType="num">
                                      <p:cBhvr additive="base">
                                        <p:cTn id="32" dur="500" fill="hold"/>
                                        <p:tgtEl>
                                          <p:spTgt spid="1382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autoUpdateAnimBg="0"/>
      <p:bldP spid="138251" grpId="0"/>
      <p:bldP spid="138252" grpId="0"/>
      <p:bldP spid="138253"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B8BBDA16-B978-433A-8A33-A07272D33D95}" type="slidenum">
              <a:rPr lang="en-US" altLang="zh-CN" sz="1200" smtClean="0">
                <a:latin typeface="Arial Black" pitchFamily="34" charset="0"/>
              </a:rPr>
              <a:pPr algn="r" eaLnBrk="1" hangingPunct="1">
                <a:spcBef>
                  <a:spcPct val="0"/>
                </a:spcBef>
                <a:buClrTx/>
                <a:buSzTx/>
                <a:buFontTx/>
                <a:buNone/>
              </a:pPr>
              <a:t>2</a:t>
            </a:fld>
            <a:endParaRPr lang="en-US" altLang="zh-CN" sz="1200" smtClean="0">
              <a:latin typeface="Arial Black" pitchFamily="34" charset="0"/>
            </a:endParaRPr>
          </a:p>
        </p:txBody>
      </p:sp>
      <p:sp>
        <p:nvSpPr>
          <p:cNvPr id="10243"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227C866C-D5AF-45D8-A9D0-FD069AD5B438}" type="datetime1">
              <a:rPr lang="zh-CN" altLang="en-US" sz="1200" smtClean="0"/>
              <a:pPr eaLnBrk="1" hangingPunct="1">
                <a:spcBef>
                  <a:spcPct val="0"/>
                </a:spcBef>
                <a:buClrTx/>
                <a:buSzTx/>
                <a:buFontTx/>
                <a:buNone/>
              </a:pPr>
              <a:t>2018/12/3</a:t>
            </a:fld>
            <a:endParaRPr lang="en-US" altLang="zh-CN" sz="1200" smtClean="0"/>
          </a:p>
        </p:txBody>
      </p:sp>
      <p:sp>
        <p:nvSpPr>
          <p:cNvPr id="2050" name="Rectangle 2"/>
          <p:cNvSpPr>
            <a:spLocks noGrp="1" noChangeArrowheads="1"/>
          </p:cNvSpPr>
          <p:nvPr>
            <p:ph type="ctrTitle" idx="4294967295"/>
          </p:nvPr>
        </p:nvSpPr>
        <p:spPr>
          <a:xfrm>
            <a:off x="900113" y="260350"/>
            <a:ext cx="7056437" cy="1079500"/>
          </a:xfrm>
        </p:spPr>
        <p:txBody>
          <a:bodyPr anchor="b" anchorCtr="1"/>
          <a:lstStyle/>
          <a:p>
            <a:pPr eaLnBrk="1" hangingPunct="1">
              <a:defRPr/>
            </a:pPr>
            <a:r>
              <a:rPr lang="zh-CN" altLang="en-US" sz="4800" smtClean="0">
                <a:solidFill>
                  <a:srgbClr val="0000CC"/>
                </a:solidFill>
                <a:effectLst>
                  <a:outerShdw blurRad="38100" dist="38100" dir="2700000" algn="tl">
                    <a:srgbClr val="C0C0C0"/>
                  </a:outerShdw>
                </a:effectLst>
                <a:latin typeface="黑体" pitchFamily="2" charset="-122"/>
                <a:ea typeface="黑体" pitchFamily="2" charset="-122"/>
              </a:rPr>
              <a:t>目录</a:t>
            </a:r>
            <a:endParaRPr lang="zh-CN" altLang="en-US" sz="4800" b="1" smtClean="0">
              <a:solidFill>
                <a:srgbClr val="0000CC"/>
              </a:solidFill>
              <a:effectLst>
                <a:outerShdw blurRad="38100" dist="38100" dir="2700000" algn="tl">
                  <a:srgbClr val="C0C0C0"/>
                </a:outerShdw>
              </a:effectLst>
              <a:latin typeface="黑体" pitchFamily="2" charset="-122"/>
              <a:ea typeface="黑体" pitchFamily="2" charset="-122"/>
            </a:endParaRPr>
          </a:p>
        </p:txBody>
      </p:sp>
      <p:sp>
        <p:nvSpPr>
          <p:cNvPr id="10245" name="Text Box 5"/>
          <p:cNvSpPr txBox="1">
            <a:spLocks noChangeArrowheads="1"/>
          </p:cNvSpPr>
          <p:nvPr/>
        </p:nvSpPr>
        <p:spPr bwMode="auto">
          <a:xfrm>
            <a:off x="786606" y="1806584"/>
            <a:ext cx="7427913"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kumimoji="1" lang="en-US" altLang="zh-CN" sz="3600" dirty="0" smtClean="0">
                <a:solidFill>
                  <a:srgbClr val="0000CC"/>
                </a:solidFill>
                <a:latin typeface="黑体" pitchFamily="2" charset="-122"/>
                <a:ea typeface="黑体" pitchFamily="2" charset="-122"/>
              </a:rPr>
              <a:t>8.1  </a:t>
            </a:r>
            <a:r>
              <a:rPr kumimoji="1" lang="zh-CN" altLang="en-US" sz="3600" dirty="0" smtClean="0">
                <a:solidFill>
                  <a:srgbClr val="0000CC"/>
                </a:solidFill>
                <a:latin typeface="黑体" pitchFamily="2" charset="-122"/>
                <a:ea typeface="黑体" pitchFamily="2" charset="-122"/>
              </a:rPr>
              <a:t>化学反应速率与自由碰撞理论</a:t>
            </a:r>
            <a:endParaRPr kumimoji="1" lang="zh-CN" altLang="en-US" sz="3600" dirty="0">
              <a:solidFill>
                <a:srgbClr val="0000CC"/>
              </a:solidFill>
              <a:latin typeface="黑体" pitchFamily="2" charset="-122"/>
              <a:ea typeface="黑体" pitchFamily="2" charset="-122"/>
            </a:endParaRPr>
          </a:p>
          <a:p>
            <a:pPr eaLnBrk="1" hangingPunct="1">
              <a:spcBef>
                <a:spcPct val="50000"/>
              </a:spcBef>
              <a:buClrTx/>
              <a:buSzTx/>
              <a:buFontTx/>
              <a:buNone/>
            </a:pPr>
            <a:r>
              <a:rPr kumimoji="1" lang="en-US" altLang="zh-CN" sz="3600" dirty="0" smtClean="0">
                <a:solidFill>
                  <a:srgbClr val="0000CC"/>
                </a:solidFill>
                <a:latin typeface="黑体" pitchFamily="2" charset="-122"/>
                <a:ea typeface="黑体" pitchFamily="2" charset="-122"/>
              </a:rPr>
              <a:t>8.2  </a:t>
            </a:r>
            <a:r>
              <a:rPr kumimoji="1" lang="zh-CN" altLang="en-US" sz="3600" dirty="0" smtClean="0">
                <a:solidFill>
                  <a:srgbClr val="0000CC"/>
                </a:solidFill>
                <a:latin typeface="黑体" pitchFamily="2" charset="-122"/>
                <a:ea typeface="黑体" pitchFamily="2" charset="-122"/>
              </a:rPr>
              <a:t>浓度对化学反应速率的影响</a:t>
            </a:r>
            <a:endParaRPr kumimoji="1" lang="zh-CN" altLang="en-US" sz="3600" dirty="0">
              <a:solidFill>
                <a:srgbClr val="0000CC"/>
              </a:solidFill>
              <a:latin typeface="黑体" pitchFamily="2" charset="-122"/>
              <a:ea typeface="黑体" pitchFamily="2" charset="-122"/>
            </a:endParaRPr>
          </a:p>
          <a:p>
            <a:pPr eaLnBrk="1" hangingPunct="1">
              <a:spcBef>
                <a:spcPct val="50000"/>
              </a:spcBef>
              <a:buClrTx/>
              <a:buSzTx/>
              <a:buFontTx/>
              <a:buNone/>
            </a:pPr>
            <a:r>
              <a:rPr kumimoji="1" lang="en-US" altLang="zh-CN" sz="3600" dirty="0" smtClean="0">
                <a:solidFill>
                  <a:srgbClr val="0000CC"/>
                </a:solidFill>
                <a:latin typeface="黑体" pitchFamily="2" charset="-122"/>
                <a:ea typeface="黑体" pitchFamily="2" charset="-122"/>
              </a:rPr>
              <a:t>8.3  </a:t>
            </a:r>
            <a:r>
              <a:rPr kumimoji="1" lang="zh-CN" altLang="en-US" sz="3600" dirty="0" smtClean="0">
                <a:solidFill>
                  <a:srgbClr val="0000CC"/>
                </a:solidFill>
                <a:latin typeface="黑体" pitchFamily="2" charset="-122"/>
                <a:ea typeface="黑体" pitchFamily="2" charset="-122"/>
              </a:rPr>
              <a:t>温度对</a:t>
            </a:r>
            <a:r>
              <a:rPr kumimoji="1" lang="zh-CN" altLang="en-US" sz="3600" dirty="0">
                <a:solidFill>
                  <a:srgbClr val="0000CC"/>
                </a:solidFill>
                <a:latin typeface="黑体" pitchFamily="2" charset="-122"/>
                <a:ea typeface="黑体" pitchFamily="2" charset="-122"/>
              </a:rPr>
              <a:t>化学反应速率的影响</a:t>
            </a:r>
          </a:p>
          <a:p>
            <a:pPr eaLnBrk="1" hangingPunct="1">
              <a:spcBef>
                <a:spcPct val="50000"/>
              </a:spcBef>
              <a:buClrTx/>
              <a:buSzTx/>
              <a:buNone/>
            </a:pPr>
            <a:r>
              <a:rPr kumimoji="1" lang="en-US" altLang="zh-CN" sz="3600" dirty="0" smtClean="0">
                <a:solidFill>
                  <a:srgbClr val="0000CC"/>
                </a:solidFill>
                <a:latin typeface="黑体" pitchFamily="2" charset="-122"/>
                <a:ea typeface="黑体" pitchFamily="2" charset="-122"/>
              </a:rPr>
              <a:t>8.4  </a:t>
            </a:r>
            <a:r>
              <a:rPr kumimoji="1" lang="zh-CN" altLang="en-US" sz="3600" dirty="0" smtClean="0">
                <a:solidFill>
                  <a:srgbClr val="0000CC"/>
                </a:solidFill>
                <a:latin typeface="黑体" pitchFamily="2" charset="-122"/>
                <a:ea typeface="黑体" pitchFamily="2" charset="-122"/>
              </a:rPr>
              <a:t>催化剂对</a:t>
            </a:r>
            <a:r>
              <a:rPr kumimoji="1" lang="zh-CN" altLang="en-US" sz="3600" dirty="0">
                <a:solidFill>
                  <a:srgbClr val="0000CC"/>
                </a:solidFill>
                <a:latin typeface="黑体" pitchFamily="2" charset="-122"/>
                <a:ea typeface="黑体" pitchFamily="2" charset="-122"/>
              </a:rPr>
              <a:t>化学反应速率的</a:t>
            </a:r>
            <a:r>
              <a:rPr kumimoji="1" lang="zh-CN" altLang="en-US" sz="3600" dirty="0" smtClean="0">
                <a:solidFill>
                  <a:srgbClr val="0000CC"/>
                </a:solidFill>
                <a:latin typeface="黑体" pitchFamily="2" charset="-122"/>
                <a:ea typeface="黑体" pitchFamily="2" charset="-122"/>
              </a:rPr>
              <a:t>影响</a:t>
            </a:r>
            <a:endParaRPr kumimoji="1" lang="en-US" altLang="zh-CN" sz="3600" dirty="0" smtClean="0">
              <a:solidFill>
                <a:srgbClr val="0000CC"/>
              </a:solidFill>
              <a:latin typeface="黑体" pitchFamily="2" charset="-122"/>
              <a:ea typeface="黑体" pitchFamily="2" charset="-122"/>
            </a:endParaRPr>
          </a:p>
          <a:p>
            <a:pPr eaLnBrk="1" hangingPunct="1">
              <a:spcBef>
                <a:spcPct val="50000"/>
              </a:spcBef>
              <a:buClrTx/>
              <a:buSzTx/>
              <a:buNone/>
            </a:pPr>
            <a:r>
              <a:rPr kumimoji="1" lang="en-US" altLang="zh-CN" sz="3600" dirty="0" smtClean="0">
                <a:solidFill>
                  <a:srgbClr val="0000CC"/>
                </a:solidFill>
                <a:latin typeface="黑体" pitchFamily="2" charset="-122"/>
                <a:ea typeface="黑体" pitchFamily="2" charset="-122"/>
              </a:rPr>
              <a:t>8.5  </a:t>
            </a:r>
            <a:r>
              <a:rPr kumimoji="1" lang="zh-CN" altLang="en-US" sz="3600" dirty="0" smtClean="0">
                <a:solidFill>
                  <a:srgbClr val="0000CC"/>
                </a:solidFill>
                <a:latin typeface="黑体" pitchFamily="2" charset="-122"/>
                <a:ea typeface="黑体" pitchFamily="2" charset="-122"/>
              </a:rPr>
              <a:t>几种特殊的反应</a:t>
            </a:r>
            <a:endParaRPr kumimoji="1" lang="zh-CN" altLang="en-US" sz="3600" dirty="0">
              <a:solidFill>
                <a:srgbClr val="0000CC"/>
              </a:solidFill>
              <a:latin typeface="黑体" pitchFamily="2" charset="-122"/>
              <a:ea typeface="黑体" pitchFamily="2" charset="-122"/>
            </a:endParaRPr>
          </a:p>
        </p:txBody>
      </p:sp>
      <p:sp>
        <p:nvSpPr>
          <p:cNvPr id="44036" name="Line 4"/>
          <p:cNvSpPr>
            <a:spLocks noChangeShapeType="1"/>
          </p:cNvSpPr>
          <p:nvPr/>
        </p:nvSpPr>
        <p:spPr bwMode="auto">
          <a:xfrm>
            <a:off x="468313" y="1341438"/>
            <a:ext cx="8064500" cy="0"/>
          </a:xfrm>
          <a:prstGeom prst="line">
            <a:avLst/>
          </a:prstGeom>
          <a:ln w="28575">
            <a:headEnd/>
            <a:tailEnd/>
          </a:ln>
        </p:spPr>
        <p:style>
          <a:lnRef idx="2">
            <a:schemeClr val="accent1"/>
          </a:lnRef>
          <a:fillRef idx="0">
            <a:schemeClr val="accent1"/>
          </a:fillRef>
          <a:effectRef idx="1">
            <a:schemeClr val="accent1"/>
          </a:effectRef>
          <a:fontRef idx="minor">
            <a:schemeClr val="tx1"/>
          </a:fontRef>
        </p:style>
        <p:txBody>
          <a:bodyPr/>
          <a:lstStyle/>
          <a:p>
            <a:pPr algn="l">
              <a:defRPr/>
            </a:pPr>
            <a:endParaRPr lang="zh-CN" altLang="en-US" sz="1800"/>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西安交通大学理学院应用化学系</a:t>
            </a:r>
          </a:p>
        </p:txBody>
      </p:sp>
    </p:spTree>
    <p:extLst>
      <p:ext uri="{BB962C8B-B14F-4D97-AF65-F5344CB8AC3E}">
        <p14:creationId xmlns:p14="http://schemas.microsoft.com/office/powerpoint/2010/main" val="3334999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ssolv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CF060A89-34BB-4927-B015-4929651952C4}" type="slidenum">
              <a:rPr lang="en-US" altLang="zh-CN" sz="1200" smtClean="0">
                <a:latin typeface="Bookman Old Style" pitchFamily="18" charset="0"/>
              </a:rPr>
              <a:pPr algn="r" eaLnBrk="1" hangingPunct="1">
                <a:spcBef>
                  <a:spcPct val="0"/>
                </a:spcBef>
                <a:buClrTx/>
                <a:buSzTx/>
                <a:buFontTx/>
                <a:buNone/>
              </a:pPr>
              <a:t>20</a:t>
            </a:fld>
            <a:endParaRPr lang="en-US" altLang="zh-CN" sz="1200" smtClean="0">
              <a:latin typeface="Bookman Old Style" pitchFamily="18" charset="0"/>
            </a:endParaRPr>
          </a:p>
        </p:txBody>
      </p:sp>
      <p:sp>
        <p:nvSpPr>
          <p:cNvPr id="73731"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0751666C-6AEC-4707-A50F-E026B3A34231}" type="datetime1">
              <a:rPr lang="zh-CN" altLang="en-US" sz="1200" smtClean="0">
                <a:latin typeface="Bookman Old Style" pitchFamily="18" charset="0"/>
              </a:rPr>
              <a:pPr eaLnBrk="1" hangingPunct="1">
                <a:spcBef>
                  <a:spcPct val="0"/>
                </a:spcBef>
                <a:buClrTx/>
                <a:buSzTx/>
                <a:buFontTx/>
                <a:buNone/>
              </a:pPr>
              <a:t>2018/12/3</a:t>
            </a:fld>
            <a:endParaRPr lang="en-US" altLang="zh-CN" sz="1200" smtClean="0">
              <a:latin typeface="Bookman Old Style" pitchFamily="18" charset="0"/>
            </a:endParaRPr>
          </a:p>
        </p:txBody>
      </p:sp>
      <p:sp>
        <p:nvSpPr>
          <p:cNvPr id="99382" name="Text Box 1078"/>
          <p:cNvSpPr txBox="1">
            <a:spLocks noChangeArrowheads="1"/>
          </p:cNvSpPr>
          <p:nvPr/>
        </p:nvSpPr>
        <p:spPr bwMode="auto">
          <a:xfrm>
            <a:off x="298450" y="1288256"/>
            <a:ext cx="87630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lnSpc>
                <a:spcPct val="140000"/>
              </a:lnSpc>
              <a:spcBef>
                <a:spcPct val="50000"/>
              </a:spcBef>
              <a:buClrTx/>
              <a:buSzTx/>
              <a:buFontTx/>
              <a:buNone/>
            </a:pPr>
            <a:r>
              <a:rPr kumimoji="1" lang="en-US" altLang="zh-CN" sz="2400" dirty="0">
                <a:latin typeface="Bookman Old Style" pitchFamily="18" charset="0"/>
              </a:rPr>
              <a:t>    </a:t>
            </a:r>
            <a:r>
              <a:rPr kumimoji="1" lang="zh-CN" altLang="en-US" sz="2400" dirty="0">
                <a:solidFill>
                  <a:srgbClr val="0000CC"/>
                </a:solidFill>
                <a:latin typeface="Bookman Old Style" pitchFamily="18" charset="0"/>
                <a:ea typeface="黑体" pitchFamily="2" charset="-122"/>
              </a:rPr>
              <a:t>对于一般</a:t>
            </a:r>
            <a:r>
              <a:rPr kumimoji="1" lang="zh-CN" altLang="en-US" sz="2400" dirty="0">
                <a:solidFill>
                  <a:srgbClr val="FF0000"/>
                </a:solidFill>
                <a:latin typeface="Bookman Old Style" pitchFamily="18" charset="0"/>
                <a:ea typeface="黑体" pitchFamily="2" charset="-122"/>
              </a:rPr>
              <a:t>零级反应</a:t>
            </a:r>
            <a:r>
              <a:rPr kumimoji="1" lang="zh-CN" altLang="en-US" sz="2400" dirty="0">
                <a:latin typeface="Bookman Old Style" pitchFamily="18" charset="0"/>
                <a:ea typeface="黑体" pitchFamily="2" charset="-122"/>
              </a:rPr>
              <a:t>，</a:t>
            </a:r>
            <a:r>
              <a:rPr kumimoji="1" lang="en-US" altLang="zh-CN" sz="2400" dirty="0">
                <a:solidFill>
                  <a:srgbClr val="FF0066"/>
                </a:solidFill>
                <a:latin typeface="Bookman Old Style" pitchFamily="18" charset="0"/>
                <a:ea typeface="黑体" pitchFamily="2" charset="-122"/>
              </a:rPr>
              <a:t>A→</a:t>
            </a:r>
            <a:r>
              <a:rPr kumimoji="1" lang="zh-CN" altLang="en-US" sz="2400" dirty="0">
                <a:solidFill>
                  <a:srgbClr val="FF0066"/>
                </a:solidFill>
                <a:latin typeface="Bookman Old Style" pitchFamily="18" charset="0"/>
                <a:ea typeface="黑体" pitchFamily="2" charset="-122"/>
              </a:rPr>
              <a:t>生成物</a:t>
            </a:r>
            <a:r>
              <a:rPr kumimoji="1" lang="zh-CN" altLang="en-US" sz="2400" dirty="0">
                <a:solidFill>
                  <a:srgbClr val="0000CC"/>
                </a:solidFill>
                <a:latin typeface="Bookman Old Style" pitchFamily="18" charset="0"/>
                <a:ea typeface="黑体" pitchFamily="2" charset="-122"/>
              </a:rPr>
              <a:t>，如</a:t>
            </a:r>
            <a:r>
              <a:rPr kumimoji="1" lang="en-US" altLang="zh-CN" sz="2400" dirty="0">
                <a:solidFill>
                  <a:srgbClr val="0000CC"/>
                </a:solidFill>
                <a:latin typeface="Bookman Old Style" pitchFamily="18" charset="0"/>
                <a:ea typeface="黑体" pitchFamily="2" charset="-122"/>
              </a:rPr>
              <a:t>c(A)</a:t>
            </a:r>
            <a:r>
              <a:rPr kumimoji="1" lang="en-US" altLang="zh-CN" sz="2400" baseline="-30000" dirty="0">
                <a:solidFill>
                  <a:srgbClr val="0000CC"/>
                </a:solidFill>
                <a:latin typeface="Bookman Old Style" pitchFamily="18" charset="0"/>
                <a:ea typeface="黑体" pitchFamily="2" charset="-122"/>
              </a:rPr>
              <a:t>0</a:t>
            </a:r>
            <a:r>
              <a:rPr kumimoji="1" lang="zh-CN" altLang="en-US" sz="2400" dirty="0">
                <a:solidFill>
                  <a:srgbClr val="0000CC"/>
                </a:solidFill>
                <a:latin typeface="Bookman Old Style" pitchFamily="18" charset="0"/>
                <a:ea typeface="黑体" pitchFamily="2" charset="-122"/>
              </a:rPr>
              <a:t>、</a:t>
            </a:r>
            <a:r>
              <a:rPr kumimoji="1" lang="en-US" altLang="zh-CN" sz="2400" dirty="0">
                <a:solidFill>
                  <a:srgbClr val="0000CC"/>
                </a:solidFill>
                <a:latin typeface="Bookman Old Style" pitchFamily="18" charset="0"/>
                <a:ea typeface="黑体" pitchFamily="2" charset="-122"/>
              </a:rPr>
              <a:t>c(A)</a:t>
            </a:r>
            <a:r>
              <a:rPr kumimoji="1" lang="en-US" altLang="zh-CN" sz="2400" i="1" baseline="-30000" dirty="0">
                <a:solidFill>
                  <a:srgbClr val="0000CC"/>
                </a:solidFill>
                <a:latin typeface="Bookman Old Style" pitchFamily="18" charset="0"/>
                <a:ea typeface="黑体" pitchFamily="2" charset="-122"/>
              </a:rPr>
              <a:t>t</a:t>
            </a:r>
            <a:r>
              <a:rPr kumimoji="1" lang="zh-CN" altLang="en-US" sz="2400" dirty="0">
                <a:solidFill>
                  <a:srgbClr val="0000CC"/>
                </a:solidFill>
                <a:latin typeface="Bookman Old Style" pitchFamily="18" charset="0"/>
                <a:ea typeface="黑体" pitchFamily="2" charset="-122"/>
              </a:rPr>
              <a:t>分别表示反应物的初始浓度和</a:t>
            </a:r>
            <a:r>
              <a:rPr kumimoji="1" lang="en-US" altLang="zh-CN" sz="2400" i="1" dirty="0">
                <a:solidFill>
                  <a:srgbClr val="0000CC"/>
                </a:solidFill>
                <a:latin typeface="Bookman Old Style" pitchFamily="18" charset="0"/>
                <a:ea typeface="黑体" pitchFamily="2" charset="-122"/>
              </a:rPr>
              <a:t>t </a:t>
            </a:r>
            <a:r>
              <a:rPr kumimoji="1" lang="zh-CN" altLang="en-US" sz="2400" dirty="0">
                <a:solidFill>
                  <a:srgbClr val="0000CC"/>
                </a:solidFill>
                <a:latin typeface="Bookman Old Style" pitchFamily="18" charset="0"/>
                <a:ea typeface="黑体" pitchFamily="2" charset="-122"/>
              </a:rPr>
              <a:t>时浓度，则零级反应的浓度</a:t>
            </a:r>
            <a:r>
              <a:rPr kumimoji="1" lang="en-US" altLang="zh-CN" sz="2400" dirty="0">
                <a:solidFill>
                  <a:srgbClr val="0000CC"/>
                </a:solidFill>
                <a:latin typeface="Bookman Old Style" pitchFamily="18" charset="0"/>
                <a:ea typeface="黑体" pitchFamily="2" charset="-122"/>
              </a:rPr>
              <a:t>-</a:t>
            </a:r>
            <a:r>
              <a:rPr kumimoji="1" lang="zh-CN" altLang="en-US" sz="2400" dirty="0">
                <a:solidFill>
                  <a:srgbClr val="0000CC"/>
                </a:solidFill>
                <a:latin typeface="Bookman Old Style" pitchFamily="18" charset="0"/>
                <a:ea typeface="黑体" pitchFamily="2" charset="-122"/>
              </a:rPr>
              <a:t>时间关系式为：</a:t>
            </a:r>
            <a:r>
              <a:rPr kumimoji="1" lang="en-US" altLang="zh-CN" sz="2400" dirty="0">
                <a:solidFill>
                  <a:srgbClr val="FF0000"/>
                </a:solidFill>
                <a:latin typeface="Bookman Old Style" pitchFamily="18" charset="0"/>
                <a:cs typeface="Times New Roman" pitchFamily="18" charset="0"/>
              </a:rPr>
              <a:t>ν</a:t>
            </a:r>
            <a:r>
              <a:rPr kumimoji="1" lang="en-US" altLang="zh-CN" sz="2400" dirty="0">
                <a:solidFill>
                  <a:srgbClr val="FF0000"/>
                </a:solidFill>
                <a:latin typeface="Bookman Old Style" pitchFamily="18" charset="0"/>
              </a:rPr>
              <a:t>= -d</a:t>
            </a:r>
            <a:r>
              <a:rPr kumimoji="1" lang="en-US" altLang="zh-CN" sz="2400" i="1" dirty="0">
                <a:solidFill>
                  <a:srgbClr val="FF0000"/>
                </a:solidFill>
                <a:latin typeface="Bookman Old Style" pitchFamily="18" charset="0"/>
              </a:rPr>
              <a:t>c</a:t>
            </a:r>
            <a:r>
              <a:rPr kumimoji="1" lang="en-US" altLang="zh-CN" sz="2400" dirty="0">
                <a:solidFill>
                  <a:srgbClr val="FF0000"/>
                </a:solidFill>
                <a:latin typeface="Bookman Old Style" pitchFamily="18" charset="0"/>
              </a:rPr>
              <a:t>(</a:t>
            </a:r>
            <a:r>
              <a:rPr kumimoji="1" lang="en-US" altLang="zh-CN" sz="2400" i="1" dirty="0">
                <a:solidFill>
                  <a:srgbClr val="FF0000"/>
                </a:solidFill>
                <a:latin typeface="Bookman Old Style" pitchFamily="18" charset="0"/>
              </a:rPr>
              <a:t>A</a:t>
            </a:r>
            <a:r>
              <a:rPr kumimoji="1" lang="en-US" altLang="zh-CN" sz="2400" dirty="0">
                <a:solidFill>
                  <a:srgbClr val="FF0000"/>
                </a:solidFill>
                <a:latin typeface="Bookman Old Style" pitchFamily="18" charset="0"/>
              </a:rPr>
              <a:t>) /</a:t>
            </a:r>
            <a:r>
              <a:rPr kumimoji="1" lang="en-US" altLang="zh-CN" sz="2400" dirty="0" err="1">
                <a:solidFill>
                  <a:srgbClr val="FF0000"/>
                </a:solidFill>
                <a:latin typeface="Bookman Old Style" pitchFamily="18" charset="0"/>
              </a:rPr>
              <a:t>dt</a:t>
            </a:r>
            <a:r>
              <a:rPr kumimoji="1" lang="en-US" altLang="zh-CN" sz="2400" dirty="0">
                <a:solidFill>
                  <a:srgbClr val="FF0000"/>
                </a:solidFill>
                <a:latin typeface="Bookman Old Style" pitchFamily="18" charset="0"/>
              </a:rPr>
              <a:t> = </a:t>
            </a:r>
            <a:r>
              <a:rPr kumimoji="1" lang="en-US" altLang="zh-CN" sz="2400" i="1" dirty="0">
                <a:solidFill>
                  <a:srgbClr val="FF0000"/>
                </a:solidFill>
                <a:latin typeface="Bookman Old Style" pitchFamily="18" charset="0"/>
              </a:rPr>
              <a:t>k</a:t>
            </a:r>
            <a:r>
              <a:rPr kumimoji="1" lang="en-US" altLang="zh-CN" sz="2400" dirty="0">
                <a:latin typeface="Bookman Old Style" pitchFamily="18" charset="0"/>
              </a:rPr>
              <a:t>  </a:t>
            </a:r>
            <a:r>
              <a:rPr kumimoji="1" lang="zh-CN" altLang="en-US" sz="2400" dirty="0">
                <a:latin typeface="Bookman Old Style" pitchFamily="18" charset="0"/>
                <a:ea typeface="黑体" pitchFamily="2" charset="-122"/>
              </a:rPr>
              <a:t>或</a:t>
            </a:r>
            <a:r>
              <a:rPr kumimoji="1" lang="zh-CN" altLang="en-US" sz="2400" dirty="0">
                <a:latin typeface="Bookman Old Style" pitchFamily="18" charset="0"/>
              </a:rPr>
              <a:t>   </a:t>
            </a:r>
            <a:r>
              <a:rPr kumimoji="1" lang="en-US" altLang="zh-CN" sz="2400" i="1" dirty="0">
                <a:solidFill>
                  <a:srgbClr val="FF0000"/>
                </a:solidFill>
                <a:latin typeface="Bookman Old Style" pitchFamily="18" charset="0"/>
              </a:rPr>
              <a:t>c</a:t>
            </a:r>
            <a:r>
              <a:rPr kumimoji="1" lang="en-US" altLang="zh-CN" sz="2400" dirty="0">
                <a:solidFill>
                  <a:srgbClr val="FF0000"/>
                </a:solidFill>
                <a:latin typeface="Bookman Old Style" pitchFamily="18" charset="0"/>
              </a:rPr>
              <a:t>(</a:t>
            </a:r>
            <a:r>
              <a:rPr kumimoji="1" lang="en-US" altLang="zh-CN" sz="2400" i="1" dirty="0">
                <a:solidFill>
                  <a:srgbClr val="FF0000"/>
                </a:solidFill>
                <a:latin typeface="Bookman Old Style" pitchFamily="18" charset="0"/>
              </a:rPr>
              <a:t>A</a:t>
            </a:r>
            <a:r>
              <a:rPr kumimoji="1" lang="en-US" altLang="zh-CN" sz="2400" dirty="0">
                <a:solidFill>
                  <a:srgbClr val="FF0000"/>
                </a:solidFill>
                <a:latin typeface="Bookman Old Style" pitchFamily="18" charset="0"/>
              </a:rPr>
              <a:t>)</a:t>
            </a:r>
            <a:r>
              <a:rPr kumimoji="1" lang="en-US" altLang="zh-CN" sz="2400" i="1" baseline="-30000" dirty="0">
                <a:solidFill>
                  <a:srgbClr val="FF0000"/>
                </a:solidFill>
                <a:latin typeface="Bookman Old Style" pitchFamily="18" charset="0"/>
              </a:rPr>
              <a:t>t </a:t>
            </a:r>
            <a:r>
              <a:rPr kumimoji="1" lang="en-US" altLang="zh-CN" sz="2400" dirty="0">
                <a:solidFill>
                  <a:srgbClr val="FF0000"/>
                </a:solidFill>
                <a:latin typeface="Bookman Old Style" pitchFamily="18" charset="0"/>
              </a:rPr>
              <a:t>= </a:t>
            </a:r>
            <a:r>
              <a:rPr kumimoji="1" lang="en-US" altLang="zh-CN" sz="2400" i="1" dirty="0">
                <a:solidFill>
                  <a:srgbClr val="FF0000"/>
                </a:solidFill>
                <a:latin typeface="Bookman Old Style" pitchFamily="18" charset="0"/>
              </a:rPr>
              <a:t>c</a:t>
            </a:r>
            <a:r>
              <a:rPr kumimoji="1" lang="en-US" altLang="zh-CN" sz="2400" dirty="0">
                <a:solidFill>
                  <a:srgbClr val="FF0000"/>
                </a:solidFill>
                <a:latin typeface="Bookman Old Style" pitchFamily="18" charset="0"/>
              </a:rPr>
              <a:t>(</a:t>
            </a:r>
            <a:r>
              <a:rPr kumimoji="1" lang="en-US" altLang="zh-CN" sz="2400" i="1" dirty="0">
                <a:solidFill>
                  <a:srgbClr val="FF0000"/>
                </a:solidFill>
                <a:latin typeface="Bookman Old Style" pitchFamily="18" charset="0"/>
              </a:rPr>
              <a:t>A</a:t>
            </a:r>
            <a:r>
              <a:rPr kumimoji="1" lang="en-US" altLang="zh-CN" sz="2400" dirty="0">
                <a:solidFill>
                  <a:srgbClr val="FF0000"/>
                </a:solidFill>
                <a:latin typeface="Bookman Old Style" pitchFamily="18" charset="0"/>
              </a:rPr>
              <a:t>)</a:t>
            </a:r>
            <a:r>
              <a:rPr kumimoji="1" lang="en-US" altLang="zh-CN" sz="2400" baseline="-30000" dirty="0">
                <a:solidFill>
                  <a:srgbClr val="FF0000"/>
                </a:solidFill>
                <a:latin typeface="Bookman Old Style" pitchFamily="18" charset="0"/>
              </a:rPr>
              <a:t>o</a:t>
            </a:r>
            <a:r>
              <a:rPr kumimoji="1" lang="en-US" altLang="zh-CN" sz="2400" dirty="0">
                <a:solidFill>
                  <a:srgbClr val="FF0000"/>
                </a:solidFill>
                <a:latin typeface="Bookman Old Style" pitchFamily="18" charset="0"/>
              </a:rPr>
              <a:t>-</a:t>
            </a:r>
            <a:r>
              <a:rPr kumimoji="1" lang="en-US" altLang="zh-CN" sz="2400" i="1" dirty="0" err="1">
                <a:solidFill>
                  <a:srgbClr val="FF0000"/>
                </a:solidFill>
                <a:latin typeface="Bookman Old Style" pitchFamily="18" charset="0"/>
              </a:rPr>
              <a:t>kt</a:t>
            </a:r>
            <a:r>
              <a:rPr kumimoji="1" lang="en-US" altLang="zh-CN" sz="2400" dirty="0">
                <a:solidFill>
                  <a:srgbClr val="FFFF66"/>
                </a:solidFill>
                <a:latin typeface="Bookman Old Style" pitchFamily="18" charset="0"/>
              </a:rPr>
              <a:t>	  </a:t>
            </a:r>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西安交通大学理学院应用化学系</a:t>
            </a:r>
          </a:p>
        </p:txBody>
      </p:sp>
      <p:pic>
        <p:nvPicPr>
          <p:cNvPr id="73735"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836661"/>
            <a:ext cx="3960813"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bwMode="auto">
          <a:xfrm>
            <a:off x="298450" y="559087"/>
            <a:ext cx="6995120" cy="646331"/>
          </a:xfrm>
          <a:prstGeom prst="rect">
            <a:avLst/>
          </a:prstGeom>
          <a:noFill/>
          <a:ln w="9525">
            <a:noFill/>
            <a:miter lim="800000"/>
            <a:headEnd/>
            <a:tailEnd/>
          </a:ln>
        </p:spPr>
        <p:txBody>
          <a:bodyPr wrap="square" rtlCol="0">
            <a:spAutoFit/>
          </a:bodyPr>
          <a:lstStyle/>
          <a:p>
            <a:pPr algn="l">
              <a:spcBef>
                <a:spcPct val="50000"/>
              </a:spcBef>
            </a:pPr>
            <a:r>
              <a:rPr lang="zh-CN" altLang="en-US" sz="3600" b="1" dirty="0" smtClean="0">
                <a:latin typeface="黑体" panose="02010609060101010101" pitchFamily="49" charset="-122"/>
                <a:ea typeface="黑体" panose="02010609060101010101" pitchFamily="49" charset="-122"/>
              </a:rPr>
              <a:t>浓度与反应时间的关系</a:t>
            </a:r>
          </a:p>
        </p:txBody>
      </p:sp>
      <p:sp>
        <p:nvSpPr>
          <p:cNvPr id="10" name="Line 4"/>
          <p:cNvSpPr>
            <a:spLocks noChangeShapeType="1"/>
          </p:cNvSpPr>
          <p:nvPr/>
        </p:nvSpPr>
        <p:spPr bwMode="auto">
          <a:xfrm>
            <a:off x="468313" y="1268760"/>
            <a:ext cx="8064500" cy="0"/>
          </a:xfrm>
          <a:prstGeom prst="line">
            <a:avLst/>
          </a:prstGeom>
          <a:ln w="28575">
            <a:headEnd/>
            <a:tailEnd/>
          </a:ln>
        </p:spPr>
        <p:style>
          <a:lnRef idx="2">
            <a:schemeClr val="accent1"/>
          </a:lnRef>
          <a:fillRef idx="0">
            <a:schemeClr val="accent1"/>
          </a:fillRef>
          <a:effectRef idx="1">
            <a:schemeClr val="accent1"/>
          </a:effectRef>
          <a:fontRef idx="minor">
            <a:schemeClr val="tx1"/>
          </a:fontRef>
        </p:style>
        <p:txBody>
          <a:bodyPr/>
          <a:lstStyle/>
          <a:p>
            <a:pPr algn="l">
              <a:defRPr/>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8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54" name="Object 37"/>
          <p:cNvGraphicFramePr>
            <a:graphicFrameLocks noChangeAspect="1"/>
          </p:cNvGraphicFramePr>
          <p:nvPr/>
        </p:nvGraphicFramePr>
        <p:xfrm>
          <a:off x="2455863" y="2398713"/>
          <a:ext cx="106362" cy="215900"/>
        </p:xfrm>
        <a:graphic>
          <a:graphicData uri="http://schemas.openxmlformats.org/presentationml/2006/ole">
            <mc:AlternateContent xmlns:mc="http://schemas.openxmlformats.org/markup-compatibility/2006">
              <mc:Choice xmlns:v="urn:schemas-microsoft-com:vml" Requires="v">
                <p:oleObj spid="_x0000_s74808" name="Equation" r:id="rId3" imgW="114151" imgH="215619" progId="Equation.3">
                  <p:embed/>
                </p:oleObj>
              </mc:Choice>
              <mc:Fallback>
                <p:oleObj name="Equation" r:id="rId3" imgW="114151" imgH="215619" progId="Equation.3">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5863" y="2398713"/>
                        <a:ext cx="10636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0792" name="Text Box 40"/>
          <p:cNvSpPr txBox="1">
            <a:spLocks noChangeArrowheads="1"/>
          </p:cNvSpPr>
          <p:nvPr/>
        </p:nvSpPr>
        <p:spPr bwMode="auto">
          <a:xfrm>
            <a:off x="754063" y="5445125"/>
            <a:ext cx="3817937" cy="519113"/>
          </a:xfrm>
          <a:prstGeom prst="rect">
            <a:avLst/>
          </a:prstGeom>
          <a:noFill/>
          <a:ln w="9525" algn="ctr">
            <a:noFill/>
            <a:miter lim="800000"/>
            <a:headEnd/>
            <a:tailEnd/>
          </a:ln>
          <a:effectLst/>
        </p:spPr>
        <p:txBody>
          <a:bodyPr>
            <a:spAutoFit/>
          </a:bodyPr>
          <a:lstStyle>
            <a:lvl1pPr algn="l">
              <a:defRPr sz="4000">
                <a:solidFill>
                  <a:srgbClr val="0000CC"/>
                </a:solidFill>
                <a:latin typeface="Arial" pitchFamily="34" charset="0"/>
                <a:ea typeface="宋体" pitchFamily="2" charset="-122"/>
              </a:defRPr>
            </a:lvl1pPr>
            <a:lvl2pPr marL="742950" indent="-285750" algn="l">
              <a:defRPr sz="4000">
                <a:solidFill>
                  <a:srgbClr val="0000CC"/>
                </a:solidFill>
                <a:latin typeface="Arial" pitchFamily="34" charset="0"/>
                <a:ea typeface="宋体" pitchFamily="2" charset="-122"/>
              </a:defRPr>
            </a:lvl2pPr>
            <a:lvl3pPr marL="1143000" indent="-228600" algn="l">
              <a:defRPr sz="4000">
                <a:solidFill>
                  <a:srgbClr val="0000CC"/>
                </a:solidFill>
                <a:latin typeface="Arial" pitchFamily="34" charset="0"/>
                <a:ea typeface="宋体" pitchFamily="2" charset="-122"/>
              </a:defRPr>
            </a:lvl3pPr>
            <a:lvl4pPr marL="1600200" indent="-228600" algn="l">
              <a:defRPr sz="4000">
                <a:solidFill>
                  <a:srgbClr val="0000CC"/>
                </a:solidFill>
                <a:latin typeface="Arial" pitchFamily="34" charset="0"/>
                <a:ea typeface="宋体" pitchFamily="2" charset="-122"/>
              </a:defRPr>
            </a:lvl4pPr>
            <a:lvl5pPr marL="2057400" indent="-228600" algn="l">
              <a:defRPr sz="4000">
                <a:solidFill>
                  <a:srgbClr val="0000CC"/>
                </a:solidFill>
                <a:latin typeface="Arial" pitchFamily="34" charset="0"/>
                <a:ea typeface="宋体" pitchFamily="2" charset="-122"/>
              </a:defRPr>
            </a:lvl5pPr>
            <a:lvl6pPr marL="2514600" indent="-228600" fontAlgn="base">
              <a:spcBef>
                <a:spcPct val="0"/>
              </a:spcBef>
              <a:spcAft>
                <a:spcPct val="0"/>
              </a:spcAft>
              <a:defRPr sz="4000">
                <a:solidFill>
                  <a:srgbClr val="0000CC"/>
                </a:solidFill>
                <a:latin typeface="Arial" pitchFamily="34" charset="0"/>
                <a:ea typeface="宋体" pitchFamily="2" charset="-122"/>
              </a:defRPr>
            </a:lvl6pPr>
            <a:lvl7pPr marL="2971800" indent="-228600" fontAlgn="base">
              <a:spcBef>
                <a:spcPct val="0"/>
              </a:spcBef>
              <a:spcAft>
                <a:spcPct val="0"/>
              </a:spcAft>
              <a:defRPr sz="4000">
                <a:solidFill>
                  <a:srgbClr val="0000CC"/>
                </a:solidFill>
                <a:latin typeface="Arial" pitchFamily="34" charset="0"/>
                <a:ea typeface="宋体" pitchFamily="2" charset="-122"/>
              </a:defRPr>
            </a:lvl7pPr>
            <a:lvl8pPr marL="3429000" indent="-228600" fontAlgn="base">
              <a:spcBef>
                <a:spcPct val="0"/>
              </a:spcBef>
              <a:spcAft>
                <a:spcPct val="0"/>
              </a:spcAft>
              <a:defRPr sz="4000">
                <a:solidFill>
                  <a:srgbClr val="0000CC"/>
                </a:solidFill>
                <a:latin typeface="Arial" pitchFamily="34" charset="0"/>
                <a:ea typeface="宋体" pitchFamily="2" charset="-122"/>
              </a:defRPr>
            </a:lvl8pPr>
            <a:lvl9pPr marL="3886200" indent="-228600" fontAlgn="base">
              <a:spcBef>
                <a:spcPct val="0"/>
              </a:spcBef>
              <a:spcAft>
                <a:spcPct val="0"/>
              </a:spcAft>
              <a:defRPr sz="4000">
                <a:solidFill>
                  <a:srgbClr val="0000CC"/>
                </a:solidFill>
                <a:latin typeface="Arial" pitchFamily="34" charset="0"/>
                <a:ea typeface="宋体" pitchFamily="2" charset="-122"/>
              </a:defRPr>
            </a:lvl9pPr>
          </a:lstStyle>
          <a:p>
            <a:pPr>
              <a:spcBef>
                <a:spcPct val="50000"/>
              </a:spcBef>
              <a:defRPr/>
            </a:pPr>
            <a:r>
              <a:rPr lang="en-US" altLang="zh-CN" sz="2800" b="1" i="1" dirty="0" smtClean="0">
                <a:solidFill>
                  <a:srgbClr val="FF0066"/>
                </a:solidFill>
                <a:effectLst>
                  <a:outerShdw blurRad="38100" dist="38100" dir="2700000" algn="tl">
                    <a:srgbClr val="C0C0C0"/>
                  </a:outerShdw>
                </a:effectLst>
                <a:latin typeface="Times New Roman" pitchFamily="18" charset="0"/>
              </a:rPr>
              <a:t>k </a:t>
            </a:r>
            <a:r>
              <a:rPr lang="en-US" altLang="zh-CN" sz="2800" b="1" dirty="0" smtClean="0">
                <a:solidFill>
                  <a:srgbClr val="FF0066"/>
                </a:solidFill>
                <a:effectLst>
                  <a:outerShdw blurRad="38100" dist="38100" dir="2700000" algn="tl">
                    <a:srgbClr val="C0C0C0"/>
                  </a:outerShdw>
                </a:effectLst>
                <a:latin typeface="Times New Roman" pitchFamily="18" charset="0"/>
              </a:rPr>
              <a:t>= 0.0010 mol</a:t>
            </a:r>
            <a:r>
              <a:rPr lang="en-US" altLang="zh-CN" sz="2800" b="1" dirty="0" smtClean="0">
                <a:solidFill>
                  <a:srgbClr val="FF0066"/>
                </a:solidFill>
                <a:effectLst>
                  <a:outerShdw blurRad="38100" dist="38100" dir="2700000" algn="tl">
                    <a:srgbClr val="C0C0C0"/>
                  </a:outerShdw>
                </a:effectLst>
                <a:latin typeface="Times New Roman" pitchFamily="18" charset="0"/>
                <a:sym typeface="Symbol" pitchFamily="18" charset="2"/>
              </a:rPr>
              <a:t>L</a:t>
            </a:r>
            <a:r>
              <a:rPr lang="en-US" altLang="zh-CN" sz="2800" b="1" baseline="30000" dirty="0" smtClean="0">
                <a:solidFill>
                  <a:srgbClr val="FF0066"/>
                </a:solidFill>
                <a:effectLst>
                  <a:outerShdw blurRad="38100" dist="38100" dir="2700000" algn="tl">
                    <a:srgbClr val="C0C0C0"/>
                  </a:outerShdw>
                </a:effectLst>
                <a:latin typeface="Times New Roman" pitchFamily="18" charset="0"/>
                <a:sym typeface="Symbol" pitchFamily="18" charset="2"/>
              </a:rPr>
              <a:t>1</a:t>
            </a:r>
            <a:r>
              <a:rPr lang="en-US" altLang="zh-CN" sz="2800" b="1" dirty="0" smtClean="0">
                <a:solidFill>
                  <a:srgbClr val="FF0066"/>
                </a:solidFill>
                <a:effectLst>
                  <a:outerShdw blurRad="38100" dist="38100" dir="2700000" algn="tl">
                    <a:srgbClr val="C0C0C0"/>
                  </a:outerShdw>
                </a:effectLst>
                <a:latin typeface="Times New Roman" pitchFamily="18" charset="0"/>
                <a:sym typeface="Symbol" pitchFamily="18" charset="2"/>
              </a:rPr>
              <a:t>s</a:t>
            </a:r>
            <a:r>
              <a:rPr lang="en-US" altLang="zh-CN" sz="2800" b="1" baseline="30000" dirty="0" smtClean="0">
                <a:solidFill>
                  <a:srgbClr val="FF0066"/>
                </a:solidFill>
                <a:effectLst>
                  <a:outerShdw blurRad="38100" dist="38100" dir="2700000" algn="tl">
                    <a:srgbClr val="C0C0C0"/>
                  </a:outerShdw>
                </a:effectLst>
                <a:latin typeface="Times New Roman" pitchFamily="18" charset="0"/>
                <a:sym typeface="Symbol" pitchFamily="18" charset="2"/>
              </a:rPr>
              <a:t>1</a:t>
            </a:r>
          </a:p>
        </p:txBody>
      </p:sp>
      <p:grpSp>
        <p:nvGrpSpPr>
          <p:cNvPr id="74756" name="Group 42"/>
          <p:cNvGrpSpPr>
            <a:grpSpLocks/>
          </p:cNvGrpSpPr>
          <p:nvPr/>
        </p:nvGrpSpPr>
        <p:grpSpPr bwMode="auto">
          <a:xfrm>
            <a:off x="4716463" y="1268413"/>
            <a:ext cx="4240212" cy="4751387"/>
            <a:chOff x="3224" y="672"/>
            <a:chExt cx="2894" cy="2993"/>
          </a:xfrm>
        </p:grpSpPr>
        <p:pic>
          <p:nvPicPr>
            <p:cNvPr id="74784"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4" y="672"/>
              <a:ext cx="2894" cy="2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85" name="Text Box 41"/>
            <p:cNvSpPr txBox="1">
              <a:spLocks noChangeArrowheads="1"/>
            </p:cNvSpPr>
            <p:nvPr/>
          </p:nvSpPr>
          <p:spPr bwMode="auto">
            <a:xfrm>
              <a:off x="3264" y="3312"/>
              <a:ext cx="528"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12" rIns="91425" bIns="45712">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endParaRPr kumimoji="1" lang="zh-CN" altLang="zh-CN" sz="2400" b="1">
                <a:latin typeface="Times New Roman" pitchFamily="18" charset="0"/>
              </a:endParaRPr>
            </a:p>
          </p:txBody>
        </p:sp>
      </p:grpSp>
      <p:sp>
        <p:nvSpPr>
          <p:cNvPr id="74757" name="Text Box 27"/>
          <p:cNvSpPr txBox="1">
            <a:spLocks noChangeArrowheads="1"/>
          </p:cNvSpPr>
          <p:nvPr/>
        </p:nvSpPr>
        <p:spPr bwMode="auto">
          <a:xfrm>
            <a:off x="827088" y="1052513"/>
            <a:ext cx="3522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2400" dirty="0">
                <a:solidFill>
                  <a:srgbClr val="0000CC"/>
                </a:solidFill>
                <a:latin typeface="Bookman Old Style" pitchFamily="18" charset="0"/>
              </a:rPr>
              <a:t>N</a:t>
            </a:r>
            <a:r>
              <a:rPr lang="en-US" altLang="zh-CN" sz="2400" baseline="-25000" dirty="0">
                <a:solidFill>
                  <a:srgbClr val="0000CC"/>
                </a:solidFill>
                <a:latin typeface="Bookman Old Style" pitchFamily="18" charset="0"/>
              </a:rPr>
              <a:t>2</a:t>
            </a:r>
            <a:r>
              <a:rPr lang="en-US" altLang="zh-CN" sz="2400" dirty="0">
                <a:solidFill>
                  <a:srgbClr val="0000CC"/>
                </a:solidFill>
                <a:latin typeface="Bookman Old Style" pitchFamily="18" charset="0"/>
              </a:rPr>
              <a:t>O</a:t>
            </a:r>
            <a:r>
              <a:rPr lang="zh-CN" altLang="en-US" sz="2400" dirty="0">
                <a:solidFill>
                  <a:srgbClr val="0000CC"/>
                </a:solidFill>
                <a:latin typeface="Bookman Old Style" pitchFamily="18" charset="0"/>
              </a:rPr>
              <a:t>在金粉表面的热分解</a:t>
            </a:r>
          </a:p>
        </p:txBody>
      </p:sp>
      <p:graphicFrame>
        <p:nvGraphicFramePr>
          <p:cNvPr id="402502" name="Group 70"/>
          <p:cNvGraphicFramePr>
            <a:graphicFrameLocks noGrp="1"/>
          </p:cNvGraphicFramePr>
          <p:nvPr/>
        </p:nvGraphicFramePr>
        <p:xfrm>
          <a:off x="539750" y="1773238"/>
          <a:ext cx="3889375" cy="3460752"/>
        </p:xfrm>
        <a:graphic>
          <a:graphicData uri="http://schemas.openxmlformats.org/drawingml/2006/table">
            <a:tbl>
              <a:tblPr/>
              <a:tblGrid>
                <a:gridCol w="1539875">
                  <a:extLst>
                    <a:ext uri="{9D8B030D-6E8A-4147-A177-3AD203B41FA5}">
                      <a16:colId xmlns:a16="http://schemas.microsoft.com/office/drawing/2014/main" val="20000"/>
                    </a:ext>
                  </a:extLst>
                </a:gridCol>
                <a:gridCol w="2349500">
                  <a:extLst>
                    <a:ext uri="{9D8B030D-6E8A-4147-A177-3AD203B41FA5}">
                      <a16:colId xmlns:a16="http://schemas.microsoft.com/office/drawing/2014/main" val="20001"/>
                    </a:ext>
                  </a:extLst>
                </a:gridCol>
              </a:tblGrid>
              <a:tr h="512763">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0000CC"/>
                          </a:solidFill>
                          <a:effectLst/>
                          <a:latin typeface="Bookman Old Style" pitchFamily="18" charset="0"/>
                          <a:ea typeface="宋体" pitchFamily="2" charset="-122"/>
                        </a:rPr>
                        <a:t>t /min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1" i="0" u="none" strike="noStrike" cap="none" normalizeH="0" baseline="0" smtClean="0">
                          <a:ln>
                            <a:noFill/>
                          </a:ln>
                          <a:solidFill>
                            <a:srgbClr val="0000CC"/>
                          </a:solidFill>
                          <a:effectLst/>
                          <a:latin typeface="Bookman Old Style" pitchFamily="18" charset="0"/>
                          <a:ea typeface="宋体" pitchFamily="2" charset="-122"/>
                        </a:rPr>
                        <a:t>N</a:t>
                      </a:r>
                      <a:r>
                        <a:rPr kumimoji="0" lang="en-US" altLang="zh-CN" sz="2000" b="1" i="0" u="none" strike="noStrike" cap="none" normalizeH="0" baseline="-25000" smtClean="0">
                          <a:ln>
                            <a:noFill/>
                          </a:ln>
                          <a:solidFill>
                            <a:srgbClr val="0000CC"/>
                          </a:solidFill>
                          <a:effectLst/>
                          <a:latin typeface="Bookman Old Style" pitchFamily="18" charset="0"/>
                          <a:ea typeface="宋体" pitchFamily="2" charset="-122"/>
                        </a:rPr>
                        <a:t>2</a:t>
                      </a:r>
                      <a:r>
                        <a:rPr kumimoji="0" lang="en-US" altLang="zh-CN" sz="2000" b="1" i="0" u="none" strike="noStrike" cap="none" normalizeH="0" baseline="0" smtClean="0">
                          <a:ln>
                            <a:noFill/>
                          </a:ln>
                          <a:solidFill>
                            <a:srgbClr val="0000CC"/>
                          </a:solidFill>
                          <a:effectLst/>
                          <a:latin typeface="Bookman Old Style" pitchFamily="18" charset="0"/>
                          <a:ea typeface="宋体" pitchFamily="2" charset="-122"/>
                        </a:rPr>
                        <a:t>O mol/L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5300">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rgbClr val="0000CC"/>
                          </a:solidFill>
                          <a:effectLst/>
                          <a:latin typeface="Bookman Old Style"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rgbClr val="0000CC"/>
                          </a:solidFill>
                          <a:effectLst/>
                          <a:latin typeface="Bookman Old Style" pitchFamily="18" charset="0"/>
                          <a:ea typeface="宋体" pitchFamily="2" charset="-122"/>
                        </a:rPr>
                        <a:t>0.100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9425">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rgbClr val="0000CC"/>
                          </a:solidFill>
                          <a:effectLst/>
                          <a:latin typeface="Bookman Old Style" pitchFamily="18" charset="0"/>
                          <a:ea typeface="宋体"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rgbClr val="0000CC"/>
                          </a:solidFill>
                          <a:effectLst/>
                          <a:latin typeface="Bookman Old Style" pitchFamily="18" charset="0"/>
                          <a:ea typeface="宋体" pitchFamily="2" charset="-122"/>
                        </a:rPr>
                        <a:t>0.080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488">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rgbClr val="0000CC"/>
                          </a:solidFill>
                          <a:effectLst/>
                          <a:latin typeface="Bookman Old Style" pitchFamily="18" charset="0"/>
                          <a:ea typeface="宋体" pitchFamily="2"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rgbClr val="0000CC"/>
                          </a:solidFill>
                          <a:effectLst/>
                          <a:latin typeface="Bookman Old Style" pitchFamily="18" charset="0"/>
                          <a:ea typeface="宋体" pitchFamily="2" charset="-122"/>
                        </a:rPr>
                        <a:t>0.060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1813">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rgbClr val="0000CC"/>
                          </a:solidFill>
                          <a:effectLst/>
                          <a:latin typeface="Bookman Old Style" pitchFamily="18" charset="0"/>
                          <a:ea typeface="宋体" pitchFamily="2"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rgbClr val="0000CC"/>
                          </a:solidFill>
                          <a:effectLst/>
                          <a:latin typeface="Bookman Old Style" pitchFamily="18" charset="0"/>
                          <a:ea typeface="宋体" pitchFamily="2" charset="-122"/>
                        </a:rPr>
                        <a:t>0.020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9900">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rgbClr val="0000CC"/>
                          </a:solidFill>
                          <a:effectLst/>
                          <a:latin typeface="Bookman Old Style" pitchFamily="18" charset="0"/>
                          <a:ea typeface="宋体" pitchFamily="2" charset="-122"/>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rgbClr val="0000CC"/>
                          </a:solidFill>
                          <a:effectLst/>
                          <a:latin typeface="Bookman Old Style" pitchFamily="18" charset="0"/>
                          <a:ea typeface="宋体" pitchFamily="2" charset="-122"/>
                        </a:rPr>
                        <a:t>0.040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0063">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rgbClr val="0000CC"/>
                          </a:solidFill>
                          <a:effectLst/>
                          <a:latin typeface="Bookman Old Style" pitchFamily="18"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itchFamily="2" charset="2"/>
                        <a:buNone/>
                        <a:tabLst/>
                      </a:pPr>
                      <a:r>
                        <a:rPr kumimoji="0" lang="en-US" altLang="zh-CN" sz="2000" b="0" i="0" u="none" strike="noStrike" cap="none" normalizeH="0" baseline="0" smtClean="0">
                          <a:ln>
                            <a:noFill/>
                          </a:ln>
                          <a:solidFill>
                            <a:srgbClr val="0000CC"/>
                          </a:solidFill>
                          <a:effectLst/>
                          <a:latin typeface="Bookman Old Style"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9" name="Text Box 27"/>
          <p:cNvSpPr txBox="1">
            <a:spLocks noChangeArrowheads="1"/>
          </p:cNvSpPr>
          <p:nvPr/>
        </p:nvSpPr>
        <p:spPr bwMode="auto">
          <a:xfrm>
            <a:off x="467544" y="526257"/>
            <a:ext cx="142058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zh-CN" altLang="en-US" b="1" dirty="0" smtClean="0">
                <a:solidFill>
                  <a:srgbClr val="C00000"/>
                </a:solidFill>
                <a:latin typeface="Bookman Old Style" pitchFamily="18" charset="0"/>
              </a:rPr>
              <a:t>案例：</a:t>
            </a:r>
            <a:endParaRPr lang="zh-CN" altLang="en-US" b="1" dirty="0">
              <a:solidFill>
                <a:srgbClr val="C00000"/>
              </a:solidFill>
              <a:latin typeface="Bookman Old Style"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70792"/>
                                        </p:tgtEl>
                                        <p:attrNameLst>
                                          <p:attrName>style.visibility</p:attrName>
                                        </p:attrNameLst>
                                      </p:cBhvr>
                                      <p:to>
                                        <p:strVal val="visible"/>
                                      </p:to>
                                    </p:set>
                                    <p:anim calcmode="lin" valueType="num">
                                      <p:cBhvr additive="base">
                                        <p:cTn id="7" dur="500" fill="hold"/>
                                        <p:tgtEl>
                                          <p:spTgt spid="970792"/>
                                        </p:tgtEl>
                                        <p:attrNameLst>
                                          <p:attrName>ppt_x</p:attrName>
                                        </p:attrNameLst>
                                      </p:cBhvr>
                                      <p:tavLst>
                                        <p:tav tm="0">
                                          <p:val>
                                            <p:strVal val="#ppt_x"/>
                                          </p:val>
                                        </p:tav>
                                        <p:tav tm="100000">
                                          <p:val>
                                            <p:strVal val="#ppt_x"/>
                                          </p:val>
                                        </p:tav>
                                      </p:tavLst>
                                    </p:anim>
                                    <p:anim calcmode="lin" valueType="num">
                                      <p:cBhvr additive="base">
                                        <p:cTn id="8" dur="500" fill="hold"/>
                                        <p:tgtEl>
                                          <p:spTgt spid="9707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9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9D742803-CE91-40D4-9240-3F3450FABF9A}" type="slidenum">
              <a:rPr lang="en-US" altLang="zh-CN" sz="1200">
                <a:latin typeface="Bookman Old Style" pitchFamily="18" charset="0"/>
              </a:rPr>
              <a:pPr algn="r" eaLnBrk="1" hangingPunct="1">
                <a:spcBef>
                  <a:spcPct val="0"/>
                </a:spcBef>
                <a:buClrTx/>
                <a:buSzTx/>
                <a:buFontTx/>
                <a:buNone/>
              </a:pPr>
              <a:t>22</a:t>
            </a:fld>
            <a:endParaRPr lang="en-US" altLang="zh-CN" sz="1200">
              <a:latin typeface="Bookman Old Style" pitchFamily="18" charset="0"/>
            </a:endParaRPr>
          </a:p>
        </p:txBody>
      </p:sp>
      <p:sp>
        <p:nvSpPr>
          <p:cNvPr id="75779" name="Rectangle 16"/>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44A3985B-CB5B-40A1-849B-F309AFAC4611}" type="datetime1">
              <a:rPr lang="zh-CN" altLang="en-US" sz="1200">
                <a:latin typeface="Bookman Old Style" pitchFamily="18" charset="0"/>
              </a:rPr>
              <a:pPr eaLnBrk="1" hangingPunct="1">
                <a:spcBef>
                  <a:spcPct val="0"/>
                </a:spcBef>
                <a:buClrTx/>
                <a:buSzTx/>
                <a:buFontTx/>
                <a:buNone/>
              </a:pPr>
              <a:t>2018/12/3</a:t>
            </a:fld>
            <a:endParaRPr lang="en-US" altLang="zh-CN" sz="1200">
              <a:latin typeface="Bookman Old Style" pitchFamily="18" charset="0"/>
            </a:endParaRPr>
          </a:p>
        </p:txBody>
      </p:sp>
      <p:sp>
        <p:nvSpPr>
          <p:cNvPr id="75780" name="Text Box 1077"/>
          <p:cNvSpPr txBox="1">
            <a:spLocks noChangeArrowheads="1"/>
          </p:cNvSpPr>
          <p:nvPr/>
        </p:nvSpPr>
        <p:spPr bwMode="auto">
          <a:xfrm>
            <a:off x="609600" y="912813"/>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endParaRPr kumimoji="1" lang="zh-CN" altLang="zh-CN" sz="2400">
              <a:latin typeface="Bookman Old Style" pitchFamily="18" charset="0"/>
            </a:endParaRPr>
          </a:p>
        </p:txBody>
      </p:sp>
      <p:sp>
        <p:nvSpPr>
          <p:cNvPr id="99383" name="Text Box 1079"/>
          <p:cNvSpPr txBox="1">
            <a:spLocks noChangeArrowheads="1"/>
          </p:cNvSpPr>
          <p:nvPr/>
        </p:nvSpPr>
        <p:spPr bwMode="auto">
          <a:xfrm>
            <a:off x="395288" y="765175"/>
            <a:ext cx="4968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400" dirty="0">
                <a:solidFill>
                  <a:srgbClr val="0000CC"/>
                </a:solidFill>
                <a:latin typeface="Bookman Old Style" pitchFamily="18" charset="0"/>
                <a:ea typeface="黑体" pitchFamily="2" charset="-122"/>
              </a:rPr>
              <a:t>对一般的</a:t>
            </a:r>
            <a:r>
              <a:rPr kumimoji="1" lang="zh-CN" altLang="en-US" sz="2400" dirty="0">
                <a:solidFill>
                  <a:srgbClr val="C00000"/>
                </a:solidFill>
                <a:latin typeface="Bookman Old Style" pitchFamily="18" charset="0"/>
                <a:ea typeface="黑体" pitchFamily="2" charset="-122"/>
              </a:rPr>
              <a:t>一级</a:t>
            </a:r>
            <a:r>
              <a:rPr kumimoji="1" lang="zh-CN" altLang="en-US" sz="2400" dirty="0">
                <a:solidFill>
                  <a:srgbClr val="0000CC"/>
                </a:solidFill>
                <a:latin typeface="Bookman Old Style" pitchFamily="18" charset="0"/>
                <a:ea typeface="黑体" pitchFamily="2" charset="-122"/>
              </a:rPr>
              <a:t>反应：</a:t>
            </a:r>
            <a:r>
              <a:rPr kumimoji="1" lang="en-US" altLang="zh-CN" sz="2400" dirty="0">
                <a:solidFill>
                  <a:srgbClr val="FF0000"/>
                </a:solidFill>
                <a:latin typeface="Bookman Old Style" pitchFamily="18" charset="0"/>
                <a:ea typeface="黑体" pitchFamily="2" charset="-122"/>
              </a:rPr>
              <a:t>A→</a:t>
            </a:r>
            <a:r>
              <a:rPr kumimoji="1" lang="zh-CN" altLang="en-US" sz="2400" dirty="0">
                <a:solidFill>
                  <a:srgbClr val="FF0000"/>
                </a:solidFill>
                <a:latin typeface="Bookman Old Style" pitchFamily="18" charset="0"/>
                <a:ea typeface="黑体" pitchFamily="2" charset="-122"/>
              </a:rPr>
              <a:t>生成物</a:t>
            </a:r>
          </a:p>
        </p:txBody>
      </p:sp>
      <p:sp>
        <p:nvSpPr>
          <p:cNvPr id="99386" name="Text Box 1082"/>
          <p:cNvSpPr txBox="1">
            <a:spLocks noChangeArrowheads="1"/>
          </p:cNvSpPr>
          <p:nvPr/>
        </p:nvSpPr>
        <p:spPr bwMode="auto">
          <a:xfrm>
            <a:off x="395288" y="1844675"/>
            <a:ext cx="2665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400">
                <a:solidFill>
                  <a:srgbClr val="0000CC"/>
                </a:solidFill>
                <a:latin typeface="Bookman Old Style" pitchFamily="18" charset="0"/>
                <a:ea typeface="黑体" pitchFamily="2" charset="-122"/>
              </a:rPr>
              <a:t>积分换对数可得：</a:t>
            </a:r>
            <a:r>
              <a:rPr kumimoji="1" lang="zh-CN" altLang="en-US" sz="2400">
                <a:solidFill>
                  <a:srgbClr val="0000CC"/>
                </a:solidFill>
                <a:latin typeface="Bookman Old Style" pitchFamily="18" charset="0"/>
              </a:rPr>
              <a:t> </a:t>
            </a:r>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西安交通大学理学院应用化学系</a:t>
            </a:r>
          </a:p>
        </p:txBody>
      </p:sp>
      <p:pic>
        <p:nvPicPr>
          <p:cNvPr id="455694"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38" y="2060575"/>
            <a:ext cx="4608512"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5691"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2063" y="928688"/>
            <a:ext cx="2214562"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569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2928938"/>
            <a:ext cx="44577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5693"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25" y="4357688"/>
            <a:ext cx="30035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455691"/>
                                        </p:tgtEl>
                                        <p:attrNameLst>
                                          <p:attrName>style.visibility</p:attrName>
                                        </p:attrNameLst>
                                      </p:cBhvr>
                                      <p:to>
                                        <p:strVal val="visible"/>
                                      </p:to>
                                    </p:set>
                                    <p:animEffect transition="in" filter="blinds(horizontal)">
                                      <p:cBhvr>
                                        <p:cTn id="11" dur="500"/>
                                        <p:tgtEl>
                                          <p:spTgt spid="45569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938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455692"/>
                                        </p:tgtEl>
                                        <p:attrNameLst>
                                          <p:attrName>style.visibility</p:attrName>
                                        </p:attrNameLst>
                                      </p:cBhvr>
                                      <p:to>
                                        <p:strVal val="visible"/>
                                      </p:to>
                                    </p:set>
                                    <p:animEffect transition="in" filter="blinds(horizontal)">
                                      <p:cBhvr>
                                        <p:cTn id="20" dur="500"/>
                                        <p:tgtEl>
                                          <p:spTgt spid="45569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455693"/>
                                        </p:tgtEl>
                                        <p:attrNameLst>
                                          <p:attrName>style.visibility</p:attrName>
                                        </p:attrNameLst>
                                      </p:cBhvr>
                                      <p:to>
                                        <p:strVal val="visible"/>
                                      </p:to>
                                    </p:set>
                                    <p:animEffect transition="in" filter="blinds(horizontal)">
                                      <p:cBhvr>
                                        <p:cTn id="25" dur="500"/>
                                        <p:tgtEl>
                                          <p:spTgt spid="45569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455694"/>
                                        </p:tgtEl>
                                        <p:attrNameLst>
                                          <p:attrName>style.visibility</p:attrName>
                                        </p:attrNameLst>
                                      </p:cBhvr>
                                      <p:to>
                                        <p:strVal val="visible"/>
                                      </p:to>
                                    </p:set>
                                    <p:animEffect transition="in" filter="box(in)">
                                      <p:cBhvr>
                                        <p:cTn id="30" dur="500"/>
                                        <p:tgtEl>
                                          <p:spTgt spid="455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83" grpId="0"/>
      <p:bldP spid="9938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Text Box 2"/>
          <p:cNvSpPr txBox="1">
            <a:spLocks noChangeArrowheads="1"/>
          </p:cNvSpPr>
          <p:nvPr/>
        </p:nvSpPr>
        <p:spPr bwMode="auto">
          <a:xfrm>
            <a:off x="1270397" y="1109688"/>
            <a:ext cx="6757987" cy="519112"/>
          </a:xfrm>
          <a:prstGeom prst="rect">
            <a:avLst/>
          </a:prstGeom>
          <a:noFill/>
          <a:ln w="9525">
            <a:noFill/>
            <a:miter lim="800000"/>
            <a:headEnd/>
            <a:tailEnd/>
          </a:ln>
          <a:effectLst/>
        </p:spPr>
        <p:txBody>
          <a:bodyPr wrap="none">
            <a:spAutoFit/>
          </a:bodyPr>
          <a:lstStyle/>
          <a:p>
            <a:pPr algn="l">
              <a:defRPr/>
            </a:pPr>
            <a:r>
              <a:rPr lang="en-US" altLang="zh-CN" sz="2800" b="1" dirty="0" err="1">
                <a:solidFill>
                  <a:schemeClr val="accent2">
                    <a:lumMod val="50000"/>
                  </a:schemeClr>
                </a:solidFill>
                <a:latin typeface="Times New Roman" pitchFamily="18" charset="0"/>
                <a:ea typeface="宋体" pitchFamily="2" charset="-122"/>
              </a:rPr>
              <a:t>N</a:t>
            </a:r>
            <a:r>
              <a:rPr lang="en-US" altLang="zh-CN" sz="2800" b="1" baseline="-25000" dirty="0" err="1">
                <a:solidFill>
                  <a:schemeClr val="accent2">
                    <a:lumMod val="50000"/>
                  </a:schemeClr>
                </a:solidFill>
                <a:latin typeface="Times New Roman" pitchFamily="18" charset="0"/>
                <a:ea typeface="宋体" pitchFamily="2" charset="-122"/>
              </a:rPr>
              <a:t>2</a:t>
            </a:r>
            <a:r>
              <a:rPr lang="en-US" altLang="zh-CN" sz="2800" b="1" dirty="0" err="1">
                <a:solidFill>
                  <a:schemeClr val="accent2">
                    <a:lumMod val="50000"/>
                  </a:schemeClr>
                </a:solidFill>
                <a:latin typeface="Times New Roman" pitchFamily="18" charset="0"/>
                <a:ea typeface="宋体" pitchFamily="2" charset="-122"/>
              </a:rPr>
              <a:t>O</a:t>
            </a:r>
            <a:r>
              <a:rPr lang="en-US" altLang="zh-CN" sz="2800" b="1" baseline="-25000" dirty="0" err="1">
                <a:solidFill>
                  <a:schemeClr val="accent2">
                    <a:lumMod val="50000"/>
                  </a:schemeClr>
                </a:solidFill>
                <a:latin typeface="Times New Roman" pitchFamily="18" charset="0"/>
                <a:ea typeface="宋体" pitchFamily="2" charset="-122"/>
              </a:rPr>
              <a:t>5</a:t>
            </a:r>
            <a:r>
              <a:rPr lang="zh-CN" altLang="en-US" sz="2800" b="1" dirty="0">
                <a:solidFill>
                  <a:schemeClr val="accent2">
                    <a:lumMod val="50000"/>
                  </a:schemeClr>
                </a:solidFill>
                <a:latin typeface="Times New Roman" pitchFamily="18" charset="0"/>
                <a:ea typeface="宋体" pitchFamily="2" charset="-122"/>
              </a:rPr>
              <a:t>在</a:t>
            </a:r>
            <a:r>
              <a:rPr lang="en-US" altLang="zh-CN" sz="2800" b="1" dirty="0" err="1">
                <a:solidFill>
                  <a:schemeClr val="accent2">
                    <a:lumMod val="50000"/>
                  </a:schemeClr>
                </a:solidFill>
                <a:latin typeface="Times New Roman" pitchFamily="18" charset="0"/>
                <a:ea typeface="宋体" pitchFamily="2" charset="-122"/>
              </a:rPr>
              <a:t>CCl</a:t>
            </a:r>
            <a:r>
              <a:rPr lang="en-US" altLang="zh-CN" sz="2800" b="1" baseline="-25000" dirty="0" err="1">
                <a:solidFill>
                  <a:schemeClr val="accent2">
                    <a:lumMod val="50000"/>
                  </a:schemeClr>
                </a:solidFill>
                <a:latin typeface="Times New Roman" pitchFamily="18" charset="0"/>
                <a:ea typeface="宋体" pitchFamily="2" charset="-122"/>
              </a:rPr>
              <a:t>4</a:t>
            </a:r>
            <a:r>
              <a:rPr lang="zh-CN" altLang="en-US" sz="2800" b="1" dirty="0">
                <a:solidFill>
                  <a:schemeClr val="accent2">
                    <a:lumMod val="50000"/>
                  </a:schemeClr>
                </a:solidFill>
                <a:latin typeface="Times New Roman" pitchFamily="18" charset="0"/>
                <a:ea typeface="宋体" pitchFamily="2" charset="-122"/>
              </a:rPr>
              <a:t>溶剂中的分解反应速率 </a:t>
            </a:r>
            <a:r>
              <a:rPr lang="en-US" altLang="zh-CN" sz="2800" b="1" dirty="0">
                <a:solidFill>
                  <a:schemeClr val="accent2">
                    <a:lumMod val="50000"/>
                  </a:schemeClr>
                </a:solidFill>
                <a:latin typeface="Times New Roman" pitchFamily="18" charset="0"/>
                <a:ea typeface="宋体" pitchFamily="2" charset="-122"/>
              </a:rPr>
              <a:t>(</a:t>
            </a:r>
            <a:r>
              <a:rPr lang="en-US" altLang="zh-CN" sz="2800" b="1" dirty="0" err="1">
                <a:solidFill>
                  <a:schemeClr val="accent2">
                    <a:lumMod val="50000"/>
                  </a:schemeClr>
                </a:solidFill>
                <a:latin typeface="Times New Roman" pitchFamily="18" charset="0"/>
                <a:ea typeface="宋体" pitchFamily="2" charset="-122"/>
              </a:rPr>
              <a:t>318K</a:t>
            </a:r>
            <a:r>
              <a:rPr lang="en-US" altLang="zh-CN" sz="2800" b="1" dirty="0">
                <a:solidFill>
                  <a:schemeClr val="accent2">
                    <a:lumMod val="50000"/>
                  </a:schemeClr>
                </a:solidFill>
                <a:latin typeface="Times New Roman" pitchFamily="18" charset="0"/>
                <a:ea typeface="宋体" pitchFamily="2" charset="-122"/>
              </a:rPr>
              <a:t>)</a:t>
            </a:r>
          </a:p>
        </p:txBody>
      </p:sp>
      <p:graphicFrame>
        <p:nvGraphicFramePr>
          <p:cNvPr id="573525" name="Group 85"/>
          <p:cNvGraphicFramePr>
            <a:graphicFrameLocks noGrp="1"/>
          </p:cNvGraphicFramePr>
          <p:nvPr>
            <p:extLst>
              <p:ext uri="{D42A27DB-BD31-4B8C-83A1-F6EECF244321}">
                <p14:modId xmlns:p14="http://schemas.microsoft.com/office/powerpoint/2010/main" val="3002295513"/>
              </p:ext>
            </p:extLst>
          </p:nvPr>
        </p:nvGraphicFramePr>
        <p:xfrm>
          <a:off x="611188" y="1634877"/>
          <a:ext cx="7921625" cy="1362075"/>
        </p:xfrm>
        <a:graphic>
          <a:graphicData uri="http://schemas.openxmlformats.org/drawingml/2006/table">
            <a:tbl>
              <a:tblPr/>
              <a:tblGrid>
                <a:gridCol w="2384425">
                  <a:extLst>
                    <a:ext uri="{9D8B030D-6E8A-4147-A177-3AD203B41FA5}">
                      <a16:colId xmlns:a16="http://schemas.microsoft.com/office/drawing/2014/main" val="20000"/>
                    </a:ext>
                  </a:extLst>
                </a:gridCol>
                <a:gridCol w="884237">
                  <a:extLst>
                    <a:ext uri="{9D8B030D-6E8A-4147-A177-3AD203B41FA5}">
                      <a16:colId xmlns:a16="http://schemas.microsoft.com/office/drawing/2014/main" val="20001"/>
                    </a:ext>
                  </a:extLst>
                </a:gridCol>
                <a:gridCol w="966788">
                  <a:extLst>
                    <a:ext uri="{9D8B030D-6E8A-4147-A177-3AD203B41FA5}">
                      <a16:colId xmlns:a16="http://schemas.microsoft.com/office/drawing/2014/main" val="20002"/>
                    </a:ext>
                  </a:extLst>
                </a:gridCol>
                <a:gridCol w="874712">
                  <a:extLst>
                    <a:ext uri="{9D8B030D-6E8A-4147-A177-3AD203B41FA5}">
                      <a16:colId xmlns:a16="http://schemas.microsoft.com/office/drawing/2014/main" val="20003"/>
                    </a:ext>
                  </a:extLst>
                </a:gridCol>
                <a:gridCol w="1022350">
                  <a:extLst>
                    <a:ext uri="{9D8B030D-6E8A-4147-A177-3AD203B41FA5}">
                      <a16:colId xmlns:a16="http://schemas.microsoft.com/office/drawing/2014/main" val="20004"/>
                    </a:ext>
                  </a:extLst>
                </a:gridCol>
                <a:gridCol w="850900">
                  <a:extLst>
                    <a:ext uri="{9D8B030D-6E8A-4147-A177-3AD203B41FA5}">
                      <a16:colId xmlns:a16="http://schemas.microsoft.com/office/drawing/2014/main" val="20005"/>
                    </a:ext>
                  </a:extLst>
                </a:gridCol>
                <a:gridCol w="938213">
                  <a:extLst>
                    <a:ext uri="{9D8B030D-6E8A-4147-A177-3AD203B41FA5}">
                      <a16:colId xmlns:a16="http://schemas.microsoft.com/office/drawing/2014/main" val="20006"/>
                    </a:ext>
                  </a:extLst>
                </a:gridCol>
              </a:tblGrid>
              <a:tr h="447675">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000" b="0" i="1"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t </a:t>
                      </a:r>
                      <a:r>
                        <a:rPr kumimoji="0" lang="en-US" altLang="zh-CN"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/s</a:t>
                      </a:r>
                    </a:p>
                  </a:txBody>
                  <a:tcPr marL="84406" marR="84406"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rPr>
                        <a:t>0</a:t>
                      </a:r>
                    </a:p>
                  </a:txBody>
                  <a:tcPr marL="84406" marR="844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rPr>
                        <a:t>400</a:t>
                      </a:r>
                    </a:p>
                  </a:txBody>
                  <a:tcPr marL="84406" marR="844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rPr>
                        <a:t>800</a:t>
                      </a:r>
                    </a:p>
                  </a:txBody>
                  <a:tcPr marL="84406" marR="844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rPr>
                        <a:t>1200</a:t>
                      </a:r>
                    </a:p>
                  </a:txBody>
                  <a:tcPr marL="84406" marR="844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rPr>
                        <a:t>1600</a:t>
                      </a:r>
                    </a:p>
                  </a:txBody>
                  <a:tcPr marL="84406" marR="844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rPr>
                        <a:t>2000</a:t>
                      </a:r>
                    </a:p>
                  </a:txBody>
                  <a:tcPr marL="84406" marR="84406"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rPr>
                        <a:t>(N</a:t>
                      </a:r>
                      <a:r>
                        <a:rPr kumimoji="0" lang="en-US" altLang="zh-CN" sz="2000" b="0" i="0" u="none" strike="noStrike" cap="none" normalizeH="0" baseline="-25000" smtClean="0">
                          <a:ln>
                            <a:noFill/>
                          </a:ln>
                          <a:solidFill>
                            <a:schemeClr val="tx1"/>
                          </a:solidFill>
                          <a:effectLst>
                            <a:outerShdw blurRad="38100" dist="38100" dir="2700000" algn="tl">
                              <a:srgbClr val="C0C0C0"/>
                            </a:outerShdw>
                          </a:effectLst>
                          <a:latin typeface="Arial" pitchFamily="34" charset="0"/>
                          <a:ea typeface="宋体" pitchFamily="2" charset="-122"/>
                        </a:rPr>
                        <a:t>2</a:t>
                      </a: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rPr>
                        <a:t>O</a:t>
                      </a:r>
                      <a:r>
                        <a:rPr kumimoji="0" lang="en-US" altLang="zh-CN" sz="2000" b="0" i="0" u="none" strike="noStrike" cap="none" normalizeH="0" baseline="-25000" smtClean="0">
                          <a:ln>
                            <a:noFill/>
                          </a:ln>
                          <a:solidFill>
                            <a:schemeClr val="tx1"/>
                          </a:solidFill>
                          <a:effectLst>
                            <a:outerShdw blurRad="38100" dist="38100" dir="2700000" algn="tl">
                              <a:srgbClr val="C0C0C0"/>
                            </a:outerShdw>
                          </a:effectLst>
                          <a:latin typeface="Arial" pitchFamily="34" charset="0"/>
                          <a:ea typeface="宋体" pitchFamily="2" charset="-122"/>
                        </a:rPr>
                        <a:t>5</a:t>
                      </a: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rPr>
                        <a:t>) /mol</a:t>
                      </a: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sym typeface="Symbol" pitchFamily="18" charset="2"/>
                        </a:rPr>
                        <a:t></a:t>
                      </a: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rPr>
                        <a:t>dm</a:t>
                      </a:r>
                      <a:r>
                        <a:rPr kumimoji="0" lang="en-US" altLang="zh-CN" sz="2000" b="0" i="0" u="none" strike="noStrike" cap="none" normalizeH="0" baseline="30000" smtClean="0">
                          <a:ln>
                            <a:noFill/>
                          </a:ln>
                          <a:solidFill>
                            <a:schemeClr val="tx1"/>
                          </a:solidFill>
                          <a:effectLst>
                            <a:outerShdw blurRad="38100" dist="38100" dir="2700000" algn="tl">
                              <a:srgbClr val="C0C0C0"/>
                            </a:outerShdw>
                          </a:effectLst>
                          <a:latin typeface="Arial" pitchFamily="34" charset="0"/>
                          <a:ea typeface="宋体" pitchFamily="2" charset="-122"/>
                          <a:sym typeface="Symbol" pitchFamily="18" charset="2"/>
                        </a:rPr>
                        <a:t></a:t>
                      </a:r>
                      <a:r>
                        <a:rPr kumimoji="0" lang="en-US" altLang="zh-CN" sz="2000" b="0" i="0" u="none" strike="noStrike" cap="none" normalizeH="0" baseline="30000" smtClean="0">
                          <a:ln>
                            <a:noFill/>
                          </a:ln>
                          <a:solidFill>
                            <a:schemeClr val="tx1"/>
                          </a:solidFill>
                          <a:effectLst>
                            <a:outerShdw blurRad="38100" dist="38100" dir="2700000" algn="tl">
                              <a:srgbClr val="C0C0C0"/>
                            </a:outerShdw>
                          </a:effectLst>
                          <a:latin typeface="Arial" pitchFamily="34" charset="0"/>
                          <a:ea typeface="宋体" pitchFamily="2" charset="-122"/>
                        </a:rPr>
                        <a:t>3</a:t>
                      </a:r>
                    </a:p>
                  </a:txBody>
                  <a:tcPr marL="84406" marR="84406"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1.40</a:t>
                      </a:r>
                    </a:p>
                  </a:txBody>
                  <a:tcPr marL="84406" marR="844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1.10</a:t>
                      </a:r>
                    </a:p>
                  </a:txBody>
                  <a:tcPr marL="84406" marR="844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rPr>
                        <a:t>0.87</a:t>
                      </a:r>
                    </a:p>
                  </a:txBody>
                  <a:tcPr marL="84406" marR="844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rPr>
                        <a:t>0.68</a:t>
                      </a:r>
                    </a:p>
                  </a:txBody>
                  <a:tcPr marL="84406" marR="844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rPr>
                        <a:t>0.53</a:t>
                      </a:r>
                    </a:p>
                  </a:txBody>
                  <a:tcPr marL="84406" marR="844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rPr>
                        <a:t>0.42</a:t>
                      </a:r>
                    </a:p>
                  </a:txBody>
                  <a:tcPr marL="84406" marR="84406"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rPr>
                        <a:t>lg(N</a:t>
                      </a:r>
                      <a:r>
                        <a:rPr kumimoji="0" lang="en-US" altLang="zh-CN" sz="2000" b="0" i="0" u="none" strike="noStrike" cap="none" normalizeH="0" baseline="-25000" smtClean="0">
                          <a:ln>
                            <a:noFill/>
                          </a:ln>
                          <a:solidFill>
                            <a:schemeClr val="tx1"/>
                          </a:solidFill>
                          <a:effectLst>
                            <a:outerShdw blurRad="38100" dist="38100" dir="2700000" algn="tl">
                              <a:srgbClr val="C0C0C0"/>
                            </a:outerShdw>
                          </a:effectLst>
                          <a:latin typeface="Arial" pitchFamily="34" charset="0"/>
                          <a:ea typeface="宋体" pitchFamily="2" charset="-122"/>
                        </a:rPr>
                        <a:t>2</a:t>
                      </a: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rPr>
                        <a:t>O</a:t>
                      </a:r>
                      <a:r>
                        <a:rPr kumimoji="0" lang="en-US" altLang="zh-CN" sz="2000" b="0" i="0" u="none" strike="noStrike" cap="none" normalizeH="0" baseline="-25000" smtClean="0">
                          <a:ln>
                            <a:noFill/>
                          </a:ln>
                          <a:solidFill>
                            <a:schemeClr val="tx1"/>
                          </a:solidFill>
                          <a:effectLst>
                            <a:outerShdw blurRad="38100" dist="38100" dir="2700000" algn="tl">
                              <a:srgbClr val="C0C0C0"/>
                            </a:outerShdw>
                          </a:effectLst>
                          <a:latin typeface="Arial" pitchFamily="34" charset="0"/>
                          <a:ea typeface="宋体" pitchFamily="2" charset="-122"/>
                        </a:rPr>
                        <a:t>5</a:t>
                      </a: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rPr>
                        <a:t>)</a:t>
                      </a:r>
                    </a:p>
                  </a:txBody>
                  <a:tcPr marL="84406" marR="84406"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rPr>
                        <a:t>0.146</a:t>
                      </a:r>
                    </a:p>
                  </a:txBody>
                  <a:tcPr marL="84406" marR="844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rPr>
                        <a:t>0.041</a:t>
                      </a:r>
                    </a:p>
                  </a:txBody>
                  <a:tcPr marL="84406" marR="844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sym typeface="Symbol" pitchFamily="18" charset="2"/>
                        </a:rPr>
                        <a:t></a:t>
                      </a: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rPr>
                        <a:t>0.06</a:t>
                      </a:r>
                    </a:p>
                  </a:txBody>
                  <a:tcPr marL="84406" marR="844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sym typeface="Symbol" pitchFamily="18" charset="2"/>
                        </a:rPr>
                        <a:t></a:t>
                      </a: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rPr>
                        <a:t>0.17</a:t>
                      </a:r>
                    </a:p>
                  </a:txBody>
                  <a:tcPr marL="84406" marR="844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sym typeface="Symbol" pitchFamily="18" charset="2"/>
                        </a:rPr>
                        <a:t></a:t>
                      </a: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rPr>
                        <a:t>0.28</a:t>
                      </a:r>
                    </a:p>
                  </a:txBody>
                  <a:tcPr marL="84406" marR="844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sym typeface="Symbol" pitchFamily="18" charset="2"/>
                        </a:rPr>
                        <a:t></a:t>
                      </a:r>
                      <a:r>
                        <a:rPr kumimoji="0" lang="en-US" altLang="zh-CN" sz="20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宋体" pitchFamily="2" charset="-122"/>
                        </a:rPr>
                        <a:t>0.38</a:t>
                      </a:r>
                    </a:p>
                  </a:txBody>
                  <a:tcPr marL="84406" marR="84406"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76836" name="Group 42"/>
          <p:cNvGrpSpPr>
            <a:grpSpLocks/>
          </p:cNvGrpSpPr>
          <p:nvPr/>
        </p:nvGrpSpPr>
        <p:grpSpPr bwMode="auto">
          <a:xfrm>
            <a:off x="1475656" y="2996952"/>
            <a:ext cx="6120283" cy="3672482"/>
            <a:chOff x="956" y="1661"/>
            <a:chExt cx="4231" cy="2588"/>
          </a:xfrm>
        </p:grpSpPr>
        <p:pic>
          <p:nvPicPr>
            <p:cNvPr id="76837" name="Picture 41"/>
            <p:cNvPicPr>
              <a:picLocks noChangeAspect="1" noChangeArrowheads="1"/>
            </p:cNvPicPr>
            <p:nvPr/>
          </p:nvPicPr>
          <p:blipFill>
            <a:blip r:embed="rId2" cstate="print">
              <a:lum contrast="6000"/>
              <a:extLst>
                <a:ext uri="{28A0092B-C50C-407E-A947-70E740481C1C}">
                  <a14:useLocalDpi xmlns:a14="http://schemas.microsoft.com/office/drawing/2010/main" val="0"/>
                </a:ext>
              </a:extLst>
            </a:blip>
            <a:srcRect l="3929" t="3217" r="52393" b="4547"/>
            <a:stretch>
              <a:fillRect/>
            </a:stretch>
          </p:blipFill>
          <p:spPr bwMode="auto">
            <a:xfrm>
              <a:off x="1017" y="1661"/>
              <a:ext cx="1863" cy="2269"/>
            </a:xfrm>
            <a:prstGeom prst="rect">
              <a:avLst/>
            </a:prstGeom>
            <a:gradFill rotWithShape="0">
              <a:gsLst>
                <a:gs pos="0">
                  <a:srgbClr val="66FFFF"/>
                </a:gs>
                <a:gs pos="50000">
                  <a:srgbClr val="FFFFFF"/>
                </a:gs>
                <a:gs pos="100000">
                  <a:srgbClr val="66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6838" name="Text Box 42"/>
            <p:cNvSpPr txBox="1">
              <a:spLocks noChangeArrowheads="1"/>
            </p:cNvSpPr>
            <p:nvPr/>
          </p:nvSpPr>
          <p:spPr bwMode="auto">
            <a:xfrm>
              <a:off x="956" y="3997"/>
              <a:ext cx="215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2000" b="1">
                  <a:latin typeface="Times New Roman" pitchFamily="18" charset="0"/>
                </a:rPr>
                <a:t>N</a:t>
              </a:r>
              <a:r>
                <a:rPr lang="en-US" altLang="zh-CN" sz="2000" b="1" baseline="-25000">
                  <a:latin typeface="Times New Roman" pitchFamily="18" charset="0"/>
                </a:rPr>
                <a:t>2</a:t>
              </a:r>
              <a:r>
                <a:rPr lang="en-US" altLang="zh-CN" sz="2000" b="1">
                  <a:latin typeface="Times New Roman" pitchFamily="18" charset="0"/>
                </a:rPr>
                <a:t>O</a:t>
              </a:r>
              <a:r>
                <a:rPr lang="en-US" altLang="zh-CN" sz="2000" b="1" baseline="-25000">
                  <a:latin typeface="Times New Roman" pitchFamily="18" charset="0"/>
                </a:rPr>
                <a:t>5</a:t>
              </a:r>
              <a:r>
                <a:rPr lang="zh-CN" altLang="en-US" sz="2000" b="1">
                  <a:latin typeface="Times New Roman" pitchFamily="18" charset="0"/>
                </a:rPr>
                <a:t>分解反应的</a:t>
              </a:r>
              <a:r>
                <a:rPr lang="en-US" altLang="zh-CN" sz="2000" b="1">
                  <a:latin typeface="Times New Roman" pitchFamily="18" charset="0"/>
                </a:rPr>
                <a:t>lg(N</a:t>
              </a:r>
              <a:r>
                <a:rPr lang="en-US" altLang="zh-CN" sz="2000" b="1" baseline="-25000">
                  <a:latin typeface="Times New Roman" pitchFamily="18" charset="0"/>
                </a:rPr>
                <a:t>2</a:t>
              </a:r>
              <a:r>
                <a:rPr lang="en-US" altLang="zh-CN" sz="2000" b="1">
                  <a:latin typeface="Times New Roman" pitchFamily="18" charset="0"/>
                </a:rPr>
                <a:t>O</a:t>
              </a:r>
              <a:r>
                <a:rPr lang="en-US" altLang="zh-CN" sz="2000" b="1" baseline="-25000">
                  <a:latin typeface="Times New Roman" pitchFamily="18" charset="0"/>
                </a:rPr>
                <a:t>5</a:t>
              </a:r>
              <a:r>
                <a:rPr lang="en-US" altLang="zh-CN" sz="2000" b="1">
                  <a:latin typeface="Times New Roman" pitchFamily="18" charset="0"/>
                </a:rPr>
                <a:t>)</a:t>
              </a:r>
              <a:r>
                <a:rPr kumimoji="1" lang="en-US" altLang="zh-CN" sz="2000" b="1">
                  <a:latin typeface="Times New Roman" pitchFamily="18" charset="0"/>
                  <a:sym typeface="Symbol" pitchFamily="18" charset="2"/>
                </a:rPr>
                <a:t></a:t>
              </a:r>
              <a:r>
                <a:rPr lang="en-US" altLang="zh-CN" sz="2000" b="1" i="1">
                  <a:latin typeface="Times New Roman" pitchFamily="18" charset="0"/>
                </a:rPr>
                <a:t>t</a:t>
              </a:r>
              <a:r>
                <a:rPr lang="zh-CN" altLang="en-US" sz="2000" b="1">
                  <a:latin typeface="Times New Roman" pitchFamily="18" charset="0"/>
                </a:rPr>
                <a:t>图</a:t>
              </a:r>
            </a:p>
          </p:txBody>
        </p:sp>
        <p:pic>
          <p:nvPicPr>
            <p:cNvPr id="76839" name="Picture 43"/>
            <p:cNvPicPr>
              <a:picLocks noChangeAspect="1" noChangeArrowheads="1"/>
            </p:cNvPicPr>
            <p:nvPr/>
          </p:nvPicPr>
          <p:blipFill>
            <a:blip r:embed="rId2" cstate="print">
              <a:extLst>
                <a:ext uri="{28A0092B-C50C-407E-A947-70E740481C1C}">
                  <a14:useLocalDpi xmlns:a14="http://schemas.microsoft.com/office/drawing/2010/main" val="0"/>
                </a:ext>
              </a:extLst>
            </a:blip>
            <a:srcRect l="50514" t="10754" r="5014" b="3706"/>
            <a:stretch>
              <a:fillRect/>
            </a:stretch>
          </p:blipFill>
          <p:spPr bwMode="auto">
            <a:xfrm>
              <a:off x="3047" y="1667"/>
              <a:ext cx="2031" cy="2252"/>
            </a:xfrm>
            <a:prstGeom prst="rect">
              <a:avLst/>
            </a:prstGeom>
            <a:gradFill rotWithShape="0">
              <a:gsLst>
                <a:gs pos="0">
                  <a:srgbClr val="66FFFF"/>
                </a:gs>
                <a:gs pos="50000">
                  <a:srgbClr val="FFFFFF"/>
                </a:gs>
                <a:gs pos="100000">
                  <a:srgbClr val="66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6840" name="Text Box 44"/>
            <p:cNvSpPr txBox="1">
              <a:spLocks noChangeArrowheads="1"/>
            </p:cNvSpPr>
            <p:nvPr/>
          </p:nvSpPr>
          <p:spPr bwMode="auto">
            <a:xfrm>
              <a:off x="3116" y="3974"/>
              <a:ext cx="20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2000" b="1">
                  <a:latin typeface="Times New Roman" pitchFamily="18" charset="0"/>
                </a:rPr>
                <a:t>N</a:t>
              </a:r>
              <a:r>
                <a:rPr lang="en-US" altLang="zh-CN" sz="2000" b="1" baseline="-25000">
                  <a:latin typeface="Times New Roman" pitchFamily="18" charset="0"/>
                </a:rPr>
                <a:t>2</a:t>
              </a:r>
              <a:r>
                <a:rPr lang="en-US" altLang="zh-CN" sz="2000" b="1">
                  <a:latin typeface="Times New Roman" pitchFamily="18" charset="0"/>
                </a:rPr>
                <a:t>O</a:t>
              </a:r>
              <a:r>
                <a:rPr lang="en-US" altLang="zh-CN" sz="2000" b="1" baseline="-25000">
                  <a:latin typeface="Times New Roman" pitchFamily="18" charset="0"/>
                </a:rPr>
                <a:t>5</a:t>
              </a:r>
              <a:r>
                <a:rPr lang="zh-CN" altLang="en-US" sz="2000" b="1">
                  <a:latin typeface="Times New Roman" pitchFamily="18" charset="0"/>
                </a:rPr>
                <a:t>分解反应的 </a:t>
              </a:r>
              <a:r>
                <a:rPr lang="en-US" altLang="zh-CN" sz="2000" b="1">
                  <a:latin typeface="Times New Roman" pitchFamily="18" charset="0"/>
                </a:rPr>
                <a:t>(N</a:t>
              </a:r>
              <a:r>
                <a:rPr lang="en-US" altLang="zh-CN" sz="2000" b="1" baseline="-25000">
                  <a:latin typeface="Times New Roman" pitchFamily="18" charset="0"/>
                </a:rPr>
                <a:t>2</a:t>
              </a:r>
              <a:r>
                <a:rPr lang="en-US" altLang="zh-CN" sz="2000" b="1">
                  <a:latin typeface="Times New Roman" pitchFamily="18" charset="0"/>
                </a:rPr>
                <a:t>O</a:t>
              </a:r>
              <a:r>
                <a:rPr lang="en-US" altLang="zh-CN" sz="2000" b="1" baseline="-25000">
                  <a:latin typeface="Times New Roman" pitchFamily="18" charset="0"/>
                </a:rPr>
                <a:t>5</a:t>
              </a:r>
              <a:r>
                <a:rPr lang="en-US" altLang="zh-CN" sz="2000" b="1">
                  <a:latin typeface="Times New Roman" pitchFamily="18" charset="0"/>
                </a:rPr>
                <a:t>)</a:t>
              </a:r>
              <a:r>
                <a:rPr kumimoji="1" lang="en-US" altLang="zh-CN" sz="2000" b="1">
                  <a:latin typeface="Times New Roman" pitchFamily="18" charset="0"/>
                  <a:sym typeface="Symbol" pitchFamily="18" charset="2"/>
                </a:rPr>
                <a:t></a:t>
              </a:r>
              <a:r>
                <a:rPr lang="en-US" altLang="zh-CN" sz="2000" b="1" i="1">
                  <a:latin typeface="Times New Roman" pitchFamily="18" charset="0"/>
                </a:rPr>
                <a:t>t</a:t>
              </a:r>
              <a:r>
                <a:rPr lang="zh-CN" altLang="en-US" sz="2000" b="1">
                  <a:latin typeface="Times New Roman" pitchFamily="18" charset="0"/>
                </a:rPr>
                <a:t>图</a:t>
              </a:r>
            </a:p>
          </p:txBody>
        </p:sp>
        <p:sp>
          <p:nvSpPr>
            <p:cNvPr id="963629" name="Text Box 45"/>
            <p:cNvSpPr txBox="1">
              <a:spLocks noChangeArrowheads="1"/>
            </p:cNvSpPr>
            <p:nvPr/>
          </p:nvSpPr>
          <p:spPr bwMode="auto">
            <a:xfrm>
              <a:off x="1506" y="1718"/>
              <a:ext cx="1419" cy="250"/>
            </a:xfrm>
            <a:prstGeom prst="rect">
              <a:avLst/>
            </a:prstGeom>
            <a:gradFill rotWithShape="0">
              <a:gsLst>
                <a:gs pos="0">
                  <a:srgbClr val="66FFFF"/>
                </a:gs>
                <a:gs pos="50000">
                  <a:srgbClr val="66FFFF">
                    <a:gamma/>
                    <a:tint val="0"/>
                    <a:invGamma/>
                  </a:srgbClr>
                </a:gs>
                <a:gs pos="100000">
                  <a:srgbClr val="66FFFF"/>
                </a:gs>
              </a:gsLst>
              <a:lin ang="5400000" scaled="1"/>
            </a:gradFill>
            <a:ln w="9525" algn="ctr">
              <a:noFill/>
              <a:miter lim="800000"/>
              <a:headEnd/>
              <a:tailEnd/>
            </a:ln>
            <a:effectLst/>
          </p:spPr>
          <p:txBody>
            <a:bodyPr>
              <a:spAutoFit/>
            </a:bodyPr>
            <a:lstStyle/>
            <a:p>
              <a:pPr algn="l">
                <a:defRPr/>
              </a:pPr>
              <a:r>
                <a:rPr lang="en-US" altLang="zh-CN" sz="2000" b="1" i="1">
                  <a:solidFill>
                    <a:srgbClr val="FF0000"/>
                  </a:solidFill>
                  <a:effectLst>
                    <a:outerShdw blurRad="38100" dist="38100" dir="2700000" algn="tl">
                      <a:srgbClr val="000000"/>
                    </a:outerShdw>
                  </a:effectLst>
                  <a:latin typeface="Times New Roman" pitchFamily="18" charset="0"/>
                  <a:ea typeface="宋体" pitchFamily="2" charset="-122"/>
                </a:rPr>
                <a:t>k </a:t>
              </a:r>
              <a:r>
                <a:rPr lang="en-US" altLang="zh-CN" sz="2000" b="1">
                  <a:solidFill>
                    <a:srgbClr val="FF0000"/>
                  </a:solidFill>
                  <a:effectLst>
                    <a:outerShdw blurRad="38100" dist="38100" dir="2700000" algn="tl">
                      <a:srgbClr val="000000"/>
                    </a:outerShdw>
                  </a:effectLst>
                  <a:latin typeface="Times New Roman" pitchFamily="18" charset="0"/>
                  <a:ea typeface="宋体" pitchFamily="2" charset="-122"/>
                </a:rPr>
                <a:t>= 6.23 </a:t>
              </a:r>
              <a:r>
                <a:rPr lang="en-US" altLang="zh-CN" sz="2000" b="1">
                  <a:solidFill>
                    <a:srgbClr val="FF0000"/>
                  </a:solidFill>
                  <a:effectLst>
                    <a:outerShdw blurRad="38100" dist="38100" dir="2700000" algn="tl">
                      <a:srgbClr val="000000"/>
                    </a:outerShdw>
                  </a:effectLst>
                  <a:latin typeface="Times New Roman" pitchFamily="18" charset="0"/>
                  <a:ea typeface="宋体" pitchFamily="2" charset="-122"/>
                  <a:sym typeface="Symbol" pitchFamily="18" charset="2"/>
                </a:rPr>
                <a:t></a:t>
              </a:r>
              <a:r>
                <a:rPr lang="en-US" altLang="zh-CN" sz="2000" b="1">
                  <a:solidFill>
                    <a:srgbClr val="FF0000"/>
                  </a:solidFill>
                  <a:effectLst>
                    <a:outerShdw blurRad="38100" dist="38100" dir="2700000" algn="tl">
                      <a:srgbClr val="000000"/>
                    </a:outerShdw>
                  </a:effectLst>
                  <a:latin typeface="Times New Roman" pitchFamily="18" charset="0"/>
                  <a:ea typeface="宋体" pitchFamily="2" charset="-122"/>
                </a:rPr>
                <a:t> 10</a:t>
              </a:r>
              <a:r>
                <a:rPr kumimoji="1" lang="en-US" altLang="zh-CN" sz="2000" b="1" baseline="30000">
                  <a:solidFill>
                    <a:srgbClr val="FF0000"/>
                  </a:solidFill>
                  <a:effectLst>
                    <a:outerShdw blurRad="38100" dist="38100" dir="2700000" algn="tl">
                      <a:srgbClr val="000000"/>
                    </a:outerShdw>
                  </a:effectLst>
                  <a:latin typeface="Times New Roman" pitchFamily="18" charset="0"/>
                  <a:ea typeface="宋体" pitchFamily="2" charset="-122"/>
                  <a:sym typeface="Symbol" pitchFamily="18" charset="2"/>
                </a:rPr>
                <a:t></a:t>
              </a:r>
              <a:r>
                <a:rPr lang="en-US" altLang="zh-CN" sz="2000" b="1" baseline="30000">
                  <a:solidFill>
                    <a:srgbClr val="FF0000"/>
                  </a:solidFill>
                  <a:effectLst>
                    <a:outerShdw blurRad="38100" dist="38100" dir="2700000" algn="tl">
                      <a:srgbClr val="000000"/>
                    </a:outerShdw>
                  </a:effectLst>
                  <a:latin typeface="Times New Roman" pitchFamily="18" charset="0"/>
                  <a:ea typeface="宋体" pitchFamily="2" charset="-122"/>
                </a:rPr>
                <a:t>4 </a:t>
              </a:r>
              <a:r>
                <a:rPr lang="en-US" altLang="zh-CN" sz="2000" b="1">
                  <a:solidFill>
                    <a:srgbClr val="FF0000"/>
                  </a:solidFill>
                  <a:effectLst>
                    <a:outerShdw blurRad="38100" dist="38100" dir="2700000" algn="tl">
                      <a:srgbClr val="000000"/>
                    </a:outerShdw>
                  </a:effectLst>
                  <a:latin typeface="Times New Roman" pitchFamily="18" charset="0"/>
                  <a:ea typeface="宋体" pitchFamily="2" charset="-122"/>
                </a:rPr>
                <a:t>s </a:t>
              </a:r>
              <a:r>
                <a:rPr kumimoji="1" lang="en-US" altLang="zh-CN" sz="2000" b="1" baseline="30000">
                  <a:solidFill>
                    <a:srgbClr val="FF0000"/>
                  </a:solidFill>
                  <a:effectLst>
                    <a:outerShdw blurRad="38100" dist="38100" dir="2700000" algn="tl">
                      <a:srgbClr val="000000"/>
                    </a:outerShdw>
                  </a:effectLst>
                  <a:latin typeface="Times New Roman" pitchFamily="18" charset="0"/>
                  <a:ea typeface="宋体" pitchFamily="2" charset="-122"/>
                  <a:sym typeface="Symbol" pitchFamily="18" charset="2"/>
                </a:rPr>
                <a:t></a:t>
              </a:r>
              <a:r>
                <a:rPr lang="en-US" altLang="zh-CN" sz="2000" b="1" baseline="30000">
                  <a:solidFill>
                    <a:srgbClr val="FF0000"/>
                  </a:solidFill>
                  <a:effectLst>
                    <a:outerShdw blurRad="38100" dist="38100" dir="2700000" algn="tl">
                      <a:srgbClr val="000000"/>
                    </a:outerShdw>
                  </a:effectLst>
                  <a:latin typeface="Times New Roman" pitchFamily="18" charset="0"/>
                  <a:ea typeface="宋体" pitchFamily="2" charset="-122"/>
                </a:rPr>
                <a:t>1</a:t>
              </a:r>
            </a:p>
          </p:txBody>
        </p:sp>
      </p:grpSp>
      <p:sp>
        <p:nvSpPr>
          <p:cNvPr id="11" name="Text Box 27"/>
          <p:cNvSpPr txBox="1">
            <a:spLocks noChangeArrowheads="1"/>
          </p:cNvSpPr>
          <p:nvPr/>
        </p:nvSpPr>
        <p:spPr bwMode="auto">
          <a:xfrm>
            <a:off x="143313" y="552472"/>
            <a:ext cx="142058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zh-CN" altLang="en-US" b="1" dirty="0" smtClean="0">
                <a:solidFill>
                  <a:srgbClr val="C00000"/>
                </a:solidFill>
                <a:latin typeface="Bookman Old Style" pitchFamily="18" charset="0"/>
              </a:rPr>
              <a:t>案例：</a:t>
            </a:r>
            <a:endParaRPr lang="zh-CN" altLang="en-US" b="1" dirty="0">
              <a:solidFill>
                <a:srgbClr val="C00000"/>
              </a:solidFill>
              <a:latin typeface="Bookman Old Style"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46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484313"/>
            <a:ext cx="6696075"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91" name="Text Box 1087"/>
          <p:cNvSpPr txBox="1">
            <a:spLocks noChangeArrowheads="1"/>
          </p:cNvSpPr>
          <p:nvPr/>
        </p:nvSpPr>
        <p:spPr bwMode="auto">
          <a:xfrm>
            <a:off x="609600" y="620713"/>
            <a:ext cx="8534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kumimoji="1" lang="en-US" altLang="zh-CN" sz="2400" dirty="0">
                <a:solidFill>
                  <a:srgbClr val="0000CC"/>
                </a:solidFill>
                <a:latin typeface="Bookman Old Style" pitchFamily="18" charset="0"/>
                <a:ea typeface="黑体" pitchFamily="2" charset="-122"/>
              </a:rPr>
              <a:t>     </a:t>
            </a:r>
            <a:r>
              <a:rPr kumimoji="1" lang="zh-CN" altLang="en-US" sz="2400" dirty="0">
                <a:solidFill>
                  <a:srgbClr val="0000CC"/>
                </a:solidFill>
                <a:latin typeface="Bookman Old Style" pitchFamily="18" charset="0"/>
                <a:ea typeface="黑体" pitchFamily="2" charset="-122"/>
              </a:rPr>
              <a:t>在一级反应中，反应物分解一半（时）所需的时间是一常数，与浓度无关。该时间，就称为反应的</a:t>
            </a:r>
            <a:r>
              <a:rPr kumimoji="1" lang="zh-CN" altLang="en-US" sz="2400" dirty="0">
                <a:solidFill>
                  <a:srgbClr val="C00000"/>
                </a:solidFill>
                <a:latin typeface="Bookman Old Style" pitchFamily="18" charset="0"/>
                <a:ea typeface="黑体" pitchFamily="2" charset="-122"/>
              </a:rPr>
              <a:t>半衰期</a:t>
            </a:r>
            <a:r>
              <a:rPr kumimoji="1" lang="zh-CN" altLang="en-US" sz="2400" dirty="0">
                <a:solidFill>
                  <a:srgbClr val="0000CC"/>
                </a:solidFill>
                <a:latin typeface="Bookman Old Style" pitchFamily="18" charset="0"/>
                <a:ea typeface="黑体" pitchFamily="2" charset="-122"/>
              </a:rPr>
              <a:t>。</a:t>
            </a:r>
          </a:p>
        </p:txBody>
      </p:sp>
      <p:graphicFrame>
        <p:nvGraphicFramePr>
          <p:cNvPr id="99392" name="Object 1088"/>
          <p:cNvGraphicFramePr>
            <a:graphicFrameLocks noChangeAspect="1"/>
          </p:cNvGraphicFramePr>
          <p:nvPr/>
        </p:nvGraphicFramePr>
        <p:xfrm>
          <a:off x="5795963" y="1773238"/>
          <a:ext cx="2663825" cy="893762"/>
        </p:xfrm>
        <a:graphic>
          <a:graphicData uri="http://schemas.openxmlformats.org/presentationml/2006/ole">
            <mc:AlternateContent xmlns:mc="http://schemas.openxmlformats.org/markup-compatibility/2006">
              <mc:Choice xmlns:v="urn:schemas-microsoft-com:vml" Requires="v">
                <p:oleObj spid="_x0000_s77851" name="Equation" r:id="rId4" imgW="1295400" imgH="723900" progId="Equation.3">
                  <p:embed/>
                </p:oleObj>
              </mc:Choice>
              <mc:Fallback>
                <p:oleObj name="Equation" r:id="rId4" imgW="1295400" imgH="723900" progId="Equation.3">
                  <p:embed/>
                  <p:pic>
                    <p:nvPicPr>
                      <p:cNvPr id="0" name="Object 108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5963" y="1773238"/>
                        <a:ext cx="2663825" cy="893762"/>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3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1" nodeType="clickEffect">
                                  <p:stCondLst>
                                    <p:cond delay="0"/>
                                  </p:stCondLst>
                                  <p:childTnLst>
                                    <p:set>
                                      <p:cBhvr>
                                        <p:cTn id="14" dur="1" fill="hold">
                                          <p:stCondLst>
                                            <p:cond delay="0"/>
                                          </p:stCondLst>
                                        </p:cTn>
                                        <p:tgtEl>
                                          <p:spTgt spid="99391"/>
                                        </p:tgtEl>
                                        <p:attrNameLst>
                                          <p:attrName>style.visibility</p:attrName>
                                        </p:attrNameLst>
                                      </p:cBhvr>
                                      <p:to>
                                        <p:strVal val="visible"/>
                                      </p:to>
                                    </p:set>
                                    <p:animEffect transition="in" filter="blinds(horizontal)">
                                      <p:cBhvr>
                                        <p:cTn id="15" dur="500"/>
                                        <p:tgtEl>
                                          <p:spTgt spid="9939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99392"/>
                                        </p:tgtEl>
                                        <p:attrNameLst>
                                          <p:attrName>style.visibility</p:attrName>
                                        </p:attrNameLst>
                                      </p:cBhvr>
                                      <p:to>
                                        <p:strVal val="visible"/>
                                      </p:to>
                                    </p:set>
                                    <p:animEffect transition="in" filter="box(in)">
                                      <p:cBhvr>
                                        <p:cTn id="20" dur="500"/>
                                        <p:tgtEl>
                                          <p:spTgt spid="9939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8" presetClass="entr" presetSubtype="16" fill="hold" nodeType="clickEffect">
                                  <p:stCondLst>
                                    <p:cond delay="0"/>
                                  </p:stCondLst>
                                  <p:childTnLst>
                                    <p:set>
                                      <p:cBhvr>
                                        <p:cTn id="24" dur="1" fill="hold">
                                          <p:stCondLst>
                                            <p:cond delay="0"/>
                                          </p:stCondLst>
                                        </p:cTn>
                                        <p:tgtEl>
                                          <p:spTgt spid="454660"/>
                                        </p:tgtEl>
                                        <p:attrNameLst>
                                          <p:attrName>style.visibility</p:attrName>
                                        </p:attrNameLst>
                                      </p:cBhvr>
                                      <p:to>
                                        <p:strVal val="visible"/>
                                      </p:to>
                                    </p:set>
                                    <p:animEffect transition="in" filter="diamond(in)">
                                      <p:cBhvr>
                                        <p:cTn id="25" dur="2000"/>
                                        <p:tgtEl>
                                          <p:spTgt spid="454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91" grpId="0"/>
      <p:bldP spid="99391" grpId="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AC7292E0-A69B-4FF1-9E5C-42AF642BA9AA}" type="slidenum">
              <a:rPr lang="en-US" altLang="zh-CN" sz="1200" smtClean="0">
                <a:latin typeface="Bookman Old Style" pitchFamily="18" charset="0"/>
              </a:rPr>
              <a:pPr algn="r" eaLnBrk="1" hangingPunct="1">
                <a:spcBef>
                  <a:spcPct val="0"/>
                </a:spcBef>
                <a:buClrTx/>
                <a:buSzTx/>
                <a:buFontTx/>
                <a:buNone/>
              </a:pPr>
              <a:t>25</a:t>
            </a:fld>
            <a:endParaRPr lang="en-US" altLang="zh-CN" sz="1200" smtClean="0">
              <a:latin typeface="Bookman Old Style" pitchFamily="18" charset="0"/>
            </a:endParaRPr>
          </a:p>
        </p:txBody>
      </p:sp>
      <p:sp>
        <p:nvSpPr>
          <p:cNvPr id="78851"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86E7417B-D15B-43D3-B9BC-A15646A3F78D}" type="datetime1">
              <a:rPr lang="zh-CN" altLang="en-US" sz="1200" smtClean="0">
                <a:latin typeface="Bookman Old Style" pitchFamily="18" charset="0"/>
              </a:rPr>
              <a:pPr eaLnBrk="1" hangingPunct="1">
                <a:spcBef>
                  <a:spcPct val="0"/>
                </a:spcBef>
                <a:buClrTx/>
                <a:buSzTx/>
                <a:buFontTx/>
                <a:buNone/>
              </a:pPr>
              <a:t>2018/12/3</a:t>
            </a:fld>
            <a:endParaRPr lang="en-US" altLang="zh-CN" sz="1200" smtClean="0">
              <a:latin typeface="Bookman Old Style" pitchFamily="18" charset="0"/>
            </a:endParaRPr>
          </a:p>
        </p:txBody>
      </p:sp>
      <p:sp>
        <p:nvSpPr>
          <p:cNvPr id="88075" name="Rectangle 11"/>
          <p:cNvSpPr>
            <a:spLocks noChangeArrowheads="1"/>
          </p:cNvSpPr>
          <p:nvPr/>
        </p:nvSpPr>
        <p:spPr bwMode="auto">
          <a:xfrm>
            <a:off x="822325" y="2179638"/>
            <a:ext cx="654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400">
                <a:solidFill>
                  <a:schemeClr val="hlink"/>
                </a:solidFill>
                <a:latin typeface="Bookman Old Style" pitchFamily="18" charset="0"/>
                <a:ea typeface="黑体" pitchFamily="2" charset="-122"/>
              </a:rPr>
              <a:t>解</a:t>
            </a:r>
            <a:r>
              <a:rPr kumimoji="1" lang="zh-CN" altLang="en-US" sz="2400">
                <a:solidFill>
                  <a:schemeClr val="hlink"/>
                </a:solidFill>
                <a:latin typeface="Bookman Old Style" pitchFamily="18" charset="0"/>
              </a:rPr>
              <a:t> </a:t>
            </a:r>
          </a:p>
        </p:txBody>
      </p:sp>
      <p:sp>
        <p:nvSpPr>
          <p:cNvPr id="88076" name="Text Box 12"/>
          <p:cNvSpPr txBox="1">
            <a:spLocks noChangeArrowheads="1"/>
          </p:cNvSpPr>
          <p:nvPr/>
        </p:nvSpPr>
        <p:spPr bwMode="auto">
          <a:xfrm>
            <a:off x="1258888" y="2179638"/>
            <a:ext cx="6049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400">
                <a:solidFill>
                  <a:srgbClr val="0000CC"/>
                </a:solidFill>
                <a:latin typeface="Bookman Old Style" pitchFamily="18" charset="0"/>
                <a:ea typeface="黑体" pitchFamily="2" charset="-122"/>
              </a:rPr>
              <a:t>根据方程先算出其一级反应速率常数</a:t>
            </a:r>
            <a:r>
              <a:rPr kumimoji="1" lang="zh-CN" altLang="en-US" sz="2400">
                <a:latin typeface="Bookman Old Style" pitchFamily="18" charset="0"/>
                <a:ea typeface="黑体" pitchFamily="2" charset="-122"/>
              </a:rPr>
              <a:t> </a:t>
            </a:r>
            <a:r>
              <a:rPr kumimoji="1" lang="en-US" altLang="zh-CN" sz="2400" i="1">
                <a:solidFill>
                  <a:srgbClr val="FF0000"/>
                </a:solidFill>
                <a:latin typeface="Bookman Old Style" pitchFamily="18" charset="0"/>
                <a:ea typeface="黑体" pitchFamily="2" charset="-122"/>
              </a:rPr>
              <a:t>k</a:t>
            </a:r>
            <a:r>
              <a:rPr kumimoji="1" lang="en-US" altLang="zh-CN" sz="2400">
                <a:latin typeface="Bookman Old Style" pitchFamily="18" charset="0"/>
                <a:ea typeface="黑体" pitchFamily="2" charset="-122"/>
              </a:rPr>
              <a:t> </a:t>
            </a:r>
          </a:p>
        </p:txBody>
      </p:sp>
      <p:graphicFrame>
        <p:nvGraphicFramePr>
          <p:cNvPr id="88077" name="Object 13"/>
          <p:cNvGraphicFramePr>
            <a:graphicFrameLocks noChangeAspect="1"/>
          </p:cNvGraphicFramePr>
          <p:nvPr/>
        </p:nvGraphicFramePr>
        <p:xfrm>
          <a:off x="2411413" y="2708275"/>
          <a:ext cx="3825875" cy="744538"/>
        </p:xfrm>
        <a:graphic>
          <a:graphicData uri="http://schemas.openxmlformats.org/presentationml/2006/ole">
            <mc:AlternateContent xmlns:mc="http://schemas.openxmlformats.org/markup-compatibility/2006">
              <mc:Choice xmlns:v="urn:schemas-microsoft-com:vml" Requires="v">
                <p:oleObj spid="_x0000_s78908" r:id="rId3" imgW="2197100" imgH="431800" progId="Equation.3">
                  <p:embed/>
                </p:oleObj>
              </mc:Choice>
              <mc:Fallback>
                <p:oleObj r:id="rId3" imgW="2197100" imgH="4318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2708275"/>
                        <a:ext cx="3825875" cy="744538"/>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083" name="Object 19"/>
          <p:cNvGraphicFramePr>
            <a:graphicFrameLocks noChangeAspect="1"/>
          </p:cNvGraphicFramePr>
          <p:nvPr/>
        </p:nvGraphicFramePr>
        <p:xfrm>
          <a:off x="5534025" y="3859213"/>
          <a:ext cx="3141663" cy="763587"/>
        </p:xfrm>
        <a:graphic>
          <a:graphicData uri="http://schemas.openxmlformats.org/presentationml/2006/ole">
            <mc:AlternateContent xmlns:mc="http://schemas.openxmlformats.org/markup-compatibility/2006">
              <mc:Choice xmlns:v="urn:schemas-microsoft-com:vml" Requires="v">
                <p:oleObj spid="_x0000_s78909" r:id="rId5" imgW="1828800" imgH="444500" progId="Equation.3">
                  <p:embed/>
                </p:oleObj>
              </mc:Choice>
              <mc:Fallback>
                <p:oleObj r:id="rId5" imgW="1828800" imgH="44450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34025" y="3859213"/>
                        <a:ext cx="3141663" cy="763587"/>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90" name="Text Box 26"/>
          <p:cNvSpPr txBox="1">
            <a:spLocks noChangeArrowheads="1"/>
          </p:cNvSpPr>
          <p:nvPr/>
        </p:nvSpPr>
        <p:spPr bwMode="auto">
          <a:xfrm>
            <a:off x="792163" y="5589588"/>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400">
                <a:solidFill>
                  <a:srgbClr val="0000CC"/>
                </a:solidFill>
                <a:latin typeface="Bookman Old Style" pitchFamily="18" charset="0"/>
                <a:ea typeface="黑体" pitchFamily="2" charset="-122"/>
              </a:rPr>
              <a:t>即上述古书卷至今已有</a:t>
            </a:r>
            <a:r>
              <a:rPr kumimoji="1" lang="en-US" altLang="zh-CN" sz="2400">
                <a:solidFill>
                  <a:srgbClr val="0000CC"/>
                </a:solidFill>
                <a:latin typeface="Bookman Old Style" pitchFamily="18" charset="0"/>
                <a:ea typeface="黑体" pitchFamily="2" charset="-122"/>
              </a:rPr>
              <a:t>1900</a:t>
            </a:r>
            <a:r>
              <a:rPr kumimoji="1" lang="zh-CN" altLang="en-US" sz="2400">
                <a:solidFill>
                  <a:srgbClr val="0000CC"/>
                </a:solidFill>
                <a:latin typeface="Bookman Old Style" pitchFamily="18" charset="0"/>
                <a:ea typeface="黑体" pitchFamily="2" charset="-122"/>
              </a:rPr>
              <a:t>年的历史了。</a:t>
            </a:r>
            <a:r>
              <a:rPr kumimoji="1" lang="zh-CN" altLang="en-US" sz="2400">
                <a:solidFill>
                  <a:srgbClr val="0000CC"/>
                </a:solidFill>
                <a:latin typeface="Bookman Old Style" pitchFamily="18" charset="0"/>
              </a:rPr>
              <a:t> </a:t>
            </a:r>
          </a:p>
        </p:txBody>
      </p:sp>
      <p:sp>
        <p:nvSpPr>
          <p:cNvPr id="88095" name="Text Box 31"/>
          <p:cNvSpPr txBox="1">
            <a:spLocks noChangeArrowheads="1"/>
          </p:cNvSpPr>
          <p:nvPr/>
        </p:nvSpPr>
        <p:spPr bwMode="auto">
          <a:xfrm>
            <a:off x="468313" y="433388"/>
            <a:ext cx="8424862"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lnSpc>
                <a:spcPct val="110000"/>
              </a:lnSpc>
              <a:spcBef>
                <a:spcPct val="50000"/>
              </a:spcBef>
              <a:buClrTx/>
              <a:buSzTx/>
              <a:buFontTx/>
              <a:buNone/>
            </a:pPr>
            <a:r>
              <a:rPr kumimoji="1" lang="zh-CN" altLang="en-US" sz="2400" dirty="0" smtClean="0">
                <a:solidFill>
                  <a:srgbClr val="FF0000"/>
                </a:solidFill>
                <a:latin typeface="Bookman Old Style" pitchFamily="18" charset="0"/>
                <a:ea typeface="黑体" pitchFamily="2" charset="-122"/>
              </a:rPr>
              <a:t>例</a:t>
            </a:r>
            <a:r>
              <a:rPr kumimoji="1" lang="en-US" altLang="zh-CN" sz="2400" dirty="0" smtClean="0">
                <a:solidFill>
                  <a:srgbClr val="FF0000"/>
                </a:solidFill>
                <a:latin typeface="Bookman Old Style" pitchFamily="18" charset="0"/>
                <a:ea typeface="黑体" pitchFamily="2" charset="-122"/>
              </a:rPr>
              <a:t>8-2</a:t>
            </a:r>
            <a:r>
              <a:rPr kumimoji="1" lang="en-US" altLang="zh-CN" sz="2400" dirty="0" smtClean="0">
                <a:latin typeface="Bookman Old Style" pitchFamily="18" charset="0"/>
                <a:ea typeface="黑体" pitchFamily="2" charset="-122"/>
              </a:rPr>
              <a:t>  </a:t>
            </a:r>
            <a:r>
              <a:rPr kumimoji="1" lang="zh-CN" altLang="en-US" sz="2400" dirty="0">
                <a:solidFill>
                  <a:srgbClr val="0000CC"/>
                </a:solidFill>
                <a:latin typeface="Bookman Old Style" pitchFamily="18" charset="0"/>
                <a:ea typeface="黑体" pitchFamily="2" charset="-122"/>
              </a:rPr>
              <a:t>从某处遗物古书卷取出的小块纸片，测得其中 </a:t>
            </a:r>
            <a:r>
              <a:rPr kumimoji="1" lang="en-US" altLang="zh-CN" sz="2400" baseline="30000" dirty="0">
                <a:solidFill>
                  <a:srgbClr val="0000CC"/>
                </a:solidFill>
                <a:latin typeface="Bookman Old Style" pitchFamily="18" charset="0"/>
                <a:ea typeface="黑体" pitchFamily="2" charset="-122"/>
              </a:rPr>
              <a:t>14</a:t>
            </a:r>
            <a:r>
              <a:rPr kumimoji="1" lang="en-US" altLang="zh-CN" sz="2400" dirty="0">
                <a:solidFill>
                  <a:srgbClr val="0000CC"/>
                </a:solidFill>
                <a:latin typeface="Bookman Old Style" pitchFamily="18" charset="0"/>
                <a:ea typeface="黑体" pitchFamily="2" charset="-122"/>
              </a:rPr>
              <a:t>C/</a:t>
            </a:r>
            <a:r>
              <a:rPr kumimoji="1" lang="en-US" altLang="zh-CN" sz="2400" baseline="30000" dirty="0">
                <a:solidFill>
                  <a:srgbClr val="0000CC"/>
                </a:solidFill>
                <a:latin typeface="Bookman Old Style" pitchFamily="18" charset="0"/>
                <a:ea typeface="黑体" pitchFamily="2" charset="-122"/>
              </a:rPr>
              <a:t>12</a:t>
            </a:r>
            <a:r>
              <a:rPr kumimoji="1" lang="en-US" altLang="zh-CN" sz="2400" dirty="0">
                <a:solidFill>
                  <a:srgbClr val="0000CC"/>
                </a:solidFill>
                <a:latin typeface="Bookman Old Style" pitchFamily="18" charset="0"/>
                <a:ea typeface="黑体" pitchFamily="2" charset="-122"/>
              </a:rPr>
              <a:t>C</a:t>
            </a:r>
            <a:r>
              <a:rPr kumimoji="1" lang="zh-CN" altLang="en-US" sz="2400" dirty="0">
                <a:solidFill>
                  <a:srgbClr val="0000CC"/>
                </a:solidFill>
                <a:latin typeface="Bookman Old Style" pitchFamily="18" charset="0"/>
                <a:ea typeface="黑体" pitchFamily="2" charset="-122"/>
              </a:rPr>
              <a:t>的比值为现在活植物体内比值的</a:t>
            </a:r>
            <a:r>
              <a:rPr kumimoji="1" lang="en-US" altLang="zh-CN" sz="2400" dirty="0">
                <a:solidFill>
                  <a:srgbClr val="0000CC"/>
                </a:solidFill>
                <a:latin typeface="Bookman Old Style" pitchFamily="18" charset="0"/>
                <a:ea typeface="黑体" pitchFamily="2" charset="-122"/>
              </a:rPr>
              <a:t>0.795</a:t>
            </a:r>
            <a:r>
              <a:rPr kumimoji="1" lang="zh-CN" altLang="en-US" sz="2400" dirty="0">
                <a:solidFill>
                  <a:srgbClr val="0000CC"/>
                </a:solidFill>
                <a:latin typeface="Bookman Old Style" pitchFamily="18" charset="0"/>
                <a:ea typeface="黑体" pitchFamily="2" charset="-122"/>
              </a:rPr>
              <a:t>倍，试估测这些古书卷的年龄（已知 </a:t>
            </a:r>
            <a:r>
              <a:rPr kumimoji="1" lang="en-US" altLang="zh-CN" sz="2400" baseline="30000" dirty="0">
                <a:solidFill>
                  <a:srgbClr val="FF0000"/>
                </a:solidFill>
                <a:latin typeface="Bookman Old Style" pitchFamily="18" charset="0"/>
                <a:ea typeface="黑体" pitchFamily="2" charset="-122"/>
              </a:rPr>
              <a:t>14</a:t>
            </a:r>
            <a:r>
              <a:rPr kumimoji="1" lang="en-US" altLang="zh-CN" sz="2400" dirty="0">
                <a:solidFill>
                  <a:srgbClr val="FF0000"/>
                </a:solidFill>
                <a:latin typeface="Bookman Old Style" pitchFamily="18" charset="0"/>
                <a:ea typeface="黑体" pitchFamily="2" charset="-122"/>
              </a:rPr>
              <a:t>C</a:t>
            </a:r>
            <a:r>
              <a:rPr kumimoji="1" lang="zh-CN" altLang="en-US" sz="2400" dirty="0">
                <a:solidFill>
                  <a:srgbClr val="0000CC"/>
                </a:solidFill>
                <a:latin typeface="Bookman Old Style" pitchFamily="18" charset="0"/>
                <a:ea typeface="黑体" pitchFamily="2" charset="-122"/>
              </a:rPr>
              <a:t>的 </a:t>
            </a:r>
            <a:r>
              <a:rPr kumimoji="1" lang="en-US" altLang="zh-CN" sz="2400" i="1" dirty="0">
                <a:solidFill>
                  <a:srgbClr val="FF0000"/>
                </a:solidFill>
                <a:latin typeface="Bookman Old Style" pitchFamily="18" charset="0"/>
                <a:ea typeface="黑体" pitchFamily="2" charset="-122"/>
              </a:rPr>
              <a:t>t</a:t>
            </a:r>
            <a:r>
              <a:rPr kumimoji="1" lang="en-US" altLang="zh-CN" sz="2400" baseline="-25000" dirty="0">
                <a:solidFill>
                  <a:srgbClr val="FF0000"/>
                </a:solidFill>
                <a:latin typeface="Bookman Old Style" pitchFamily="18" charset="0"/>
                <a:ea typeface="黑体" pitchFamily="2" charset="-122"/>
              </a:rPr>
              <a:t>1/2</a:t>
            </a:r>
            <a:r>
              <a:rPr kumimoji="1" lang="zh-CN" altLang="en-US" sz="2400" dirty="0">
                <a:solidFill>
                  <a:srgbClr val="FF0000"/>
                </a:solidFill>
                <a:latin typeface="Bookman Old Style" pitchFamily="18" charset="0"/>
                <a:ea typeface="黑体" pitchFamily="2" charset="-122"/>
              </a:rPr>
              <a:t>＝</a:t>
            </a:r>
            <a:r>
              <a:rPr kumimoji="1" lang="en-US" altLang="zh-CN" sz="2400" dirty="0">
                <a:solidFill>
                  <a:srgbClr val="FF0000"/>
                </a:solidFill>
                <a:latin typeface="Bookman Old Style" pitchFamily="18" charset="0"/>
                <a:ea typeface="黑体" pitchFamily="2" charset="-122"/>
              </a:rPr>
              <a:t>5720a</a:t>
            </a:r>
            <a:r>
              <a:rPr kumimoji="1" lang="en-US" altLang="zh-CN" sz="2400" dirty="0">
                <a:solidFill>
                  <a:srgbClr val="0000CC"/>
                </a:solidFill>
                <a:latin typeface="Bookman Old Style" pitchFamily="18" charset="0"/>
                <a:ea typeface="黑体" pitchFamily="2" charset="-122"/>
              </a:rPr>
              <a:t> </a:t>
            </a:r>
            <a:r>
              <a:rPr kumimoji="1" lang="zh-CN" altLang="en-US" sz="2400" dirty="0">
                <a:solidFill>
                  <a:srgbClr val="0000CC"/>
                </a:solidFill>
                <a:latin typeface="Bookman Old Style" pitchFamily="18" charset="0"/>
                <a:ea typeface="黑体" pitchFamily="2" charset="-122"/>
              </a:rPr>
              <a:t>，假定空气中 </a:t>
            </a:r>
            <a:r>
              <a:rPr kumimoji="1" lang="en-US" altLang="zh-CN" sz="2400" baseline="30000" dirty="0">
                <a:solidFill>
                  <a:srgbClr val="0000CC"/>
                </a:solidFill>
                <a:latin typeface="Bookman Old Style" pitchFamily="18" charset="0"/>
              </a:rPr>
              <a:t>14</a:t>
            </a:r>
            <a:r>
              <a:rPr kumimoji="1" lang="en-US" altLang="zh-CN" sz="2400" dirty="0">
                <a:solidFill>
                  <a:srgbClr val="0000CC"/>
                </a:solidFill>
                <a:latin typeface="Bookman Old Style" pitchFamily="18" charset="0"/>
              </a:rPr>
              <a:t>C/</a:t>
            </a:r>
            <a:r>
              <a:rPr kumimoji="1" lang="en-US" altLang="zh-CN" sz="2400" baseline="30000" dirty="0">
                <a:solidFill>
                  <a:srgbClr val="0000CC"/>
                </a:solidFill>
                <a:latin typeface="Bookman Old Style" pitchFamily="18" charset="0"/>
              </a:rPr>
              <a:t>12</a:t>
            </a:r>
            <a:r>
              <a:rPr kumimoji="1" lang="en-US" altLang="zh-CN" sz="2400" dirty="0">
                <a:solidFill>
                  <a:srgbClr val="0000CC"/>
                </a:solidFill>
                <a:latin typeface="Bookman Old Style" pitchFamily="18" charset="0"/>
              </a:rPr>
              <a:t>C</a:t>
            </a:r>
            <a:r>
              <a:rPr kumimoji="1" lang="en-US" altLang="zh-CN" sz="2400" dirty="0">
                <a:solidFill>
                  <a:srgbClr val="0000CC"/>
                </a:solidFill>
                <a:latin typeface="Bookman Old Style" pitchFamily="18" charset="0"/>
                <a:ea typeface="黑体" pitchFamily="2" charset="-122"/>
              </a:rPr>
              <a:t> </a:t>
            </a:r>
            <a:r>
              <a:rPr kumimoji="1" lang="zh-CN" altLang="en-US" sz="2400" dirty="0">
                <a:solidFill>
                  <a:srgbClr val="0000CC"/>
                </a:solidFill>
                <a:latin typeface="Bookman Old Style" pitchFamily="18" charset="0"/>
                <a:ea typeface="黑体" pitchFamily="2" charset="-122"/>
              </a:rPr>
              <a:t>的比例历年不变）。</a:t>
            </a:r>
            <a:r>
              <a:rPr kumimoji="1" lang="zh-CN" altLang="en-US" sz="1800" dirty="0">
                <a:solidFill>
                  <a:srgbClr val="0000CC"/>
                </a:solidFill>
                <a:latin typeface="Bookman Old Style" pitchFamily="18" charset="0"/>
                <a:ea typeface="黑体" pitchFamily="2" charset="-122"/>
              </a:rPr>
              <a:t> </a:t>
            </a:r>
            <a:endParaRPr lang="zh-CN" altLang="en-US" sz="1800" dirty="0">
              <a:solidFill>
                <a:srgbClr val="0000CC"/>
              </a:solidFill>
              <a:latin typeface="Bookman Old Style" pitchFamily="18" charset="0"/>
              <a:ea typeface="黑体" pitchFamily="2" charset="-122"/>
            </a:endParaRPr>
          </a:p>
        </p:txBody>
      </p:sp>
      <p:sp>
        <p:nvSpPr>
          <p:cNvPr id="88096" name="Text Box 32"/>
          <p:cNvSpPr txBox="1">
            <a:spLocks noChangeArrowheads="1"/>
          </p:cNvSpPr>
          <p:nvPr/>
        </p:nvSpPr>
        <p:spPr bwMode="auto">
          <a:xfrm>
            <a:off x="827088" y="3933825"/>
            <a:ext cx="1873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en-US" altLang="zh-CN" sz="2400">
                <a:solidFill>
                  <a:srgbClr val="0000CC"/>
                </a:solidFill>
                <a:latin typeface="Bookman Old Style" pitchFamily="18" charset="0"/>
              </a:rPr>
              <a:t>X=0.795X</a:t>
            </a:r>
            <a:r>
              <a:rPr lang="en-US" altLang="zh-CN" sz="2400" baseline="-25000">
                <a:solidFill>
                  <a:srgbClr val="0000CC"/>
                </a:solidFill>
                <a:latin typeface="Bookman Old Style" pitchFamily="18" charset="0"/>
              </a:rPr>
              <a:t>0</a:t>
            </a:r>
          </a:p>
        </p:txBody>
      </p:sp>
      <p:sp>
        <p:nvSpPr>
          <p:cNvPr id="88097" name="Text Box 33"/>
          <p:cNvSpPr txBox="1">
            <a:spLocks noChangeArrowheads="1"/>
          </p:cNvSpPr>
          <p:nvPr/>
        </p:nvSpPr>
        <p:spPr bwMode="auto">
          <a:xfrm>
            <a:off x="3157538" y="3860800"/>
            <a:ext cx="251936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lnSpc>
                <a:spcPct val="40000"/>
              </a:lnSpc>
              <a:spcBef>
                <a:spcPct val="50000"/>
              </a:spcBef>
              <a:buClrTx/>
              <a:buSzTx/>
              <a:buFontTx/>
              <a:buNone/>
            </a:pPr>
            <a:r>
              <a:rPr lang="en-US" altLang="zh-CN" sz="1800">
                <a:solidFill>
                  <a:srgbClr val="0000CC"/>
                </a:solidFill>
                <a:latin typeface="Bookman Old Style" pitchFamily="18" charset="0"/>
              </a:rPr>
              <a:t>      </a:t>
            </a:r>
            <a:r>
              <a:rPr lang="en-US" altLang="zh-CN" sz="2400">
                <a:solidFill>
                  <a:srgbClr val="0000CC"/>
                </a:solidFill>
                <a:latin typeface="Bookman Old Style" pitchFamily="18" charset="0"/>
              </a:rPr>
              <a:t>X</a:t>
            </a:r>
            <a:r>
              <a:rPr lang="en-US" altLang="zh-CN" sz="2400" baseline="-25000">
                <a:solidFill>
                  <a:srgbClr val="0000CC"/>
                </a:solidFill>
                <a:latin typeface="Bookman Old Style" pitchFamily="18" charset="0"/>
              </a:rPr>
              <a:t>0</a:t>
            </a:r>
            <a:r>
              <a:rPr lang="en-US" altLang="zh-CN" sz="2400">
                <a:solidFill>
                  <a:srgbClr val="0000CC"/>
                </a:solidFill>
                <a:latin typeface="Bookman Old Style" pitchFamily="18" charset="0"/>
              </a:rPr>
              <a:t>      </a:t>
            </a:r>
            <a:r>
              <a:rPr lang="en-US" altLang="zh-CN" sz="2400" i="1">
                <a:solidFill>
                  <a:srgbClr val="0000CC"/>
                </a:solidFill>
                <a:latin typeface="Bookman Old Style" pitchFamily="18" charset="0"/>
              </a:rPr>
              <a:t>kt</a:t>
            </a:r>
          </a:p>
          <a:p>
            <a:pPr eaLnBrk="1" hangingPunct="1">
              <a:lnSpc>
                <a:spcPct val="40000"/>
              </a:lnSpc>
              <a:spcBef>
                <a:spcPct val="50000"/>
              </a:spcBef>
              <a:buClrTx/>
              <a:buSzTx/>
              <a:buFontTx/>
              <a:buNone/>
            </a:pPr>
            <a:r>
              <a:rPr lang="en-US" altLang="zh-CN" sz="2400">
                <a:solidFill>
                  <a:srgbClr val="0000CC"/>
                </a:solidFill>
                <a:latin typeface="Bookman Old Style" pitchFamily="18" charset="0"/>
              </a:rPr>
              <a:t>Lg     =          =</a:t>
            </a:r>
          </a:p>
          <a:p>
            <a:pPr eaLnBrk="1" hangingPunct="1">
              <a:lnSpc>
                <a:spcPct val="40000"/>
              </a:lnSpc>
              <a:spcBef>
                <a:spcPct val="50000"/>
              </a:spcBef>
              <a:buClrTx/>
              <a:buSzTx/>
              <a:buFontTx/>
              <a:buNone/>
            </a:pPr>
            <a:r>
              <a:rPr lang="en-US" altLang="zh-CN" sz="2400">
                <a:solidFill>
                  <a:srgbClr val="0000CC"/>
                </a:solidFill>
                <a:latin typeface="Bookman Old Style" pitchFamily="18" charset="0"/>
              </a:rPr>
              <a:t>     X     </a:t>
            </a:r>
            <a:r>
              <a:rPr lang="en-US" altLang="zh-CN" sz="2000">
                <a:solidFill>
                  <a:srgbClr val="0000CC"/>
                </a:solidFill>
                <a:latin typeface="Bookman Old Style" pitchFamily="18" charset="0"/>
              </a:rPr>
              <a:t>2.303</a:t>
            </a:r>
          </a:p>
        </p:txBody>
      </p:sp>
      <p:sp>
        <p:nvSpPr>
          <p:cNvPr id="88098" name="Line 34"/>
          <p:cNvSpPr>
            <a:spLocks noChangeShapeType="1"/>
          </p:cNvSpPr>
          <p:nvPr/>
        </p:nvSpPr>
        <p:spPr bwMode="auto">
          <a:xfrm>
            <a:off x="3627438" y="4260850"/>
            <a:ext cx="431800" cy="0"/>
          </a:xfrm>
          <a:prstGeom prst="line">
            <a:avLst/>
          </a:prstGeom>
          <a:noFill/>
          <a:ln w="38100">
            <a:solidFill>
              <a:schemeClr val="tx1"/>
            </a:solidFill>
            <a:miter lim="800000"/>
            <a:headEnd/>
            <a:tailEnd/>
          </a:ln>
        </p:spPr>
        <p:txBody>
          <a:bodyPr wrap="none"/>
          <a:lstStyle/>
          <a:p>
            <a:pPr algn="l">
              <a:spcBef>
                <a:spcPct val="20000"/>
              </a:spcBef>
              <a:buClr>
                <a:schemeClr val="hlink"/>
              </a:buClr>
              <a:buSzPct val="60000"/>
              <a:buFont typeface="Wingdings" pitchFamily="2" charset="2"/>
              <a:buNone/>
              <a:defRPr/>
            </a:pPr>
            <a:endParaRPr lang="zh-CN" altLang="en-US">
              <a:effectLst>
                <a:outerShdw blurRad="38100" dist="38100" dir="2700000" algn="tl">
                  <a:srgbClr val="000000">
                    <a:alpha val="43137"/>
                  </a:srgbClr>
                </a:outerShdw>
              </a:effectLst>
            </a:endParaRPr>
          </a:p>
        </p:txBody>
      </p:sp>
      <p:sp>
        <p:nvSpPr>
          <p:cNvPr id="88099" name="Line 35"/>
          <p:cNvSpPr>
            <a:spLocks noChangeShapeType="1"/>
          </p:cNvSpPr>
          <p:nvPr/>
        </p:nvSpPr>
        <p:spPr bwMode="auto">
          <a:xfrm>
            <a:off x="4427538" y="4221163"/>
            <a:ext cx="720725" cy="0"/>
          </a:xfrm>
          <a:prstGeom prst="line">
            <a:avLst/>
          </a:prstGeom>
          <a:noFill/>
          <a:ln w="38100">
            <a:solidFill>
              <a:schemeClr val="tx1"/>
            </a:solidFill>
            <a:miter lim="800000"/>
            <a:headEnd/>
            <a:tailEnd/>
          </a:ln>
        </p:spPr>
        <p:txBody>
          <a:bodyPr wrap="none"/>
          <a:lstStyle/>
          <a:p>
            <a:pPr algn="l">
              <a:spcBef>
                <a:spcPct val="20000"/>
              </a:spcBef>
              <a:buClr>
                <a:schemeClr val="hlink"/>
              </a:buClr>
              <a:buSzPct val="60000"/>
              <a:buFont typeface="Wingdings" pitchFamily="2" charset="2"/>
              <a:buNone/>
              <a:defRPr/>
            </a:pPr>
            <a:endParaRPr lang="zh-CN" altLang="en-US">
              <a:effectLst>
                <a:outerShdw blurRad="38100" dist="38100" dir="2700000" algn="tl">
                  <a:srgbClr val="000000">
                    <a:alpha val="43137"/>
                  </a:srgbClr>
                </a:outerShdw>
              </a:effectLst>
            </a:endParaRPr>
          </a:p>
        </p:txBody>
      </p:sp>
      <p:sp>
        <p:nvSpPr>
          <p:cNvPr id="88100" name="Text Box 36"/>
          <p:cNvSpPr txBox="1">
            <a:spLocks noChangeArrowheads="1"/>
          </p:cNvSpPr>
          <p:nvPr/>
        </p:nvSpPr>
        <p:spPr bwMode="auto">
          <a:xfrm>
            <a:off x="827088" y="4941888"/>
            <a:ext cx="2592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lang="zh-CN" altLang="en-US" sz="2400">
                <a:solidFill>
                  <a:srgbClr val="0000CC"/>
                </a:solidFill>
                <a:latin typeface="Bookman Old Style" pitchFamily="18" charset="0"/>
                <a:ea typeface="黑体" pitchFamily="2" charset="-122"/>
              </a:rPr>
              <a:t>可得：</a:t>
            </a:r>
            <a:r>
              <a:rPr lang="zh-CN" altLang="en-US" sz="2400">
                <a:solidFill>
                  <a:srgbClr val="0000CC"/>
                </a:solidFill>
                <a:latin typeface="Bookman Old Style" pitchFamily="18" charset="0"/>
              </a:rPr>
              <a:t> </a:t>
            </a:r>
            <a:r>
              <a:rPr lang="en-US" altLang="zh-CN" sz="2400">
                <a:solidFill>
                  <a:srgbClr val="0000CC"/>
                </a:solidFill>
                <a:latin typeface="Bookman Old Style" pitchFamily="18" charset="0"/>
              </a:rPr>
              <a:t>t=1900a</a:t>
            </a:r>
          </a:p>
        </p:txBody>
      </p:sp>
      <p:sp>
        <p:nvSpPr>
          <p:cNvPr id="16391" name="Text Box 7"/>
          <p:cNvSpPr txBox="1">
            <a:spLocks noChangeArrowheads="1"/>
          </p:cNvSpPr>
          <p:nvPr/>
        </p:nvSpPr>
        <p:spPr bwMode="auto">
          <a:xfrm>
            <a:off x="4679950" y="82550"/>
            <a:ext cx="4464050" cy="427038"/>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西安交通大学理学院应用化学系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88075"/>
                                        </p:tgtEl>
                                        <p:attrNameLst>
                                          <p:attrName>style.visibility</p:attrName>
                                        </p:attrNameLst>
                                      </p:cBhvr>
                                      <p:to>
                                        <p:strVal val="visible"/>
                                      </p:to>
                                    </p:set>
                                    <p:anim calcmode="lin" valueType="num">
                                      <p:cBhvr additive="base">
                                        <p:cTn id="11" dur="500" fill="hold"/>
                                        <p:tgtEl>
                                          <p:spTgt spid="88075"/>
                                        </p:tgtEl>
                                        <p:attrNameLst>
                                          <p:attrName>ppt_x</p:attrName>
                                        </p:attrNameLst>
                                      </p:cBhvr>
                                      <p:tavLst>
                                        <p:tav tm="0">
                                          <p:val>
                                            <p:strVal val="0-#ppt_w/2"/>
                                          </p:val>
                                        </p:tav>
                                        <p:tav tm="100000">
                                          <p:val>
                                            <p:strVal val="#ppt_x"/>
                                          </p:val>
                                        </p:tav>
                                      </p:tavLst>
                                    </p:anim>
                                    <p:anim calcmode="lin" valueType="num">
                                      <p:cBhvr additive="base">
                                        <p:cTn id="12" dur="500" fill="hold"/>
                                        <p:tgtEl>
                                          <p:spTgt spid="88075"/>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8076"/>
                                        </p:tgtEl>
                                        <p:attrNameLst>
                                          <p:attrName>style.visibility</p:attrName>
                                        </p:attrNameLst>
                                      </p:cBhvr>
                                      <p:to>
                                        <p:strVal val="visible"/>
                                      </p:to>
                                    </p:set>
                                    <p:anim calcmode="lin" valueType="num">
                                      <p:cBhvr additive="base">
                                        <p:cTn id="17" dur="500" fill="hold"/>
                                        <p:tgtEl>
                                          <p:spTgt spid="88076"/>
                                        </p:tgtEl>
                                        <p:attrNameLst>
                                          <p:attrName>ppt_x</p:attrName>
                                        </p:attrNameLst>
                                      </p:cBhvr>
                                      <p:tavLst>
                                        <p:tav tm="0">
                                          <p:val>
                                            <p:strVal val="0-#ppt_w/2"/>
                                          </p:val>
                                        </p:tav>
                                        <p:tav tm="100000">
                                          <p:val>
                                            <p:strVal val="#ppt_x"/>
                                          </p:val>
                                        </p:tav>
                                      </p:tavLst>
                                    </p:anim>
                                    <p:anim calcmode="lin" valueType="num">
                                      <p:cBhvr additive="base">
                                        <p:cTn id="18" dur="500" fill="hold"/>
                                        <p:tgtEl>
                                          <p:spTgt spid="8807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88077"/>
                                        </p:tgtEl>
                                        <p:attrNameLst>
                                          <p:attrName>style.visibility</p:attrName>
                                        </p:attrNameLst>
                                      </p:cBhvr>
                                      <p:to>
                                        <p:strVal val="visible"/>
                                      </p:to>
                                    </p:set>
                                    <p:anim calcmode="lin" valueType="num">
                                      <p:cBhvr additive="base">
                                        <p:cTn id="23" dur="500" fill="hold"/>
                                        <p:tgtEl>
                                          <p:spTgt spid="88077"/>
                                        </p:tgtEl>
                                        <p:attrNameLst>
                                          <p:attrName>ppt_x</p:attrName>
                                        </p:attrNameLst>
                                      </p:cBhvr>
                                      <p:tavLst>
                                        <p:tav tm="0">
                                          <p:val>
                                            <p:strVal val="0-#ppt_w/2"/>
                                          </p:val>
                                        </p:tav>
                                        <p:tav tm="100000">
                                          <p:val>
                                            <p:strVal val="#ppt_x"/>
                                          </p:val>
                                        </p:tav>
                                      </p:tavLst>
                                    </p:anim>
                                    <p:anim calcmode="lin" valueType="num">
                                      <p:cBhvr additive="base">
                                        <p:cTn id="24" dur="500" fill="hold"/>
                                        <p:tgtEl>
                                          <p:spTgt spid="88077"/>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809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809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809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809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88083"/>
                                        </p:tgtEl>
                                        <p:attrNameLst>
                                          <p:attrName>style.visibility</p:attrName>
                                        </p:attrNameLst>
                                      </p:cBhvr>
                                      <p:to>
                                        <p:strVal val="visible"/>
                                      </p:to>
                                    </p:set>
                                    <p:anim calcmode="lin" valueType="num">
                                      <p:cBhvr additive="base">
                                        <p:cTn id="41" dur="500" fill="hold"/>
                                        <p:tgtEl>
                                          <p:spTgt spid="88083"/>
                                        </p:tgtEl>
                                        <p:attrNameLst>
                                          <p:attrName>ppt_x</p:attrName>
                                        </p:attrNameLst>
                                      </p:cBhvr>
                                      <p:tavLst>
                                        <p:tav tm="0">
                                          <p:val>
                                            <p:strVal val="0-#ppt_w/2"/>
                                          </p:val>
                                        </p:tav>
                                        <p:tav tm="100000">
                                          <p:val>
                                            <p:strVal val="#ppt_x"/>
                                          </p:val>
                                        </p:tav>
                                      </p:tavLst>
                                    </p:anim>
                                    <p:anim calcmode="lin" valueType="num">
                                      <p:cBhvr additive="base">
                                        <p:cTn id="42" dur="500" fill="hold"/>
                                        <p:tgtEl>
                                          <p:spTgt spid="88083"/>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810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88090"/>
                                        </p:tgtEl>
                                        <p:attrNameLst>
                                          <p:attrName>style.visibility</p:attrName>
                                        </p:attrNameLst>
                                      </p:cBhvr>
                                      <p:to>
                                        <p:strVal val="visible"/>
                                      </p:to>
                                    </p:set>
                                    <p:anim calcmode="lin" valueType="num">
                                      <p:cBhvr additive="base">
                                        <p:cTn id="51" dur="500" fill="hold"/>
                                        <p:tgtEl>
                                          <p:spTgt spid="88090"/>
                                        </p:tgtEl>
                                        <p:attrNameLst>
                                          <p:attrName>ppt_x</p:attrName>
                                        </p:attrNameLst>
                                      </p:cBhvr>
                                      <p:tavLst>
                                        <p:tav tm="0">
                                          <p:val>
                                            <p:strVal val="0-#ppt_w/2"/>
                                          </p:val>
                                        </p:tav>
                                        <p:tav tm="100000">
                                          <p:val>
                                            <p:strVal val="#ppt_x"/>
                                          </p:val>
                                        </p:tav>
                                      </p:tavLst>
                                    </p:anim>
                                    <p:anim calcmode="lin" valueType="num">
                                      <p:cBhvr additive="base">
                                        <p:cTn id="52" dur="500" fill="hold"/>
                                        <p:tgtEl>
                                          <p:spTgt spid="880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5" grpId="0" autoUpdateAnimBg="0"/>
      <p:bldP spid="88076" grpId="0" autoUpdateAnimBg="0"/>
      <p:bldP spid="88090" grpId="0" autoUpdateAnimBg="0"/>
      <p:bldP spid="88095" grpId="0"/>
      <p:bldP spid="88096" grpId="0"/>
      <p:bldP spid="88097" grpId="0"/>
      <p:bldP spid="8810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874" name="直接连接符 32"/>
          <p:cNvCxnSpPr>
            <a:cxnSpLocks noChangeShapeType="1"/>
          </p:cNvCxnSpPr>
          <p:nvPr/>
        </p:nvCxnSpPr>
        <p:spPr bwMode="auto">
          <a:xfrm>
            <a:off x="0" y="0"/>
            <a:ext cx="914400" cy="0"/>
          </a:xfrm>
          <a:prstGeom prst="line">
            <a:avLst/>
          </a:prstGeom>
          <a:noFill/>
          <a:ln w="0" algn="ctr">
            <a:solidFill>
              <a:srgbClr val="FBFFFF"/>
            </a:solidFill>
            <a:round/>
            <a:headEnd/>
            <a:tailEnd/>
          </a:ln>
          <a:extLst>
            <a:ext uri="{909E8E84-426E-40DD-AFC4-6F175D3DCCD1}">
              <a14:hiddenFill xmlns:a14="http://schemas.microsoft.com/office/drawing/2010/main">
                <a:noFill/>
              </a14:hiddenFill>
            </a:ext>
          </a:extLst>
        </p:spPr>
      </p:cxnSp>
      <p:cxnSp>
        <p:nvCxnSpPr>
          <p:cNvPr id="79875" name="直接连接符 17"/>
          <p:cNvCxnSpPr>
            <a:cxnSpLocks noChangeShapeType="1"/>
          </p:cNvCxnSpPr>
          <p:nvPr/>
        </p:nvCxnSpPr>
        <p:spPr bwMode="auto">
          <a:xfrm>
            <a:off x="0" y="0"/>
            <a:ext cx="457200" cy="0"/>
          </a:xfrm>
          <a:prstGeom prst="line">
            <a:avLst/>
          </a:prstGeom>
          <a:noFill/>
          <a:ln w="0" algn="ctr">
            <a:solidFill>
              <a:srgbClr val="FEFFFF"/>
            </a:solidFill>
            <a:round/>
            <a:headEnd/>
            <a:tailEnd/>
          </a:ln>
          <a:extLst>
            <a:ext uri="{909E8E84-426E-40DD-AFC4-6F175D3DCCD1}">
              <a14:hiddenFill xmlns:a14="http://schemas.microsoft.com/office/drawing/2010/main">
                <a:noFill/>
              </a14:hiddenFill>
            </a:ext>
          </a:extLst>
        </p:spPr>
      </p:cxnSp>
      <p:cxnSp>
        <p:nvCxnSpPr>
          <p:cNvPr id="79876" name="直接连接符 18"/>
          <p:cNvCxnSpPr>
            <a:cxnSpLocks noChangeShapeType="1"/>
          </p:cNvCxnSpPr>
          <p:nvPr/>
        </p:nvCxnSpPr>
        <p:spPr bwMode="auto">
          <a:xfrm>
            <a:off x="0" y="0"/>
            <a:ext cx="457200" cy="0"/>
          </a:xfrm>
          <a:prstGeom prst="line">
            <a:avLst/>
          </a:prstGeom>
          <a:noFill/>
          <a:ln w="0" algn="ctr">
            <a:solidFill>
              <a:srgbClr val="FEFFFF"/>
            </a:solidFill>
            <a:round/>
            <a:headEnd/>
            <a:tailEnd/>
          </a:ln>
          <a:extLst>
            <a:ext uri="{909E8E84-426E-40DD-AFC4-6F175D3DCCD1}">
              <a14:hiddenFill xmlns:a14="http://schemas.microsoft.com/office/drawing/2010/main">
                <a:noFill/>
              </a14:hiddenFill>
            </a:ext>
          </a:extLst>
        </p:spPr>
      </p:cxnSp>
      <p:cxnSp>
        <p:nvCxnSpPr>
          <p:cNvPr id="79877" name="直接连接符 19"/>
          <p:cNvCxnSpPr>
            <a:cxnSpLocks noChangeShapeType="1"/>
          </p:cNvCxnSpPr>
          <p:nvPr/>
        </p:nvCxnSpPr>
        <p:spPr bwMode="auto">
          <a:xfrm>
            <a:off x="0" y="0"/>
            <a:ext cx="457200" cy="0"/>
          </a:xfrm>
          <a:prstGeom prst="line">
            <a:avLst/>
          </a:prstGeom>
          <a:noFill/>
          <a:ln w="0" algn="ctr">
            <a:solidFill>
              <a:srgbClr val="FEFFFF"/>
            </a:solidFill>
            <a:round/>
            <a:headEnd/>
            <a:tailEnd/>
          </a:ln>
          <a:extLst>
            <a:ext uri="{909E8E84-426E-40DD-AFC4-6F175D3DCCD1}">
              <a14:hiddenFill xmlns:a14="http://schemas.microsoft.com/office/drawing/2010/main">
                <a:noFill/>
              </a14:hiddenFill>
            </a:ext>
          </a:extLst>
        </p:spPr>
      </p:cxnSp>
      <p:cxnSp>
        <p:nvCxnSpPr>
          <p:cNvPr id="79878" name="直接连接符 20"/>
          <p:cNvCxnSpPr>
            <a:cxnSpLocks noChangeShapeType="1"/>
          </p:cNvCxnSpPr>
          <p:nvPr/>
        </p:nvCxnSpPr>
        <p:spPr bwMode="auto">
          <a:xfrm>
            <a:off x="0" y="0"/>
            <a:ext cx="457200" cy="0"/>
          </a:xfrm>
          <a:prstGeom prst="line">
            <a:avLst/>
          </a:prstGeom>
          <a:noFill/>
          <a:ln w="0" algn="ctr">
            <a:solidFill>
              <a:srgbClr val="FEFFFF"/>
            </a:solidFill>
            <a:round/>
            <a:headEnd/>
            <a:tailEnd/>
          </a:ln>
          <a:extLst>
            <a:ext uri="{909E8E84-426E-40DD-AFC4-6F175D3DCCD1}">
              <a14:hiddenFill xmlns:a14="http://schemas.microsoft.com/office/drawing/2010/main">
                <a:noFill/>
              </a14:hiddenFill>
            </a:ext>
          </a:extLst>
        </p:spPr>
      </p:cxnSp>
      <p:cxnSp>
        <p:nvCxnSpPr>
          <p:cNvPr id="79879" name="直接连接符 21"/>
          <p:cNvCxnSpPr>
            <a:cxnSpLocks noChangeShapeType="1"/>
          </p:cNvCxnSpPr>
          <p:nvPr/>
        </p:nvCxnSpPr>
        <p:spPr bwMode="auto">
          <a:xfrm>
            <a:off x="0" y="0"/>
            <a:ext cx="457200" cy="0"/>
          </a:xfrm>
          <a:prstGeom prst="line">
            <a:avLst/>
          </a:prstGeom>
          <a:noFill/>
          <a:ln w="0" algn="ctr">
            <a:solidFill>
              <a:srgbClr val="FEFFFF"/>
            </a:solidFill>
            <a:round/>
            <a:headEnd/>
            <a:tailEnd/>
          </a:ln>
          <a:extLst>
            <a:ext uri="{909E8E84-426E-40DD-AFC4-6F175D3DCCD1}">
              <a14:hiddenFill xmlns:a14="http://schemas.microsoft.com/office/drawing/2010/main">
                <a:noFill/>
              </a14:hiddenFill>
            </a:ext>
          </a:extLst>
        </p:spPr>
      </p:cxnSp>
      <p:cxnSp>
        <p:nvCxnSpPr>
          <p:cNvPr id="79880" name="直接连接符 22"/>
          <p:cNvCxnSpPr>
            <a:cxnSpLocks noChangeShapeType="1"/>
          </p:cNvCxnSpPr>
          <p:nvPr/>
        </p:nvCxnSpPr>
        <p:spPr bwMode="auto">
          <a:xfrm>
            <a:off x="0" y="0"/>
            <a:ext cx="457200" cy="0"/>
          </a:xfrm>
          <a:prstGeom prst="line">
            <a:avLst/>
          </a:prstGeom>
          <a:noFill/>
          <a:ln w="0" algn="ctr">
            <a:solidFill>
              <a:srgbClr val="FEFFFF"/>
            </a:solidFill>
            <a:round/>
            <a:headEnd/>
            <a:tailEnd/>
          </a:ln>
          <a:extLst>
            <a:ext uri="{909E8E84-426E-40DD-AFC4-6F175D3DCCD1}">
              <a14:hiddenFill xmlns:a14="http://schemas.microsoft.com/office/drawing/2010/main">
                <a:noFill/>
              </a14:hiddenFill>
            </a:ext>
          </a:extLst>
        </p:spPr>
      </p:cxnSp>
      <p:cxnSp>
        <p:nvCxnSpPr>
          <p:cNvPr id="79881" name="直接连接符 23"/>
          <p:cNvCxnSpPr>
            <a:cxnSpLocks noChangeShapeType="1"/>
          </p:cNvCxnSpPr>
          <p:nvPr/>
        </p:nvCxnSpPr>
        <p:spPr bwMode="auto">
          <a:xfrm>
            <a:off x="0" y="0"/>
            <a:ext cx="457200" cy="0"/>
          </a:xfrm>
          <a:prstGeom prst="line">
            <a:avLst/>
          </a:prstGeom>
          <a:noFill/>
          <a:ln w="0" algn="ctr">
            <a:solidFill>
              <a:srgbClr val="FEFFFF"/>
            </a:solidFill>
            <a:round/>
            <a:headEnd/>
            <a:tailEnd/>
          </a:ln>
          <a:extLst>
            <a:ext uri="{909E8E84-426E-40DD-AFC4-6F175D3DCCD1}">
              <a14:hiddenFill xmlns:a14="http://schemas.microsoft.com/office/drawing/2010/main">
                <a:noFill/>
              </a14:hiddenFill>
            </a:ext>
          </a:extLst>
        </p:spPr>
      </p:cxnSp>
      <p:sp>
        <p:nvSpPr>
          <p:cNvPr id="79882" name="Rectangle 20"/>
          <p:cNvSpPr>
            <a:spLocks noChangeArrowheads="1"/>
          </p:cNvSpPr>
          <p:nvPr/>
        </p:nvSpPr>
        <p:spPr bwMode="auto">
          <a:xfrm>
            <a:off x="971550" y="188913"/>
            <a:ext cx="7467600" cy="26035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nSpc>
                <a:spcPct val="110000"/>
              </a:lnSpc>
              <a:spcBef>
                <a:spcPct val="0"/>
              </a:spcBef>
              <a:buClrTx/>
              <a:buSzTx/>
              <a:buFontTx/>
              <a:buNone/>
            </a:pPr>
            <a:r>
              <a:rPr kumimoji="1" lang="zh-CN" altLang="en-US" sz="2400" b="1">
                <a:solidFill>
                  <a:srgbClr val="0000CC"/>
                </a:solidFill>
                <a:latin typeface="Bookman Old Style" pitchFamily="18" charset="0"/>
              </a:rPr>
              <a:t>已知  300</a:t>
            </a:r>
            <a:r>
              <a:rPr kumimoji="1" lang="en-US" altLang="zh-CN" sz="2400" b="1">
                <a:solidFill>
                  <a:srgbClr val="0000CC"/>
                </a:solidFill>
                <a:latin typeface="Bookman Old Style" pitchFamily="18" charset="0"/>
              </a:rPr>
              <a:t>K，C</a:t>
            </a:r>
            <a:r>
              <a:rPr kumimoji="1" lang="en-US" altLang="zh-CN" sz="2400" b="1" baseline="-30000">
                <a:solidFill>
                  <a:srgbClr val="0000CC"/>
                </a:solidFill>
                <a:latin typeface="Bookman Old Style" pitchFamily="18" charset="0"/>
              </a:rPr>
              <a:t>2</a:t>
            </a:r>
            <a:r>
              <a:rPr kumimoji="1" lang="en-US" altLang="zh-CN" sz="2400" b="1">
                <a:solidFill>
                  <a:srgbClr val="0000CC"/>
                </a:solidFill>
                <a:latin typeface="Bookman Old Style" pitchFamily="18" charset="0"/>
              </a:rPr>
              <a:t>H</a:t>
            </a:r>
            <a:r>
              <a:rPr kumimoji="1" lang="en-US" altLang="zh-CN" sz="2400" b="1" baseline="-30000">
                <a:solidFill>
                  <a:srgbClr val="0000CC"/>
                </a:solidFill>
                <a:latin typeface="Bookman Old Style" pitchFamily="18" charset="0"/>
              </a:rPr>
              <a:t>5</a:t>
            </a:r>
            <a:r>
              <a:rPr kumimoji="1" lang="en-US" altLang="zh-CN" sz="2400" b="1">
                <a:solidFill>
                  <a:srgbClr val="0000CC"/>
                </a:solidFill>
                <a:latin typeface="Bookman Old Style" pitchFamily="18" charset="0"/>
              </a:rPr>
              <a:t>Cl </a:t>
            </a:r>
            <a:r>
              <a:rPr kumimoji="1" lang="zh-CN" altLang="en-US" sz="2400" b="1">
                <a:solidFill>
                  <a:srgbClr val="0000CC"/>
                </a:solidFill>
                <a:latin typeface="Bookman Old Style" pitchFamily="18" charset="0"/>
              </a:rPr>
              <a:t>一级分解反应的</a:t>
            </a:r>
          </a:p>
          <a:p>
            <a:pPr>
              <a:lnSpc>
                <a:spcPct val="110000"/>
              </a:lnSpc>
              <a:spcBef>
                <a:spcPct val="0"/>
              </a:spcBef>
              <a:buClrTx/>
              <a:buSzTx/>
              <a:buFontTx/>
              <a:buNone/>
            </a:pPr>
            <a:r>
              <a:rPr kumimoji="1" lang="en-US" altLang="zh-CN" sz="2400" b="1" i="1">
                <a:solidFill>
                  <a:srgbClr val="0000CC"/>
                </a:solidFill>
                <a:latin typeface="Bookman Old Style" pitchFamily="18" charset="0"/>
              </a:rPr>
              <a:t>   k</a:t>
            </a:r>
            <a:r>
              <a:rPr kumimoji="1" lang="en-US" altLang="zh-CN" sz="2400" b="1">
                <a:solidFill>
                  <a:srgbClr val="0000CC"/>
                </a:solidFill>
                <a:latin typeface="Bookman Old Style" pitchFamily="18" charset="0"/>
              </a:rPr>
              <a:t>＝2.50×10</a:t>
            </a:r>
            <a:r>
              <a:rPr kumimoji="1" lang="en-US" altLang="zh-CN" sz="4000" b="1" baseline="18000">
                <a:solidFill>
                  <a:srgbClr val="0000CC"/>
                </a:solidFill>
                <a:latin typeface="Bookman Old Style" pitchFamily="18" charset="0"/>
              </a:rPr>
              <a:t>-</a:t>
            </a:r>
            <a:r>
              <a:rPr kumimoji="1" lang="en-US" altLang="zh-CN" sz="2400" b="1" baseline="30000">
                <a:solidFill>
                  <a:srgbClr val="0000CC"/>
                </a:solidFill>
                <a:latin typeface="Bookman Old Style" pitchFamily="18" charset="0"/>
              </a:rPr>
              <a:t>3 </a:t>
            </a:r>
            <a:r>
              <a:rPr kumimoji="1" lang="en-US" altLang="zh-CN" sz="2400" b="1">
                <a:solidFill>
                  <a:srgbClr val="0000CC"/>
                </a:solidFill>
                <a:latin typeface="Bookman Old Style" pitchFamily="18" charset="0"/>
              </a:rPr>
              <a:t>min</a:t>
            </a:r>
            <a:r>
              <a:rPr kumimoji="1" lang="en-US" altLang="zh-CN" sz="4000" b="1" baseline="18000">
                <a:solidFill>
                  <a:srgbClr val="0000CC"/>
                </a:solidFill>
                <a:latin typeface="Bookman Old Style" pitchFamily="18" charset="0"/>
              </a:rPr>
              <a:t>-</a:t>
            </a:r>
            <a:r>
              <a:rPr kumimoji="1" lang="en-US" altLang="zh-CN" sz="2400" b="1" baseline="30000">
                <a:solidFill>
                  <a:srgbClr val="0000CC"/>
                </a:solidFill>
                <a:latin typeface="Bookman Old Style" pitchFamily="18" charset="0"/>
              </a:rPr>
              <a:t>1</a:t>
            </a:r>
            <a:r>
              <a:rPr kumimoji="1" lang="en-US" altLang="zh-CN" sz="2400" b="1">
                <a:solidFill>
                  <a:srgbClr val="0000CC"/>
                </a:solidFill>
                <a:latin typeface="Bookman Old Style" pitchFamily="18" charset="0"/>
              </a:rPr>
              <a:t> ，(A)</a:t>
            </a:r>
            <a:r>
              <a:rPr kumimoji="1" lang="en-US" altLang="zh-CN" sz="2400" b="1" baseline="-30000">
                <a:solidFill>
                  <a:srgbClr val="0000CC"/>
                </a:solidFill>
                <a:latin typeface="Bookman Old Style" pitchFamily="18" charset="0"/>
              </a:rPr>
              <a:t>0</a:t>
            </a:r>
            <a:r>
              <a:rPr kumimoji="1" lang="en-US" altLang="zh-CN" sz="2400" b="1">
                <a:solidFill>
                  <a:srgbClr val="0000CC"/>
                </a:solidFill>
                <a:latin typeface="Bookman Old Style" pitchFamily="18" charset="0"/>
              </a:rPr>
              <a:t>＝0.40 mol·L</a:t>
            </a:r>
            <a:r>
              <a:rPr kumimoji="1" lang="en-US" altLang="zh-CN" sz="4000" b="1" baseline="18000">
                <a:solidFill>
                  <a:srgbClr val="0000CC"/>
                </a:solidFill>
                <a:latin typeface="Bookman Old Style" pitchFamily="18" charset="0"/>
              </a:rPr>
              <a:t>-</a:t>
            </a:r>
            <a:r>
              <a:rPr kumimoji="1" lang="en-US" altLang="zh-CN" sz="2400" b="1" baseline="30000">
                <a:solidFill>
                  <a:srgbClr val="0000CC"/>
                </a:solidFill>
                <a:latin typeface="Bookman Old Style" pitchFamily="18" charset="0"/>
              </a:rPr>
              <a:t>1</a:t>
            </a:r>
            <a:endParaRPr kumimoji="1" lang="en-US" altLang="zh-CN" sz="2400" b="1">
              <a:solidFill>
                <a:srgbClr val="0000CC"/>
              </a:solidFill>
              <a:latin typeface="Bookman Old Style" pitchFamily="18" charset="0"/>
            </a:endParaRPr>
          </a:p>
          <a:p>
            <a:pPr>
              <a:lnSpc>
                <a:spcPct val="110000"/>
              </a:lnSpc>
              <a:spcBef>
                <a:spcPct val="0"/>
              </a:spcBef>
              <a:buClrTx/>
              <a:buSzTx/>
              <a:buFontTx/>
              <a:buNone/>
            </a:pPr>
            <a:r>
              <a:rPr kumimoji="1" lang="zh-CN" altLang="en-US" sz="2400" b="1">
                <a:solidFill>
                  <a:srgbClr val="0000CC"/>
                </a:solidFill>
                <a:latin typeface="Bookman Old Style" pitchFamily="18" charset="0"/>
              </a:rPr>
              <a:t>求   ①  </a:t>
            </a:r>
            <a:r>
              <a:rPr kumimoji="1" lang="en-US" altLang="zh-CN" sz="2400" b="1" i="1">
                <a:solidFill>
                  <a:srgbClr val="0000CC"/>
                </a:solidFill>
                <a:latin typeface="Bookman Old Style" pitchFamily="18" charset="0"/>
              </a:rPr>
              <a:t>t</a:t>
            </a:r>
            <a:r>
              <a:rPr kumimoji="1" lang="en-US" altLang="zh-CN" sz="2400" b="1">
                <a:solidFill>
                  <a:srgbClr val="0000CC"/>
                </a:solidFill>
                <a:latin typeface="Bookman Old Style" pitchFamily="18" charset="0"/>
              </a:rPr>
              <a:t> =8 h</a:t>
            </a:r>
            <a:r>
              <a:rPr kumimoji="1" lang="zh-CN" altLang="en-US" sz="2400" b="1">
                <a:solidFill>
                  <a:srgbClr val="0000CC"/>
                </a:solidFill>
                <a:latin typeface="Bookman Old Style" pitchFamily="18" charset="0"/>
              </a:rPr>
              <a:t>时的 (</a:t>
            </a:r>
            <a:r>
              <a:rPr kumimoji="1" lang="en-US" altLang="zh-CN" sz="2400" b="1">
                <a:solidFill>
                  <a:srgbClr val="0000CC"/>
                </a:solidFill>
                <a:latin typeface="Bookman Old Style" pitchFamily="18" charset="0"/>
              </a:rPr>
              <a:t>C</a:t>
            </a:r>
            <a:r>
              <a:rPr kumimoji="1" lang="en-US" altLang="zh-CN" sz="2400" b="1" baseline="-30000">
                <a:solidFill>
                  <a:srgbClr val="0000CC"/>
                </a:solidFill>
                <a:latin typeface="Bookman Old Style" pitchFamily="18" charset="0"/>
              </a:rPr>
              <a:t>2</a:t>
            </a:r>
            <a:r>
              <a:rPr kumimoji="1" lang="en-US" altLang="zh-CN" sz="2400" b="1">
                <a:solidFill>
                  <a:srgbClr val="0000CC"/>
                </a:solidFill>
                <a:latin typeface="Bookman Old Style" pitchFamily="18" charset="0"/>
              </a:rPr>
              <a:t>H</a:t>
            </a:r>
            <a:r>
              <a:rPr kumimoji="1" lang="en-US" altLang="zh-CN" sz="2400" b="1" baseline="-30000">
                <a:solidFill>
                  <a:srgbClr val="0000CC"/>
                </a:solidFill>
                <a:latin typeface="Bookman Old Style" pitchFamily="18" charset="0"/>
              </a:rPr>
              <a:t>5</a:t>
            </a:r>
            <a:r>
              <a:rPr kumimoji="1" lang="en-US" altLang="zh-CN" sz="2400" b="1">
                <a:solidFill>
                  <a:srgbClr val="0000CC"/>
                </a:solidFill>
                <a:latin typeface="Bookman Old Style" pitchFamily="18" charset="0"/>
              </a:rPr>
              <a:t>Cl) = ?  </a:t>
            </a:r>
          </a:p>
          <a:p>
            <a:pPr>
              <a:lnSpc>
                <a:spcPct val="110000"/>
              </a:lnSpc>
              <a:spcBef>
                <a:spcPct val="0"/>
              </a:spcBef>
              <a:buClrTx/>
              <a:buSzTx/>
              <a:buFontTx/>
              <a:buNone/>
            </a:pPr>
            <a:r>
              <a:rPr kumimoji="1" lang="en-US" altLang="zh-CN" sz="2400" b="1">
                <a:solidFill>
                  <a:srgbClr val="0000CC"/>
                </a:solidFill>
                <a:latin typeface="Bookman Old Style" pitchFamily="18" charset="0"/>
              </a:rPr>
              <a:t>      ②  (C</a:t>
            </a:r>
            <a:r>
              <a:rPr kumimoji="1" lang="en-US" altLang="zh-CN" sz="2400" b="1" baseline="-30000">
                <a:solidFill>
                  <a:srgbClr val="0000CC"/>
                </a:solidFill>
                <a:latin typeface="Bookman Old Style" pitchFamily="18" charset="0"/>
              </a:rPr>
              <a:t>2</a:t>
            </a:r>
            <a:r>
              <a:rPr kumimoji="1" lang="en-US" altLang="zh-CN" sz="2400" b="1">
                <a:solidFill>
                  <a:srgbClr val="0000CC"/>
                </a:solidFill>
                <a:latin typeface="Bookman Old Style" pitchFamily="18" charset="0"/>
              </a:rPr>
              <a:t>H</a:t>
            </a:r>
            <a:r>
              <a:rPr kumimoji="1" lang="en-US" altLang="zh-CN" sz="2400" b="1" baseline="-30000">
                <a:solidFill>
                  <a:srgbClr val="0000CC"/>
                </a:solidFill>
                <a:latin typeface="Bookman Old Style" pitchFamily="18" charset="0"/>
              </a:rPr>
              <a:t>5</a:t>
            </a:r>
            <a:r>
              <a:rPr kumimoji="1" lang="en-US" altLang="zh-CN" sz="2400" b="1">
                <a:solidFill>
                  <a:srgbClr val="0000CC"/>
                </a:solidFill>
                <a:latin typeface="Bookman Old Style" pitchFamily="18" charset="0"/>
              </a:rPr>
              <a:t>Cl) = 0.40 → 0.010 mol·L</a:t>
            </a:r>
            <a:r>
              <a:rPr kumimoji="1" lang="en-US" altLang="zh-CN" sz="4000" b="1" baseline="18000">
                <a:solidFill>
                  <a:srgbClr val="0000CC"/>
                </a:solidFill>
                <a:latin typeface="Bookman Old Style" pitchFamily="18" charset="0"/>
              </a:rPr>
              <a:t>-</a:t>
            </a:r>
            <a:r>
              <a:rPr kumimoji="1" lang="en-US" altLang="zh-CN" sz="2400" b="1" baseline="30000">
                <a:solidFill>
                  <a:srgbClr val="0000CC"/>
                </a:solidFill>
                <a:latin typeface="Bookman Old Style" pitchFamily="18" charset="0"/>
              </a:rPr>
              <a:t>1</a:t>
            </a:r>
            <a:r>
              <a:rPr kumimoji="1" lang="en-US" altLang="zh-CN" sz="2400" b="1">
                <a:solidFill>
                  <a:srgbClr val="0000CC"/>
                </a:solidFill>
                <a:latin typeface="Bookman Old Style" pitchFamily="18" charset="0"/>
              </a:rPr>
              <a:t> </a:t>
            </a:r>
            <a:r>
              <a:rPr kumimoji="1" lang="zh-CN" altLang="en-US" sz="2400" b="1">
                <a:solidFill>
                  <a:srgbClr val="0000CC"/>
                </a:solidFill>
                <a:latin typeface="Bookman Old Style" pitchFamily="18" charset="0"/>
              </a:rPr>
              <a:t>需要的时间 </a:t>
            </a:r>
            <a:r>
              <a:rPr kumimoji="1" lang="en-US" altLang="zh-CN" sz="2400" b="1" i="1">
                <a:solidFill>
                  <a:srgbClr val="0000CC"/>
                </a:solidFill>
                <a:latin typeface="Bookman Old Style" pitchFamily="18" charset="0"/>
              </a:rPr>
              <a:t>t </a:t>
            </a:r>
            <a:r>
              <a:rPr kumimoji="1" lang="en-US" altLang="zh-CN" sz="2400" b="1">
                <a:solidFill>
                  <a:srgbClr val="0000CC"/>
                </a:solidFill>
                <a:latin typeface="Bookman Old Style" pitchFamily="18" charset="0"/>
              </a:rPr>
              <a:t>=?</a:t>
            </a:r>
          </a:p>
          <a:p>
            <a:pPr>
              <a:lnSpc>
                <a:spcPct val="110000"/>
              </a:lnSpc>
              <a:spcBef>
                <a:spcPct val="0"/>
              </a:spcBef>
              <a:buClrTx/>
              <a:buSzTx/>
              <a:buFontTx/>
              <a:buNone/>
            </a:pPr>
            <a:r>
              <a:rPr kumimoji="1" lang="en-US" altLang="zh-CN" sz="2400" b="1">
                <a:solidFill>
                  <a:srgbClr val="0000CC"/>
                </a:solidFill>
                <a:latin typeface="Bookman Old Style" pitchFamily="18" charset="0"/>
              </a:rPr>
              <a:t>      ③  </a:t>
            </a:r>
            <a:r>
              <a:rPr kumimoji="1" lang="en-US" altLang="zh-CN" sz="2400" b="1" i="1">
                <a:solidFill>
                  <a:srgbClr val="0000CC"/>
                </a:solidFill>
                <a:latin typeface="Bookman Old Style" pitchFamily="18" charset="0"/>
              </a:rPr>
              <a:t>t</a:t>
            </a:r>
            <a:r>
              <a:rPr kumimoji="1" lang="en-US" altLang="zh-CN" sz="2400" b="1" baseline="-30000">
                <a:solidFill>
                  <a:srgbClr val="0000CC"/>
                </a:solidFill>
                <a:latin typeface="Bookman Old Style" pitchFamily="18" charset="0"/>
              </a:rPr>
              <a:t>1/2</a:t>
            </a:r>
            <a:r>
              <a:rPr kumimoji="1" lang="en-US" altLang="zh-CN" sz="2400" b="1">
                <a:solidFill>
                  <a:srgbClr val="0000CC"/>
                </a:solidFill>
                <a:latin typeface="Bookman Old Style" pitchFamily="18" charset="0"/>
              </a:rPr>
              <a:t>＝?</a:t>
            </a:r>
            <a:endParaRPr kumimoji="1" lang="zh-CN" altLang="en-US" sz="2400" b="1">
              <a:solidFill>
                <a:srgbClr val="0000CC"/>
              </a:solidFill>
              <a:latin typeface="Bookman Old Style" pitchFamily="18" charset="0"/>
            </a:endParaRPr>
          </a:p>
        </p:txBody>
      </p:sp>
      <p:cxnSp>
        <p:nvCxnSpPr>
          <p:cNvPr id="79883" name="直接连接符 24"/>
          <p:cNvCxnSpPr>
            <a:cxnSpLocks noChangeShapeType="1"/>
          </p:cNvCxnSpPr>
          <p:nvPr/>
        </p:nvCxnSpPr>
        <p:spPr bwMode="auto">
          <a:xfrm>
            <a:off x="0" y="0"/>
            <a:ext cx="457200" cy="0"/>
          </a:xfrm>
          <a:prstGeom prst="line">
            <a:avLst/>
          </a:prstGeom>
          <a:noFill/>
          <a:ln w="0" algn="ctr">
            <a:solidFill>
              <a:srgbClr val="FEFFFF"/>
            </a:solidFill>
            <a:round/>
            <a:headEnd/>
            <a:tailEnd/>
          </a:ln>
          <a:extLst>
            <a:ext uri="{909E8E84-426E-40DD-AFC4-6F175D3DCCD1}">
              <a14:hiddenFill xmlns:a14="http://schemas.microsoft.com/office/drawing/2010/main">
                <a:noFill/>
              </a14:hiddenFill>
            </a:ext>
          </a:extLst>
        </p:spPr>
      </p:cxnSp>
      <p:cxnSp>
        <p:nvCxnSpPr>
          <p:cNvPr id="79884" name="直接连接符 25"/>
          <p:cNvCxnSpPr>
            <a:cxnSpLocks noChangeShapeType="1"/>
          </p:cNvCxnSpPr>
          <p:nvPr/>
        </p:nvCxnSpPr>
        <p:spPr bwMode="auto">
          <a:xfrm>
            <a:off x="0" y="0"/>
            <a:ext cx="457200" cy="0"/>
          </a:xfrm>
          <a:prstGeom prst="line">
            <a:avLst/>
          </a:prstGeom>
          <a:noFill/>
          <a:ln w="0" algn="ctr">
            <a:solidFill>
              <a:srgbClr val="FEFFFF"/>
            </a:solidFill>
            <a:round/>
            <a:headEnd/>
            <a:tailEnd/>
          </a:ln>
          <a:extLst>
            <a:ext uri="{909E8E84-426E-40DD-AFC4-6F175D3DCCD1}">
              <a14:hiddenFill xmlns:a14="http://schemas.microsoft.com/office/drawing/2010/main">
                <a:noFill/>
              </a14:hiddenFill>
            </a:ext>
          </a:extLst>
        </p:spPr>
      </p:cxnSp>
      <p:cxnSp>
        <p:nvCxnSpPr>
          <p:cNvPr id="79885" name="直接连接符 26"/>
          <p:cNvCxnSpPr>
            <a:cxnSpLocks noChangeShapeType="1"/>
          </p:cNvCxnSpPr>
          <p:nvPr/>
        </p:nvCxnSpPr>
        <p:spPr bwMode="auto">
          <a:xfrm>
            <a:off x="0" y="0"/>
            <a:ext cx="457200" cy="0"/>
          </a:xfrm>
          <a:prstGeom prst="line">
            <a:avLst/>
          </a:prstGeom>
          <a:noFill/>
          <a:ln w="0" algn="ctr">
            <a:solidFill>
              <a:srgbClr val="FEFFFF"/>
            </a:solidFill>
            <a:round/>
            <a:headEnd/>
            <a:tailEnd/>
          </a:ln>
          <a:extLst>
            <a:ext uri="{909E8E84-426E-40DD-AFC4-6F175D3DCCD1}">
              <a14:hiddenFill xmlns:a14="http://schemas.microsoft.com/office/drawing/2010/main">
                <a:noFill/>
              </a14:hiddenFill>
            </a:ext>
          </a:extLst>
        </p:spPr>
      </p:cxnSp>
      <p:cxnSp>
        <p:nvCxnSpPr>
          <p:cNvPr id="79886" name="直接连接符 27"/>
          <p:cNvCxnSpPr>
            <a:cxnSpLocks noChangeShapeType="1"/>
          </p:cNvCxnSpPr>
          <p:nvPr/>
        </p:nvCxnSpPr>
        <p:spPr bwMode="auto">
          <a:xfrm>
            <a:off x="0" y="0"/>
            <a:ext cx="457200" cy="0"/>
          </a:xfrm>
          <a:prstGeom prst="line">
            <a:avLst/>
          </a:prstGeom>
          <a:noFill/>
          <a:ln w="0" algn="ctr">
            <a:solidFill>
              <a:srgbClr val="FEFFFF"/>
            </a:solidFill>
            <a:round/>
            <a:headEnd/>
            <a:tailEnd/>
          </a:ln>
          <a:extLst>
            <a:ext uri="{909E8E84-426E-40DD-AFC4-6F175D3DCCD1}">
              <a14:hiddenFill xmlns:a14="http://schemas.microsoft.com/office/drawing/2010/main">
                <a:noFill/>
              </a14:hiddenFill>
            </a:ext>
          </a:extLst>
        </p:spPr>
      </p:cxnSp>
      <p:cxnSp>
        <p:nvCxnSpPr>
          <p:cNvPr id="79887" name="直接连接符 28"/>
          <p:cNvCxnSpPr>
            <a:cxnSpLocks noChangeShapeType="1"/>
          </p:cNvCxnSpPr>
          <p:nvPr/>
        </p:nvCxnSpPr>
        <p:spPr bwMode="auto">
          <a:xfrm>
            <a:off x="0" y="0"/>
            <a:ext cx="457200" cy="0"/>
          </a:xfrm>
          <a:prstGeom prst="line">
            <a:avLst/>
          </a:prstGeom>
          <a:noFill/>
          <a:ln w="0" algn="ctr">
            <a:solidFill>
              <a:srgbClr val="FEFFFF"/>
            </a:solidFill>
            <a:round/>
            <a:headEnd/>
            <a:tailEnd/>
          </a:ln>
          <a:extLst>
            <a:ext uri="{909E8E84-426E-40DD-AFC4-6F175D3DCCD1}">
              <a14:hiddenFill xmlns:a14="http://schemas.microsoft.com/office/drawing/2010/main">
                <a:noFill/>
              </a14:hiddenFill>
            </a:ext>
          </a:extLst>
        </p:spPr>
      </p:cxnSp>
      <p:grpSp>
        <p:nvGrpSpPr>
          <p:cNvPr id="572451" name="Group 35"/>
          <p:cNvGrpSpPr>
            <a:grpSpLocks/>
          </p:cNvGrpSpPr>
          <p:nvPr/>
        </p:nvGrpSpPr>
        <p:grpSpPr bwMode="auto">
          <a:xfrm>
            <a:off x="0" y="2708275"/>
            <a:ext cx="7848600" cy="1985963"/>
            <a:chOff x="0" y="1706"/>
            <a:chExt cx="4944" cy="1251"/>
          </a:xfrm>
        </p:grpSpPr>
        <p:sp>
          <p:nvSpPr>
            <p:cNvPr id="79900" name="Rectangle 18"/>
            <p:cNvSpPr>
              <a:spLocks noChangeArrowheads="1"/>
            </p:cNvSpPr>
            <p:nvPr/>
          </p:nvSpPr>
          <p:spPr bwMode="auto">
            <a:xfrm>
              <a:off x="600" y="1779"/>
              <a:ext cx="28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spcBef>
                  <a:spcPct val="0"/>
                </a:spcBef>
                <a:buClrTx/>
                <a:buSzTx/>
                <a:buFontTx/>
                <a:buNone/>
              </a:pPr>
              <a:r>
                <a:rPr kumimoji="1" lang="zh-CN" altLang="en-US" sz="2400" b="1">
                  <a:latin typeface="Times New Roman" pitchFamily="18" charset="0"/>
                </a:rPr>
                <a:t>①   </a:t>
              </a:r>
              <a:r>
                <a:rPr kumimoji="1" lang="en-US" altLang="zh-CN" sz="2400" b="1">
                  <a:latin typeface="Times New Roman" pitchFamily="18" charset="0"/>
                </a:rPr>
                <a:t>lg (C</a:t>
              </a:r>
              <a:r>
                <a:rPr kumimoji="1" lang="en-US" altLang="zh-CN" sz="2400" b="1" baseline="-30000">
                  <a:latin typeface="Times New Roman" pitchFamily="18" charset="0"/>
                </a:rPr>
                <a:t>2</a:t>
              </a:r>
              <a:r>
                <a:rPr kumimoji="1" lang="en-US" altLang="zh-CN" sz="2400" b="1">
                  <a:latin typeface="Times New Roman" pitchFamily="18" charset="0"/>
                </a:rPr>
                <a:t>H</a:t>
              </a:r>
              <a:r>
                <a:rPr kumimoji="1" lang="en-US" altLang="zh-CN" sz="2400" b="1" baseline="-30000">
                  <a:latin typeface="Times New Roman" pitchFamily="18" charset="0"/>
                </a:rPr>
                <a:t>5</a:t>
              </a:r>
              <a:r>
                <a:rPr kumimoji="1" lang="en-US" altLang="zh-CN" sz="2400" b="1">
                  <a:latin typeface="Times New Roman" pitchFamily="18" charset="0"/>
                </a:rPr>
                <a:t>Cl) ＝ lg (C</a:t>
              </a:r>
              <a:r>
                <a:rPr kumimoji="1" lang="en-US" altLang="zh-CN" sz="2400" b="1" baseline="-30000">
                  <a:latin typeface="Times New Roman" pitchFamily="18" charset="0"/>
                </a:rPr>
                <a:t>2</a:t>
              </a:r>
              <a:r>
                <a:rPr kumimoji="1" lang="en-US" altLang="zh-CN" sz="2400" b="1">
                  <a:latin typeface="Times New Roman" pitchFamily="18" charset="0"/>
                </a:rPr>
                <a:t>H</a:t>
              </a:r>
              <a:r>
                <a:rPr kumimoji="1" lang="en-US" altLang="zh-CN" sz="2400" b="1" baseline="-30000">
                  <a:latin typeface="Times New Roman" pitchFamily="18" charset="0"/>
                </a:rPr>
                <a:t>5</a:t>
              </a:r>
              <a:r>
                <a:rPr kumimoji="1" lang="en-US" altLang="zh-CN" sz="2400" b="1">
                  <a:latin typeface="Times New Roman" pitchFamily="18" charset="0"/>
                </a:rPr>
                <a:t>Cl)</a:t>
              </a:r>
              <a:r>
                <a:rPr kumimoji="1" lang="en-US" altLang="zh-CN" sz="2400" b="1" baseline="-30000">
                  <a:latin typeface="Times New Roman" pitchFamily="18" charset="0"/>
                </a:rPr>
                <a:t>0  </a:t>
              </a:r>
              <a:r>
                <a:rPr kumimoji="1" lang="en-US" altLang="zh-CN" b="1">
                  <a:latin typeface="Times New Roman" pitchFamily="18" charset="0"/>
                </a:rPr>
                <a:t>-</a:t>
              </a:r>
              <a:r>
                <a:rPr kumimoji="1" lang="en-US" altLang="zh-CN" sz="2400" b="1">
                  <a:latin typeface="Times New Roman" pitchFamily="18" charset="0"/>
                </a:rPr>
                <a:t> </a:t>
              </a:r>
              <a:endParaRPr kumimoji="1" lang="zh-CN" altLang="en-US" sz="2400" b="1">
                <a:latin typeface="Times New Roman" pitchFamily="18" charset="0"/>
              </a:endParaRPr>
            </a:p>
          </p:txBody>
        </p:sp>
        <p:sp>
          <p:nvSpPr>
            <p:cNvPr id="79901" name="Rectangle 19"/>
            <p:cNvSpPr>
              <a:spLocks noChangeArrowheads="1"/>
            </p:cNvSpPr>
            <p:nvPr/>
          </p:nvSpPr>
          <p:spPr bwMode="auto">
            <a:xfrm>
              <a:off x="0" y="1872"/>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spcBef>
                  <a:spcPct val="0"/>
                </a:spcBef>
                <a:buClrTx/>
                <a:buSzTx/>
                <a:buFontTx/>
                <a:buNone/>
              </a:pPr>
              <a:r>
                <a:rPr kumimoji="1" lang="zh-CN" altLang="en-US" sz="2400" b="1">
                  <a:latin typeface="Times New Roman" pitchFamily="18" charset="0"/>
                </a:rPr>
                <a:t>解： </a:t>
              </a:r>
            </a:p>
          </p:txBody>
        </p:sp>
        <p:sp>
          <p:nvSpPr>
            <p:cNvPr id="79902" name="Rectangle 22"/>
            <p:cNvSpPr>
              <a:spLocks noChangeArrowheads="1"/>
            </p:cNvSpPr>
            <p:nvPr/>
          </p:nvSpPr>
          <p:spPr bwMode="auto">
            <a:xfrm>
              <a:off x="720" y="2208"/>
              <a:ext cx="13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spcBef>
                  <a:spcPct val="50000"/>
                </a:spcBef>
                <a:buClrTx/>
                <a:buSzTx/>
                <a:buFontTx/>
                <a:buNone/>
              </a:pPr>
              <a:r>
                <a:rPr kumimoji="1" lang="en-US" altLang="zh-CN" sz="2400" b="1">
                  <a:latin typeface="Times New Roman" pitchFamily="18" charset="0"/>
                </a:rPr>
                <a:t>＝lg (0.40) </a:t>
              </a:r>
              <a:r>
                <a:rPr kumimoji="1" lang="en-US" altLang="zh-CN" b="1">
                  <a:latin typeface="Times New Roman" pitchFamily="18" charset="0"/>
                </a:rPr>
                <a:t>-</a:t>
              </a:r>
              <a:endParaRPr kumimoji="1" lang="zh-CN" altLang="en-US" b="1">
                <a:latin typeface="Times New Roman" pitchFamily="18" charset="0"/>
              </a:endParaRPr>
            </a:p>
          </p:txBody>
        </p:sp>
        <p:graphicFrame>
          <p:nvGraphicFramePr>
            <p:cNvPr id="79903" name="Object 2"/>
            <p:cNvGraphicFramePr>
              <a:graphicFrameLocks noChangeAspect="1"/>
            </p:cNvGraphicFramePr>
            <p:nvPr/>
          </p:nvGraphicFramePr>
          <p:xfrm>
            <a:off x="3560" y="1706"/>
            <a:ext cx="969" cy="509"/>
          </p:xfrm>
          <a:graphic>
            <a:graphicData uri="http://schemas.openxmlformats.org/presentationml/2006/ole">
              <mc:AlternateContent xmlns:mc="http://schemas.openxmlformats.org/markup-compatibility/2006">
                <mc:Choice xmlns:v="urn:schemas-microsoft-com:vml" Requires="v">
                  <p:oleObj spid="_x0000_s79995" name="Equation" r:id="rId3" imgW="482391" imgH="393529" progId="Equation.3">
                    <p:embed/>
                  </p:oleObj>
                </mc:Choice>
                <mc:Fallback>
                  <p:oleObj name="Equation" r:id="rId3" imgW="482391" imgH="393529"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0" y="1706"/>
                          <a:ext cx="969"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904" name="Rectangle 24"/>
            <p:cNvSpPr>
              <a:spLocks noChangeArrowheads="1"/>
            </p:cNvSpPr>
            <p:nvPr/>
          </p:nvSpPr>
          <p:spPr bwMode="auto">
            <a:xfrm>
              <a:off x="3792" y="2256"/>
              <a:ext cx="115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spcBef>
                  <a:spcPct val="50000"/>
                </a:spcBef>
                <a:buClrTx/>
                <a:buSzTx/>
                <a:buFontTx/>
                <a:buNone/>
              </a:pPr>
              <a:r>
                <a:rPr kumimoji="1" lang="en-US" altLang="zh-CN" sz="2400" b="1">
                  <a:latin typeface="Times New Roman" pitchFamily="18" charset="0"/>
                </a:rPr>
                <a:t>＝ </a:t>
              </a:r>
              <a:r>
                <a:rPr kumimoji="1" lang="en-US" altLang="zh-CN" b="1">
                  <a:latin typeface="Times New Roman" pitchFamily="18" charset="0"/>
                </a:rPr>
                <a:t>-</a:t>
              </a:r>
              <a:r>
                <a:rPr kumimoji="1" lang="en-US" altLang="zh-CN" sz="2400" b="1">
                  <a:latin typeface="Times New Roman" pitchFamily="18" charset="0"/>
                </a:rPr>
                <a:t> 0.92     </a:t>
              </a:r>
              <a:endParaRPr kumimoji="1" lang="zh-CN" altLang="en-US" sz="2400" b="1">
                <a:latin typeface="Times New Roman" pitchFamily="18" charset="0"/>
              </a:endParaRPr>
            </a:p>
          </p:txBody>
        </p:sp>
        <p:graphicFrame>
          <p:nvGraphicFramePr>
            <p:cNvPr id="79905" name="Object 3"/>
            <p:cNvGraphicFramePr>
              <a:graphicFrameLocks noChangeAspect="1"/>
            </p:cNvGraphicFramePr>
            <p:nvPr/>
          </p:nvGraphicFramePr>
          <p:xfrm>
            <a:off x="2044" y="2112"/>
            <a:ext cx="1604" cy="574"/>
          </p:xfrm>
          <a:graphic>
            <a:graphicData uri="http://schemas.openxmlformats.org/presentationml/2006/ole">
              <mc:AlternateContent xmlns:mc="http://schemas.openxmlformats.org/markup-compatibility/2006">
                <mc:Choice xmlns:v="urn:schemas-microsoft-com:vml" Requires="v">
                  <p:oleObj spid="_x0000_s79996" name="Equation" r:id="rId5" imgW="1168400" imgH="419100" progId="Equation.3">
                    <p:embed/>
                  </p:oleObj>
                </mc:Choice>
                <mc:Fallback>
                  <p:oleObj name="Equation" r:id="rId5" imgW="1168400" imgH="419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4" y="2112"/>
                          <a:ext cx="1604"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906" name="Rectangle 26"/>
            <p:cNvSpPr>
              <a:spLocks noChangeArrowheads="1"/>
            </p:cNvSpPr>
            <p:nvPr/>
          </p:nvSpPr>
          <p:spPr bwMode="auto">
            <a:xfrm>
              <a:off x="864" y="2640"/>
              <a:ext cx="212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spcBef>
                  <a:spcPct val="50000"/>
                </a:spcBef>
                <a:buClrTx/>
                <a:buSzTx/>
                <a:buFontTx/>
                <a:buNone/>
              </a:pPr>
              <a:r>
                <a:rPr kumimoji="1" lang="en-US" altLang="zh-CN" sz="2400" b="1">
                  <a:latin typeface="Times New Roman" pitchFamily="18" charset="0"/>
                </a:rPr>
                <a:t>(C</a:t>
              </a:r>
              <a:r>
                <a:rPr kumimoji="1" lang="en-US" altLang="zh-CN" sz="2400" b="1" baseline="-30000">
                  <a:latin typeface="Times New Roman" pitchFamily="18" charset="0"/>
                </a:rPr>
                <a:t>2</a:t>
              </a:r>
              <a:r>
                <a:rPr kumimoji="1" lang="en-US" altLang="zh-CN" sz="2400" b="1">
                  <a:latin typeface="Times New Roman" pitchFamily="18" charset="0"/>
                </a:rPr>
                <a:t>H</a:t>
              </a:r>
              <a:r>
                <a:rPr kumimoji="1" lang="en-US" altLang="zh-CN" sz="2400" b="1" baseline="-30000">
                  <a:latin typeface="Times New Roman" pitchFamily="18" charset="0"/>
                </a:rPr>
                <a:t>5</a:t>
              </a:r>
              <a:r>
                <a:rPr kumimoji="1" lang="en-US" altLang="zh-CN" sz="2400" b="1">
                  <a:latin typeface="Times New Roman" pitchFamily="18" charset="0"/>
                </a:rPr>
                <a:t>Cl) = 0.12 mol·L</a:t>
              </a:r>
              <a:r>
                <a:rPr kumimoji="1" lang="en-US" altLang="zh-CN" sz="4000" b="1" baseline="18000">
                  <a:latin typeface="Times New Roman" pitchFamily="18" charset="0"/>
                </a:rPr>
                <a:t>-</a:t>
              </a:r>
              <a:r>
                <a:rPr kumimoji="1" lang="en-US" altLang="zh-CN" sz="2400" b="1" baseline="30000">
                  <a:latin typeface="Times New Roman" pitchFamily="18" charset="0"/>
                </a:rPr>
                <a:t>1</a:t>
              </a:r>
              <a:r>
                <a:rPr kumimoji="1" lang="en-US" altLang="zh-CN" sz="2400" b="1">
                  <a:latin typeface="Times New Roman" pitchFamily="18" charset="0"/>
                </a:rPr>
                <a:t> </a:t>
              </a:r>
            </a:p>
          </p:txBody>
        </p:sp>
      </p:grpSp>
      <p:cxnSp>
        <p:nvCxnSpPr>
          <p:cNvPr id="79889" name="直接连接符 29"/>
          <p:cNvCxnSpPr>
            <a:cxnSpLocks noChangeShapeType="1"/>
          </p:cNvCxnSpPr>
          <p:nvPr/>
        </p:nvCxnSpPr>
        <p:spPr bwMode="auto">
          <a:xfrm>
            <a:off x="0" y="0"/>
            <a:ext cx="457200" cy="0"/>
          </a:xfrm>
          <a:prstGeom prst="line">
            <a:avLst/>
          </a:prstGeom>
          <a:noFill/>
          <a:ln w="0" algn="ctr">
            <a:solidFill>
              <a:srgbClr val="FEFFFF"/>
            </a:solidFill>
            <a:round/>
            <a:headEnd/>
            <a:tailEnd/>
          </a:ln>
          <a:extLst>
            <a:ext uri="{909E8E84-426E-40DD-AFC4-6F175D3DCCD1}">
              <a14:hiddenFill xmlns:a14="http://schemas.microsoft.com/office/drawing/2010/main">
                <a:noFill/>
              </a14:hiddenFill>
            </a:ext>
          </a:extLst>
        </p:spPr>
      </p:cxnSp>
      <p:grpSp>
        <p:nvGrpSpPr>
          <p:cNvPr id="3" name="组合 32"/>
          <p:cNvGrpSpPr>
            <a:grpSpLocks/>
          </p:cNvGrpSpPr>
          <p:nvPr/>
        </p:nvGrpSpPr>
        <p:grpSpPr bwMode="auto">
          <a:xfrm>
            <a:off x="990600" y="4667250"/>
            <a:ext cx="8153400" cy="914400"/>
            <a:chOff x="990600" y="4667250"/>
            <a:chExt cx="8153400" cy="914400"/>
          </a:xfrm>
        </p:grpSpPr>
        <p:sp>
          <p:nvSpPr>
            <p:cNvPr id="79897" name="Rectangle 16"/>
            <p:cNvSpPr>
              <a:spLocks noChangeArrowheads="1"/>
            </p:cNvSpPr>
            <p:nvPr/>
          </p:nvSpPr>
          <p:spPr bwMode="auto">
            <a:xfrm>
              <a:off x="5334000" y="5029200"/>
              <a:ext cx="3810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spcBef>
                  <a:spcPct val="0"/>
                </a:spcBef>
                <a:buClrTx/>
                <a:buSzTx/>
                <a:buFontTx/>
                <a:buNone/>
              </a:pPr>
              <a:r>
                <a:rPr kumimoji="1" lang="en-US" altLang="zh-CN" sz="2400" b="1" i="1">
                  <a:latin typeface="Times New Roman" pitchFamily="18" charset="0"/>
                </a:rPr>
                <a:t>t</a:t>
              </a:r>
              <a:r>
                <a:rPr kumimoji="1" lang="en-US" altLang="zh-CN" sz="2400" b="1">
                  <a:latin typeface="Times New Roman" pitchFamily="18" charset="0"/>
                </a:rPr>
                <a:t> =1.5×10</a:t>
              </a:r>
              <a:r>
                <a:rPr kumimoji="1" lang="en-US" altLang="zh-CN" sz="2400" b="1" baseline="30000">
                  <a:latin typeface="Times New Roman" pitchFamily="18" charset="0"/>
                </a:rPr>
                <a:t>3</a:t>
              </a:r>
              <a:r>
                <a:rPr kumimoji="1" lang="en-US" altLang="zh-CN" sz="2400" b="1">
                  <a:latin typeface="Times New Roman" pitchFamily="18" charset="0"/>
                </a:rPr>
                <a:t> min＝25 h </a:t>
              </a:r>
              <a:endParaRPr kumimoji="1" lang="zh-CN" altLang="en-US" sz="2400" b="1">
                <a:latin typeface="Times New Roman" pitchFamily="18" charset="0"/>
              </a:endParaRPr>
            </a:p>
          </p:txBody>
        </p:sp>
        <p:sp>
          <p:nvSpPr>
            <p:cNvPr id="79898" name="Rectangle 17"/>
            <p:cNvSpPr>
              <a:spLocks noChangeArrowheads="1"/>
            </p:cNvSpPr>
            <p:nvPr/>
          </p:nvSpPr>
          <p:spPr bwMode="auto">
            <a:xfrm>
              <a:off x="990600" y="4876800"/>
              <a:ext cx="568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spcBef>
                  <a:spcPct val="0"/>
                </a:spcBef>
                <a:buClrTx/>
                <a:buSzTx/>
                <a:buFontTx/>
                <a:buNone/>
              </a:pPr>
              <a:r>
                <a:rPr kumimoji="1" lang="zh-CN" altLang="en-US" sz="2400" b="1">
                  <a:latin typeface="Times New Roman" pitchFamily="18" charset="0"/>
                </a:rPr>
                <a:t>② </a:t>
              </a:r>
            </a:p>
          </p:txBody>
        </p:sp>
        <p:graphicFrame>
          <p:nvGraphicFramePr>
            <p:cNvPr id="79899" name="Object 4"/>
            <p:cNvGraphicFramePr>
              <a:graphicFrameLocks noChangeAspect="1"/>
            </p:cNvGraphicFramePr>
            <p:nvPr/>
          </p:nvGraphicFramePr>
          <p:xfrm>
            <a:off x="1676400" y="4667250"/>
            <a:ext cx="3657600" cy="914400"/>
          </p:xfrm>
          <a:graphic>
            <a:graphicData uri="http://schemas.openxmlformats.org/presentationml/2006/ole">
              <mc:AlternateContent xmlns:mc="http://schemas.openxmlformats.org/markup-compatibility/2006">
                <mc:Choice xmlns:v="urn:schemas-microsoft-com:vml" Requires="v">
                  <p:oleObj spid="_x0000_s79997" r:id="rId7" imgW="1676400" imgH="419100" progId="Equation.3">
                    <p:embed/>
                  </p:oleObj>
                </mc:Choice>
                <mc:Fallback>
                  <p:oleObj r:id="rId7" imgW="1676400" imgH="4191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4667250"/>
                          <a:ext cx="3657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cxnSp>
        <p:nvCxnSpPr>
          <p:cNvPr id="79891" name="直接连接符 30"/>
          <p:cNvCxnSpPr>
            <a:cxnSpLocks noChangeShapeType="1"/>
          </p:cNvCxnSpPr>
          <p:nvPr/>
        </p:nvCxnSpPr>
        <p:spPr bwMode="auto">
          <a:xfrm>
            <a:off x="0" y="0"/>
            <a:ext cx="457200" cy="0"/>
          </a:xfrm>
          <a:prstGeom prst="line">
            <a:avLst/>
          </a:prstGeom>
          <a:noFill/>
          <a:ln w="0" algn="ctr">
            <a:solidFill>
              <a:srgbClr val="FEFFFF"/>
            </a:solidFill>
            <a:round/>
            <a:headEnd/>
            <a:tailEnd/>
          </a:ln>
          <a:extLst>
            <a:ext uri="{909E8E84-426E-40DD-AFC4-6F175D3DCCD1}">
              <a14:hiddenFill xmlns:a14="http://schemas.microsoft.com/office/drawing/2010/main">
                <a:noFill/>
              </a14:hiddenFill>
            </a:ext>
          </a:extLst>
        </p:spPr>
      </p:cxnSp>
      <p:grpSp>
        <p:nvGrpSpPr>
          <p:cNvPr id="4" name="组合 33"/>
          <p:cNvGrpSpPr>
            <a:grpSpLocks/>
          </p:cNvGrpSpPr>
          <p:nvPr/>
        </p:nvGrpSpPr>
        <p:grpSpPr bwMode="auto">
          <a:xfrm>
            <a:off x="946150" y="5646738"/>
            <a:ext cx="7359650" cy="830262"/>
            <a:chOff x="946150" y="5646738"/>
            <a:chExt cx="7359650" cy="830262"/>
          </a:xfrm>
        </p:grpSpPr>
        <p:sp>
          <p:nvSpPr>
            <p:cNvPr id="79894" name="Rectangle 14"/>
            <p:cNvSpPr>
              <a:spLocks noChangeArrowheads="1"/>
            </p:cNvSpPr>
            <p:nvPr/>
          </p:nvSpPr>
          <p:spPr bwMode="auto">
            <a:xfrm>
              <a:off x="946150" y="5867400"/>
              <a:ext cx="568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spcBef>
                  <a:spcPct val="0"/>
                </a:spcBef>
                <a:buClrTx/>
                <a:buSzTx/>
                <a:buFontTx/>
                <a:buNone/>
              </a:pPr>
              <a:r>
                <a:rPr kumimoji="1" lang="zh-CN" altLang="en-US" sz="2400" b="1">
                  <a:latin typeface="Times New Roman" pitchFamily="18" charset="0"/>
                </a:rPr>
                <a:t>③ </a:t>
              </a:r>
            </a:p>
          </p:txBody>
        </p:sp>
        <p:sp>
          <p:nvSpPr>
            <p:cNvPr id="79895" name="Rectangle 15"/>
            <p:cNvSpPr>
              <a:spLocks noChangeArrowheads="1"/>
            </p:cNvSpPr>
            <p:nvPr/>
          </p:nvSpPr>
          <p:spPr bwMode="auto">
            <a:xfrm>
              <a:off x="5029200" y="58674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spcBef>
                  <a:spcPct val="0"/>
                </a:spcBef>
                <a:buClrTx/>
                <a:buSzTx/>
                <a:buFontTx/>
                <a:buNone/>
              </a:pPr>
              <a:r>
                <a:rPr kumimoji="1" lang="zh-CN" altLang="en-US" sz="2400" b="1">
                  <a:latin typeface="Times New Roman" pitchFamily="18" charset="0"/>
                </a:rPr>
                <a:t>＝277 </a:t>
              </a:r>
              <a:r>
                <a:rPr kumimoji="1" lang="en-US" altLang="zh-CN" sz="2400" b="1">
                  <a:latin typeface="Times New Roman" pitchFamily="18" charset="0"/>
                </a:rPr>
                <a:t>min ＝4.62 h </a:t>
              </a:r>
              <a:endParaRPr kumimoji="1" lang="zh-CN" altLang="en-US" sz="2400" b="1">
                <a:latin typeface="Times New Roman" pitchFamily="18" charset="0"/>
              </a:endParaRPr>
            </a:p>
          </p:txBody>
        </p:sp>
        <p:graphicFrame>
          <p:nvGraphicFramePr>
            <p:cNvPr id="79896" name="Object 5"/>
            <p:cNvGraphicFramePr>
              <a:graphicFrameLocks noChangeAspect="1"/>
            </p:cNvGraphicFramePr>
            <p:nvPr/>
          </p:nvGraphicFramePr>
          <p:xfrm>
            <a:off x="1752600" y="5646738"/>
            <a:ext cx="3429000" cy="830262"/>
          </p:xfrm>
          <a:graphic>
            <a:graphicData uri="http://schemas.openxmlformats.org/presentationml/2006/ole">
              <mc:AlternateContent xmlns:mc="http://schemas.openxmlformats.org/markup-compatibility/2006">
                <mc:Choice xmlns:v="urn:schemas-microsoft-com:vml" Requires="v">
                  <p:oleObj spid="_x0000_s79998" r:id="rId9" imgW="1612900" imgH="393700" progId="Equation.3">
                    <p:embed/>
                  </p:oleObj>
                </mc:Choice>
                <mc:Fallback>
                  <p:oleObj r:id="rId9" imgW="1612900" imgH="3937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5646738"/>
                          <a:ext cx="3429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cxnSp>
        <p:nvCxnSpPr>
          <p:cNvPr id="79893" name="直接连接符 31"/>
          <p:cNvCxnSpPr>
            <a:cxnSpLocks noChangeShapeType="1"/>
          </p:cNvCxnSpPr>
          <p:nvPr/>
        </p:nvCxnSpPr>
        <p:spPr bwMode="auto">
          <a:xfrm>
            <a:off x="0" y="0"/>
            <a:ext cx="0" cy="457200"/>
          </a:xfrm>
          <a:prstGeom prst="line">
            <a:avLst/>
          </a:prstGeom>
          <a:noFill/>
          <a:ln w="0" algn="ctr">
            <a:solidFill>
              <a:srgbClr val="FDFFFF"/>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72451"/>
                                        </p:tgtEl>
                                        <p:attrNameLst>
                                          <p:attrName>style.visibility</p:attrName>
                                        </p:attrNameLst>
                                      </p:cBhvr>
                                      <p:to>
                                        <p:strVal val="visible"/>
                                      </p:to>
                                    </p:set>
                                    <p:animEffect transition="in" filter="randombar(horizontal)">
                                      <p:cBhvr>
                                        <p:cTn id="7" dur="500"/>
                                        <p:tgtEl>
                                          <p:spTgt spid="5724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3"/>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4C33D55B-BDDF-482C-987F-60B31281A0BB}" type="slidenum">
              <a:rPr lang="en-US" altLang="zh-CN" sz="1200">
                <a:latin typeface="Bookman Old Style" pitchFamily="18" charset="0"/>
              </a:rPr>
              <a:pPr algn="r" eaLnBrk="1" hangingPunct="1">
                <a:spcBef>
                  <a:spcPct val="0"/>
                </a:spcBef>
                <a:buClrTx/>
                <a:buSzTx/>
                <a:buFontTx/>
                <a:buNone/>
              </a:pPr>
              <a:t>27</a:t>
            </a:fld>
            <a:endParaRPr lang="en-US" altLang="zh-CN" sz="1200">
              <a:latin typeface="Bookman Old Style" pitchFamily="18" charset="0"/>
            </a:endParaRPr>
          </a:p>
        </p:txBody>
      </p:sp>
      <p:sp>
        <p:nvSpPr>
          <p:cNvPr id="80899" name="Rectangle 16"/>
          <p:cNvSpPr txBox="1">
            <a:spLocks noGrp="1"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5E427936-20BD-4496-AA85-6953E20B47CF}" type="datetime1">
              <a:rPr lang="zh-CN" altLang="en-US" sz="1200">
                <a:latin typeface="Bookman Old Style" pitchFamily="18" charset="0"/>
              </a:rPr>
              <a:pPr eaLnBrk="1" hangingPunct="1">
                <a:spcBef>
                  <a:spcPct val="0"/>
                </a:spcBef>
                <a:buClrTx/>
                <a:buSzTx/>
                <a:buFontTx/>
                <a:buNone/>
              </a:pPr>
              <a:t>2018/12/3</a:t>
            </a:fld>
            <a:endParaRPr lang="en-US" altLang="zh-CN" sz="1200">
              <a:latin typeface="Bookman Old Style" pitchFamily="18" charset="0"/>
            </a:endParaRPr>
          </a:p>
        </p:txBody>
      </p:sp>
      <p:sp>
        <p:nvSpPr>
          <p:cNvPr id="80900" name="Text Box 1077"/>
          <p:cNvSpPr txBox="1">
            <a:spLocks noChangeArrowheads="1"/>
          </p:cNvSpPr>
          <p:nvPr/>
        </p:nvSpPr>
        <p:spPr bwMode="auto">
          <a:xfrm>
            <a:off x="609600" y="912813"/>
            <a:ext cx="830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endParaRPr kumimoji="1" lang="zh-CN" altLang="zh-CN" sz="2400">
              <a:latin typeface="Bookman Old Style" pitchFamily="18" charset="0"/>
            </a:endParaRPr>
          </a:p>
        </p:txBody>
      </p:sp>
      <p:sp>
        <p:nvSpPr>
          <p:cNvPr id="99383" name="Text Box 1079"/>
          <p:cNvSpPr txBox="1">
            <a:spLocks noChangeArrowheads="1"/>
          </p:cNvSpPr>
          <p:nvPr/>
        </p:nvSpPr>
        <p:spPr bwMode="auto">
          <a:xfrm>
            <a:off x="395288" y="765175"/>
            <a:ext cx="4968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400" dirty="0">
                <a:solidFill>
                  <a:srgbClr val="0000CC"/>
                </a:solidFill>
                <a:latin typeface="Bookman Old Style" pitchFamily="18" charset="0"/>
                <a:ea typeface="黑体" pitchFamily="2" charset="-122"/>
              </a:rPr>
              <a:t>对一般的</a:t>
            </a:r>
            <a:r>
              <a:rPr kumimoji="1" lang="zh-CN" altLang="en-US" sz="2400" dirty="0">
                <a:solidFill>
                  <a:srgbClr val="C00000"/>
                </a:solidFill>
                <a:latin typeface="Bookman Old Style" pitchFamily="18" charset="0"/>
                <a:ea typeface="黑体" pitchFamily="2" charset="-122"/>
              </a:rPr>
              <a:t>二级</a:t>
            </a:r>
            <a:r>
              <a:rPr kumimoji="1" lang="zh-CN" altLang="en-US" sz="2400" dirty="0">
                <a:solidFill>
                  <a:srgbClr val="0000CC"/>
                </a:solidFill>
                <a:latin typeface="Bookman Old Style" pitchFamily="18" charset="0"/>
                <a:ea typeface="黑体" pitchFamily="2" charset="-122"/>
              </a:rPr>
              <a:t>反应：</a:t>
            </a:r>
            <a:r>
              <a:rPr kumimoji="1" lang="en-US" altLang="zh-CN" sz="2400" dirty="0">
                <a:solidFill>
                  <a:srgbClr val="FF0000"/>
                </a:solidFill>
                <a:latin typeface="Bookman Old Style" pitchFamily="18" charset="0"/>
                <a:ea typeface="黑体" pitchFamily="2" charset="-122"/>
              </a:rPr>
              <a:t>A→</a:t>
            </a:r>
            <a:r>
              <a:rPr kumimoji="1" lang="zh-CN" altLang="en-US" sz="2400" dirty="0">
                <a:solidFill>
                  <a:srgbClr val="FF0000"/>
                </a:solidFill>
                <a:latin typeface="Bookman Old Style" pitchFamily="18" charset="0"/>
                <a:ea typeface="黑体" pitchFamily="2" charset="-122"/>
              </a:rPr>
              <a:t>生成物</a:t>
            </a:r>
          </a:p>
        </p:txBody>
      </p:sp>
      <p:sp>
        <p:nvSpPr>
          <p:cNvPr id="99386" name="Text Box 1082"/>
          <p:cNvSpPr txBox="1">
            <a:spLocks noChangeArrowheads="1"/>
          </p:cNvSpPr>
          <p:nvPr/>
        </p:nvSpPr>
        <p:spPr bwMode="auto">
          <a:xfrm>
            <a:off x="395288" y="1844675"/>
            <a:ext cx="2665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400">
                <a:solidFill>
                  <a:srgbClr val="0000CC"/>
                </a:solidFill>
                <a:latin typeface="Bookman Old Style" pitchFamily="18" charset="0"/>
                <a:ea typeface="黑体" pitchFamily="2" charset="-122"/>
              </a:rPr>
              <a:t>积分换对数可得：</a:t>
            </a:r>
            <a:r>
              <a:rPr kumimoji="1" lang="zh-CN" altLang="en-US" sz="2400">
                <a:solidFill>
                  <a:srgbClr val="0000CC"/>
                </a:solidFill>
                <a:latin typeface="Bookman Old Style" pitchFamily="18" charset="0"/>
              </a:rPr>
              <a:t> </a:t>
            </a:r>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西安交通大学理学院应用化学系</a:t>
            </a:r>
          </a:p>
        </p:txBody>
      </p:sp>
      <p:pic>
        <p:nvPicPr>
          <p:cNvPr id="45671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476250"/>
            <a:ext cx="3167063"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671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388" y="1700213"/>
            <a:ext cx="6297612"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6718"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708275"/>
            <a:ext cx="3906838"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456716"/>
                                        </p:tgtEl>
                                        <p:attrNameLst>
                                          <p:attrName>style.visibility</p:attrName>
                                        </p:attrNameLst>
                                      </p:cBhvr>
                                      <p:to>
                                        <p:strVal val="visible"/>
                                      </p:to>
                                    </p:set>
                                    <p:animEffect transition="in" filter="blinds(horizontal)">
                                      <p:cBhvr>
                                        <p:cTn id="11" dur="500"/>
                                        <p:tgtEl>
                                          <p:spTgt spid="45671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938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456717"/>
                                        </p:tgtEl>
                                        <p:attrNameLst>
                                          <p:attrName>style.visibility</p:attrName>
                                        </p:attrNameLst>
                                      </p:cBhvr>
                                      <p:to>
                                        <p:strVal val="visible"/>
                                      </p:to>
                                    </p:set>
                                    <p:animEffect transition="in" filter="blinds(horizontal)">
                                      <p:cBhvr>
                                        <p:cTn id="20" dur="500"/>
                                        <p:tgtEl>
                                          <p:spTgt spid="45671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8" presetClass="entr" presetSubtype="16" fill="hold" nodeType="clickEffect">
                                  <p:stCondLst>
                                    <p:cond delay="0"/>
                                  </p:stCondLst>
                                  <p:childTnLst>
                                    <p:set>
                                      <p:cBhvr>
                                        <p:cTn id="24" dur="1" fill="hold">
                                          <p:stCondLst>
                                            <p:cond delay="0"/>
                                          </p:stCondLst>
                                        </p:cTn>
                                        <p:tgtEl>
                                          <p:spTgt spid="456718"/>
                                        </p:tgtEl>
                                        <p:attrNameLst>
                                          <p:attrName>style.visibility</p:attrName>
                                        </p:attrNameLst>
                                      </p:cBhvr>
                                      <p:to>
                                        <p:strVal val="visible"/>
                                      </p:to>
                                    </p:set>
                                    <p:animEffect transition="in" filter="diamond(in)">
                                      <p:cBhvr>
                                        <p:cTn id="25" dur="2000"/>
                                        <p:tgtEl>
                                          <p:spTgt spid="456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83" grpId="0"/>
      <p:bldP spid="9938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3" name="Text Box 3"/>
          <p:cNvSpPr txBox="1">
            <a:spLocks noChangeArrowheads="1"/>
          </p:cNvSpPr>
          <p:nvPr/>
        </p:nvSpPr>
        <p:spPr bwMode="auto">
          <a:xfrm>
            <a:off x="1476375" y="914400"/>
            <a:ext cx="3738524" cy="523220"/>
          </a:xfrm>
          <a:prstGeom prst="rect">
            <a:avLst/>
          </a:prstGeom>
          <a:noFill/>
          <a:ln w="9525">
            <a:noFill/>
            <a:miter lim="800000"/>
            <a:headEnd/>
            <a:tailEnd/>
          </a:ln>
          <a:effectLst/>
        </p:spPr>
        <p:txBody>
          <a:bodyPr wrap="none">
            <a:spAutoFit/>
          </a:bodyPr>
          <a:lstStyle/>
          <a:p>
            <a:pPr algn="l">
              <a:defRPr/>
            </a:pPr>
            <a:r>
              <a:rPr lang="en-US" altLang="zh-CN" sz="2800" b="1" dirty="0">
                <a:solidFill>
                  <a:schemeClr val="accent2">
                    <a:lumMod val="50000"/>
                  </a:schemeClr>
                </a:solidFill>
                <a:latin typeface="微软雅黑" panose="020B0503020204020204" pitchFamily="34" charset="-122"/>
                <a:ea typeface="微软雅黑" panose="020B0503020204020204" pitchFamily="34" charset="-122"/>
              </a:rPr>
              <a:t>HI(g) </a:t>
            </a:r>
            <a:r>
              <a:rPr lang="zh-CN" altLang="en-US" sz="2800" b="1" dirty="0">
                <a:solidFill>
                  <a:schemeClr val="accent2">
                    <a:lumMod val="50000"/>
                  </a:schemeClr>
                </a:solidFill>
                <a:latin typeface="微软雅黑" panose="020B0503020204020204" pitchFamily="34" charset="-122"/>
                <a:ea typeface="微软雅黑" panose="020B0503020204020204" pitchFamily="34" charset="-122"/>
              </a:rPr>
              <a:t>的分解反应速率</a:t>
            </a:r>
          </a:p>
        </p:txBody>
      </p:sp>
      <p:graphicFrame>
        <p:nvGraphicFramePr>
          <p:cNvPr id="574516" name="Group 52"/>
          <p:cNvGraphicFramePr>
            <a:graphicFrameLocks noGrp="1"/>
          </p:cNvGraphicFramePr>
          <p:nvPr>
            <p:extLst>
              <p:ext uri="{D42A27DB-BD31-4B8C-83A1-F6EECF244321}">
                <p14:modId xmlns:p14="http://schemas.microsoft.com/office/powerpoint/2010/main" val="4178768500"/>
              </p:ext>
            </p:extLst>
          </p:nvPr>
        </p:nvGraphicFramePr>
        <p:xfrm>
          <a:off x="703263" y="1600200"/>
          <a:ext cx="4783137" cy="2560639"/>
        </p:xfrm>
        <a:graphic>
          <a:graphicData uri="http://schemas.openxmlformats.org/drawingml/2006/table">
            <a:tbl>
              <a:tblPr/>
              <a:tblGrid>
                <a:gridCol w="842962">
                  <a:extLst>
                    <a:ext uri="{9D8B030D-6E8A-4147-A177-3AD203B41FA5}">
                      <a16:colId xmlns:a16="http://schemas.microsoft.com/office/drawing/2014/main" val="20000"/>
                    </a:ext>
                  </a:extLst>
                </a:gridCol>
                <a:gridCol w="1728788">
                  <a:extLst>
                    <a:ext uri="{9D8B030D-6E8A-4147-A177-3AD203B41FA5}">
                      <a16:colId xmlns:a16="http://schemas.microsoft.com/office/drawing/2014/main" val="20001"/>
                    </a:ext>
                  </a:extLst>
                </a:gridCol>
                <a:gridCol w="2211387">
                  <a:extLst>
                    <a:ext uri="{9D8B030D-6E8A-4147-A177-3AD203B41FA5}">
                      <a16:colId xmlns:a16="http://schemas.microsoft.com/office/drawing/2014/main" val="20002"/>
                    </a:ext>
                  </a:extLst>
                </a:gridCol>
              </a:tblGrid>
              <a:tr h="731611">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1800" b="0" i="1"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黑体" pitchFamily="2" charset="-122"/>
                        </a:rPr>
                        <a:t>t</a:t>
                      </a:r>
                      <a:r>
                        <a:rPr kumimoji="0" lang="en-US" altLang="zh-CN"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黑体" pitchFamily="2" charset="-122"/>
                        </a:rPr>
                        <a:t> / h</a:t>
                      </a:r>
                    </a:p>
                  </a:txBody>
                  <a:tcPr marL="84406" marR="84406" marT="45726" marB="45726"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黑体" pitchFamily="2" charset="-122"/>
                        </a:rPr>
                        <a:t>(HI) /mol</a:t>
                      </a:r>
                      <a:r>
                        <a:rPr kumimoji="0" lang="en-US" altLang="zh-CN"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黑体" pitchFamily="2" charset="-122"/>
                          <a:sym typeface="Symbol" pitchFamily="18" charset="2"/>
                        </a:rPr>
                        <a:t>L</a:t>
                      </a:r>
                      <a:r>
                        <a:rPr kumimoji="0" lang="en-US" altLang="zh-CN" sz="2400" b="0" i="0" u="none" strike="noStrike" cap="none" normalizeH="0" baseline="30000" dirty="0" smtClean="0">
                          <a:ln>
                            <a:noFill/>
                          </a:ln>
                          <a:solidFill>
                            <a:schemeClr val="tx1"/>
                          </a:solidFill>
                          <a:effectLst>
                            <a:outerShdw blurRad="38100" dist="38100" dir="2700000" algn="tl">
                              <a:srgbClr val="C0C0C0"/>
                            </a:outerShdw>
                          </a:effectLst>
                          <a:latin typeface="Arial" pitchFamily="34" charset="0"/>
                          <a:ea typeface="黑体" pitchFamily="2" charset="-122"/>
                          <a:sym typeface="Symbol" pitchFamily="18" charset="2"/>
                        </a:rPr>
                        <a:t>1</a:t>
                      </a:r>
                    </a:p>
                  </a:txBody>
                  <a:tcPr marL="84406" marR="84406" marT="45726" marB="4572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黑体" pitchFamily="2" charset="-122"/>
                        </a:rPr>
                        <a:t>(HI)</a:t>
                      </a:r>
                      <a:r>
                        <a:rPr kumimoji="0" lang="en-US" altLang="zh-CN" sz="2400" b="0" i="0" u="none" strike="noStrike" cap="none" normalizeH="0" baseline="30000" dirty="0" smtClean="0">
                          <a:ln>
                            <a:noFill/>
                          </a:ln>
                          <a:solidFill>
                            <a:schemeClr val="tx1"/>
                          </a:solidFill>
                          <a:effectLst>
                            <a:outerShdw blurRad="38100" dist="38100" dir="2700000" algn="tl">
                              <a:srgbClr val="C0C0C0"/>
                            </a:outerShdw>
                          </a:effectLst>
                          <a:latin typeface="Arial" pitchFamily="34" charset="0"/>
                          <a:ea typeface="黑体" pitchFamily="2" charset="-122"/>
                          <a:sym typeface="Symbol" pitchFamily="18" charset="2"/>
                        </a:rPr>
                        <a:t>1</a:t>
                      </a:r>
                      <a:r>
                        <a:rPr kumimoji="0" lang="en-US" altLang="zh-CN"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黑体" pitchFamily="2" charset="-122"/>
                        </a:rPr>
                        <a:t> /(mol</a:t>
                      </a:r>
                      <a:r>
                        <a:rPr kumimoji="0" lang="en-US" altLang="zh-CN"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黑体" pitchFamily="2" charset="-122"/>
                          <a:sym typeface="Symbol" pitchFamily="18" charset="2"/>
                        </a:rPr>
                        <a:t>L</a:t>
                      </a:r>
                      <a:r>
                        <a:rPr kumimoji="0" lang="en-US" altLang="zh-CN" sz="2400" b="0" i="0" u="none" strike="noStrike" cap="none" normalizeH="0" baseline="30000" dirty="0" smtClean="0">
                          <a:ln>
                            <a:noFill/>
                          </a:ln>
                          <a:solidFill>
                            <a:schemeClr val="tx1"/>
                          </a:solidFill>
                          <a:effectLst>
                            <a:outerShdw blurRad="38100" dist="38100" dir="2700000" algn="tl">
                              <a:srgbClr val="C0C0C0"/>
                            </a:outerShdw>
                          </a:effectLst>
                          <a:latin typeface="Arial" pitchFamily="34" charset="0"/>
                          <a:ea typeface="黑体" pitchFamily="2" charset="-122"/>
                          <a:sym typeface="Symbol" pitchFamily="18" charset="2"/>
                        </a:rPr>
                        <a:t>1</a:t>
                      </a:r>
                      <a:r>
                        <a:rPr kumimoji="0" lang="en-US" altLang="zh-CN" sz="24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黑体" pitchFamily="2" charset="-122"/>
                          <a:sym typeface="Symbol" pitchFamily="18" charset="2"/>
                        </a:rPr>
                        <a:t>)</a:t>
                      </a:r>
                      <a:r>
                        <a:rPr kumimoji="0" lang="en-US" altLang="zh-CN" sz="2400" b="0" i="0" u="none" strike="noStrike" cap="none" normalizeH="0" baseline="30000" dirty="0" smtClean="0">
                          <a:ln>
                            <a:noFill/>
                          </a:ln>
                          <a:solidFill>
                            <a:schemeClr val="tx1"/>
                          </a:solidFill>
                          <a:effectLst>
                            <a:outerShdw blurRad="38100" dist="38100" dir="2700000" algn="tl">
                              <a:srgbClr val="C0C0C0"/>
                            </a:outerShdw>
                          </a:effectLst>
                          <a:latin typeface="Arial" pitchFamily="34" charset="0"/>
                          <a:ea typeface="黑体" pitchFamily="2" charset="-122"/>
                          <a:sym typeface="Symbol" pitchFamily="18" charset="2"/>
                        </a:rPr>
                        <a:t>1</a:t>
                      </a:r>
                      <a:r>
                        <a:rPr kumimoji="0" lang="en-US" altLang="zh-CN" sz="1800" b="0"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黑体" pitchFamily="2" charset="-122"/>
                        </a:rPr>
                        <a:t> </a:t>
                      </a:r>
                    </a:p>
                  </a:txBody>
                  <a:tcPr marL="84406" marR="84406" marT="45726" marB="45726"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57">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黑体" pitchFamily="2" charset="-122"/>
                        </a:rPr>
                        <a:t>0</a:t>
                      </a:r>
                    </a:p>
                  </a:txBody>
                  <a:tcPr marL="84406" marR="84406" marT="45726" marB="45726"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黑体" pitchFamily="2" charset="-122"/>
                        </a:rPr>
                        <a:t>  1.00</a:t>
                      </a:r>
                    </a:p>
                  </a:txBody>
                  <a:tcPr marL="84406" marR="84406" marT="45726" marB="4572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黑体" pitchFamily="2" charset="-122"/>
                        </a:rPr>
                        <a:t>  1.0</a:t>
                      </a:r>
                    </a:p>
                  </a:txBody>
                  <a:tcPr marL="84406" marR="84406" marT="45726" marB="45726"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57">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黑体" pitchFamily="2" charset="-122"/>
                        </a:rPr>
                        <a:t>2</a:t>
                      </a:r>
                    </a:p>
                  </a:txBody>
                  <a:tcPr marL="84406" marR="84406" marT="45726" marB="45726"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黑体" pitchFamily="2" charset="-122"/>
                        </a:rPr>
                        <a:t>  0.50</a:t>
                      </a:r>
                    </a:p>
                  </a:txBody>
                  <a:tcPr marL="84406" marR="84406" marT="45726" marB="4572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黑体" pitchFamily="2" charset="-122"/>
                        </a:rPr>
                        <a:t>  2.0</a:t>
                      </a:r>
                    </a:p>
                  </a:txBody>
                  <a:tcPr marL="84406" marR="84406" marT="45726" marB="45726"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57">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黑体" pitchFamily="2" charset="-122"/>
                        </a:rPr>
                        <a:t>4</a:t>
                      </a:r>
                    </a:p>
                  </a:txBody>
                  <a:tcPr marL="84406" marR="84406" marT="45726" marB="45726"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黑体" pitchFamily="2" charset="-122"/>
                        </a:rPr>
                        <a:t>  0.33</a:t>
                      </a:r>
                    </a:p>
                  </a:txBody>
                  <a:tcPr marL="84406" marR="84406" marT="45726" marB="4572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黑体" pitchFamily="2" charset="-122"/>
                        </a:rPr>
                        <a:t>  3.0</a:t>
                      </a:r>
                    </a:p>
                  </a:txBody>
                  <a:tcPr marL="84406" marR="84406" marT="45726" marB="45726"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57">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黑体" pitchFamily="2" charset="-122"/>
                        </a:rPr>
                        <a:t>6</a:t>
                      </a:r>
                    </a:p>
                  </a:txBody>
                  <a:tcPr marL="84406" marR="84406" marT="45726" marB="45726"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黑体" pitchFamily="2" charset="-122"/>
                        </a:rPr>
                        <a:t>  0.25</a:t>
                      </a:r>
                    </a:p>
                  </a:txBody>
                  <a:tcPr marL="84406" marR="84406" marT="45726" marB="4572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bg2"/>
                        </a:buClr>
                        <a:buSzPct val="75000"/>
                        <a:buFont typeface="Wingdings" pitchFamily="2" charset="2"/>
                        <a:defRPr sz="2800">
                          <a:solidFill>
                            <a:schemeClr val="tx1"/>
                          </a:solidFill>
                          <a:latin typeface="Arial" pitchFamily="34" charset="0"/>
                          <a:ea typeface="宋体" pitchFamily="2" charset="-122"/>
                        </a:defRPr>
                      </a:lvl1pPr>
                      <a:lvl2pPr marL="742950" indent="-285750" algn="l" eaLnBrk="0" hangingPunct="0">
                        <a:spcBef>
                          <a:spcPct val="20000"/>
                        </a:spcBef>
                        <a:buClr>
                          <a:schemeClr val="accent2"/>
                        </a:buClr>
                        <a:buSzPct val="80000"/>
                        <a:buFont typeface="Wingdings" pitchFamily="2" charset="2"/>
                        <a:defRPr sz="2400">
                          <a:solidFill>
                            <a:schemeClr val="tx1"/>
                          </a:solidFill>
                          <a:latin typeface="Arial" pitchFamily="34" charset="0"/>
                          <a:ea typeface="宋体" pitchFamily="2" charset="-122"/>
                        </a:defRPr>
                      </a:lvl2pPr>
                      <a:lvl3pPr marL="1143000" indent="-228600" algn="l" eaLnBrk="0" hangingPunct="0">
                        <a:spcBef>
                          <a:spcPct val="20000"/>
                        </a:spcBef>
                        <a:buClr>
                          <a:schemeClr val="bg2"/>
                        </a:buClr>
                        <a:buSzPct val="65000"/>
                        <a:buFont typeface="Wingdings" pitchFamily="2" charset="2"/>
                        <a:defRPr sz="2000">
                          <a:solidFill>
                            <a:schemeClr val="tx1"/>
                          </a:solidFill>
                          <a:latin typeface="Arial" pitchFamily="34" charset="0"/>
                          <a:ea typeface="宋体" pitchFamily="2" charset="-122"/>
                        </a:defRPr>
                      </a:lvl3pPr>
                      <a:lvl4pPr marL="1600200" indent="-228600" algn="l" eaLnBrk="0" hangingPunct="0">
                        <a:spcBef>
                          <a:spcPct val="20000"/>
                        </a:spcBef>
                        <a:buClr>
                          <a:schemeClr val="accent2"/>
                        </a:buClr>
                        <a:buSzPct val="70000"/>
                        <a:buFont typeface="Wingdings" pitchFamily="2" charset="2"/>
                        <a:defRPr>
                          <a:solidFill>
                            <a:schemeClr val="tx1"/>
                          </a:solidFill>
                          <a:latin typeface="Arial" pitchFamily="34" charset="0"/>
                          <a:ea typeface="宋体" pitchFamily="2" charset="-122"/>
                        </a:defRPr>
                      </a:lvl4pPr>
                      <a:lvl5pPr marL="2057400" indent="-228600" algn="l" eaLnBrk="0" hangingPunct="0">
                        <a:spcBef>
                          <a:spcPct val="20000"/>
                        </a:spcBef>
                        <a:buClr>
                          <a:schemeClr val="bg2"/>
                        </a:buClr>
                        <a:buFont typeface="Wingdings" pitchFamily="2" charset="2"/>
                        <a:defRPr>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bg2"/>
                        </a:buClr>
                        <a:buFont typeface="Wingdings" pitchFamily="2" charset="2"/>
                        <a:defRPr>
                          <a:solidFill>
                            <a:schemeClr val="tx1"/>
                          </a:solidFill>
                          <a:latin typeface="Arial" pitchFamily="34" charset="0"/>
                          <a:ea typeface="宋体" pitchFamily="2" charset="-122"/>
                        </a:defRPr>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altLang="zh-CN" sz="2400" b="0"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黑体" pitchFamily="2" charset="-122"/>
                        </a:rPr>
                        <a:t>  4.0</a:t>
                      </a:r>
                    </a:p>
                  </a:txBody>
                  <a:tcPr marL="84406" marR="84406" marT="45726" marB="45726"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67719" name="Text Box 39"/>
          <p:cNvSpPr txBox="1">
            <a:spLocks noChangeArrowheads="1"/>
          </p:cNvSpPr>
          <p:nvPr/>
        </p:nvSpPr>
        <p:spPr bwMode="auto">
          <a:xfrm>
            <a:off x="755650" y="4437063"/>
            <a:ext cx="3960813" cy="519112"/>
          </a:xfrm>
          <a:prstGeom prst="rect">
            <a:avLst/>
          </a:prstGeom>
          <a:noFill/>
          <a:ln w="9525" algn="ctr">
            <a:noFill/>
            <a:miter lim="800000"/>
            <a:headEnd/>
            <a:tailEnd/>
          </a:ln>
          <a:effectLst/>
        </p:spPr>
        <p:txBody>
          <a:bodyPr>
            <a:spAutoFit/>
          </a:bodyPr>
          <a:lstStyle>
            <a:lvl1pPr algn="l">
              <a:defRPr sz="4000">
                <a:solidFill>
                  <a:srgbClr val="0000CC"/>
                </a:solidFill>
                <a:latin typeface="Arial" pitchFamily="34" charset="0"/>
                <a:ea typeface="宋体" pitchFamily="2" charset="-122"/>
              </a:defRPr>
            </a:lvl1pPr>
            <a:lvl2pPr marL="742950" indent="-285750" algn="l">
              <a:defRPr sz="4000">
                <a:solidFill>
                  <a:srgbClr val="0000CC"/>
                </a:solidFill>
                <a:latin typeface="Arial" pitchFamily="34" charset="0"/>
                <a:ea typeface="宋体" pitchFamily="2" charset="-122"/>
              </a:defRPr>
            </a:lvl2pPr>
            <a:lvl3pPr marL="1143000" indent="-228600" algn="l">
              <a:defRPr sz="4000">
                <a:solidFill>
                  <a:srgbClr val="0000CC"/>
                </a:solidFill>
                <a:latin typeface="Arial" pitchFamily="34" charset="0"/>
                <a:ea typeface="宋体" pitchFamily="2" charset="-122"/>
              </a:defRPr>
            </a:lvl3pPr>
            <a:lvl4pPr marL="1600200" indent="-228600" algn="l">
              <a:defRPr sz="4000">
                <a:solidFill>
                  <a:srgbClr val="0000CC"/>
                </a:solidFill>
                <a:latin typeface="Arial" pitchFamily="34" charset="0"/>
                <a:ea typeface="宋体" pitchFamily="2" charset="-122"/>
              </a:defRPr>
            </a:lvl4pPr>
            <a:lvl5pPr marL="2057400" indent="-228600" algn="l">
              <a:defRPr sz="4000">
                <a:solidFill>
                  <a:srgbClr val="0000CC"/>
                </a:solidFill>
                <a:latin typeface="Arial" pitchFamily="34" charset="0"/>
                <a:ea typeface="宋体" pitchFamily="2" charset="-122"/>
              </a:defRPr>
            </a:lvl5pPr>
            <a:lvl6pPr marL="2514600" indent="-228600" fontAlgn="base">
              <a:spcBef>
                <a:spcPct val="0"/>
              </a:spcBef>
              <a:spcAft>
                <a:spcPct val="0"/>
              </a:spcAft>
              <a:defRPr sz="4000">
                <a:solidFill>
                  <a:srgbClr val="0000CC"/>
                </a:solidFill>
                <a:latin typeface="Arial" pitchFamily="34" charset="0"/>
                <a:ea typeface="宋体" pitchFamily="2" charset="-122"/>
              </a:defRPr>
            </a:lvl6pPr>
            <a:lvl7pPr marL="2971800" indent="-228600" fontAlgn="base">
              <a:spcBef>
                <a:spcPct val="0"/>
              </a:spcBef>
              <a:spcAft>
                <a:spcPct val="0"/>
              </a:spcAft>
              <a:defRPr sz="4000">
                <a:solidFill>
                  <a:srgbClr val="0000CC"/>
                </a:solidFill>
                <a:latin typeface="Arial" pitchFamily="34" charset="0"/>
                <a:ea typeface="宋体" pitchFamily="2" charset="-122"/>
              </a:defRPr>
            </a:lvl7pPr>
            <a:lvl8pPr marL="3429000" indent="-228600" fontAlgn="base">
              <a:spcBef>
                <a:spcPct val="0"/>
              </a:spcBef>
              <a:spcAft>
                <a:spcPct val="0"/>
              </a:spcAft>
              <a:defRPr sz="4000">
                <a:solidFill>
                  <a:srgbClr val="0000CC"/>
                </a:solidFill>
                <a:latin typeface="Arial" pitchFamily="34" charset="0"/>
                <a:ea typeface="宋体" pitchFamily="2" charset="-122"/>
              </a:defRPr>
            </a:lvl8pPr>
            <a:lvl9pPr marL="3886200" indent="-228600" fontAlgn="base">
              <a:spcBef>
                <a:spcPct val="0"/>
              </a:spcBef>
              <a:spcAft>
                <a:spcPct val="0"/>
              </a:spcAft>
              <a:defRPr sz="4000">
                <a:solidFill>
                  <a:srgbClr val="0000CC"/>
                </a:solidFill>
                <a:latin typeface="Arial" pitchFamily="34" charset="0"/>
                <a:ea typeface="宋体" pitchFamily="2" charset="-122"/>
              </a:defRPr>
            </a:lvl9pPr>
          </a:lstStyle>
          <a:p>
            <a:pPr>
              <a:spcBef>
                <a:spcPct val="50000"/>
              </a:spcBef>
              <a:defRPr/>
            </a:pPr>
            <a:r>
              <a:rPr lang="en-US" altLang="zh-CN" sz="2800" b="1" i="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k </a:t>
            </a:r>
            <a:r>
              <a:rPr lang="en-US" altLang="zh-CN"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 0.50 mol</a:t>
            </a:r>
            <a:r>
              <a:rPr lang="en-US" altLang="zh-CN" sz="2400" b="1" baseline="30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sym typeface="Symbol" pitchFamily="18" charset="2"/>
              </a:rPr>
              <a:t></a:t>
            </a:r>
            <a:r>
              <a:rPr lang="en-US" altLang="zh-CN" sz="2800" b="1" baseline="30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1</a:t>
            </a:r>
            <a:r>
              <a:rPr lang="en-US" altLang="zh-CN" sz="28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sym typeface="Symbol" pitchFamily="18" charset="2"/>
              </a:rPr>
              <a:t>Lh</a:t>
            </a:r>
            <a:r>
              <a:rPr lang="en-US" altLang="zh-CN" sz="2400" b="1" baseline="30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sym typeface="Symbol" pitchFamily="18" charset="2"/>
              </a:rPr>
              <a:t></a:t>
            </a:r>
            <a:r>
              <a:rPr lang="en-US" altLang="zh-CN" sz="2800" b="1" baseline="300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sym typeface="Symbol" pitchFamily="18" charset="2"/>
              </a:rPr>
              <a:t>1</a:t>
            </a:r>
          </a:p>
        </p:txBody>
      </p:sp>
      <p:sp>
        <p:nvSpPr>
          <p:cNvPr id="967720" name="Text Box 40"/>
          <p:cNvSpPr txBox="1">
            <a:spLocks noChangeArrowheads="1"/>
          </p:cNvSpPr>
          <p:nvPr/>
        </p:nvSpPr>
        <p:spPr bwMode="auto">
          <a:xfrm>
            <a:off x="611188" y="5229225"/>
            <a:ext cx="435610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lnSpc>
                <a:spcPct val="120000"/>
              </a:lnSpc>
              <a:spcBef>
                <a:spcPct val="0"/>
              </a:spcBef>
              <a:buClrTx/>
              <a:buSzTx/>
              <a:buFontTx/>
              <a:buNone/>
            </a:pPr>
            <a:r>
              <a:rPr lang="zh-CN" altLang="en-US" sz="2400" b="1">
                <a:latin typeface="微软雅黑" panose="020B0503020204020204" pitchFamily="34" charset="-122"/>
                <a:ea typeface="微软雅黑" panose="020B0503020204020204" pitchFamily="34" charset="-122"/>
              </a:rPr>
              <a:t>二级反应速率常数</a:t>
            </a:r>
            <a:r>
              <a:rPr lang="en-US" altLang="zh-CN" sz="2400" b="1" i="1">
                <a:latin typeface="微软雅黑" panose="020B0503020204020204" pitchFamily="34" charset="-122"/>
                <a:ea typeface="微软雅黑" panose="020B0503020204020204" pitchFamily="34" charset="-122"/>
              </a:rPr>
              <a:t>k</a:t>
            </a:r>
            <a:r>
              <a:rPr lang="zh-CN" altLang="en-US" sz="2400" b="1">
                <a:latin typeface="微软雅黑" panose="020B0503020204020204" pitchFamily="34" charset="-122"/>
                <a:ea typeface="微软雅黑" panose="020B0503020204020204" pitchFamily="34" charset="-122"/>
              </a:rPr>
              <a:t>的单位为：</a:t>
            </a:r>
          </a:p>
          <a:p>
            <a:pPr eaLnBrk="1" hangingPunct="1">
              <a:lnSpc>
                <a:spcPct val="120000"/>
              </a:lnSpc>
              <a:spcBef>
                <a:spcPct val="0"/>
              </a:spcBef>
              <a:buClrTx/>
              <a:buSzTx/>
              <a:buFontTx/>
              <a:buNone/>
            </a:pPr>
            <a:r>
              <a:rPr lang="zh-CN" altLang="en-US" sz="2800" b="1">
                <a:latin typeface="微软雅黑" panose="020B0503020204020204" pitchFamily="34" charset="-122"/>
                <a:ea typeface="微软雅黑" panose="020B0503020204020204" pitchFamily="34" charset="-122"/>
              </a:rPr>
              <a:t> </a:t>
            </a:r>
            <a:r>
              <a:rPr lang="en-US" altLang="zh-CN" sz="2800" b="1">
                <a:solidFill>
                  <a:srgbClr val="FF33CC"/>
                </a:solidFill>
                <a:latin typeface="微软雅黑" panose="020B0503020204020204" pitchFamily="34" charset="-122"/>
                <a:ea typeface="微软雅黑" panose="020B0503020204020204" pitchFamily="34" charset="-122"/>
              </a:rPr>
              <a:t>mol</a:t>
            </a:r>
            <a:r>
              <a:rPr lang="en-US" altLang="zh-CN" sz="2400" b="1" baseline="30000">
                <a:solidFill>
                  <a:srgbClr val="FF33CC"/>
                </a:solidFill>
                <a:latin typeface="微软雅黑" panose="020B0503020204020204" pitchFamily="34" charset="-122"/>
                <a:ea typeface="微软雅黑" panose="020B0503020204020204" pitchFamily="34" charset="-122"/>
                <a:sym typeface="Symbol" pitchFamily="18" charset="2"/>
              </a:rPr>
              <a:t></a:t>
            </a:r>
            <a:r>
              <a:rPr lang="en-US" altLang="zh-CN" sz="2800" b="1" baseline="30000">
                <a:solidFill>
                  <a:srgbClr val="FF33CC"/>
                </a:solidFill>
                <a:latin typeface="微软雅黑" panose="020B0503020204020204" pitchFamily="34" charset="-122"/>
                <a:ea typeface="微软雅黑" panose="020B0503020204020204" pitchFamily="34" charset="-122"/>
              </a:rPr>
              <a:t>1</a:t>
            </a:r>
            <a:r>
              <a:rPr lang="en-US" altLang="zh-CN" sz="2800" b="1">
                <a:solidFill>
                  <a:srgbClr val="FF33CC"/>
                </a:solidFill>
                <a:latin typeface="微软雅黑" panose="020B0503020204020204" pitchFamily="34" charset="-122"/>
                <a:ea typeface="微软雅黑" panose="020B0503020204020204" pitchFamily="34" charset="-122"/>
                <a:sym typeface="Symbol" pitchFamily="18" charset="2"/>
              </a:rPr>
              <a:t>Ls</a:t>
            </a:r>
            <a:r>
              <a:rPr lang="en-US" altLang="zh-CN" sz="2400" b="1" baseline="30000">
                <a:solidFill>
                  <a:srgbClr val="FF33CC"/>
                </a:solidFill>
                <a:latin typeface="微软雅黑" panose="020B0503020204020204" pitchFamily="34" charset="-122"/>
                <a:ea typeface="微软雅黑" panose="020B0503020204020204" pitchFamily="34" charset="-122"/>
                <a:sym typeface="Symbol" pitchFamily="18" charset="2"/>
              </a:rPr>
              <a:t></a:t>
            </a:r>
            <a:r>
              <a:rPr lang="en-US" altLang="zh-CN" sz="2800" b="1" baseline="30000">
                <a:solidFill>
                  <a:srgbClr val="FF33CC"/>
                </a:solidFill>
                <a:latin typeface="微软雅黑" panose="020B0503020204020204" pitchFamily="34" charset="-122"/>
                <a:ea typeface="微软雅黑" panose="020B0503020204020204" pitchFamily="34" charset="-122"/>
                <a:sym typeface="Symbol" pitchFamily="18" charset="2"/>
              </a:rPr>
              <a:t>1</a:t>
            </a:r>
          </a:p>
        </p:txBody>
      </p:sp>
      <p:grpSp>
        <p:nvGrpSpPr>
          <p:cNvPr id="81949" name="Group 55"/>
          <p:cNvGrpSpPr>
            <a:grpSpLocks/>
          </p:cNvGrpSpPr>
          <p:nvPr/>
        </p:nvGrpSpPr>
        <p:grpSpPr bwMode="auto">
          <a:xfrm>
            <a:off x="5616575" y="1143000"/>
            <a:ext cx="3457575" cy="4814888"/>
            <a:chOff x="3759" y="1214"/>
            <a:chExt cx="2359" cy="3033"/>
          </a:xfrm>
        </p:grpSpPr>
        <p:pic>
          <p:nvPicPr>
            <p:cNvPr id="81950" name="Picture 38"/>
            <p:cNvPicPr>
              <a:picLocks noChangeAspect="1" noChangeArrowheads="1"/>
            </p:cNvPicPr>
            <p:nvPr/>
          </p:nvPicPr>
          <p:blipFill>
            <a:blip r:embed="rId2" cstate="print">
              <a:lum contrast="6000"/>
              <a:extLst>
                <a:ext uri="{28A0092B-C50C-407E-A947-70E740481C1C}">
                  <a14:useLocalDpi xmlns:a14="http://schemas.microsoft.com/office/drawing/2010/main" val="0"/>
                </a:ext>
              </a:extLst>
            </a:blip>
            <a:srcRect l="9724" t="7077" r="9166"/>
            <a:stretch>
              <a:fillRect/>
            </a:stretch>
          </p:blipFill>
          <p:spPr bwMode="auto">
            <a:xfrm>
              <a:off x="3759" y="1214"/>
              <a:ext cx="2359" cy="3033"/>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81951" name="Text Box 54"/>
            <p:cNvSpPr txBox="1">
              <a:spLocks noChangeArrowheads="1"/>
            </p:cNvSpPr>
            <p:nvPr/>
          </p:nvSpPr>
          <p:spPr bwMode="auto">
            <a:xfrm>
              <a:off x="3792" y="3888"/>
              <a:ext cx="576" cy="28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12" rIns="91425" bIns="45712">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endParaRPr kumimoji="1" lang="zh-CN" altLang="zh-CN" sz="2400" b="1">
                <a:latin typeface="微软雅黑" panose="020B0503020204020204" pitchFamily="34" charset="-122"/>
                <a:ea typeface="微软雅黑" panose="020B0503020204020204" pitchFamily="34" charset="-122"/>
              </a:endParaRPr>
            </a:p>
          </p:txBody>
        </p:sp>
      </p:grpSp>
      <p:sp>
        <p:nvSpPr>
          <p:cNvPr id="9" name="Text Box 27"/>
          <p:cNvSpPr txBox="1">
            <a:spLocks noChangeArrowheads="1"/>
          </p:cNvSpPr>
          <p:nvPr/>
        </p:nvSpPr>
        <p:spPr bwMode="auto">
          <a:xfrm>
            <a:off x="467544" y="526257"/>
            <a:ext cx="142058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zh-CN" altLang="en-US" b="1" dirty="0" smtClean="0">
                <a:solidFill>
                  <a:srgbClr val="C00000"/>
                </a:solidFill>
                <a:latin typeface="微软雅黑" panose="020B0503020204020204" pitchFamily="34" charset="-122"/>
                <a:ea typeface="微软雅黑" panose="020B0503020204020204" pitchFamily="34" charset="-122"/>
              </a:rPr>
              <a:t>案例：</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67719"/>
                                        </p:tgtEl>
                                        <p:attrNameLst>
                                          <p:attrName>style.visibility</p:attrName>
                                        </p:attrNameLst>
                                      </p:cBhvr>
                                      <p:to>
                                        <p:strVal val="visible"/>
                                      </p:to>
                                    </p:set>
                                    <p:anim calcmode="lin" valueType="num">
                                      <p:cBhvr additive="base">
                                        <p:cTn id="7" dur="500" fill="hold"/>
                                        <p:tgtEl>
                                          <p:spTgt spid="967719"/>
                                        </p:tgtEl>
                                        <p:attrNameLst>
                                          <p:attrName>ppt_x</p:attrName>
                                        </p:attrNameLst>
                                      </p:cBhvr>
                                      <p:tavLst>
                                        <p:tav tm="0">
                                          <p:val>
                                            <p:strVal val="#ppt_x"/>
                                          </p:val>
                                        </p:tav>
                                        <p:tav tm="100000">
                                          <p:val>
                                            <p:strVal val="#ppt_x"/>
                                          </p:val>
                                        </p:tav>
                                      </p:tavLst>
                                    </p:anim>
                                    <p:anim calcmode="lin" valueType="num">
                                      <p:cBhvr additive="base">
                                        <p:cTn id="8" dur="500" fill="hold"/>
                                        <p:tgtEl>
                                          <p:spTgt spid="96771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67720"/>
                                        </p:tgtEl>
                                        <p:attrNameLst>
                                          <p:attrName>style.visibility</p:attrName>
                                        </p:attrNameLst>
                                      </p:cBhvr>
                                      <p:to>
                                        <p:strVal val="visible"/>
                                      </p:to>
                                    </p:set>
                                    <p:anim calcmode="lin" valueType="num">
                                      <p:cBhvr additive="base">
                                        <p:cTn id="12" dur="500" fill="hold"/>
                                        <p:tgtEl>
                                          <p:spTgt spid="967720"/>
                                        </p:tgtEl>
                                        <p:attrNameLst>
                                          <p:attrName>ppt_x</p:attrName>
                                        </p:attrNameLst>
                                      </p:cBhvr>
                                      <p:tavLst>
                                        <p:tav tm="0">
                                          <p:val>
                                            <p:strVal val="#ppt_x"/>
                                          </p:val>
                                        </p:tav>
                                        <p:tav tm="100000">
                                          <p:val>
                                            <p:strVal val="#ppt_x"/>
                                          </p:val>
                                        </p:tav>
                                      </p:tavLst>
                                    </p:anim>
                                    <p:anim calcmode="lin" valueType="num">
                                      <p:cBhvr additive="base">
                                        <p:cTn id="13" dur="500" fill="hold"/>
                                        <p:tgtEl>
                                          <p:spTgt spid="9677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7719" grpId="0" autoUpdateAnimBg="0"/>
      <p:bldP spid="96772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68313" y="476250"/>
            <a:ext cx="8229600" cy="792163"/>
          </a:xfrm>
        </p:spPr>
        <p:txBody>
          <a:bodyPr/>
          <a:lstStyle/>
          <a:p>
            <a:r>
              <a:rPr lang="zh-CN" altLang="en-US" b="1" smtClean="0">
                <a:solidFill>
                  <a:srgbClr val="0000CC"/>
                </a:solidFill>
              </a:rPr>
              <a:t>实验法测定反应级数</a:t>
            </a:r>
          </a:p>
        </p:txBody>
      </p:sp>
      <p:pic>
        <p:nvPicPr>
          <p:cNvPr id="4577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412875"/>
            <a:ext cx="8585200"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773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3429000"/>
            <a:ext cx="8688388"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Line 4"/>
          <p:cNvSpPr>
            <a:spLocks noChangeShapeType="1"/>
          </p:cNvSpPr>
          <p:nvPr/>
        </p:nvSpPr>
        <p:spPr bwMode="auto">
          <a:xfrm>
            <a:off x="468313" y="1341438"/>
            <a:ext cx="8064500" cy="0"/>
          </a:xfrm>
          <a:prstGeom prst="line">
            <a:avLst/>
          </a:prstGeom>
          <a:ln w="28575">
            <a:headEnd/>
            <a:tailEnd/>
          </a:ln>
        </p:spPr>
        <p:style>
          <a:lnRef idx="2">
            <a:schemeClr val="accent1"/>
          </a:lnRef>
          <a:fillRef idx="0">
            <a:schemeClr val="accent1"/>
          </a:fillRef>
          <a:effectRef idx="1">
            <a:schemeClr val="accent1"/>
          </a:effectRef>
          <a:fontRef idx="minor">
            <a:schemeClr val="tx1"/>
          </a:fontRef>
        </p:style>
        <p:txBody>
          <a:bodyPr/>
          <a:lstStyle/>
          <a:p>
            <a:pPr algn="l">
              <a:defRPr/>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7732"/>
                                        </p:tgtEl>
                                        <p:attrNameLst>
                                          <p:attrName>style.visibility</p:attrName>
                                        </p:attrNameLst>
                                      </p:cBhvr>
                                      <p:to>
                                        <p:strVal val="visible"/>
                                      </p:to>
                                    </p:set>
                                    <p:animEffect transition="in" filter="blinds(horizontal)">
                                      <p:cBhvr>
                                        <p:cTn id="7" dur="500"/>
                                        <p:tgtEl>
                                          <p:spTgt spid="4577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457733"/>
                                        </p:tgtEl>
                                        <p:attrNameLst>
                                          <p:attrName>style.visibility</p:attrName>
                                        </p:attrNameLst>
                                      </p:cBhvr>
                                      <p:to>
                                        <p:strVal val="visible"/>
                                      </p:to>
                                    </p:set>
                                    <p:animEffect transition="in" filter="diamond(in)">
                                      <p:cBhvr>
                                        <p:cTn id="12" dur="2000"/>
                                        <p:tgtEl>
                                          <p:spTgt spid="457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CE71F592-7A8B-42DB-89F8-8826BF151531}" type="slidenum">
              <a:rPr lang="en-US" altLang="zh-CN" sz="1200" smtClean="0">
                <a:latin typeface="Arial Black" pitchFamily="34" charset="0"/>
              </a:rPr>
              <a:pPr algn="r" eaLnBrk="1" hangingPunct="1">
                <a:spcBef>
                  <a:spcPct val="0"/>
                </a:spcBef>
                <a:buClrTx/>
                <a:buSzTx/>
                <a:buFontTx/>
                <a:buNone/>
              </a:pPr>
              <a:t>3</a:t>
            </a:fld>
            <a:endParaRPr lang="en-US" altLang="zh-CN" sz="1200" smtClean="0">
              <a:latin typeface="Arial Black" pitchFamily="34" charset="0"/>
            </a:endParaRPr>
          </a:p>
        </p:txBody>
      </p:sp>
      <p:sp>
        <p:nvSpPr>
          <p:cNvPr id="55299"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A501F2D9-D786-4CA9-BFF0-7CA61DE26EFF}" type="datetime1">
              <a:rPr lang="zh-CN" altLang="en-US" sz="1200" smtClean="0"/>
              <a:pPr eaLnBrk="1" hangingPunct="1">
                <a:spcBef>
                  <a:spcPct val="0"/>
                </a:spcBef>
                <a:buClrTx/>
                <a:buSzTx/>
                <a:buFontTx/>
                <a:buNone/>
              </a:pPr>
              <a:t>2018/12/3</a:t>
            </a:fld>
            <a:endParaRPr lang="en-US" altLang="zh-CN" sz="1200" smtClean="0"/>
          </a:p>
        </p:txBody>
      </p:sp>
      <p:sp>
        <p:nvSpPr>
          <p:cNvPr id="22530" name="Rectangle 2"/>
          <p:cNvSpPr>
            <a:spLocks noGrp="1" noChangeArrowheads="1"/>
          </p:cNvSpPr>
          <p:nvPr>
            <p:ph type="title" idx="4294967295"/>
          </p:nvPr>
        </p:nvSpPr>
        <p:spPr>
          <a:xfrm>
            <a:off x="0" y="476250"/>
            <a:ext cx="6084888" cy="774700"/>
          </a:xfrm>
        </p:spPr>
        <p:txBody>
          <a:bodyPr anchorCtr="1"/>
          <a:lstStyle/>
          <a:p>
            <a:pPr eaLnBrk="1" hangingPunct="1">
              <a:defRPr/>
            </a:pPr>
            <a:r>
              <a:rPr lang="en-US" altLang="zh-CN" dirty="0" smtClean="0">
                <a:solidFill>
                  <a:srgbClr val="0000CC"/>
                </a:solidFill>
                <a:effectLst>
                  <a:outerShdw blurRad="38100" dist="38100" dir="2700000" algn="tl">
                    <a:srgbClr val="C0C0C0"/>
                  </a:outerShdw>
                </a:effectLst>
                <a:latin typeface="黑体" pitchFamily="2" charset="-122"/>
                <a:ea typeface="黑体" pitchFamily="2" charset="-122"/>
              </a:rPr>
              <a:t>8.1   </a:t>
            </a:r>
            <a:r>
              <a:rPr lang="zh-CN" altLang="en-US" dirty="0" smtClean="0">
                <a:solidFill>
                  <a:srgbClr val="0000CC"/>
                </a:solidFill>
                <a:effectLst>
                  <a:outerShdw blurRad="38100" dist="38100" dir="2700000" algn="tl">
                    <a:srgbClr val="C0C0C0"/>
                  </a:outerShdw>
                </a:effectLst>
                <a:latin typeface="黑体" pitchFamily="2" charset="-122"/>
                <a:ea typeface="黑体" pitchFamily="2" charset="-122"/>
              </a:rPr>
              <a:t>化学反应速率</a:t>
            </a:r>
          </a:p>
        </p:txBody>
      </p:sp>
      <p:sp>
        <p:nvSpPr>
          <p:cNvPr id="22531" name="Rectangle 3"/>
          <p:cNvSpPr>
            <a:spLocks noGrp="1" noChangeArrowheads="1"/>
          </p:cNvSpPr>
          <p:nvPr>
            <p:ph type="body" idx="4294967295"/>
          </p:nvPr>
        </p:nvSpPr>
        <p:spPr>
          <a:xfrm>
            <a:off x="323850" y="1412875"/>
            <a:ext cx="8534400" cy="4824413"/>
          </a:xfrm>
        </p:spPr>
        <p:txBody>
          <a:bodyPr/>
          <a:lstStyle/>
          <a:p>
            <a:pPr eaLnBrk="1" hangingPunct="1">
              <a:lnSpc>
                <a:spcPct val="150000"/>
              </a:lnSpc>
              <a:buFont typeface="Wingdings" pitchFamily="2" charset="2"/>
              <a:buNone/>
            </a:pPr>
            <a:r>
              <a:rPr lang="en-US" altLang="zh-CN" dirty="0" smtClean="0"/>
              <a:t>       </a:t>
            </a:r>
            <a:r>
              <a:rPr lang="zh-CN" altLang="en-US" sz="2400" dirty="0" smtClean="0">
                <a:solidFill>
                  <a:srgbClr val="0000CC"/>
                </a:solidFill>
                <a:latin typeface="黑体" pitchFamily="2" charset="-122"/>
                <a:ea typeface="黑体" pitchFamily="2" charset="-122"/>
              </a:rPr>
              <a:t>许多实际经验表明，一些热力学上判断极有可能性的反应，实际却未必发生。这是因为这些反应的速率太小，在有限的时间内，几乎不能进行反应。这便需要研究影响反应速率的因素及如何采取措施，来控制反应的速率。</a:t>
            </a:r>
          </a:p>
          <a:p>
            <a:pPr eaLnBrk="1" hangingPunct="1">
              <a:lnSpc>
                <a:spcPct val="150000"/>
              </a:lnSpc>
              <a:buFont typeface="Wingdings" pitchFamily="2" charset="2"/>
              <a:buNone/>
            </a:pPr>
            <a:r>
              <a:rPr lang="zh-CN" altLang="en-US" sz="2400" dirty="0" smtClean="0">
                <a:solidFill>
                  <a:srgbClr val="0000CC"/>
                </a:solidFill>
                <a:latin typeface="黑体" pitchFamily="2" charset="-122"/>
                <a:ea typeface="黑体" pitchFamily="2" charset="-122"/>
              </a:rPr>
              <a:t>     可见，对于化学反应来说，可能性与现实性的研究是同样重要的。</a:t>
            </a:r>
          </a:p>
          <a:p>
            <a:pPr eaLnBrk="1" hangingPunct="1">
              <a:lnSpc>
                <a:spcPct val="90000"/>
              </a:lnSpc>
              <a:buFont typeface="Wingdings" pitchFamily="2" charset="2"/>
              <a:buNone/>
            </a:pPr>
            <a:endParaRPr lang="zh-CN" altLang="en-US" sz="2000" dirty="0" smtClean="0">
              <a:solidFill>
                <a:srgbClr val="0000CC"/>
              </a:solidFill>
              <a:latin typeface="黑体" pitchFamily="2" charset="-122"/>
              <a:ea typeface="黑体" pitchFamily="2" charset="-122"/>
            </a:endParaRPr>
          </a:p>
        </p:txBody>
      </p:sp>
      <p:sp>
        <p:nvSpPr>
          <p:cNvPr id="44036" name="Line 4"/>
          <p:cNvSpPr>
            <a:spLocks noChangeShapeType="1"/>
          </p:cNvSpPr>
          <p:nvPr/>
        </p:nvSpPr>
        <p:spPr bwMode="auto">
          <a:xfrm>
            <a:off x="468313" y="1341438"/>
            <a:ext cx="8064500" cy="0"/>
          </a:xfrm>
          <a:prstGeom prst="line">
            <a:avLst/>
          </a:prstGeom>
          <a:ln w="28575">
            <a:headEnd/>
            <a:tailEnd/>
          </a:ln>
        </p:spPr>
        <p:style>
          <a:lnRef idx="2">
            <a:schemeClr val="accent1"/>
          </a:lnRef>
          <a:fillRef idx="0">
            <a:schemeClr val="accent1"/>
          </a:fillRef>
          <a:effectRef idx="1">
            <a:schemeClr val="accent1"/>
          </a:effectRef>
          <a:fontRef idx="minor">
            <a:schemeClr val="tx1"/>
          </a:fontRef>
        </p:style>
        <p:txBody>
          <a:bodyPr/>
          <a:lstStyle/>
          <a:p>
            <a:pPr algn="l">
              <a:defRPr/>
            </a:pPr>
            <a:endParaRPr lang="zh-CN" altLang="en-US" sz="1800"/>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西安交通大学理学院应用化学系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dissolve">
                                      <p:cBhvr>
                                        <p:cTn id="7" dur="500"/>
                                        <p:tgtEl>
                                          <p:spTgt spid="22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531">
                                            <p:txEl>
                                              <p:pRg st="0" end="0"/>
                                            </p:txEl>
                                          </p:spTgt>
                                        </p:tgtEl>
                                        <p:attrNameLst>
                                          <p:attrName>style.visibility</p:attrName>
                                        </p:attrNameLst>
                                      </p:cBhvr>
                                      <p:to>
                                        <p:strVal val="visible"/>
                                      </p:to>
                                    </p:set>
                                    <p:animEffect transition="in" filter="dissolve">
                                      <p:cBhvr>
                                        <p:cTn id="12" dur="500"/>
                                        <p:tgtEl>
                                          <p:spTgt spid="225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531">
                                            <p:txEl>
                                              <p:pRg st="1" end="1"/>
                                            </p:txEl>
                                          </p:spTgt>
                                        </p:tgtEl>
                                        <p:attrNameLst>
                                          <p:attrName>style.visibility</p:attrName>
                                        </p:attrNameLst>
                                      </p:cBhvr>
                                      <p:to>
                                        <p:strVal val="visible"/>
                                      </p:to>
                                    </p:set>
                                    <p:animEffect transition="in" filter="dissolve">
                                      <p:cBhvr>
                                        <p:cTn id="17" dur="500"/>
                                        <p:tgtEl>
                                          <p:spTgt spid="225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2D5101C1-1038-472B-82E9-B7C6577F2A38}" type="slidenum">
              <a:rPr lang="en-US" altLang="zh-CN" sz="1200" smtClean="0">
                <a:latin typeface="微软雅黑" panose="020B0503020204020204" pitchFamily="34" charset="-122"/>
                <a:ea typeface="微软雅黑" panose="020B0503020204020204" pitchFamily="34" charset="-122"/>
              </a:rPr>
              <a:pPr algn="r" eaLnBrk="1" hangingPunct="1">
                <a:spcBef>
                  <a:spcPct val="0"/>
                </a:spcBef>
                <a:buClrTx/>
                <a:buSzTx/>
                <a:buFontTx/>
                <a:buNone/>
              </a:pPr>
              <a:t>30</a:t>
            </a:fld>
            <a:endParaRPr lang="en-US" altLang="zh-CN" sz="1200" smtClean="0">
              <a:latin typeface="微软雅黑" panose="020B0503020204020204" pitchFamily="34" charset="-122"/>
              <a:ea typeface="微软雅黑" panose="020B0503020204020204" pitchFamily="34" charset="-122"/>
            </a:endParaRPr>
          </a:p>
        </p:txBody>
      </p:sp>
      <p:sp>
        <p:nvSpPr>
          <p:cNvPr id="83971"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B31CEF19-C76F-4F9D-AC79-94362576F1FB}" type="datetime1">
              <a:rPr lang="zh-CN" altLang="en-US" sz="1200" smtClean="0">
                <a:latin typeface="微软雅黑" panose="020B0503020204020204" pitchFamily="34" charset="-122"/>
                <a:ea typeface="微软雅黑" panose="020B0503020204020204" pitchFamily="34" charset="-122"/>
              </a:rPr>
              <a:pPr eaLnBrk="1" hangingPunct="1">
                <a:spcBef>
                  <a:spcPct val="0"/>
                </a:spcBef>
                <a:buClrTx/>
                <a:buSzTx/>
                <a:buFontTx/>
                <a:buNone/>
              </a:pPr>
              <a:t>2018/12/3</a:t>
            </a:fld>
            <a:endParaRPr lang="en-US" altLang="zh-CN" sz="1200" smtClean="0">
              <a:latin typeface="微软雅黑" panose="020B0503020204020204" pitchFamily="34" charset="-122"/>
              <a:ea typeface="微软雅黑" panose="020B0503020204020204" pitchFamily="34" charset="-122"/>
            </a:endParaRPr>
          </a:p>
        </p:txBody>
      </p:sp>
      <p:sp>
        <p:nvSpPr>
          <p:cNvPr id="155650" name="Rectangle 2"/>
          <p:cNvSpPr>
            <a:spLocks noGrp="1" noChangeArrowheads="1"/>
          </p:cNvSpPr>
          <p:nvPr>
            <p:ph type="title" idx="4294967295"/>
          </p:nvPr>
        </p:nvSpPr>
        <p:spPr>
          <a:xfrm>
            <a:off x="250825" y="1281113"/>
            <a:ext cx="4968875" cy="1139825"/>
          </a:xfrm>
        </p:spPr>
        <p:txBody>
          <a:bodyPr/>
          <a:lstStyle/>
          <a:p>
            <a:pPr eaLnBrk="1" hangingPunct="1"/>
            <a:r>
              <a:rPr lang="en-US" altLang="zh-CN" sz="4000" dirty="0" smtClean="0">
                <a:solidFill>
                  <a:srgbClr val="FF0000"/>
                </a:solidFill>
                <a:latin typeface="微软雅黑" panose="020B0503020204020204" pitchFamily="34" charset="-122"/>
                <a:ea typeface="微软雅黑" panose="020B0503020204020204" pitchFamily="34" charset="-122"/>
              </a:rPr>
              <a:t>A</a:t>
            </a:r>
            <a:r>
              <a:rPr kumimoji="1" lang="en-US" altLang="zh-CN" sz="4000" dirty="0" smtClean="0">
                <a:solidFill>
                  <a:srgbClr val="FF0000"/>
                </a:solidFill>
                <a:latin typeface="微软雅黑" panose="020B0503020204020204" pitchFamily="34" charset="-122"/>
                <a:ea typeface="微软雅黑" panose="020B0503020204020204" pitchFamily="34" charset="-122"/>
              </a:rPr>
              <a:t>rrhenius </a:t>
            </a:r>
            <a:r>
              <a:rPr kumimoji="1" lang="zh-CN" altLang="en-US" sz="4000" dirty="0" smtClean="0">
                <a:solidFill>
                  <a:srgbClr val="FF0000"/>
                </a:solidFill>
                <a:latin typeface="微软雅黑" panose="020B0503020204020204" pitchFamily="34" charset="-122"/>
                <a:ea typeface="微软雅黑" panose="020B0503020204020204" pitchFamily="34" charset="-122"/>
              </a:rPr>
              <a:t>公式：</a:t>
            </a:r>
          </a:p>
        </p:txBody>
      </p:sp>
      <p:sp>
        <p:nvSpPr>
          <p:cNvPr id="155651" name="Rectangle 3"/>
          <p:cNvSpPr>
            <a:spLocks noGrp="1" noChangeArrowheads="1"/>
          </p:cNvSpPr>
          <p:nvPr>
            <p:ph type="body" idx="4294967295"/>
          </p:nvPr>
        </p:nvSpPr>
        <p:spPr>
          <a:xfrm>
            <a:off x="539750" y="1916113"/>
            <a:ext cx="8229600" cy="4170362"/>
          </a:xfrm>
        </p:spPr>
        <p:txBody>
          <a:bodyPr/>
          <a:lstStyle/>
          <a:p>
            <a:pPr eaLnBrk="1" hangingPunct="1">
              <a:buClr>
                <a:schemeClr val="bg1"/>
              </a:buClr>
              <a:buFont typeface="Wingdings" pitchFamily="2" charset="2"/>
              <a:buNone/>
            </a:pPr>
            <a:endParaRPr kumimoji="1" lang="en-US" altLang="zh-CN" sz="2800" dirty="0" smtClean="0">
              <a:latin typeface="微软雅黑" panose="020B0503020204020204" pitchFamily="34" charset="-122"/>
              <a:ea typeface="微软雅黑" panose="020B0503020204020204" pitchFamily="34" charset="-122"/>
            </a:endParaRPr>
          </a:p>
          <a:p>
            <a:pPr eaLnBrk="1" hangingPunct="1">
              <a:buClr>
                <a:schemeClr val="bg1"/>
              </a:buClr>
              <a:buFont typeface="Wingdings" pitchFamily="2" charset="2"/>
              <a:buNone/>
            </a:pPr>
            <a:endParaRPr kumimoji="1" lang="en-US" altLang="zh-CN" sz="2800" dirty="0" smtClean="0">
              <a:latin typeface="微软雅黑" panose="020B0503020204020204" pitchFamily="34" charset="-122"/>
              <a:ea typeface="微软雅黑" panose="020B0503020204020204" pitchFamily="34" charset="-122"/>
            </a:endParaRPr>
          </a:p>
          <a:p>
            <a:pPr eaLnBrk="1" hangingPunct="1">
              <a:buClr>
                <a:schemeClr val="bg1"/>
              </a:buClr>
              <a:buFont typeface="Wingdings" pitchFamily="2" charset="2"/>
              <a:buNone/>
            </a:pPr>
            <a:r>
              <a:rPr kumimoji="1" lang="en-US" altLang="zh-CN" sz="2800" dirty="0" smtClean="0">
                <a:latin typeface="微软雅黑" panose="020B0503020204020204" pitchFamily="34" charset="-122"/>
                <a:ea typeface="微软雅黑" panose="020B0503020204020204" pitchFamily="34" charset="-122"/>
              </a:rPr>
              <a:t>        </a:t>
            </a:r>
            <a:r>
              <a:rPr kumimoji="1" lang="zh-CN" altLang="en-US" sz="2800" dirty="0" smtClean="0">
                <a:solidFill>
                  <a:srgbClr val="0000CC"/>
                </a:solidFill>
                <a:latin typeface="微软雅黑" panose="020B0503020204020204" pitchFamily="34" charset="-122"/>
                <a:ea typeface="微软雅黑" panose="020B0503020204020204" pitchFamily="34" charset="-122"/>
              </a:rPr>
              <a:t>或</a:t>
            </a:r>
          </a:p>
          <a:p>
            <a:pPr eaLnBrk="1" hangingPunct="1">
              <a:buClr>
                <a:schemeClr val="bg1"/>
              </a:buClr>
              <a:buFont typeface="Wingdings" pitchFamily="2" charset="2"/>
              <a:buNone/>
            </a:pPr>
            <a:endParaRPr kumimoji="1" lang="zh-CN" altLang="en-US" sz="2800" dirty="0" smtClean="0">
              <a:latin typeface="微软雅黑" panose="020B0503020204020204" pitchFamily="34" charset="-122"/>
              <a:ea typeface="微软雅黑" panose="020B0503020204020204" pitchFamily="34" charset="-122"/>
            </a:endParaRPr>
          </a:p>
          <a:p>
            <a:pPr lvl="1" eaLnBrk="1" hangingPunct="1">
              <a:buClr>
                <a:schemeClr val="bg1"/>
              </a:buClr>
            </a:pPr>
            <a:r>
              <a:rPr kumimoji="1" lang="en-US" altLang="zh-CN" i="1" dirty="0" smtClean="0">
                <a:solidFill>
                  <a:srgbClr val="0000CC"/>
                </a:solidFill>
                <a:latin typeface="微软雅黑" panose="020B0503020204020204" pitchFamily="34" charset="-122"/>
                <a:ea typeface="微软雅黑" panose="020B0503020204020204" pitchFamily="34" charset="-122"/>
              </a:rPr>
              <a:t>k</a:t>
            </a:r>
            <a:r>
              <a:rPr kumimoji="1" lang="en-US" altLang="zh-CN" dirty="0" smtClean="0">
                <a:solidFill>
                  <a:srgbClr val="0000CC"/>
                </a:solidFill>
                <a:latin typeface="微软雅黑" panose="020B0503020204020204" pitchFamily="34" charset="-122"/>
                <a:ea typeface="微软雅黑" panose="020B0503020204020204" pitchFamily="34" charset="-122"/>
              </a:rPr>
              <a:t> —</a:t>
            </a:r>
            <a:r>
              <a:rPr kumimoji="1" lang="zh-CN" altLang="en-US" dirty="0" smtClean="0">
                <a:solidFill>
                  <a:srgbClr val="0000CC"/>
                </a:solidFill>
                <a:latin typeface="微软雅黑" panose="020B0503020204020204" pitchFamily="34" charset="-122"/>
                <a:ea typeface="微软雅黑" panose="020B0503020204020204" pitchFamily="34" charset="-122"/>
              </a:rPr>
              <a:t>反应速率常数；</a:t>
            </a:r>
          </a:p>
          <a:p>
            <a:pPr lvl="1" eaLnBrk="1" hangingPunct="1">
              <a:buClr>
                <a:schemeClr val="bg1"/>
              </a:buClr>
            </a:pPr>
            <a:r>
              <a:rPr kumimoji="1" lang="en-US" altLang="zh-CN" i="1" dirty="0" smtClean="0">
                <a:solidFill>
                  <a:srgbClr val="0000CC"/>
                </a:solidFill>
                <a:latin typeface="微软雅黑" panose="020B0503020204020204" pitchFamily="34" charset="-122"/>
                <a:ea typeface="微软雅黑" panose="020B0503020204020204" pitchFamily="34" charset="-122"/>
              </a:rPr>
              <a:t>A </a:t>
            </a:r>
            <a:r>
              <a:rPr kumimoji="1" lang="en-US" altLang="zh-CN" dirty="0" smtClean="0">
                <a:solidFill>
                  <a:srgbClr val="0000CC"/>
                </a:solidFill>
                <a:latin typeface="微软雅黑" panose="020B0503020204020204" pitchFamily="34" charset="-122"/>
                <a:ea typeface="微软雅黑" panose="020B0503020204020204" pitchFamily="34" charset="-122"/>
              </a:rPr>
              <a:t>—</a:t>
            </a:r>
            <a:r>
              <a:rPr kumimoji="1" lang="zh-CN" altLang="en-US" dirty="0" smtClean="0">
                <a:solidFill>
                  <a:srgbClr val="0000CC"/>
                </a:solidFill>
                <a:latin typeface="微软雅黑" panose="020B0503020204020204" pitchFamily="34" charset="-122"/>
                <a:ea typeface="微软雅黑" panose="020B0503020204020204" pitchFamily="34" charset="-122"/>
              </a:rPr>
              <a:t>指数前因子，与反应物碰撞频率、碰撞时分子取向的可能性</a:t>
            </a:r>
            <a:r>
              <a:rPr kumimoji="1" lang="en-US" altLang="zh-CN" dirty="0" smtClean="0">
                <a:solidFill>
                  <a:srgbClr val="0000CC"/>
                </a:solidFill>
                <a:latin typeface="微软雅黑" panose="020B0503020204020204" pitchFamily="34" charset="-122"/>
                <a:ea typeface="微软雅黑" panose="020B0503020204020204" pitchFamily="34" charset="-122"/>
              </a:rPr>
              <a:t>(</a:t>
            </a:r>
            <a:r>
              <a:rPr kumimoji="1" lang="zh-CN" altLang="en-US" dirty="0" smtClean="0">
                <a:solidFill>
                  <a:srgbClr val="0000CC"/>
                </a:solidFill>
                <a:latin typeface="微软雅黑" panose="020B0503020204020204" pitchFamily="34" charset="-122"/>
                <a:ea typeface="微软雅黑" panose="020B0503020204020204" pitchFamily="34" charset="-122"/>
              </a:rPr>
              <a:t>分子复杂程度</a:t>
            </a:r>
            <a:r>
              <a:rPr kumimoji="1" lang="en-US" altLang="zh-CN" dirty="0" smtClean="0">
                <a:solidFill>
                  <a:srgbClr val="0000CC"/>
                </a:solidFill>
                <a:latin typeface="微软雅黑" panose="020B0503020204020204" pitchFamily="34" charset="-122"/>
                <a:ea typeface="微软雅黑" panose="020B0503020204020204" pitchFamily="34" charset="-122"/>
              </a:rPr>
              <a:t>)</a:t>
            </a:r>
            <a:r>
              <a:rPr kumimoji="1" lang="zh-CN" altLang="en-US" dirty="0" smtClean="0">
                <a:solidFill>
                  <a:srgbClr val="0000CC"/>
                </a:solidFill>
                <a:latin typeface="微软雅黑" panose="020B0503020204020204" pitchFamily="34" charset="-122"/>
                <a:ea typeface="微软雅黑" panose="020B0503020204020204" pitchFamily="34" charset="-122"/>
              </a:rPr>
              <a:t>有关；</a:t>
            </a:r>
          </a:p>
          <a:p>
            <a:pPr lvl="1" eaLnBrk="1" hangingPunct="1">
              <a:buClr>
                <a:schemeClr val="bg1"/>
              </a:buClr>
            </a:pPr>
            <a:r>
              <a:rPr kumimoji="1" lang="en-US" altLang="zh-CN" i="1" dirty="0" err="1" smtClean="0">
                <a:solidFill>
                  <a:srgbClr val="0000CC"/>
                </a:solidFill>
                <a:latin typeface="微软雅黑" panose="020B0503020204020204" pitchFamily="34" charset="-122"/>
                <a:ea typeface="微软雅黑" panose="020B0503020204020204" pitchFamily="34" charset="-122"/>
              </a:rPr>
              <a:t>E</a:t>
            </a:r>
            <a:r>
              <a:rPr kumimoji="1" lang="en-US" altLang="zh-CN" baseline="-25000" dirty="0" err="1" smtClean="0">
                <a:solidFill>
                  <a:srgbClr val="0000CC"/>
                </a:solidFill>
                <a:latin typeface="微软雅黑" panose="020B0503020204020204" pitchFamily="34" charset="-122"/>
                <a:ea typeface="微软雅黑" panose="020B0503020204020204" pitchFamily="34" charset="-122"/>
              </a:rPr>
              <a:t>a</a:t>
            </a:r>
            <a:r>
              <a:rPr kumimoji="1" lang="en-US" altLang="zh-CN" dirty="0" smtClean="0">
                <a:solidFill>
                  <a:srgbClr val="0000CC"/>
                </a:solidFill>
                <a:latin typeface="微软雅黑" panose="020B0503020204020204" pitchFamily="34" charset="-122"/>
                <a:ea typeface="微软雅黑" panose="020B0503020204020204" pitchFamily="34" charset="-122"/>
              </a:rPr>
              <a:t> —</a:t>
            </a:r>
            <a:r>
              <a:rPr kumimoji="1" lang="zh-CN" altLang="en-US" dirty="0" smtClean="0">
                <a:solidFill>
                  <a:srgbClr val="0000CC"/>
                </a:solidFill>
                <a:latin typeface="微软雅黑" panose="020B0503020204020204" pitchFamily="34" charset="-122"/>
                <a:ea typeface="微软雅黑" panose="020B0503020204020204" pitchFamily="34" charset="-122"/>
              </a:rPr>
              <a:t>反应的活化能。</a:t>
            </a:r>
          </a:p>
        </p:txBody>
      </p:sp>
      <p:graphicFrame>
        <p:nvGraphicFramePr>
          <p:cNvPr id="155652" name="Object 4"/>
          <p:cNvGraphicFramePr>
            <a:graphicFrameLocks noChangeAspect="1"/>
          </p:cNvGraphicFramePr>
          <p:nvPr>
            <p:extLst>
              <p:ext uri="{D42A27DB-BD31-4B8C-83A1-F6EECF244321}">
                <p14:modId xmlns:p14="http://schemas.microsoft.com/office/powerpoint/2010/main" val="746771897"/>
              </p:ext>
            </p:extLst>
          </p:nvPr>
        </p:nvGraphicFramePr>
        <p:xfrm>
          <a:off x="4787900" y="1484313"/>
          <a:ext cx="3097213" cy="804862"/>
        </p:xfrm>
        <a:graphic>
          <a:graphicData uri="http://schemas.openxmlformats.org/presentationml/2006/ole">
            <mc:AlternateContent xmlns:mc="http://schemas.openxmlformats.org/markup-compatibility/2006">
              <mc:Choice xmlns:v="urn:schemas-microsoft-com:vml" Requires="v">
                <p:oleObj spid="_x0000_s84023" name="公式" r:id="rId3" imgW="752500" imgH="161822" progId="Equation.3">
                  <p:embed/>
                </p:oleObj>
              </mc:Choice>
              <mc:Fallback>
                <p:oleObj name="公式" r:id="rId3" imgW="752500" imgH="16182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1484313"/>
                        <a:ext cx="3097213"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chemeClr val="tx1"/>
                            </a:solidFill>
                            <a:miter lim="800000"/>
                            <a:headEnd/>
                            <a:tailEnd/>
                          </a14:hiddenLine>
                        </a:ext>
                      </a:extLst>
                    </p:spPr>
                  </p:pic>
                </p:oleObj>
              </mc:Fallback>
            </mc:AlternateContent>
          </a:graphicData>
        </a:graphic>
      </p:graphicFrame>
      <p:graphicFrame>
        <p:nvGraphicFramePr>
          <p:cNvPr id="155653" name="Object 5"/>
          <p:cNvGraphicFramePr>
            <a:graphicFrameLocks noChangeAspect="1"/>
          </p:cNvGraphicFramePr>
          <p:nvPr>
            <p:extLst>
              <p:ext uri="{D42A27DB-BD31-4B8C-83A1-F6EECF244321}">
                <p14:modId xmlns:p14="http://schemas.microsoft.com/office/powerpoint/2010/main" val="2368788109"/>
              </p:ext>
            </p:extLst>
          </p:nvPr>
        </p:nvGraphicFramePr>
        <p:xfrm>
          <a:off x="2700338" y="2565400"/>
          <a:ext cx="3095625" cy="1119188"/>
        </p:xfrm>
        <a:graphic>
          <a:graphicData uri="http://schemas.openxmlformats.org/presentationml/2006/ole">
            <mc:AlternateContent xmlns:mc="http://schemas.openxmlformats.org/markup-compatibility/2006">
              <mc:Choice xmlns:v="urn:schemas-microsoft-com:vml" Requires="v">
                <p:oleObj spid="_x0000_s84024" name="Equation" r:id="rId5" imgW="1057300" imgH="352528" progId="Equation.3">
                  <p:embed/>
                </p:oleObj>
              </mc:Choice>
              <mc:Fallback>
                <p:oleObj name="Equation" r:id="rId5" imgW="1057300" imgH="352528"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2565400"/>
                        <a:ext cx="3095625"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chemeClr val="tx1"/>
                            </a:solidFill>
                            <a:miter lim="800000"/>
                            <a:headEnd/>
                            <a:tailEnd/>
                          </a14:hiddenLine>
                        </a:ext>
                      </a:extLst>
                    </p:spPr>
                  </p:pic>
                </p:oleObj>
              </mc:Fallback>
            </mc:AlternateContent>
          </a:graphicData>
        </a:graphic>
      </p:graphicFrame>
      <p:sp>
        <p:nvSpPr>
          <p:cNvPr id="83976" name="Rectangle 7"/>
          <p:cNvSpPr>
            <a:spLocks noChangeArrowheads="1"/>
          </p:cNvSpPr>
          <p:nvPr/>
        </p:nvSpPr>
        <p:spPr bwMode="auto">
          <a:xfrm>
            <a:off x="-36513" y="273050"/>
            <a:ext cx="8229601"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lang="en-US" altLang="zh-CN" sz="4400" dirty="0" smtClean="0">
                <a:solidFill>
                  <a:srgbClr val="0000CC"/>
                </a:solidFill>
                <a:latin typeface="微软雅黑" panose="020B0503020204020204" pitchFamily="34" charset="-122"/>
                <a:ea typeface="微软雅黑" panose="020B0503020204020204" pitchFamily="34" charset="-122"/>
              </a:rPr>
              <a:t>8.3 </a:t>
            </a:r>
            <a:r>
              <a:rPr lang="zh-CN" altLang="en-US" sz="4400" dirty="0" smtClean="0">
                <a:solidFill>
                  <a:srgbClr val="0000CC"/>
                </a:solidFill>
                <a:latin typeface="微软雅黑" panose="020B0503020204020204" pitchFamily="34" charset="-122"/>
                <a:ea typeface="微软雅黑" panose="020B0503020204020204" pitchFamily="34" charset="-122"/>
              </a:rPr>
              <a:t>温度</a:t>
            </a:r>
            <a:r>
              <a:rPr lang="zh-CN" altLang="en-US" sz="4400" dirty="0">
                <a:solidFill>
                  <a:srgbClr val="0000CC"/>
                </a:solidFill>
                <a:latin typeface="微软雅黑" panose="020B0503020204020204" pitchFamily="34" charset="-122"/>
                <a:ea typeface="微软雅黑" panose="020B0503020204020204" pitchFamily="34" charset="-122"/>
              </a:rPr>
              <a:t>对反应速率的影响</a:t>
            </a:r>
          </a:p>
        </p:txBody>
      </p:sp>
      <p:sp>
        <p:nvSpPr>
          <p:cNvPr id="44036" name="Line 4"/>
          <p:cNvSpPr>
            <a:spLocks noChangeShapeType="1"/>
          </p:cNvSpPr>
          <p:nvPr/>
        </p:nvSpPr>
        <p:spPr bwMode="auto">
          <a:xfrm>
            <a:off x="468313" y="1341438"/>
            <a:ext cx="8064500" cy="0"/>
          </a:xfrm>
          <a:prstGeom prst="line">
            <a:avLst/>
          </a:prstGeom>
          <a:ln w="28575">
            <a:headEnd/>
            <a:tailEnd/>
          </a:ln>
        </p:spPr>
        <p:style>
          <a:lnRef idx="2">
            <a:schemeClr val="accent1"/>
          </a:lnRef>
          <a:fillRef idx="0">
            <a:schemeClr val="accent1"/>
          </a:fillRef>
          <a:effectRef idx="1">
            <a:schemeClr val="accent1"/>
          </a:effectRef>
          <a:fontRef idx="minor">
            <a:schemeClr val="tx1"/>
          </a:fontRef>
        </p:style>
        <p:txBody>
          <a:bodyPr/>
          <a:lstStyle/>
          <a:p>
            <a:pPr algn="l">
              <a:defRPr/>
            </a:pPr>
            <a:endParaRPr lang="zh-CN" altLang="en-US" sz="1800">
              <a:latin typeface="微软雅黑" panose="020B0503020204020204" pitchFamily="34" charset="-122"/>
              <a:ea typeface="微软雅黑" panose="020B0503020204020204" pitchFamily="34" charset="-122"/>
            </a:endParaRPr>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微软雅黑" panose="020B0503020204020204" pitchFamily="34" charset="-122"/>
                <a:ea typeface="微软雅黑" panose="020B0503020204020204" pitchFamily="34" charset="-122"/>
              </a:rPr>
              <a:t>西安交通大学理学院应用化学系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55650"/>
                                        </p:tgtEl>
                                        <p:attrNameLst>
                                          <p:attrName>style.visibility</p:attrName>
                                        </p:attrNameLst>
                                      </p:cBhvr>
                                      <p:to>
                                        <p:strVal val="visible"/>
                                      </p:to>
                                    </p:set>
                                    <p:animEffect transition="in" filter="fade">
                                      <p:cBhvr>
                                        <p:cTn id="7" dur="1000"/>
                                        <p:tgtEl>
                                          <p:spTgt spid="155650"/>
                                        </p:tgtEl>
                                      </p:cBhvr>
                                    </p:animEffect>
                                    <p:anim calcmode="lin" valueType="num">
                                      <p:cBhvr>
                                        <p:cTn id="8" dur="1000" fill="hold"/>
                                        <p:tgtEl>
                                          <p:spTgt spid="155650"/>
                                        </p:tgtEl>
                                        <p:attrNameLst>
                                          <p:attrName>ppt_x</p:attrName>
                                        </p:attrNameLst>
                                      </p:cBhvr>
                                      <p:tavLst>
                                        <p:tav tm="0">
                                          <p:val>
                                            <p:strVal val="#ppt_x"/>
                                          </p:val>
                                        </p:tav>
                                        <p:tav tm="100000">
                                          <p:val>
                                            <p:strVal val="#ppt_x"/>
                                          </p:val>
                                        </p:tav>
                                      </p:tavLst>
                                    </p:anim>
                                    <p:anim calcmode="lin" valueType="num">
                                      <p:cBhvr>
                                        <p:cTn id="9" dur="1000" fill="hold"/>
                                        <p:tgtEl>
                                          <p:spTgt spid="15565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155652"/>
                                        </p:tgtEl>
                                        <p:attrNameLst>
                                          <p:attrName>style.visibility</p:attrName>
                                        </p:attrNameLst>
                                      </p:cBhvr>
                                      <p:to>
                                        <p:strVal val="visible"/>
                                      </p:to>
                                    </p:set>
                                    <p:animEffect transition="in" filter="dissolve">
                                      <p:cBhvr>
                                        <p:cTn id="14" dur="500"/>
                                        <p:tgtEl>
                                          <p:spTgt spid="15565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nodeType="clickEffect">
                                  <p:stCondLst>
                                    <p:cond delay="0"/>
                                  </p:stCondLst>
                                  <p:childTnLst>
                                    <p:set>
                                      <p:cBhvr>
                                        <p:cTn id="18" dur="1" fill="hold">
                                          <p:stCondLst>
                                            <p:cond delay="0"/>
                                          </p:stCondLst>
                                        </p:cTn>
                                        <p:tgtEl>
                                          <p:spTgt spid="155651">
                                            <p:txEl>
                                              <p:pRg st="2" end="2"/>
                                            </p:txEl>
                                          </p:spTgt>
                                        </p:tgtEl>
                                        <p:attrNameLst>
                                          <p:attrName>style.visibility</p:attrName>
                                        </p:attrNameLst>
                                      </p:cBhvr>
                                      <p:to>
                                        <p:strVal val="visible"/>
                                      </p:to>
                                    </p:set>
                                    <p:anim calcmode="lin" valueType="num">
                                      <p:cBhvr>
                                        <p:cTn id="19" dur="1000" fill="hold"/>
                                        <p:tgtEl>
                                          <p:spTgt spid="155651">
                                            <p:txEl>
                                              <p:pRg st="2" end="2"/>
                                            </p:txEl>
                                          </p:spTgt>
                                        </p:tgtEl>
                                        <p:attrNameLst>
                                          <p:attrName>ppt_x</p:attrName>
                                        </p:attrNameLst>
                                      </p:cBhvr>
                                      <p:tavLst>
                                        <p:tav tm="0">
                                          <p:val>
                                            <p:strVal val="#ppt_x-.2"/>
                                          </p:val>
                                        </p:tav>
                                        <p:tav tm="100000">
                                          <p:val>
                                            <p:strVal val="#ppt_x"/>
                                          </p:val>
                                        </p:tav>
                                      </p:tavLst>
                                    </p:anim>
                                    <p:anim calcmode="lin" valueType="num">
                                      <p:cBhvr>
                                        <p:cTn id="20" dur="1000" fill="hold"/>
                                        <p:tgtEl>
                                          <p:spTgt spid="155651">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55651">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155653"/>
                                        </p:tgtEl>
                                        <p:attrNameLst>
                                          <p:attrName>style.visibility</p:attrName>
                                        </p:attrNameLst>
                                      </p:cBhvr>
                                      <p:to>
                                        <p:strVal val="visible"/>
                                      </p:to>
                                    </p:set>
                                    <p:animEffect transition="in" filter="dissolve">
                                      <p:cBhvr>
                                        <p:cTn id="26" dur="500"/>
                                        <p:tgtEl>
                                          <p:spTgt spid="15565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9" presetClass="entr" presetSubtype="0" fill="hold" nodeType="clickEffect">
                                  <p:stCondLst>
                                    <p:cond delay="0"/>
                                  </p:stCondLst>
                                  <p:childTnLst>
                                    <p:set>
                                      <p:cBhvr>
                                        <p:cTn id="30" dur="1" fill="hold">
                                          <p:stCondLst>
                                            <p:cond delay="0"/>
                                          </p:stCondLst>
                                        </p:cTn>
                                        <p:tgtEl>
                                          <p:spTgt spid="155651">
                                            <p:txEl>
                                              <p:pRg st="4" end="4"/>
                                            </p:txEl>
                                          </p:spTgt>
                                        </p:tgtEl>
                                        <p:attrNameLst>
                                          <p:attrName>style.visibility</p:attrName>
                                        </p:attrNameLst>
                                      </p:cBhvr>
                                      <p:to>
                                        <p:strVal val="visible"/>
                                      </p:to>
                                    </p:set>
                                    <p:anim calcmode="lin" valueType="num">
                                      <p:cBhvr>
                                        <p:cTn id="31" dur="1000" fill="hold"/>
                                        <p:tgtEl>
                                          <p:spTgt spid="155651">
                                            <p:txEl>
                                              <p:pRg st="4" end="4"/>
                                            </p:txEl>
                                          </p:spTgt>
                                        </p:tgtEl>
                                        <p:attrNameLst>
                                          <p:attrName>ppt_x</p:attrName>
                                        </p:attrNameLst>
                                      </p:cBhvr>
                                      <p:tavLst>
                                        <p:tav tm="0">
                                          <p:val>
                                            <p:strVal val="#ppt_x-.2"/>
                                          </p:val>
                                        </p:tav>
                                        <p:tav tm="100000">
                                          <p:val>
                                            <p:strVal val="#ppt_x"/>
                                          </p:val>
                                        </p:tav>
                                      </p:tavLst>
                                    </p:anim>
                                    <p:anim calcmode="lin" valueType="num">
                                      <p:cBhvr>
                                        <p:cTn id="32" dur="1000" fill="hold"/>
                                        <p:tgtEl>
                                          <p:spTgt spid="155651">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3" dur="1000"/>
                                        <p:tgtEl>
                                          <p:spTgt spid="155651">
                                            <p:txEl>
                                              <p:pRg st="4" end="4"/>
                                            </p:txEl>
                                          </p:spTgt>
                                        </p:tgtEl>
                                      </p:cBhvr>
                                    </p:animEffect>
                                  </p:childTnLst>
                                </p:cTn>
                              </p:par>
                              <p:par>
                                <p:cTn id="34" presetID="29" presetClass="entr" presetSubtype="0" fill="hold" nodeType="withEffect">
                                  <p:stCondLst>
                                    <p:cond delay="0"/>
                                  </p:stCondLst>
                                  <p:childTnLst>
                                    <p:set>
                                      <p:cBhvr>
                                        <p:cTn id="35" dur="1" fill="hold">
                                          <p:stCondLst>
                                            <p:cond delay="0"/>
                                          </p:stCondLst>
                                        </p:cTn>
                                        <p:tgtEl>
                                          <p:spTgt spid="155651">
                                            <p:txEl>
                                              <p:pRg st="5" end="5"/>
                                            </p:txEl>
                                          </p:spTgt>
                                        </p:tgtEl>
                                        <p:attrNameLst>
                                          <p:attrName>style.visibility</p:attrName>
                                        </p:attrNameLst>
                                      </p:cBhvr>
                                      <p:to>
                                        <p:strVal val="visible"/>
                                      </p:to>
                                    </p:set>
                                    <p:anim calcmode="lin" valueType="num">
                                      <p:cBhvr>
                                        <p:cTn id="36" dur="1000" fill="hold"/>
                                        <p:tgtEl>
                                          <p:spTgt spid="155651">
                                            <p:txEl>
                                              <p:pRg st="5" end="5"/>
                                            </p:txEl>
                                          </p:spTgt>
                                        </p:tgtEl>
                                        <p:attrNameLst>
                                          <p:attrName>ppt_x</p:attrName>
                                        </p:attrNameLst>
                                      </p:cBhvr>
                                      <p:tavLst>
                                        <p:tav tm="0">
                                          <p:val>
                                            <p:strVal val="#ppt_x-.2"/>
                                          </p:val>
                                        </p:tav>
                                        <p:tav tm="100000">
                                          <p:val>
                                            <p:strVal val="#ppt_x"/>
                                          </p:val>
                                        </p:tav>
                                      </p:tavLst>
                                    </p:anim>
                                    <p:anim calcmode="lin" valueType="num">
                                      <p:cBhvr>
                                        <p:cTn id="37" dur="1000" fill="hold"/>
                                        <p:tgtEl>
                                          <p:spTgt spid="155651">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155651">
                                            <p:txEl>
                                              <p:pRg st="5" end="5"/>
                                            </p:txEl>
                                          </p:spTgt>
                                        </p:tgtEl>
                                      </p:cBhvr>
                                    </p:animEffect>
                                  </p:childTnLst>
                                </p:cTn>
                              </p:par>
                              <p:par>
                                <p:cTn id="39" presetID="29" presetClass="entr" presetSubtype="0" fill="hold" nodeType="withEffect">
                                  <p:stCondLst>
                                    <p:cond delay="0"/>
                                  </p:stCondLst>
                                  <p:childTnLst>
                                    <p:set>
                                      <p:cBhvr>
                                        <p:cTn id="40" dur="1" fill="hold">
                                          <p:stCondLst>
                                            <p:cond delay="0"/>
                                          </p:stCondLst>
                                        </p:cTn>
                                        <p:tgtEl>
                                          <p:spTgt spid="155651">
                                            <p:txEl>
                                              <p:pRg st="6" end="6"/>
                                            </p:txEl>
                                          </p:spTgt>
                                        </p:tgtEl>
                                        <p:attrNameLst>
                                          <p:attrName>style.visibility</p:attrName>
                                        </p:attrNameLst>
                                      </p:cBhvr>
                                      <p:to>
                                        <p:strVal val="visible"/>
                                      </p:to>
                                    </p:set>
                                    <p:anim calcmode="lin" valueType="num">
                                      <p:cBhvr>
                                        <p:cTn id="41" dur="1000" fill="hold"/>
                                        <p:tgtEl>
                                          <p:spTgt spid="155651">
                                            <p:txEl>
                                              <p:pRg st="6" end="6"/>
                                            </p:txEl>
                                          </p:spTgt>
                                        </p:tgtEl>
                                        <p:attrNameLst>
                                          <p:attrName>ppt_x</p:attrName>
                                        </p:attrNameLst>
                                      </p:cBhvr>
                                      <p:tavLst>
                                        <p:tav tm="0">
                                          <p:val>
                                            <p:strVal val="#ppt_x-.2"/>
                                          </p:val>
                                        </p:tav>
                                        <p:tav tm="100000">
                                          <p:val>
                                            <p:strVal val="#ppt_x"/>
                                          </p:val>
                                        </p:tav>
                                      </p:tavLst>
                                    </p:anim>
                                    <p:anim calcmode="lin" valueType="num">
                                      <p:cBhvr>
                                        <p:cTn id="42" dur="1000" fill="hold"/>
                                        <p:tgtEl>
                                          <p:spTgt spid="155651">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3" dur="1000"/>
                                        <p:tgtEl>
                                          <p:spTgt spid="1556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5C6AD259-FBE4-445B-91B6-B2E9CE94FEF3}" type="slidenum">
              <a:rPr lang="en-US" altLang="zh-CN" sz="1200" smtClean="0">
                <a:latin typeface="微软雅黑" panose="020B0503020204020204" pitchFamily="34" charset="-122"/>
                <a:ea typeface="微软雅黑" panose="020B0503020204020204" pitchFamily="34" charset="-122"/>
              </a:rPr>
              <a:pPr algn="r" eaLnBrk="1" hangingPunct="1">
                <a:spcBef>
                  <a:spcPct val="0"/>
                </a:spcBef>
                <a:buClrTx/>
                <a:buSzTx/>
                <a:buFontTx/>
                <a:buNone/>
              </a:pPr>
              <a:t>31</a:t>
            </a:fld>
            <a:endParaRPr lang="en-US" altLang="zh-CN" sz="1200" smtClean="0">
              <a:latin typeface="微软雅黑" panose="020B0503020204020204" pitchFamily="34" charset="-122"/>
              <a:ea typeface="微软雅黑" panose="020B0503020204020204" pitchFamily="34" charset="-122"/>
            </a:endParaRPr>
          </a:p>
        </p:txBody>
      </p:sp>
      <p:sp>
        <p:nvSpPr>
          <p:cNvPr id="84995"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A9151CFF-16FE-43FD-B51D-C4199D87E82D}" type="datetime1">
              <a:rPr lang="zh-CN" altLang="en-US" sz="1200" smtClean="0">
                <a:latin typeface="微软雅黑" panose="020B0503020204020204" pitchFamily="34" charset="-122"/>
                <a:ea typeface="微软雅黑" panose="020B0503020204020204" pitchFamily="34" charset="-122"/>
              </a:rPr>
              <a:pPr eaLnBrk="1" hangingPunct="1">
                <a:spcBef>
                  <a:spcPct val="0"/>
                </a:spcBef>
                <a:buClrTx/>
                <a:buSzTx/>
                <a:buFontTx/>
                <a:buNone/>
              </a:pPr>
              <a:t>2018/12/3</a:t>
            </a:fld>
            <a:endParaRPr lang="en-US" altLang="zh-CN" sz="1200" smtClean="0">
              <a:latin typeface="微软雅黑" panose="020B0503020204020204" pitchFamily="34" charset="-122"/>
              <a:ea typeface="微软雅黑" panose="020B0503020204020204" pitchFamily="34" charset="-122"/>
            </a:endParaRPr>
          </a:p>
        </p:txBody>
      </p:sp>
      <p:sp>
        <p:nvSpPr>
          <p:cNvPr id="156675" name="Rectangle 3"/>
          <p:cNvSpPr>
            <a:spLocks noGrp="1" noChangeArrowheads="1"/>
          </p:cNvSpPr>
          <p:nvPr>
            <p:ph type="body" idx="4294967295"/>
          </p:nvPr>
        </p:nvSpPr>
        <p:spPr>
          <a:xfrm>
            <a:off x="428625" y="2571750"/>
            <a:ext cx="8229600" cy="3886200"/>
          </a:xfrm>
        </p:spPr>
        <p:txBody>
          <a:bodyPr/>
          <a:lstStyle/>
          <a:p>
            <a:pPr marL="457200" indent="-457200" eaLnBrk="1" hangingPunct="1">
              <a:lnSpc>
                <a:spcPct val="120000"/>
              </a:lnSpc>
              <a:buClr>
                <a:schemeClr val="bg1"/>
              </a:buClr>
              <a:buFont typeface="Wingdings" pitchFamily="2" charset="2"/>
              <a:buNone/>
              <a:defRPr/>
            </a:pPr>
            <a:r>
              <a:rPr kumimoji="1" lang="zh-CN" altLang="en-US" sz="2800" dirty="0" smtClean="0">
                <a:solidFill>
                  <a:srgbClr val="0000CC"/>
                </a:solidFill>
                <a:latin typeface="微软雅黑" panose="020B0503020204020204" pitchFamily="34" charset="-122"/>
                <a:ea typeface="微软雅黑" panose="020B0503020204020204" pitchFamily="34" charset="-122"/>
                <a:cs typeface="Times New Roman" pitchFamily="18" charset="0"/>
              </a:rPr>
              <a:t>从</a:t>
            </a:r>
            <a:r>
              <a:rPr kumimoji="1" lang="en-US" altLang="zh-CN" sz="2800" dirty="0" smtClean="0">
                <a:solidFill>
                  <a:srgbClr val="0000CC"/>
                </a:solidFill>
                <a:latin typeface="微软雅黑" panose="020B0503020204020204" pitchFamily="34" charset="-122"/>
                <a:ea typeface="微软雅黑" panose="020B0503020204020204" pitchFamily="34" charset="-122"/>
              </a:rPr>
              <a:t>Arrhenius</a:t>
            </a:r>
            <a:r>
              <a:rPr kumimoji="1" lang="zh-CN" altLang="en-US" sz="2800" dirty="0" smtClean="0">
                <a:solidFill>
                  <a:srgbClr val="0000CC"/>
                </a:solidFill>
                <a:latin typeface="微软雅黑" panose="020B0503020204020204" pitchFamily="34" charset="-122"/>
                <a:ea typeface="微软雅黑" panose="020B0503020204020204" pitchFamily="34" charset="-122"/>
                <a:cs typeface="Times New Roman" pitchFamily="18" charset="0"/>
              </a:rPr>
              <a:t>方程式可得出下列三条推论：</a:t>
            </a:r>
          </a:p>
          <a:p>
            <a:pPr marL="457200" indent="-457200" eaLnBrk="1" hangingPunct="1">
              <a:lnSpc>
                <a:spcPct val="120000"/>
              </a:lnSpc>
              <a:buClr>
                <a:schemeClr val="tx1"/>
              </a:buClr>
              <a:buFontTx/>
              <a:buAutoNum type="circleNumDbPlain"/>
              <a:defRPr/>
            </a:pPr>
            <a:r>
              <a:rPr kumimoji="1" lang="zh-CN" altLang="en-US" sz="2800" dirty="0" smtClean="0">
                <a:solidFill>
                  <a:srgbClr val="0000CC"/>
                </a:solidFill>
                <a:latin typeface="微软雅黑" panose="020B0503020204020204" pitchFamily="34" charset="-122"/>
                <a:ea typeface="微软雅黑" panose="020B0503020204020204" pitchFamily="34" charset="-122"/>
                <a:cs typeface="Times New Roman" pitchFamily="18" charset="0"/>
              </a:rPr>
              <a:t>对某一反应，活化能</a:t>
            </a:r>
            <a:r>
              <a:rPr kumimoji="1" lang="en-US" altLang="zh-CN" sz="2800" i="1" dirty="0" smtClean="0">
                <a:solidFill>
                  <a:srgbClr val="0000CC"/>
                </a:solidFill>
                <a:latin typeface="微软雅黑" panose="020B0503020204020204" pitchFamily="34" charset="-122"/>
                <a:ea typeface="微软雅黑" panose="020B0503020204020204" pitchFamily="34" charset="-122"/>
              </a:rPr>
              <a:t>E</a:t>
            </a:r>
            <a:r>
              <a:rPr kumimoji="1" lang="en-US" altLang="zh-CN" sz="2800" baseline="-30000" dirty="0" smtClean="0">
                <a:solidFill>
                  <a:srgbClr val="0000CC"/>
                </a:solidFill>
                <a:latin typeface="微软雅黑" panose="020B0503020204020204" pitchFamily="34" charset="-122"/>
                <a:ea typeface="微软雅黑" panose="020B0503020204020204" pitchFamily="34" charset="-122"/>
              </a:rPr>
              <a:t>a</a:t>
            </a:r>
            <a:r>
              <a:rPr kumimoji="1" lang="zh-CN" altLang="en-US" sz="2800" dirty="0" smtClean="0">
                <a:solidFill>
                  <a:srgbClr val="0000CC"/>
                </a:solidFill>
                <a:latin typeface="微软雅黑" panose="020B0503020204020204" pitchFamily="34" charset="-122"/>
                <a:ea typeface="微软雅黑" panose="020B0503020204020204" pitchFamily="34" charset="-122"/>
                <a:cs typeface="Times New Roman" pitchFamily="18" charset="0"/>
              </a:rPr>
              <a:t>是常数，</a:t>
            </a:r>
            <a:r>
              <a:rPr kumimoji="1" lang="en-US" altLang="zh-CN" sz="2800" dirty="0" smtClean="0">
                <a:solidFill>
                  <a:srgbClr val="0000CC"/>
                </a:solidFill>
                <a:latin typeface="微软雅黑" panose="020B0503020204020204" pitchFamily="34" charset="-122"/>
                <a:ea typeface="微软雅黑" panose="020B0503020204020204" pitchFamily="34" charset="-122"/>
              </a:rPr>
              <a:t>e</a:t>
            </a:r>
            <a:r>
              <a:rPr kumimoji="1" lang="en-US" altLang="zh-CN" sz="2800" i="1" baseline="30000" dirty="0" smtClean="0">
                <a:solidFill>
                  <a:srgbClr val="0000CC"/>
                </a:solidFill>
                <a:latin typeface="微软雅黑" panose="020B0503020204020204" pitchFamily="34" charset="-122"/>
                <a:ea typeface="微软雅黑" panose="020B0503020204020204" pitchFamily="34" charset="-122"/>
              </a:rPr>
              <a:t>-E</a:t>
            </a:r>
            <a:r>
              <a:rPr kumimoji="1" lang="en-US" altLang="zh-CN" sz="2800" baseline="30000" dirty="0" smtClean="0">
                <a:solidFill>
                  <a:srgbClr val="0000CC"/>
                </a:solidFill>
                <a:latin typeface="微软雅黑" panose="020B0503020204020204" pitchFamily="34" charset="-122"/>
                <a:ea typeface="微软雅黑" panose="020B0503020204020204" pitchFamily="34" charset="-122"/>
              </a:rPr>
              <a:t>a</a:t>
            </a:r>
            <a:r>
              <a:rPr kumimoji="1" lang="en-US" altLang="zh-CN" sz="2800" i="1" baseline="30000" dirty="0" smtClean="0">
                <a:solidFill>
                  <a:srgbClr val="0000CC"/>
                </a:solidFill>
                <a:latin typeface="微软雅黑" panose="020B0503020204020204" pitchFamily="34" charset="-122"/>
                <a:ea typeface="微软雅黑" panose="020B0503020204020204" pitchFamily="34" charset="-122"/>
              </a:rPr>
              <a:t>/RT</a:t>
            </a:r>
            <a:r>
              <a:rPr kumimoji="1" lang="zh-CN" altLang="en-US" sz="2800" dirty="0" smtClean="0">
                <a:solidFill>
                  <a:srgbClr val="0000CC"/>
                </a:solidFill>
                <a:latin typeface="微软雅黑" panose="020B0503020204020204" pitchFamily="34" charset="-122"/>
                <a:ea typeface="微软雅黑" panose="020B0503020204020204" pitchFamily="34" charset="-122"/>
                <a:cs typeface="Times New Roman" pitchFamily="18" charset="0"/>
              </a:rPr>
              <a:t>随</a:t>
            </a:r>
            <a:r>
              <a:rPr kumimoji="1" lang="en-US" altLang="zh-CN" sz="2800" i="1" dirty="0" smtClean="0">
                <a:solidFill>
                  <a:srgbClr val="0000CC"/>
                </a:solidFill>
                <a:latin typeface="微软雅黑" panose="020B0503020204020204" pitchFamily="34" charset="-122"/>
                <a:ea typeface="微软雅黑" panose="020B0503020204020204" pitchFamily="34" charset="-122"/>
              </a:rPr>
              <a:t>T</a:t>
            </a:r>
            <a:r>
              <a:rPr kumimoji="1" lang="zh-CN" altLang="en-US" sz="2800" dirty="0" smtClean="0">
                <a:solidFill>
                  <a:srgbClr val="0000CC"/>
                </a:solidFill>
                <a:latin typeface="微软雅黑" panose="020B0503020204020204" pitchFamily="34" charset="-122"/>
                <a:ea typeface="微软雅黑" panose="020B0503020204020204" pitchFamily="34" charset="-122"/>
                <a:cs typeface="Times New Roman" pitchFamily="18" charset="0"/>
              </a:rPr>
              <a:t>升高而增大，表明温度升高，</a:t>
            </a:r>
            <a:r>
              <a:rPr kumimoji="1" lang="en-US" altLang="zh-CN" sz="2800" i="1" dirty="0" smtClean="0">
                <a:solidFill>
                  <a:srgbClr val="0000CC"/>
                </a:solidFill>
                <a:latin typeface="微软雅黑" panose="020B0503020204020204" pitchFamily="34" charset="-122"/>
                <a:ea typeface="微软雅黑" panose="020B0503020204020204" pitchFamily="34" charset="-122"/>
              </a:rPr>
              <a:t>k</a:t>
            </a:r>
            <a:r>
              <a:rPr kumimoji="1" lang="zh-CN" altLang="en-US" sz="2800" dirty="0" smtClean="0">
                <a:solidFill>
                  <a:srgbClr val="0000CC"/>
                </a:solidFill>
                <a:latin typeface="微软雅黑" panose="020B0503020204020204" pitchFamily="34" charset="-122"/>
                <a:ea typeface="微软雅黑" panose="020B0503020204020204" pitchFamily="34" charset="-122"/>
                <a:cs typeface="Times New Roman" pitchFamily="18" charset="0"/>
              </a:rPr>
              <a:t>变大，反应加快；</a:t>
            </a:r>
            <a:endParaRPr kumimoji="1" lang="zh-CN" altLang="en-US" sz="2800" dirty="0" smtClean="0">
              <a:solidFill>
                <a:srgbClr val="0000CC"/>
              </a:solidFill>
              <a:latin typeface="微软雅黑" panose="020B0503020204020204" pitchFamily="34" charset="-122"/>
              <a:ea typeface="微软雅黑" panose="020B0503020204020204" pitchFamily="34" charset="-122"/>
            </a:endParaRPr>
          </a:p>
          <a:p>
            <a:pPr marL="457200" indent="-457200" eaLnBrk="1" hangingPunct="1">
              <a:lnSpc>
                <a:spcPct val="120000"/>
              </a:lnSpc>
              <a:buClr>
                <a:schemeClr val="tx1"/>
              </a:buClr>
              <a:buFontTx/>
              <a:buAutoNum type="circleNumDbPlain"/>
              <a:defRPr/>
            </a:pPr>
            <a:r>
              <a:rPr kumimoji="1" lang="zh-CN" altLang="en-US" sz="2800" dirty="0" smtClean="0">
                <a:solidFill>
                  <a:srgbClr val="0000CC"/>
                </a:solidFill>
                <a:latin typeface="微软雅黑" panose="020B0503020204020204" pitchFamily="34" charset="-122"/>
                <a:ea typeface="微软雅黑" panose="020B0503020204020204" pitchFamily="34" charset="-122"/>
                <a:cs typeface="Times New Roman" pitchFamily="18" charset="0"/>
              </a:rPr>
              <a:t>当温度一定时，如反应的</a:t>
            </a:r>
            <a:r>
              <a:rPr kumimoji="1" lang="en-US" altLang="zh-CN" sz="2800" i="1" dirty="0" smtClean="0">
                <a:solidFill>
                  <a:srgbClr val="0000CC"/>
                </a:solidFill>
                <a:latin typeface="微软雅黑" panose="020B0503020204020204" pitchFamily="34" charset="-122"/>
                <a:ea typeface="微软雅黑" panose="020B0503020204020204" pitchFamily="34" charset="-122"/>
              </a:rPr>
              <a:t>A</a:t>
            </a:r>
            <a:r>
              <a:rPr kumimoji="1" lang="zh-CN" altLang="en-US" sz="2800" dirty="0" smtClean="0">
                <a:solidFill>
                  <a:srgbClr val="0000CC"/>
                </a:solidFill>
                <a:latin typeface="微软雅黑" panose="020B0503020204020204" pitchFamily="34" charset="-122"/>
                <a:ea typeface="微软雅黑" panose="020B0503020204020204" pitchFamily="34" charset="-122"/>
                <a:cs typeface="Times New Roman" pitchFamily="18" charset="0"/>
              </a:rPr>
              <a:t>值相近，</a:t>
            </a:r>
            <a:r>
              <a:rPr kumimoji="1" lang="en-US" altLang="zh-CN" sz="2800" i="1" dirty="0" smtClean="0">
                <a:solidFill>
                  <a:srgbClr val="0000CC"/>
                </a:solidFill>
                <a:latin typeface="微软雅黑" panose="020B0503020204020204" pitchFamily="34" charset="-122"/>
                <a:ea typeface="微软雅黑" panose="020B0503020204020204" pitchFamily="34" charset="-122"/>
              </a:rPr>
              <a:t>E</a:t>
            </a:r>
            <a:r>
              <a:rPr kumimoji="1" lang="en-US" altLang="zh-CN" sz="2800" baseline="-30000" dirty="0" smtClean="0">
                <a:solidFill>
                  <a:srgbClr val="0000CC"/>
                </a:solidFill>
                <a:latin typeface="微软雅黑" panose="020B0503020204020204" pitchFamily="34" charset="-122"/>
                <a:ea typeface="微软雅黑" panose="020B0503020204020204" pitchFamily="34" charset="-122"/>
              </a:rPr>
              <a:t>a</a:t>
            </a:r>
            <a:r>
              <a:rPr kumimoji="1" lang="zh-CN" altLang="en-US" sz="2800" dirty="0" smtClean="0">
                <a:solidFill>
                  <a:srgbClr val="0000CC"/>
                </a:solidFill>
                <a:latin typeface="微软雅黑" panose="020B0503020204020204" pitchFamily="34" charset="-122"/>
                <a:ea typeface="微软雅黑" panose="020B0503020204020204" pitchFamily="34" charset="-122"/>
                <a:cs typeface="Times New Roman" pitchFamily="18" charset="0"/>
              </a:rPr>
              <a:t>愈大则</a:t>
            </a:r>
            <a:r>
              <a:rPr kumimoji="1" lang="en-US" altLang="zh-CN" sz="2800" i="1" dirty="0" smtClean="0">
                <a:solidFill>
                  <a:srgbClr val="0000CC"/>
                </a:solidFill>
                <a:latin typeface="微软雅黑" panose="020B0503020204020204" pitchFamily="34" charset="-122"/>
                <a:ea typeface="微软雅黑" panose="020B0503020204020204" pitchFamily="34" charset="-122"/>
              </a:rPr>
              <a:t>k</a:t>
            </a:r>
            <a:r>
              <a:rPr kumimoji="1" lang="zh-CN" altLang="en-US" sz="2800" dirty="0" smtClean="0">
                <a:solidFill>
                  <a:srgbClr val="0000CC"/>
                </a:solidFill>
                <a:latin typeface="微软雅黑" panose="020B0503020204020204" pitchFamily="34" charset="-122"/>
                <a:ea typeface="微软雅黑" panose="020B0503020204020204" pitchFamily="34" charset="-122"/>
                <a:cs typeface="Times New Roman" pitchFamily="18" charset="0"/>
              </a:rPr>
              <a:t>愈小，即活化能愈大，反应愈慢；</a:t>
            </a:r>
            <a:endParaRPr kumimoji="1" lang="zh-CN" altLang="en-US" sz="2800" dirty="0" smtClean="0">
              <a:solidFill>
                <a:srgbClr val="0000CC"/>
              </a:solidFill>
              <a:latin typeface="微软雅黑" panose="020B0503020204020204" pitchFamily="34" charset="-122"/>
              <a:ea typeface="微软雅黑" panose="020B0503020204020204" pitchFamily="34" charset="-122"/>
            </a:endParaRPr>
          </a:p>
          <a:p>
            <a:pPr marL="457200" indent="-457200" eaLnBrk="1" hangingPunct="1">
              <a:lnSpc>
                <a:spcPct val="120000"/>
              </a:lnSpc>
              <a:buClr>
                <a:schemeClr val="tx1"/>
              </a:buClr>
              <a:buFontTx/>
              <a:buAutoNum type="circleNumDbPlain"/>
              <a:defRPr/>
            </a:pPr>
            <a:r>
              <a:rPr kumimoji="1" lang="zh-CN" altLang="en-US" sz="2800" dirty="0" smtClean="0">
                <a:solidFill>
                  <a:srgbClr val="0000CC"/>
                </a:solidFill>
                <a:latin typeface="微软雅黑" panose="020B0503020204020204" pitchFamily="34" charset="-122"/>
                <a:ea typeface="微软雅黑" panose="020B0503020204020204" pitchFamily="34" charset="-122"/>
                <a:cs typeface="Times New Roman" pitchFamily="18" charset="0"/>
              </a:rPr>
              <a:t>对不同的反应，温度对反应速率影响的程度不同。</a:t>
            </a:r>
            <a:endParaRPr kumimoji="1" lang="zh-CN" altLang="en-US" sz="2800" dirty="0" smtClean="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aphicFrame>
        <p:nvGraphicFramePr>
          <p:cNvPr id="156676" name="Object 4"/>
          <p:cNvGraphicFramePr>
            <a:graphicFrameLocks noChangeAspect="1"/>
          </p:cNvGraphicFramePr>
          <p:nvPr>
            <p:extLst>
              <p:ext uri="{D42A27DB-BD31-4B8C-83A1-F6EECF244321}">
                <p14:modId xmlns:p14="http://schemas.microsoft.com/office/powerpoint/2010/main" val="1052093394"/>
              </p:ext>
            </p:extLst>
          </p:nvPr>
        </p:nvGraphicFramePr>
        <p:xfrm>
          <a:off x="2124075" y="981075"/>
          <a:ext cx="4994275" cy="1296988"/>
        </p:xfrm>
        <a:graphic>
          <a:graphicData uri="http://schemas.openxmlformats.org/presentationml/2006/ole">
            <mc:AlternateContent xmlns:mc="http://schemas.openxmlformats.org/markup-compatibility/2006">
              <mc:Choice xmlns:v="urn:schemas-microsoft-com:vml" Requires="v">
                <p:oleObj spid="_x0000_s85021" name="公式" r:id="rId3" imgW="752500" imgH="161822" progId="Equation.3">
                  <p:embed/>
                </p:oleObj>
              </mc:Choice>
              <mc:Fallback>
                <p:oleObj name="公式" r:id="rId3" imgW="752500" imgH="161822"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981075"/>
                        <a:ext cx="4994275"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chemeClr val="tx1"/>
                            </a:solidFill>
                            <a:miter lim="800000"/>
                            <a:headEnd/>
                            <a:tailEnd/>
                          </a14:hiddenLine>
                        </a:ext>
                      </a:extLst>
                    </p:spPr>
                  </p:pic>
                </p:oleObj>
              </mc:Fallback>
            </mc:AlternateContent>
          </a:graphicData>
        </a:graphic>
      </p:graphicFrame>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微软雅黑" panose="020B0503020204020204" pitchFamily="34" charset="-122"/>
                <a:ea typeface="微软雅黑" panose="020B0503020204020204" pitchFamily="34" charset="-122"/>
              </a:rPr>
              <a:t>西安交通大学理学院应用化学系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156676"/>
                                        </p:tgtEl>
                                        <p:attrNameLst>
                                          <p:attrName>style.visibility</p:attrName>
                                        </p:attrNameLst>
                                      </p:cBhvr>
                                      <p:to>
                                        <p:strVal val="visible"/>
                                      </p:to>
                                    </p:set>
                                    <p:animEffect transition="in" filter="fade">
                                      <p:cBhvr>
                                        <p:cTn id="7" dur="1000"/>
                                        <p:tgtEl>
                                          <p:spTgt spid="156676"/>
                                        </p:tgtEl>
                                      </p:cBhvr>
                                    </p:animEffect>
                                    <p:anim calcmode="lin" valueType="num">
                                      <p:cBhvr>
                                        <p:cTn id="8" dur="1000" fill="hold"/>
                                        <p:tgtEl>
                                          <p:spTgt spid="156676"/>
                                        </p:tgtEl>
                                        <p:attrNameLst>
                                          <p:attrName>ppt_x</p:attrName>
                                        </p:attrNameLst>
                                      </p:cBhvr>
                                      <p:tavLst>
                                        <p:tav tm="0">
                                          <p:val>
                                            <p:strVal val="#ppt_x"/>
                                          </p:val>
                                        </p:tav>
                                        <p:tav tm="100000">
                                          <p:val>
                                            <p:strVal val="#ppt_x"/>
                                          </p:val>
                                        </p:tav>
                                      </p:tavLst>
                                    </p:anim>
                                    <p:anim calcmode="lin" valueType="num">
                                      <p:cBhvr>
                                        <p:cTn id="9" dur="1000" fill="hold"/>
                                        <p:tgtEl>
                                          <p:spTgt spid="15667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56675">
                                            <p:txEl>
                                              <p:pRg st="0" end="0"/>
                                            </p:txEl>
                                          </p:spTgt>
                                        </p:tgtEl>
                                        <p:attrNameLst>
                                          <p:attrName>style.visibility</p:attrName>
                                        </p:attrNameLst>
                                      </p:cBhvr>
                                      <p:to>
                                        <p:strVal val="visible"/>
                                      </p:to>
                                    </p:set>
                                    <p:anim calcmode="lin" valueType="num">
                                      <p:cBhvr>
                                        <p:cTn id="14" dur="1000" fill="hold"/>
                                        <p:tgtEl>
                                          <p:spTgt spid="156675">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15667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56675">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56675">
                                            <p:txEl>
                                              <p:pRg st="1" end="1"/>
                                            </p:txEl>
                                          </p:spTgt>
                                        </p:tgtEl>
                                        <p:attrNameLst>
                                          <p:attrName>style.visibility</p:attrName>
                                        </p:attrNameLst>
                                      </p:cBhvr>
                                      <p:to>
                                        <p:strVal val="visible"/>
                                      </p:to>
                                    </p:set>
                                    <p:anim calcmode="lin" valueType="num">
                                      <p:cBhvr>
                                        <p:cTn id="21" dur="1000" fill="hold"/>
                                        <p:tgtEl>
                                          <p:spTgt spid="156675">
                                            <p:txEl>
                                              <p:pRg st="1" end="1"/>
                                            </p:txEl>
                                          </p:spTgt>
                                        </p:tgtEl>
                                        <p:attrNameLst>
                                          <p:attrName>ppt_x</p:attrName>
                                        </p:attrNameLst>
                                      </p:cBhvr>
                                      <p:tavLst>
                                        <p:tav tm="0">
                                          <p:val>
                                            <p:strVal val="#ppt_x-.2"/>
                                          </p:val>
                                        </p:tav>
                                        <p:tav tm="100000">
                                          <p:val>
                                            <p:strVal val="#ppt_x"/>
                                          </p:val>
                                        </p:tav>
                                      </p:tavLst>
                                    </p:anim>
                                    <p:anim calcmode="lin" valueType="num">
                                      <p:cBhvr>
                                        <p:cTn id="22" dur="1000" fill="hold"/>
                                        <p:tgtEl>
                                          <p:spTgt spid="15667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56675">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156675">
                                            <p:txEl>
                                              <p:pRg st="2" end="2"/>
                                            </p:txEl>
                                          </p:spTgt>
                                        </p:tgtEl>
                                        <p:attrNameLst>
                                          <p:attrName>style.visibility</p:attrName>
                                        </p:attrNameLst>
                                      </p:cBhvr>
                                      <p:to>
                                        <p:strVal val="visible"/>
                                      </p:to>
                                    </p:set>
                                    <p:anim calcmode="lin" valueType="num">
                                      <p:cBhvr>
                                        <p:cTn id="28" dur="1000" fill="hold"/>
                                        <p:tgtEl>
                                          <p:spTgt spid="156675">
                                            <p:txEl>
                                              <p:pRg st="2" end="2"/>
                                            </p:txEl>
                                          </p:spTgt>
                                        </p:tgtEl>
                                        <p:attrNameLst>
                                          <p:attrName>ppt_x</p:attrName>
                                        </p:attrNameLst>
                                      </p:cBhvr>
                                      <p:tavLst>
                                        <p:tav tm="0">
                                          <p:val>
                                            <p:strVal val="#ppt_x-.2"/>
                                          </p:val>
                                        </p:tav>
                                        <p:tav tm="100000">
                                          <p:val>
                                            <p:strVal val="#ppt_x"/>
                                          </p:val>
                                        </p:tav>
                                      </p:tavLst>
                                    </p:anim>
                                    <p:anim calcmode="lin" valueType="num">
                                      <p:cBhvr>
                                        <p:cTn id="29" dur="1000" fill="hold"/>
                                        <p:tgtEl>
                                          <p:spTgt spid="15667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56675">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156675">
                                            <p:txEl>
                                              <p:pRg st="3" end="3"/>
                                            </p:txEl>
                                          </p:spTgt>
                                        </p:tgtEl>
                                        <p:attrNameLst>
                                          <p:attrName>style.visibility</p:attrName>
                                        </p:attrNameLst>
                                      </p:cBhvr>
                                      <p:to>
                                        <p:strVal val="visible"/>
                                      </p:to>
                                    </p:set>
                                    <p:anim calcmode="lin" valueType="num">
                                      <p:cBhvr>
                                        <p:cTn id="35" dur="1000" fill="hold"/>
                                        <p:tgtEl>
                                          <p:spTgt spid="156675">
                                            <p:txEl>
                                              <p:pRg st="3" end="3"/>
                                            </p:txEl>
                                          </p:spTgt>
                                        </p:tgtEl>
                                        <p:attrNameLst>
                                          <p:attrName>ppt_x</p:attrName>
                                        </p:attrNameLst>
                                      </p:cBhvr>
                                      <p:tavLst>
                                        <p:tav tm="0">
                                          <p:val>
                                            <p:strVal val="#ppt_x-.2"/>
                                          </p:val>
                                        </p:tav>
                                        <p:tav tm="100000">
                                          <p:val>
                                            <p:strVal val="#ppt_x"/>
                                          </p:val>
                                        </p:tav>
                                      </p:tavLst>
                                    </p:anim>
                                    <p:anim calcmode="lin" valueType="num">
                                      <p:cBhvr>
                                        <p:cTn id="36" dur="1000" fill="hold"/>
                                        <p:tgtEl>
                                          <p:spTgt spid="15667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56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57200" y="457200"/>
            <a:ext cx="8229600" cy="811213"/>
          </a:xfrm>
        </p:spPr>
        <p:txBody>
          <a:bodyPr/>
          <a:lstStyle/>
          <a:p>
            <a:r>
              <a:rPr lang="zh-CN" altLang="en-US" b="1" dirty="0" smtClean="0">
                <a:solidFill>
                  <a:srgbClr val="0000CC"/>
                </a:solidFill>
              </a:rPr>
              <a:t>例：酯的水解</a:t>
            </a:r>
          </a:p>
        </p:txBody>
      </p:sp>
      <p:pic>
        <p:nvPicPr>
          <p:cNvPr id="4587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997200"/>
            <a:ext cx="3513137"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87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557338"/>
            <a:ext cx="5154612"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875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63" y="1484313"/>
            <a:ext cx="30353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Line 4"/>
          <p:cNvSpPr>
            <a:spLocks noChangeShapeType="1"/>
          </p:cNvSpPr>
          <p:nvPr/>
        </p:nvSpPr>
        <p:spPr bwMode="auto">
          <a:xfrm>
            <a:off x="468313" y="1341438"/>
            <a:ext cx="8064500" cy="0"/>
          </a:xfrm>
          <a:prstGeom prst="line">
            <a:avLst/>
          </a:prstGeom>
          <a:ln w="28575">
            <a:headEnd/>
            <a:tailEnd/>
          </a:ln>
        </p:spPr>
        <p:style>
          <a:lnRef idx="2">
            <a:schemeClr val="accent1"/>
          </a:lnRef>
          <a:fillRef idx="0">
            <a:schemeClr val="accent1"/>
          </a:fillRef>
          <a:effectRef idx="1">
            <a:schemeClr val="accent1"/>
          </a:effectRef>
          <a:fontRef idx="minor">
            <a:schemeClr val="tx1"/>
          </a:fontRef>
        </p:style>
        <p:txBody>
          <a:bodyPr/>
          <a:lstStyle/>
          <a:p>
            <a:pPr algn="l">
              <a:defRPr/>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8757"/>
                                        </p:tgtEl>
                                        <p:attrNameLst>
                                          <p:attrName>style.visibility</p:attrName>
                                        </p:attrNameLst>
                                      </p:cBhvr>
                                      <p:to>
                                        <p:strVal val="visible"/>
                                      </p:to>
                                    </p:set>
                                    <p:animEffect transition="in" filter="blinds(horizontal)">
                                      <p:cBhvr>
                                        <p:cTn id="7" dur="500"/>
                                        <p:tgtEl>
                                          <p:spTgt spid="4587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58758"/>
                                        </p:tgtEl>
                                        <p:attrNameLst>
                                          <p:attrName>style.visibility</p:attrName>
                                        </p:attrNameLst>
                                      </p:cBhvr>
                                      <p:to>
                                        <p:strVal val="visible"/>
                                      </p:to>
                                    </p:set>
                                    <p:animEffect transition="in" filter="box(in)">
                                      <p:cBhvr>
                                        <p:cTn id="12" dur="500"/>
                                        <p:tgtEl>
                                          <p:spTgt spid="4587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58756"/>
                                        </p:tgtEl>
                                        <p:attrNameLst>
                                          <p:attrName>style.visibility</p:attrName>
                                        </p:attrNameLst>
                                      </p:cBhvr>
                                      <p:to>
                                        <p:strVal val="visible"/>
                                      </p:to>
                                    </p:set>
                                    <p:animEffect transition="in" filter="blinds(horizontal)">
                                      <p:cBhvr>
                                        <p:cTn id="17" dur="500"/>
                                        <p:tgtEl>
                                          <p:spTgt spid="458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8EA9B35B-6827-4BBE-8F21-3C0F9F1167C2}" type="slidenum">
              <a:rPr lang="en-US" altLang="zh-CN" sz="1200" smtClean="0">
                <a:latin typeface="微软雅黑" panose="020B0503020204020204" pitchFamily="34" charset="-122"/>
                <a:ea typeface="微软雅黑" panose="020B0503020204020204" pitchFamily="34" charset="-122"/>
              </a:rPr>
              <a:pPr algn="r" eaLnBrk="1" hangingPunct="1">
                <a:spcBef>
                  <a:spcPct val="0"/>
                </a:spcBef>
                <a:buClrTx/>
                <a:buSzTx/>
                <a:buFontTx/>
                <a:buNone/>
              </a:pPr>
              <a:t>33</a:t>
            </a:fld>
            <a:endParaRPr lang="en-US" altLang="zh-CN" sz="1200" smtClean="0">
              <a:latin typeface="微软雅黑" panose="020B0503020204020204" pitchFamily="34" charset="-122"/>
              <a:ea typeface="微软雅黑" panose="020B0503020204020204" pitchFamily="34" charset="-122"/>
            </a:endParaRPr>
          </a:p>
        </p:txBody>
      </p:sp>
      <p:sp>
        <p:nvSpPr>
          <p:cNvPr id="87043"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CD4219DF-379B-4189-9970-DA40E512C1B3}" type="datetime1">
              <a:rPr lang="zh-CN" altLang="en-US" sz="1200" smtClean="0">
                <a:latin typeface="微软雅黑" panose="020B0503020204020204" pitchFamily="34" charset="-122"/>
                <a:ea typeface="微软雅黑" panose="020B0503020204020204" pitchFamily="34" charset="-122"/>
              </a:rPr>
              <a:pPr eaLnBrk="1" hangingPunct="1">
                <a:spcBef>
                  <a:spcPct val="0"/>
                </a:spcBef>
                <a:buClrTx/>
                <a:buSzTx/>
                <a:buFontTx/>
                <a:buNone/>
              </a:pPr>
              <a:t>2018/12/3</a:t>
            </a:fld>
            <a:endParaRPr lang="en-US" altLang="zh-CN" sz="1200" smtClean="0">
              <a:latin typeface="微软雅黑" panose="020B0503020204020204" pitchFamily="34" charset="-122"/>
              <a:ea typeface="微软雅黑" panose="020B0503020204020204" pitchFamily="34" charset="-122"/>
            </a:endParaRPr>
          </a:p>
        </p:txBody>
      </p:sp>
      <p:sp>
        <p:nvSpPr>
          <p:cNvPr id="157699" name="Rectangle 3"/>
          <p:cNvSpPr>
            <a:spLocks noGrp="1" noChangeArrowheads="1"/>
          </p:cNvSpPr>
          <p:nvPr>
            <p:ph type="body" idx="4294967295"/>
          </p:nvPr>
        </p:nvSpPr>
        <p:spPr>
          <a:xfrm>
            <a:off x="468313" y="1557338"/>
            <a:ext cx="8229600" cy="3886200"/>
          </a:xfrm>
        </p:spPr>
        <p:txBody>
          <a:bodyPr/>
          <a:lstStyle/>
          <a:p>
            <a:pPr eaLnBrk="1" hangingPunct="1">
              <a:buClr>
                <a:schemeClr val="bg1"/>
              </a:buClr>
            </a:pPr>
            <a:r>
              <a:rPr kumimoji="1" lang="zh-CN" altLang="en-US" smtClean="0">
                <a:solidFill>
                  <a:srgbClr val="0000CC"/>
                </a:solidFill>
                <a:latin typeface="微软雅黑" panose="020B0503020204020204" pitchFamily="34" charset="-122"/>
                <a:ea typeface="微软雅黑" panose="020B0503020204020204" pitchFamily="34" charset="-122"/>
                <a:cs typeface="Times New Roman" pitchFamily="18" charset="0"/>
              </a:rPr>
              <a:t>设</a:t>
            </a:r>
            <a:r>
              <a:rPr kumimoji="1" lang="en-US" altLang="zh-CN" i="1" smtClean="0">
                <a:solidFill>
                  <a:srgbClr val="0000CC"/>
                </a:solidFill>
                <a:latin typeface="微软雅黑" panose="020B0503020204020204" pitchFamily="34" charset="-122"/>
                <a:ea typeface="微软雅黑" panose="020B0503020204020204" pitchFamily="34" charset="-122"/>
              </a:rPr>
              <a:t>k</a:t>
            </a:r>
            <a:r>
              <a:rPr kumimoji="1" lang="en-US" altLang="zh-CN" baseline="-30000" smtClean="0">
                <a:solidFill>
                  <a:srgbClr val="0000CC"/>
                </a:solidFill>
                <a:latin typeface="微软雅黑" panose="020B0503020204020204" pitchFamily="34" charset="-122"/>
                <a:ea typeface="微软雅黑" panose="020B0503020204020204" pitchFamily="34" charset="-122"/>
              </a:rPr>
              <a:t>1</a:t>
            </a:r>
            <a:r>
              <a:rPr kumimoji="1" lang="zh-CN" altLang="en-US" smtClean="0">
                <a:solidFill>
                  <a:srgbClr val="0000CC"/>
                </a:solidFill>
                <a:latin typeface="微软雅黑" panose="020B0503020204020204" pitchFamily="34" charset="-122"/>
                <a:ea typeface="微软雅黑" panose="020B0503020204020204" pitchFamily="34" charset="-122"/>
                <a:cs typeface="Times New Roman" pitchFamily="18" charset="0"/>
              </a:rPr>
              <a:t>为反应在</a:t>
            </a:r>
            <a:r>
              <a:rPr kumimoji="1" lang="en-US" altLang="zh-CN" i="1" smtClean="0">
                <a:solidFill>
                  <a:srgbClr val="0000CC"/>
                </a:solidFill>
                <a:latin typeface="微软雅黑" panose="020B0503020204020204" pitchFamily="34" charset="-122"/>
                <a:ea typeface="微软雅黑" panose="020B0503020204020204" pitchFamily="34" charset="-122"/>
              </a:rPr>
              <a:t>T</a:t>
            </a:r>
            <a:r>
              <a:rPr kumimoji="1" lang="en-US" altLang="zh-CN" baseline="-30000" smtClean="0">
                <a:solidFill>
                  <a:srgbClr val="0000CC"/>
                </a:solidFill>
                <a:latin typeface="微软雅黑" panose="020B0503020204020204" pitchFamily="34" charset="-122"/>
                <a:ea typeface="微软雅黑" panose="020B0503020204020204" pitchFamily="34" charset="-122"/>
              </a:rPr>
              <a:t>1</a:t>
            </a:r>
            <a:r>
              <a:rPr kumimoji="1" lang="zh-CN" altLang="en-US" smtClean="0">
                <a:solidFill>
                  <a:srgbClr val="0000CC"/>
                </a:solidFill>
                <a:latin typeface="微软雅黑" panose="020B0503020204020204" pitchFamily="34" charset="-122"/>
                <a:ea typeface="微软雅黑" panose="020B0503020204020204" pitchFamily="34" charset="-122"/>
                <a:cs typeface="Times New Roman" pitchFamily="18" charset="0"/>
              </a:rPr>
              <a:t>时的速率常数，</a:t>
            </a:r>
            <a:r>
              <a:rPr kumimoji="1" lang="en-US" altLang="zh-CN" i="1" smtClean="0">
                <a:solidFill>
                  <a:srgbClr val="0000CC"/>
                </a:solidFill>
                <a:latin typeface="微软雅黑" panose="020B0503020204020204" pitchFamily="34" charset="-122"/>
                <a:ea typeface="微软雅黑" panose="020B0503020204020204" pitchFamily="34" charset="-122"/>
              </a:rPr>
              <a:t>k</a:t>
            </a:r>
            <a:r>
              <a:rPr kumimoji="1" lang="en-US" altLang="zh-CN" baseline="-30000" smtClean="0">
                <a:solidFill>
                  <a:srgbClr val="0000CC"/>
                </a:solidFill>
                <a:latin typeface="微软雅黑" panose="020B0503020204020204" pitchFamily="34" charset="-122"/>
                <a:ea typeface="微软雅黑" panose="020B0503020204020204" pitchFamily="34" charset="-122"/>
              </a:rPr>
              <a:t>2</a:t>
            </a:r>
            <a:r>
              <a:rPr kumimoji="1" lang="zh-CN" altLang="en-US" smtClean="0">
                <a:solidFill>
                  <a:srgbClr val="0000CC"/>
                </a:solidFill>
                <a:latin typeface="微软雅黑" panose="020B0503020204020204" pitchFamily="34" charset="-122"/>
                <a:ea typeface="微软雅黑" panose="020B0503020204020204" pitchFamily="34" charset="-122"/>
                <a:cs typeface="Times New Roman" pitchFamily="18" charset="0"/>
              </a:rPr>
              <a:t>为</a:t>
            </a:r>
            <a:r>
              <a:rPr kumimoji="1" lang="en-US" altLang="zh-CN" i="1" smtClean="0">
                <a:solidFill>
                  <a:srgbClr val="0000CC"/>
                </a:solidFill>
                <a:latin typeface="微软雅黑" panose="020B0503020204020204" pitchFamily="34" charset="-122"/>
                <a:ea typeface="微软雅黑" panose="020B0503020204020204" pitchFamily="34" charset="-122"/>
              </a:rPr>
              <a:t>T</a:t>
            </a:r>
            <a:r>
              <a:rPr kumimoji="1" lang="en-US" altLang="zh-CN" baseline="-30000" smtClean="0">
                <a:solidFill>
                  <a:srgbClr val="0000CC"/>
                </a:solidFill>
                <a:latin typeface="微软雅黑" panose="020B0503020204020204" pitchFamily="34" charset="-122"/>
                <a:ea typeface="微软雅黑" panose="020B0503020204020204" pitchFamily="34" charset="-122"/>
              </a:rPr>
              <a:t>2</a:t>
            </a:r>
            <a:r>
              <a:rPr kumimoji="1" lang="zh-CN" altLang="en-US" smtClean="0">
                <a:solidFill>
                  <a:srgbClr val="0000CC"/>
                </a:solidFill>
                <a:latin typeface="微软雅黑" panose="020B0503020204020204" pitchFamily="34" charset="-122"/>
                <a:ea typeface="微软雅黑" panose="020B0503020204020204" pitchFamily="34" charset="-122"/>
                <a:cs typeface="Times New Roman" pitchFamily="18" charset="0"/>
              </a:rPr>
              <a:t>时的速率常数， </a:t>
            </a:r>
            <a:r>
              <a:rPr kumimoji="1" lang="en-US" altLang="zh-CN" i="1" smtClean="0">
                <a:solidFill>
                  <a:srgbClr val="0000CC"/>
                </a:solidFill>
                <a:latin typeface="微软雅黑" panose="020B0503020204020204" pitchFamily="34" charset="-122"/>
                <a:ea typeface="微软雅黑" panose="020B0503020204020204" pitchFamily="34" charset="-122"/>
              </a:rPr>
              <a:t>T</a:t>
            </a:r>
            <a:r>
              <a:rPr kumimoji="1" lang="en-US" altLang="zh-CN" baseline="-30000" smtClean="0">
                <a:solidFill>
                  <a:srgbClr val="0000CC"/>
                </a:solidFill>
                <a:latin typeface="微软雅黑" panose="020B0503020204020204" pitchFamily="34" charset="-122"/>
                <a:ea typeface="微软雅黑" panose="020B0503020204020204" pitchFamily="34" charset="-122"/>
              </a:rPr>
              <a:t>2</a:t>
            </a:r>
            <a:r>
              <a:rPr kumimoji="1" lang="en-US" altLang="zh-CN" smtClean="0">
                <a:solidFill>
                  <a:srgbClr val="0000CC"/>
                </a:solidFill>
                <a:latin typeface="微软雅黑" panose="020B0503020204020204" pitchFamily="34" charset="-122"/>
                <a:ea typeface="微软雅黑" panose="020B0503020204020204" pitchFamily="34" charset="-122"/>
                <a:cs typeface="Times New Roman" pitchFamily="18" charset="0"/>
              </a:rPr>
              <a:t>&gt;</a:t>
            </a:r>
            <a:r>
              <a:rPr kumimoji="1" lang="en-US" altLang="zh-CN" i="1" smtClean="0">
                <a:solidFill>
                  <a:srgbClr val="0000CC"/>
                </a:solidFill>
                <a:latin typeface="微软雅黑" panose="020B0503020204020204" pitchFamily="34" charset="-122"/>
                <a:ea typeface="微软雅黑" panose="020B0503020204020204" pitchFamily="34" charset="-122"/>
              </a:rPr>
              <a:t>T</a:t>
            </a:r>
            <a:r>
              <a:rPr kumimoji="1" lang="en-US" altLang="zh-CN" baseline="-30000" smtClean="0">
                <a:solidFill>
                  <a:srgbClr val="0000CC"/>
                </a:solidFill>
                <a:latin typeface="微软雅黑" panose="020B0503020204020204" pitchFamily="34" charset="-122"/>
                <a:ea typeface="微软雅黑" panose="020B0503020204020204" pitchFamily="34" charset="-122"/>
              </a:rPr>
              <a:t>1</a:t>
            </a:r>
            <a:r>
              <a:rPr kumimoji="1" lang="zh-CN" altLang="en-US" smtClean="0">
                <a:solidFill>
                  <a:srgbClr val="0000CC"/>
                </a:solidFill>
                <a:latin typeface="微软雅黑" panose="020B0503020204020204" pitchFamily="34" charset="-122"/>
                <a:ea typeface="微软雅黑" panose="020B0503020204020204" pitchFamily="34" charset="-122"/>
                <a:cs typeface="Times New Roman" pitchFamily="18" charset="0"/>
              </a:rPr>
              <a:t>，</a:t>
            </a:r>
            <a:r>
              <a:rPr kumimoji="1" lang="zh-CN" altLang="en-US" smtClean="0">
                <a:solidFill>
                  <a:srgbClr val="0000CC"/>
                </a:solidFill>
                <a:latin typeface="微软雅黑" panose="020B0503020204020204" pitchFamily="34" charset="-122"/>
                <a:ea typeface="微软雅黑" panose="020B0503020204020204" pitchFamily="34" charset="-122"/>
              </a:rPr>
              <a:t>由</a:t>
            </a:r>
          </a:p>
          <a:p>
            <a:pPr eaLnBrk="1" hangingPunct="1">
              <a:buClr>
                <a:schemeClr val="bg1"/>
              </a:buClr>
            </a:pPr>
            <a:endParaRPr kumimoji="1" lang="zh-CN" altLang="en-US" smtClean="0">
              <a:solidFill>
                <a:srgbClr val="0000CC"/>
              </a:solidFill>
              <a:latin typeface="微软雅黑" panose="020B0503020204020204" pitchFamily="34" charset="-122"/>
              <a:ea typeface="微软雅黑" panose="020B0503020204020204" pitchFamily="34" charset="-122"/>
            </a:endParaRPr>
          </a:p>
          <a:p>
            <a:pPr eaLnBrk="1" hangingPunct="1">
              <a:buClr>
                <a:schemeClr val="bg1"/>
              </a:buClr>
              <a:buFont typeface="Wingdings" pitchFamily="2" charset="2"/>
              <a:buNone/>
            </a:pPr>
            <a:endParaRPr kumimoji="1" lang="zh-CN" altLang="en-US" smtClean="0">
              <a:solidFill>
                <a:srgbClr val="0000CC"/>
              </a:solidFill>
              <a:latin typeface="微软雅黑" panose="020B0503020204020204" pitchFamily="34" charset="-122"/>
              <a:ea typeface="微软雅黑" panose="020B0503020204020204" pitchFamily="34" charset="-122"/>
            </a:endParaRPr>
          </a:p>
          <a:p>
            <a:pPr eaLnBrk="1" hangingPunct="1">
              <a:buClr>
                <a:schemeClr val="bg1"/>
              </a:buClr>
              <a:buFont typeface="Wingdings" pitchFamily="2" charset="2"/>
              <a:buNone/>
            </a:pPr>
            <a:r>
              <a:rPr kumimoji="1" lang="zh-CN" altLang="en-US" smtClean="0">
                <a:solidFill>
                  <a:srgbClr val="0000CC"/>
                </a:solidFill>
                <a:latin typeface="微软雅黑" panose="020B0503020204020204" pitchFamily="34" charset="-122"/>
                <a:ea typeface="微软雅黑" panose="020B0503020204020204" pitchFamily="34" charset="-122"/>
              </a:rPr>
              <a:t>有</a:t>
            </a:r>
          </a:p>
          <a:p>
            <a:pPr eaLnBrk="1" hangingPunct="1">
              <a:buClr>
                <a:schemeClr val="bg1"/>
              </a:buClr>
              <a:buFont typeface="Wingdings" pitchFamily="2" charset="2"/>
              <a:buNone/>
            </a:pPr>
            <a:endParaRPr kumimoji="1" lang="zh-CN" altLang="en-US" smtClean="0">
              <a:solidFill>
                <a:srgbClr val="0000CC"/>
              </a:solidFill>
              <a:latin typeface="微软雅黑" panose="020B0503020204020204" pitchFamily="34" charset="-122"/>
              <a:ea typeface="微软雅黑" panose="020B0503020204020204" pitchFamily="34" charset="-122"/>
            </a:endParaRPr>
          </a:p>
          <a:p>
            <a:pPr eaLnBrk="1" hangingPunct="1">
              <a:buClr>
                <a:schemeClr val="bg1"/>
              </a:buClr>
              <a:buFont typeface="Wingdings" pitchFamily="2" charset="2"/>
              <a:buNone/>
            </a:pPr>
            <a:r>
              <a:rPr kumimoji="1" lang="zh-CN" altLang="en-US" smtClean="0">
                <a:solidFill>
                  <a:srgbClr val="0000CC"/>
                </a:solidFill>
                <a:latin typeface="微软雅黑" panose="020B0503020204020204" pitchFamily="34" charset="-122"/>
                <a:ea typeface="微软雅黑" panose="020B0503020204020204" pitchFamily="34" charset="-122"/>
              </a:rPr>
              <a:t>因     </a:t>
            </a:r>
            <a:r>
              <a:rPr kumimoji="1" lang="en-US" altLang="zh-CN" i="1" smtClean="0">
                <a:solidFill>
                  <a:srgbClr val="0000CC"/>
                </a:solidFill>
                <a:latin typeface="微软雅黑" panose="020B0503020204020204" pitchFamily="34" charset="-122"/>
                <a:ea typeface="微软雅黑" panose="020B0503020204020204" pitchFamily="34" charset="-122"/>
              </a:rPr>
              <a:t>E</a:t>
            </a:r>
            <a:r>
              <a:rPr kumimoji="1" lang="en-US" altLang="zh-CN" baseline="-25000" smtClean="0">
                <a:solidFill>
                  <a:srgbClr val="0000CC"/>
                </a:solidFill>
                <a:latin typeface="微软雅黑" panose="020B0503020204020204" pitchFamily="34" charset="-122"/>
                <a:ea typeface="微软雅黑" panose="020B0503020204020204" pitchFamily="34" charset="-122"/>
              </a:rPr>
              <a:t>a</a:t>
            </a:r>
            <a:r>
              <a:rPr kumimoji="1" lang="en-US" altLang="zh-CN" smtClean="0">
                <a:solidFill>
                  <a:srgbClr val="0000CC"/>
                </a:solidFill>
                <a:latin typeface="微软雅黑" panose="020B0503020204020204" pitchFamily="34" charset="-122"/>
                <a:ea typeface="微软雅黑" panose="020B0503020204020204" pitchFamily="34" charset="-122"/>
              </a:rPr>
              <a:t>&gt;0</a:t>
            </a:r>
          </a:p>
          <a:p>
            <a:pPr eaLnBrk="1" hangingPunct="1">
              <a:buClr>
                <a:schemeClr val="bg1"/>
              </a:buClr>
              <a:buFont typeface="Wingdings" pitchFamily="2" charset="2"/>
              <a:buNone/>
            </a:pPr>
            <a:r>
              <a:rPr kumimoji="1" lang="en-US" altLang="zh-CN" smtClean="0">
                <a:solidFill>
                  <a:srgbClr val="0000CC"/>
                </a:solidFill>
                <a:latin typeface="微软雅黑" panose="020B0503020204020204" pitchFamily="34" charset="-122"/>
                <a:ea typeface="微软雅黑" panose="020B0503020204020204" pitchFamily="34" charset="-122"/>
              </a:rPr>
              <a:t>   </a:t>
            </a:r>
            <a:r>
              <a:rPr kumimoji="1" lang="zh-CN" altLang="en-US" smtClean="0">
                <a:solidFill>
                  <a:srgbClr val="0000CC"/>
                </a:solidFill>
                <a:latin typeface="微软雅黑" panose="020B0503020204020204" pitchFamily="34" charset="-122"/>
                <a:ea typeface="微软雅黑" panose="020B0503020204020204" pitchFamily="34" charset="-122"/>
              </a:rPr>
              <a:t>必定  </a:t>
            </a:r>
            <a:r>
              <a:rPr kumimoji="1" lang="en-US" altLang="zh-CN" smtClean="0">
                <a:solidFill>
                  <a:srgbClr val="FF0000"/>
                </a:solidFill>
                <a:latin typeface="微软雅黑" panose="020B0503020204020204" pitchFamily="34" charset="-122"/>
                <a:ea typeface="微软雅黑" panose="020B0503020204020204" pitchFamily="34" charset="-122"/>
              </a:rPr>
              <a:t>ln(</a:t>
            </a:r>
            <a:r>
              <a:rPr kumimoji="1" lang="en-US" altLang="zh-CN" i="1" smtClean="0">
                <a:solidFill>
                  <a:srgbClr val="FF0000"/>
                </a:solidFill>
                <a:latin typeface="微软雅黑" panose="020B0503020204020204" pitchFamily="34" charset="-122"/>
                <a:ea typeface="微软雅黑" panose="020B0503020204020204" pitchFamily="34" charset="-122"/>
              </a:rPr>
              <a:t>k</a:t>
            </a:r>
            <a:r>
              <a:rPr kumimoji="1" lang="en-US" altLang="zh-CN" baseline="-25000" smtClean="0">
                <a:solidFill>
                  <a:srgbClr val="FF0000"/>
                </a:solidFill>
                <a:latin typeface="微软雅黑" panose="020B0503020204020204" pitchFamily="34" charset="-122"/>
                <a:ea typeface="微软雅黑" panose="020B0503020204020204" pitchFamily="34" charset="-122"/>
              </a:rPr>
              <a:t>2</a:t>
            </a:r>
            <a:r>
              <a:rPr kumimoji="1" lang="en-US" altLang="zh-CN" smtClean="0">
                <a:solidFill>
                  <a:srgbClr val="FF0000"/>
                </a:solidFill>
                <a:latin typeface="微软雅黑" panose="020B0503020204020204" pitchFamily="34" charset="-122"/>
                <a:ea typeface="微软雅黑" panose="020B0503020204020204" pitchFamily="34" charset="-122"/>
              </a:rPr>
              <a:t>/</a:t>
            </a:r>
            <a:r>
              <a:rPr kumimoji="1" lang="en-US" altLang="zh-CN" i="1" smtClean="0">
                <a:solidFill>
                  <a:srgbClr val="FF0000"/>
                </a:solidFill>
                <a:latin typeface="微软雅黑" panose="020B0503020204020204" pitchFamily="34" charset="-122"/>
                <a:ea typeface="微软雅黑" panose="020B0503020204020204" pitchFamily="34" charset="-122"/>
              </a:rPr>
              <a:t>k</a:t>
            </a:r>
            <a:r>
              <a:rPr kumimoji="1" lang="en-US" altLang="zh-CN" baseline="-25000" smtClean="0">
                <a:solidFill>
                  <a:srgbClr val="FF0000"/>
                </a:solidFill>
                <a:latin typeface="微软雅黑" panose="020B0503020204020204" pitchFamily="34" charset="-122"/>
                <a:ea typeface="微软雅黑" panose="020B0503020204020204" pitchFamily="34" charset="-122"/>
              </a:rPr>
              <a:t>1</a:t>
            </a:r>
            <a:r>
              <a:rPr kumimoji="1" lang="en-US" altLang="zh-CN" smtClean="0">
                <a:solidFill>
                  <a:srgbClr val="FF0000"/>
                </a:solidFill>
                <a:latin typeface="微软雅黑" panose="020B0503020204020204" pitchFamily="34" charset="-122"/>
                <a:ea typeface="微软雅黑" panose="020B0503020204020204" pitchFamily="34" charset="-122"/>
              </a:rPr>
              <a:t>)&gt;0</a:t>
            </a:r>
            <a:r>
              <a:rPr kumimoji="1" lang="zh-CN" altLang="en-US" smtClean="0">
                <a:solidFill>
                  <a:srgbClr val="FF0000"/>
                </a:solidFill>
                <a:latin typeface="微软雅黑" panose="020B0503020204020204" pitchFamily="34" charset="-122"/>
                <a:ea typeface="微软雅黑" panose="020B0503020204020204" pitchFamily="34" charset="-122"/>
              </a:rPr>
              <a:t>，</a:t>
            </a:r>
            <a:r>
              <a:rPr kumimoji="1" lang="en-US" altLang="zh-CN" i="1" smtClean="0">
                <a:solidFill>
                  <a:srgbClr val="FF0000"/>
                </a:solidFill>
                <a:latin typeface="微软雅黑" panose="020B0503020204020204" pitchFamily="34" charset="-122"/>
                <a:ea typeface="微软雅黑" panose="020B0503020204020204" pitchFamily="34" charset="-122"/>
              </a:rPr>
              <a:t>k</a:t>
            </a:r>
            <a:r>
              <a:rPr kumimoji="1" lang="en-US" altLang="zh-CN" baseline="-25000" smtClean="0">
                <a:solidFill>
                  <a:srgbClr val="FF0000"/>
                </a:solidFill>
                <a:latin typeface="微软雅黑" panose="020B0503020204020204" pitchFamily="34" charset="-122"/>
                <a:ea typeface="微软雅黑" panose="020B0503020204020204" pitchFamily="34" charset="-122"/>
              </a:rPr>
              <a:t>2</a:t>
            </a:r>
            <a:r>
              <a:rPr kumimoji="1" lang="en-US" altLang="zh-CN" smtClean="0">
                <a:solidFill>
                  <a:srgbClr val="FF0000"/>
                </a:solidFill>
                <a:latin typeface="微软雅黑" panose="020B0503020204020204" pitchFamily="34" charset="-122"/>
                <a:ea typeface="微软雅黑" panose="020B0503020204020204" pitchFamily="34" charset="-122"/>
              </a:rPr>
              <a:t>&gt;</a:t>
            </a:r>
            <a:r>
              <a:rPr kumimoji="1" lang="en-US" altLang="zh-CN" i="1" smtClean="0">
                <a:solidFill>
                  <a:srgbClr val="FF0000"/>
                </a:solidFill>
                <a:latin typeface="微软雅黑" panose="020B0503020204020204" pitchFamily="34" charset="-122"/>
                <a:ea typeface="微软雅黑" panose="020B0503020204020204" pitchFamily="34" charset="-122"/>
              </a:rPr>
              <a:t>k</a:t>
            </a:r>
            <a:r>
              <a:rPr kumimoji="1" lang="en-US" altLang="zh-CN" baseline="-25000" smtClean="0">
                <a:solidFill>
                  <a:srgbClr val="FF0000"/>
                </a:solidFill>
                <a:latin typeface="微软雅黑" panose="020B0503020204020204" pitchFamily="34" charset="-122"/>
                <a:ea typeface="微软雅黑" panose="020B0503020204020204" pitchFamily="34" charset="-122"/>
              </a:rPr>
              <a:t>1</a:t>
            </a:r>
            <a:r>
              <a:rPr kumimoji="1" lang="zh-CN" altLang="en-US" smtClean="0">
                <a:solidFill>
                  <a:srgbClr val="0000CC"/>
                </a:solidFill>
                <a:latin typeface="微软雅黑" panose="020B0503020204020204" pitchFamily="34" charset="-122"/>
                <a:ea typeface="微软雅黑" panose="020B0503020204020204" pitchFamily="34" charset="-122"/>
              </a:rPr>
              <a:t>，即升高温度总是加快化学反应速率。</a:t>
            </a:r>
          </a:p>
        </p:txBody>
      </p:sp>
      <p:graphicFrame>
        <p:nvGraphicFramePr>
          <p:cNvPr id="157700" name="Object 4"/>
          <p:cNvGraphicFramePr>
            <a:graphicFrameLocks noChangeAspect="1"/>
          </p:cNvGraphicFramePr>
          <p:nvPr>
            <p:extLst>
              <p:ext uri="{D42A27DB-BD31-4B8C-83A1-F6EECF244321}">
                <p14:modId xmlns:p14="http://schemas.microsoft.com/office/powerpoint/2010/main" val="675177842"/>
              </p:ext>
            </p:extLst>
          </p:nvPr>
        </p:nvGraphicFramePr>
        <p:xfrm>
          <a:off x="3203575" y="2852738"/>
          <a:ext cx="2879725" cy="1193800"/>
        </p:xfrm>
        <a:graphic>
          <a:graphicData uri="http://schemas.openxmlformats.org/presentationml/2006/ole">
            <mc:AlternateContent xmlns:mc="http://schemas.openxmlformats.org/markup-compatibility/2006">
              <mc:Choice xmlns:v="urn:schemas-microsoft-com:vml" Requires="v">
                <p:oleObj spid="_x0000_s87094" name="公式" r:id="rId3" imgW="914400" imgH="352528" progId="Equation.3">
                  <p:embed/>
                </p:oleObj>
              </mc:Choice>
              <mc:Fallback>
                <p:oleObj name="公式" r:id="rId3" imgW="914400" imgH="352528"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2852738"/>
                        <a:ext cx="2879725"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chemeClr val="tx1"/>
                            </a:solidFill>
                            <a:miter lim="800000"/>
                            <a:headEnd/>
                            <a:tailEnd/>
                          </a14:hiddenLine>
                        </a:ext>
                      </a:extLst>
                    </p:spPr>
                  </p:pic>
                </p:oleObj>
              </mc:Fallback>
            </mc:AlternateContent>
          </a:graphicData>
        </a:graphic>
      </p:graphicFrame>
      <p:graphicFrame>
        <p:nvGraphicFramePr>
          <p:cNvPr id="157701" name="Object 5"/>
          <p:cNvGraphicFramePr>
            <a:graphicFrameLocks noChangeAspect="1"/>
          </p:cNvGraphicFramePr>
          <p:nvPr>
            <p:extLst>
              <p:ext uri="{D42A27DB-BD31-4B8C-83A1-F6EECF244321}">
                <p14:modId xmlns:p14="http://schemas.microsoft.com/office/powerpoint/2010/main" val="1082786962"/>
              </p:ext>
            </p:extLst>
          </p:nvPr>
        </p:nvGraphicFramePr>
        <p:xfrm>
          <a:off x="2987675" y="4149725"/>
          <a:ext cx="3097213" cy="1039813"/>
        </p:xfrm>
        <a:graphic>
          <a:graphicData uri="http://schemas.openxmlformats.org/presentationml/2006/ole">
            <mc:AlternateContent xmlns:mc="http://schemas.openxmlformats.org/markup-compatibility/2006">
              <mc:Choice xmlns:v="urn:schemas-microsoft-com:vml" Requires="v">
                <p:oleObj spid="_x0000_s87095" name="Equation" r:id="rId5" imgW="1282700" imgH="431800" progId="Equation.3">
                  <p:embed/>
                </p:oleObj>
              </mc:Choice>
              <mc:Fallback>
                <p:oleObj name="Equation" r:id="rId5" imgW="12827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7675" y="4149725"/>
                        <a:ext cx="3097213" cy="103981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6" name="Line 4"/>
          <p:cNvSpPr>
            <a:spLocks noChangeShapeType="1"/>
          </p:cNvSpPr>
          <p:nvPr/>
        </p:nvSpPr>
        <p:spPr bwMode="auto">
          <a:xfrm>
            <a:off x="468313" y="1341438"/>
            <a:ext cx="8064500" cy="0"/>
          </a:xfrm>
          <a:prstGeom prst="line">
            <a:avLst/>
          </a:prstGeom>
          <a:ln w="28575">
            <a:headEnd/>
            <a:tailEnd/>
          </a:ln>
        </p:spPr>
        <p:style>
          <a:lnRef idx="2">
            <a:schemeClr val="accent1"/>
          </a:lnRef>
          <a:fillRef idx="0">
            <a:schemeClr val="accent1"/>
          </a:fillRef>
          <a:effectRef idx="1">
            <a:schemeClr val="accent1"/>
          </a:effectRef>
          <a:fontRef idx="minor">
            <a:schemeClr val="tx1"/>
          </a:fontRef>
        </p:style>
        <p:txBody>
          <a:bodyPr/>
          <a:lstStyle/>
          <a:p>
            <a:pPr algn="l">
              <a:defRPr/>
            </a:pPr>
            <a:endParaRPr lang="zh-CN" altLang="en-US" sz="1800">
              <a:latin typeface="微软雅黑" panose="020B0503020204020204" pitchFamily="34" charset="-122"/>
              <a:ea typeface="微软雅黑" panose="020B0503020204020204" pitchFamily="34" charset="-122"/>
            </a:endParaRPr>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微软雅黑" panose="020B0503020204020204" pitchFamily="34" charset="-122"/>
                <a:ea typeface="微软雅黑" panose="020B0503020204020204" pitchFamily="34" charset="-122"/>
              </a:rPr>
              <a:t>西安交通大学理学院应用化学系</a:t>
            </a:r>
          </a:p>
        </p:txBody>
      </p:sp>
      <p:sp>
        <p:nvSpPr>
          <p:cNvPr id="87049" name="Text Box 11"/>
          <p:cNvSpPr txBox="1">
            <a:spLocks noChangeArrowheads="1"/>
          </p:cNvSpPr>
          <p:nvPr/>
        </p:nvSpPr>
        <p:spPr bwMode="auto">
          <a:xfrm>
            <a:off x="323528" y="506896"/>
            <a:ext cx="69557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zh-CN" altLang="en-US" sz="4400" dirty="0" smtClean="0">
                <a:solidFill>
                  <a:srgbClr val="0000CC"/>
                </a:solidFill>
                <a:latin typeface="微软雅黑" panose="020B0503020204020204" pitchFamily="34" charset="-122"/>
                <a:ea typeface="微软雅黑" panose="020B0503020204020204" pitchFamily="34" charset="-122"/>
              </a:rPr>
              <a:t>温度</a:t>
            </a:r>
            <a:r>
              <a:rPr lang="zh-CN" altLang="en-US" sz="4400" dirty="0">
                <a:solidFill>
                  <a:srgbClr val="0000CC"/>
                </a:solidFill>
                <a:latin typeface="微软雅黑" panose="020B0503020204020204" pitchFamily="34" charset="-122"/>
                <a:ea typeface="微软雅黑" panose="020B0503020204020204" pitchFamily="34" charset="-122"/>
              </a:rPr>
              <a:t>对化学反应速率的影响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Effect transition="in" filter="checkerboard(across)">
                                      <p:cBhvr>
                                        <p:cTn id="7" dur="500"/>
                                        <p:tgtEl>
                                          <p:spTgt spid="157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nodeType="clickEffect">
                                  <p:stCondLst>
                                    <p:cond delay="0"/>
                                  </p:stCondLst>
                                  <p:childTnLst>
                                    <p:set>
                                      <p:cBhvr>
                                        <p:cTn id="11" dur="1" fill="hold">
                                          <p:stCondLst>
                                            <p:cond delay="0"/>
                                          </p:stCondLst>
                                        </p:cTn>
                                        <p:tgtEl>
                                          <p:spTgt spid="157700"/>
                                        </p:tgtEl>
                                        <p:attrNameLst>
                                          <p:attrName>style.visibility</p:attrName>
                                        </p:attrNameLst>
                                      </p:cBhvr>
                                      <p:to>
                                        <p:strVal val="visible"/>
                                      </p:to>
                                    </p:set>
                                    <p:anim calcmode="lin" valueType="num">
                                      <p:cBhvr>
                                        <p:cTn id="12" dur="1000" fill="hold"/>
                                        <p:tgtEl>
                                          <p:spTgt spid="157700"/>
                                        </p:tgtEl>
                                        <p:attrNameLst>
                                          <p:attrName>ppt_x</p:attrName>
                                        </p:attrNameLst>
                                      </p:cBhvr>
                                      <p:tavLst>
                                        <p:tav tm="0">
                                          <p:val>
                                            <p:strVal val="#ppt_x-.2"/>
                                          </p:val>
                                        </p:tav>
                                        <p:tav tm="100000">
                                          <p:val>
                                            <p:strVal val="#ppt_x"/>
                                          </p:val>
                                        </p:tav>
                                      </p:tavLst>
                                    </p:anim>
                                    <p:anim calcmode="lin" valueType="num">
                                      <p:cBhvr>
                                        <p:cTn id="13" dur="1000" fill="hold"/>
                                        <p:tgtEl>
                                          <p:spTgt spid="157700"/>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5770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nodeType="clickEffect">
                                  <p:stCondLst>
                                    <p:cond delay="0"/>
                                  </p:stCondLst>
                                  <p:childTnLst>
                                    <p:set>
                                      <p:cBhvr>
                                        <p:cTn id="18" dur="1" fill="hold">
                                          <p:stCondLst>
                                            <p:cond delay="0"/>
                                          </p:stCondLst>
                                        </p:cTn>
                                        <p:tgtEl>
                                          <p:spTgt spid="157699">
                                            <p:txEl>
                                              <p:pRg st="3" end="3"/>
                                            </p:txEl>
                                          </p:spTgt>
                                        </p:tgtEl>
                                        <p:attrNameLst>
                                          <p:attrName>style.visibility</p:attrName>
                                        </p:attrNameLst>
                                      </p:cBhvr>
                                      <p:to>
                                        <p:strVal val="visible"/>
                                      </p:to>
                                    </p:set>
                                    <p:anim calcmode="lin" valueType="num">
                                      <p:cBhvr>
                                        <p:cTn id="19" dur="1000" fill="hold"/>
                                        <p:tgtEl>
                                          <p:spTgt spid="157699">
                                            <p:txEl>
                                              <p:pRg st="3" end="3"/>
                                            </p:txEl>
                                          </p:spTgt>
                                        </p:tgtEl>
                                        <p:attrNameLst>
                                          <p:attrName>ppt_x</p:attrName>
                                        </p:attrNameLst>
                                      </p:cBhvr>
                                      <p:tavLst>
                                        <p:tav tm="0">
                                          <p:val>
                                            <p:strVal val="#ppt_x-.2"/>
                                          </p:val>
                                        </p:tav>
                                        <p:tav tm="100000">
                                          <p:val>
                                            <p:strVal val="#ppt_x"/>
                                          </p:val>
                                        </p:tav>
                                      </p:tavLst>
                                    </p:anim>
                                    <p:anim calcmode="lin" valueType="num">
                                      <p:cBhvr>
                                        <p:cTn id="20" dur="1000" fill="hold"/>
                                        <p:tgtEl>
                                          <p:spTgt spid="15769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157699">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9" presetClass="entr" presetSubtype="0" fill="hold" nodeType="clickEffect">
                                  <p:stCondLst>
                                    <p:cond delay="0"/>
                                  </p:stCondLst>
                                  <p:childTnLst>
                                    <p:set>
                                      <p:cBhvr>
                                        <p:cTn id="25" dur="1" fill="hold">
                                          <p:stCondLst>
                                            <p:cond delay="0"/>
                                          </p:stCondLst>
                                        </p:cTn>
                                        <p:tgtEl>
                                          <p:spTgt spid="157701"/>
                                        </p:tgtEl>
                                        <p:attrNameLst>
                                          <p:attrName>style.visibility</p:attrName>
                                        </p:attrNameLst>
                                      </p:cBhvr>
                                      <p:to>
                                        <p:strVal val="visible"/>
                                      </p:to>
                                    </p:set>
                                    <p:anim calcmode="lin" valueType="num">
                                      <p:cBhvr>
                                        <p:cTn id="26" dur="1000" fill="hold"/>
                                        <p:tgtEl>
                                          <p:spTgt spid="157701"/>
                                        </p:tgtEl>
                                        <p:attrNameLst>
                                          <p:attrName>ppt_x</p:attrName>
                                        </p:attrNameLst>
                                      </p:cBhvr>
                                      <p:tavLst>
                                        <p:tav tm="0">
                                          <p:val>
                                            <p:strVal val="#ppt_x-.2"/>
                                          </p:val>
                                        </p:tav>
                                        <p:tav tm="100000">
                                          <p:val>
                                            <p:strVal val="#ppt_x"/>
                                          </p:val>
                                        </p:tav>
                                      </p:tavLst>
                                    </p:anim>
                                    <p:anim calcmode="lin" valueType="num">
                                      <p:cBhvr>
                                        <p:cTn id="27" dur="1000" fill="hold"/>
                                        <p:tgtEl>
                                          <p:spTgt spid="157701"/>
                                        </p:tgtEl>
                                        <p:attrNameLst>
                                          <p:attrName>ppt_y</p:attrName>
                                        </p:attrNameLst>
                                      </p:cBhvr>
                                      <p:tavLst>
                                        <p:tav tm="0">
                                          <p:val>
                                            <p:strVal val="#ppt_y"/>
                                          </p:val>
                                        </p:tav>
                                        <p:tav tm="100000">
                                          <p:val>
                                            <p:strVal val="#ppt_y"/>
                                          </p:val>
                                        </p:tav>
                                      </p:tavLst>
                                    </p:anim>
                                    <p:animEffect transition="in" filter="wipe(right)" prLst="gradientSize: 0.1">
                                      <p:cBhvr>
                                        <p:cTn id="28" dur="1000"/>
                                        <p:tgtEl>
                                          <p:spTgt spid="15770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157699">
                                            <p:txEl>
                                              <p:pRg st="5" end="5"/>
                                            </p:txEl>
                                          </p:spTgt>
                                        </p:tgtEl>
                                        <p:attrNameLst>
                                          <p:attrName>style.visibility</p:attrName>
                                        </p:attrNameLst>
                                      </p:cBhvr>
                                      <p:to>
                                        <p:strVal val="visible"/>
                                      </p:to>
                                    </p:set>
                                    <p:animEffect transition="in" filter="checkerboard(across)">
                                      <p:cBhvr>
                                        <p:cTn id="33" dur="500"/>
                                        <p:tgtEl>
                                          <p:spTgt spid="157699">
                                            <p:txEl>
                                              <p:pRg st="5" end="5"/>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157699">
                                            <p:txEl>
                                              <p:pRg st="6" end="6"/>
                                            </p:txEl>
                                          </p:spTgt>
                                        </p:tgtEl>
                                        <p:attrNameLst>
                                          <p:attrName>style.visibility</p:attrName>
                                        </p:attrNameLst>
                                      </p:cBhvr>
                                      <p:to>
                                        <p:strVal val="visible"/>
                                      </p:to>
                                    </p:set>
                                    <p:animEffect transition="in" filter="checkerboard(across)">
                                      <p:cBhvr>
                                        <p:cTn id="36" dur="500"/>
                                        <p:tgtEl>
                                          <p:spTgt spid="1576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1835150" y="404813"/>
            <a:ext cx="58340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ctr" eaLnBrk="1" hangingPunct="1">
              <a:spcBef>
                <a:spcPct val="0"/>
              </a:spcBef>
              <a:spcAft>
                <a:spcPct val="50000"/>
              </a:spcAft>
              <a:buClrTx/>
              <a:buSzTx/>
              <a:buFontTx/>
              <a:buNone/>
            </a:pPr>
            <a:r>
              <a:rPr lang="zh-CN" altLang="en-US" sz="3600">
                <a:solidFill>
                  <a:srgbClr val="191966"/>
                </a:solidFill>
                <a:latin typeface="微软雅黑" panose="020B0503020204020204" pitchFamily="34" charset="-122"/>
                <a:ea typeface="微软雅黑" panose="020B0503020204020204" pitchFamily="34" charset="-122"/>
              </a:rPr>
              <a:t>分子的速率分布</a:t>
            </a:r>
          </a:p>
        </p:txBody>
      </p:sp>
      <p:pic>
        <p:nvPicPr>
          <p:cNvPr id="577539" name="Picture 4" descr="FG06_18"/>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4932363" y="2420938"/>
            <a:ext cx="4094162" cy="4221162"/>
          </a:xfrm>
        </p:spPr>
      </p:pic>
      <p:sp>
        <p:nvSpPr>
          <p:cNvPr id="88068" name="Text Box 5"/>
          <p:cNvSpPr txBox="1">
            <a:spLocks noChangeArrowheads="1"/>
          </p:cNvSpPr>
          <p:nvPr/>
        </p:nvSpPr>
        <p:spPr bwMode="auto">
          <a:xfrm>
            <a:off x="611188" y="1076325"/>
            <a:ext cx="79930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lnSpc>
                <a:spcPct val="120000"/>
              </a:lnSpc>
              <a:spcBef>
                <a:spcPct val="50000"/>
              </a:spcBef>
              <a:buClrTx/>
              <a:buSzTx/>
              <a:buFontTx/>
              <a:buNone/>
            </a:pPr>
            <a:r>
              <a:rPr lang="en-US" altLang="zh-CN" sz="2000">
                <a:solidFill>
                  <a:srgbClr val="0000CC"/>
                </a:solidFill>
                <a:latin typeface="微软雅黑" panose="020B0503020204020204" pitchFamily="34" charset="-122"/>
                <a:ea typeface="微软雅黑" panose="020B0503020204020204" pitchFamily="34" charset="-122"/>
              </a:rPr>
              <a:t>        </a:t>
            </a:r>
            <a:r>
              <a:rPr lang="zh-CN" altLang="en-US" sz="2000">
                <a:solidFill>
                  <a:srgbClr val="0000CC"/>
                </a:solidFill>
                <a:latin typeface="微软雅黑" panose="020B0503020204020204" pitchFamily="34" charset="-122"/>
                <a:ea typeface="微软雅黑" panose="020B0503020204020204" pitchFamily="34" charset="-122"/>
              </a:rPr>
              <a:t>尽管每个分子的运动速率随时都在改变，但分子总体的速率分布却遵循一定的统计规律，即在某特定速率范围内的分子数占总分子数中的份额是可以统计估算的。</a:t>
            </a:r>
          </a:p>
        </p:txBody>
      </p:sp>
      <p:sp>
        <p:nvSpPr>
          <p:cNvPr id="587782" name="Text Box 6"/>
          <p:cNvSpPr txBox="1">
            <a:spLocks noChangeArrowheads="1"/>
          </p:cNvSpPr>
          <p:nvPr/>
        </p:nvSpPr>
        <p:spPr bwMode="auto">
          <a:xfrm>
            <a:off x="611188" y="2286000"/>
            <a:ext cx="43211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lnSpc>
                <a:spcPct val="120000"/>
              </a:lnSpc>
              <a:spcBef>
                <a:spcPct val="50000"/>
              </a:spcBef>
              <a:buClrTx/>
              <a:buSzTx/>
              <a:buFontTx/>
              <a:buNone/>
            </a:pPr>
            <a:r>
              <a:rPr lang="en-US" altLang="zh-CN" sz="2000">
                <a:latin typeface="微软雅黑" panose="020B0503020204020204" pitchFamily="34" charset="-122"/>
                <a:ea typeface="微软雅黑" panose="020B0503020204020204" pitchFamily="34" charset="-122"/>
              </a:rPr>
              <a:t>        19</a:t>
            </a:r>
            <a:r>
              <a:rPr lang="zh-CN" altLang="en-US" sz="2000">
                <a:latin typeface="微软雅黑" panose="020B0503020204020204" pitchFamily="34" charset="-122"/>
                <a:ea typeface="微软雅黑" panose="020B0503020204020204" pitchFamily="34" charset="-122"/>
              </a:rPr>
              <a:t>世纪</a:t>
            </a:r>
            <a:r>
              <a:rPr lang="en-US" altLang="zh-CN" sz="2000">
                <a:latin typeface="微软雅黑" panose="020B0503020204020204" pitchFamily="34" charset="-122"/>
                <a:ea typeface="微软雅黑" panose="020B0503020204020204" pitchFamily="34" charset="-122"/>
              </a:rPr>
              <a:t>60</a:t>
            </a:r>
            <a:r>
              <a:rPr lang="zh-CN" altLang="en-US" sz="2000">
                <a:latin typeface="微软雅黑" panose="020B0503020204020204" pitchFamily="34" charset="-122"/>
                <a:ea typeface="微软雅黑" panose="020B0503020204020204" pitchFamily="34" charset="-122"/>
              </a:rPr>
              <a:t>年代物理学家</a:t>
            </a:r>
            <a:r>
              <a:rPr lang="en-US" altLang="zh-CN" sz="2000">
                <a:latin typeface="微软雅黑" panose="020B0503020204020204" pitchFamily="34" charset="-122"/>
                <a:ea typeface="微软雅黑" panose="020B0503020204020204" pitchFamily="34" charset="-122"/>
              </a:rPr>
              <a:t>Maxwell</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Boltzmann</a:t>
            </a:r>
            <a:r>
              <a:rPr lang="zh-CN" altLang="en-US" sz="2000">
                <a:latin typeface="微软雅黑" panose="020B0503020204020204" pitchFamily="34" charset="-122"/>
                <a:ea typeface="微软雅黑" panose="020B0503020204020204" pitchFamily="34" charset="-122"/>
              </a:rPr>
              <a:t>用概率论及统计力学方法从理论上推导了气体分子速率分布和能量分布的规律：    </a:t>
            </a:r>
          </a:p>
        </p:txBody>
      </p:sp>
      <p:sp>
        <p:nvSpPr>
          <p:cNvPr id="577542" name="Line 7"/>
          <p:cNvSpPr>
            <a:spLocks noChangeShapeType="1"/>
          </p:cNvSpPr>
          <p:nvPr/>
        </p:nvSpPr>
        <p:spPr bwMode="auto">
          <a:xfrm flipV="1">
            <a:off x="5795963" y="3429000"/>
            <a:ext cx="1439862"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577543" name="Text Box 8"/>
          <p:cNvSpPr txBox="1">
            <a:spLocks noChangeArrowheads="1"/>
          </p:cNvSpPr>
          <p:nvPr/>
        </p:nvSpPr>
        <p:spPr bwMode="auto">
          <a:xfrm>
            <a:off x="7288213" y="3213100"/>
            <a:ext cx="1347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zh-CN" altLang="en-US" sz="1800">
                <a:latin typeface="微软雅黑" panose="020B0503020204020204" pitchFamily="34" charset="-122"/>
                <a:ea typeface="微软雅黑" panose="020B0503020204020204" pitchFamily="34" charset="-122"/>
              </a:rPr>
              <a:t>最可几速率</a:t>
            </a:r>
          </a:p>
        </p:txBody>
      </p:sp>
      <p:sp>
        <p:nvSpPr>
          <p:cNvPr id="587785" name="Text Box 9"/>
          <p:cNvSpPr txBox="1">
            <a:spLocks noChangeArrowheads="1"/>
          </p:cNvSpPr>
          <p:nvPr/>
        </p:nvSpPr>
        <p:spPr bwMode="auto">
          <a:xfrm>
            <a:off x="682625" y="5181600"/>
            <a:ext cx="43211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lnSpc>
                <a:spcPct val="120000"/>
              </a:lnSpc>
              <a:spcBef>
                <a:spcPct val="50000"/>
              </a:spcBef>
              <a:buClrTx/>
              <a:buSzTx/>
              <a:buFontTx/>
              <a:buNone/>
            </a:pPr>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到</a:t>
            </a:r>
            <a:r>
              <a:rPr lang="en-US" altLang="zh-CN" sz="2000">
                <a:latin typeface="微软雅黑" panose="020B0503020204020204" pitchFamily="34" charset="-122"/>
                <a:ea typeface="微软雅黑" panose="020B0503020204020204" pitchFamily="34" charset="-122"/>
              </a:rPr>
              <a:t>20</a:t>
            </a:r>
            <a:r>
              <a:rPr lang="zh-CN" altLang="en-US" sz="2000">
                <a:latin typeface="微软雅黑" panose="020B0503020204020204" pitchFamily="34" charset="-122"/>
                <a:ea typeface="微软雅黑" panose="020B0503020204020204" pitchFamily="34" charset="-122"/>
              </a:rPr>
              <a:t>世纪中叶，随着高真空技术的发展，人们通过实验直接测定了某些气体分子的速率分布，验证了</a:t>
            </a:r>
            <a:r>
              <a:rPr lang="en-US" altLang="zh-CN" sz="2000">
                <a:latin typeface="微软雅黑" panose="020B0503020204020204" pitchFamily="34" charset="-122"/>
                <a:ea typeface="微软雅黑" panose="020B0503020204020204" pitchFamily="34" charset="-122"/>
              </a:rPr>
              <a:t>Maxwell</a:t>
            </a:r>
            <a:r>
              <a:rPr lang="zh-CN" altLang="en-US" sz="2000">
                <a:latin typeface="微软雅黑" panose="020B0503020204020204" pitchFamily="34" charset="-122"/>
                <a:ea typeface="微软雅黑" panose="020B0503020204020204" pitchFamily="34" charset="-122"/>
              </a:rPr>
              <a:t>分布律。</a:t>
            </a:r>
          </a:p>
        </p:txBody>
      </p:sp>
      <p:graphicFrame>
        <p:nvGraphicFramePr>
          <p:cNvPr id="577545" name="Object 15"/>
          <p:cNvGraphicFramePr>
            <a:graphicFrameLocks noChangeAspect="1"/>
          </p:cNvGraphicFramePr>
          <p:nvPr>
            <p:extLst>
              <p:ext uri="{D42A27DB-BD31-4B8C-83A1-F6EECF244321}">
                <p14:modId xmlns:p14="http://schemas.microsoft.com/office/powerpoint/2010/main" val="2337618397"/>
              </p:ext>
            </p:extLst>
          </p:nvPr>
        </p:nvGraphicFramePr>
        <p:xfrm>
          <a:off x="1100138" y="3973513"/>
          <a:ext cx="3355975" cy="992187"/>
        </p:xfrm>
        <a:graphic>
          <a:graphicData uri="http://schemas.openxmlformats.org/presentationml/2006/ole">
            <mc:AlternateContent xmlns:mc="http://schemas.openxmlformats.org/markup-compatibility/2006">
              <mc:Choice xmlns:v="urn:schemas-microsoft-com:vml" Requires="v">
                <p:oleObj spid="_x0000_s88097" name="Equation" r:id="rId4" imgW="3162300" imgH="863600" progId="Equation.3">
                  <p:embed/>
                </p:oleObj>
              </mc:Choice>
              <mc:Fallback>
                <p:oleObj name="Equation" r:id="rId4" imgW="3162300" imgH="863600"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0138" y="3973513"/>
                        <a:ext cx="3355975" cy="992187"/>
                      </a:xfrm>
                      <a:prstGeom prst="rect">
                        <a:avLst/>
                      </a:prstGeom>
                      <a:gradFill rotWithShape="0">
                        <a:gsLst>
                          <a:gs pos="0">
                            <a:srgbClr val="66FFFF"/>
                          </a:gs>
                          <a:gs pos="50000">
                            <a:srgbClr val="FFFFFF"/>
                          </a:gs>
                          <a:gs pos="100000">
                            <a:srgbClr val="66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6" name="Line 4"/>
          <p:cNvSpPr>
            <a:spLocks noChangeShapeType="1"/>
          </p:cNvSpPr>
          <p:nvPr/>
        </p:nvSpPr>
        <p:spPr bwMode="auto">
          <a:xfrm>
            <a:off x="468313" y="1052513"/>
            <a:ext cx="8064500" cy="0"/>
          </a:xfrm>
          <a:prstGeom prst="line">
            <a:avLst/>
          </a:prstGeom>
          <a:ln w="28575">
            <a:headEnd/>
            <a:tailEnd/>
          </a:ln>
        </p:spPr>
        <p:style>
          <a:lnRef idx="2">
            <a:schemeClr val="accent1"/>
          </a:lnRef>
          <a:fillRef idx="0">
            <a:schemeClr val="accent1"/>
          </a:fillRef>
          <a:effectRef idx="1">
            <a:schemeClr val="accent1"/>
          </a:effectRef>
          <a:fontRef idx="minor">
            <a:schemeClr val="tx1"/>
          </a:fontRef>
        </p:style>
        <p:txBody>
          <a:bodyPr/>
          <a:lstStyle/>
          <a:p>
            <a:pPr algn="l">
              <a:defRPr/>
            </a:pPr>
            <a:endParaRPr lang="zh-CN" altLang="en-US" sz="18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7782"/>
                                        </p:tgtEl>
                                        <p:attrNameLst>
                                          <p:attrName>style.visibility</p:attrName>
                                        </p:attrNameLst>
                                      </p:cBhvr>
                                      <p:to>
                                        <p:strVal val="visible"/>
                                      </p:to>
                                    </p:set>
                                    <p:anim calcmode="lin" valueType="num">
                                      <p:cBhvr additive="base">
                                        <p:cTn id="7" dur="500" fill="hold"/>
                                        <p:tgtEl>
                                          <p:spTgt spid="587782"/>
                                        </p:tgtEl>
                                        <p:attrNameLst>
                                          <p:attrName>ppt_x</p:attrName>
                                        </p:attrNameLst>
                                      </p:cBhvr>
                                      <p:tavLst>
                                        <p:tav tm="0">
                                          <p:val>
                                            <p:strVal val="#ppt_x"/>
                                          </p:val>
                                        </p:tav>
                                        <p:tav tm="100000">
                                          <p:val>
                                            <p:strVal val="#ppt_x"/>
                                          </p:val>
                                        </p:tav>
                                      </p:tavLst>
                                    </p:anim>
                                    <p:anim calcmode="lin" valueType="num">
                                      <p:cBhvr additive="base">
                                        <p:cTn id="8" dur="500" fill="hold"/>
                                        <p:tgtEl>
                                          <p:spTgt spid="58778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577545"/>
                                        </p:tgtEl>
                                        <p:attrNameLst>
                                          <p:attrName>style.visibility</p:attrName>
                                        </p:attrNameLst>
                                      </p:cBhvr>
                                      <p:to>
                                        <p:strVal val="visible"/>
                                      </p:to>
                                    </p:set>
                                    <p:animEffect transition="in" filter="box(in)">
                                      <p:cBhvr>
                                        <p:cTn id="13" dur="500"/>
                                        <p:tgtEl>
                                          <p:spTgt spid="57754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87785"/>
                                        </p:tgtEl>
                                        <p:attrNameLst>
                                          <p:attrName>style.visibility</p:attrName>
                                        </p:attrNameLst>
                                      </p:cBhvr>
                                      <p:to>
                                        <p:strVal val="visible"/>
                                      </p:to>
                                    </p:set>
                                    <p:anim calcmode="lin" valueType="num">
                                      <p:cBhvr additive="base">
                                        <p:cTn id="18" dur="500" fill="hold"/>
                                        <p:tgtEl>
                                          <p:spTgt spid="587785"/>
                                        </p:tgtEl>
                                        <p:attrNameLst>
                                          <p:attrName>ppt_x</p:attrName>
                                        </p:attrNameLst>
                                      </p:cBhvr>
                                      <p:tavLst>
                                        <p:tav tm="0">
                                          <p:val>
                                            <p:strVal val="#ppt_x"/>
                                          </p:val>
                                        </p:tav>
                                        <p:tav tm="100000">
                                          <p:val>
                                            <p:strVal val="#ppt_x"/>
                                          </p:val>
                                        </p:tav>
                                      </p:tavLst>
                                    </p:anim>
                                    <p:anim calcmode="lin" valueType="num">
                                      <p:cBhvr additive="base">
                                        <p:cTn id="19" dur="500" fill="hold"/>
                                        <p:tgtEl>
                                          <p:spTgt spid="587785"/>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nodeType="clickEffect">
                                  <p:stCondLst>
                                    <p:cond delay="0"/>
                                  </p:stCondLst>
                                  <p:childTnLst>
                                    <p:set>
                                      <p:cBhvr>
                                        <p:cTn id="23" dur="1" fill="hold">
                                          <p:stCondLst>
                                            <p:cond delay="0"/>
                                          </p:stCondLst>
                                        </p:cTn>
                                        <p:tgtEl>
                                          <p:spTgt spid="577539"/>
                                        </p:tgtEl>
                                        <p:attrNameLst>
                                          <p:attrName>style.visibility</p:attrName>
                                        </p:attrNameLst>
                                      </p:cBhvr>
                                      <p:to>
                                        <p:strVal val="visible"/>
                                      </p:to>
                                    </p:set>
                                    <p:animEffect transition="in" filter="fade">
                                      <p:cBhvr>
                                        <p:cTn id="24" dur="1000"/>
                                        <p:tgtEl>
                                          <p:spTgt spid="577539"/>
                                        </p:tgtEl>
                                      </p:cBhvr>
                                    </p:animEffect>
                                    <p:anim calcmode="lin" valueType="num">
                                      <p:cBhvr>
                                        <p:cTn id="25" dur="1000" fill="hold"/>
                                        <p:tgtEl>
                                          <p:spTgt spid="577539"/>
                                        </p:tgtEl>
                                        <p:attrNameLst>
                                          <p:attrName>ppt_x</p:attrName>
                                        </p:attrNameLst>
                                      </p:cBhvr>
                                      <p:tavLst>
                                        <p:tav tm="0">
                                          <p:val>
                                            <p:strVal val="#ppt_x"/>
                                          </p:val>
                                        </p:tav>
                                        <p:tav tm="100000">
                                          <p:val>
                                            <p:strVal val="#ppt_x"/>
                                          </p:val>
                                        </p:tav>
                                      </p:tavLst>
                                    </p:anim>
                                    <p:anim calcmode="lin" valueType="num">
                                      <p:cBhvr>
                                        <p:cTn id="26" dur="1000" fill="hold"/>
                                        <p:tgtEl>
                                          <p:spTgt spid="577539"/>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577542"/>
                                        </p:tgtEl>
                                        <p:attrNameLst>
                                          <p:attrName>style.visibility</p:attrName>
                                        </p:attrNameLst>
                                      </p:cBhvr>
                                      <p:to>
                                        <p:strVal val="visible"/>
                                      </p:to>
                                    </p:set>
                                    <p:animEffect transition="in" filter="slide(fromLeft)">
                                      <p:cBhvr>
                                        <p:cTn id="31" dur="500"/>
                                        <p:tgtEl>
                                          <p:spTgt spid="577542"/>
                                        </p:tgtEl>
                                      </p:cBhvr>
                                    </p:animEffect>
                                  </p:childTnLst>
                                </p:cTn>
                              </p:par>
                              <p:par>
                                <p:cTn id="32" presetID="12" presetClass="entr" presetSubtype="8" fill="hold" grpId="0" nodeType="withEffect">
                                  <p:stCondLst>
                                    <p:cond delay="0"/>
                                  </p:stCondLst>
                                  <p:childTnLst>
                                    <p:set>
                                      <p:cBhvr>
                                        <p:cTn id="33" dur="1" fill="hold">
                                          <p:stCondLst>
                                            <p:cond delay="0"/>
                                          </p:stCondLst>
                                        </p:cTn>
                                        <p:tgtEl>
                                          <p:spTgt spid="577543"/>
                                        </p:tgtEl>
                                        <p:attrNameLst>
                                          <p:attrName>style.visibility</p:attrName>
                                        </p:attrNameLst>
                                      </p:cBhvr>
                                      <p:to>
                                        <p:strVal val="visible"/>
                                      </p:to>
                                    </p:set>
                                    <p:animEffect transition="in" filter="slide(fromLeft)">
                                      <p:cBhvr>
                                        <p:cTn id="34" dur="500"/>
                                        <p:tgtEl>
                                          <p:spTgt spid="577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2" grpId="0" autoUpdateAnimBg="0"/>
      <p:bldP spid="577542" grpId="0" animBg="1"/>
      <p:bldP spid="577543" grpId="0"/>
      <p:bldP spid="58778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3"/>
          <p:cNvSpPr txBox="1">
            <a:spLocks noChangeArrowheads="1"/>
          </p:cNvSpPr>
          <p:nvPr/>
        </p:nvSpPr>
        <p:spPr bwMode="auto">
          <a:xfrm>
            <a:off x="141511" y="579300"/>
            <a:ext cx="90006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spcAft>
                <a:spcPct val="50000"/>
              </a:spcAft>
              <a:buClrTx/>
              <a:buSzTx/>
              <a:buFontTx/>
              <a:buNone/>
            </a:pPr>
            <a:r>
              <a:rPr lang="zh-CN" altLang="en-US" sz="2800" dirty="0">
                <a:solidFill>
                  <a:srgbClr val="0000CC"/>
                </a:solidFill>
                <a:latin typeface="微软雅黑" panose="020B0503020204020204" pitchFamily="34" charset="-122"/>
                <a:ea typeface="微软雅黑" panose="020B0503020204020204" pitchFamily="34" charset="-122"/>
              </a:rPr>
              <a:t>气体分子的能量分布曲线 </a:t>
            </a:r>
            <a:r>
              <a:rPr lang="en-US" altLang="zh-CN" sz="2800" dirty="0">
                <a:solidFill>
                  <a:srgbClr val="0000CC"/>
                </a:solidFill>
                <a:latin typeface="微软雅黑" panose="020B0503020204020204" pitchFamily="34" charset="-122"/>
                <a:ea typeface="微软雅黑" panose="020B0503020204020204" pitchFamily="34" charset="-122"/>
              </a:rPr>
              <a:t>(Maxwell-Boltzmann</a:t>
            </a:r>
            <a:r>
              <a:rPr lang="zh-CN" altLang="en-US" sz="2800" dirty="0">
                <a:solidFill>
                  <a:srgbClr val="0000CC"/>
                </a:solidFill>
                <a:latin typeface="微软雅黑" panose="020B0503020204020204" pitchFamily="34" charset="-122"/>
                <a:ea typeface="微软雅黑" panose="020B0503020204020204" pitchFamily="34" charset="-122"/>
              </a:rPr>
              <a:t>分布律</a:t>
            </a:r>
            <a:r>
              <a:rPr lang="en-US" altLang="zh-CN" sz="2800" dirty="0">
                <a:solidFill>
                  <a:srgbClr val="0000CC"/>
                </a:solidFill>
                <a:latin typeface="微软雅黑" panose="020B0503020204020204" pitchFamily="34" charset="-122"/>
                <a:ea typeface="微软雅黑" panose="020B0503020204020204" pitchFamily="34" charset="-122"/>
              </a:rPr>
              <a:t>)</a:t>
            </a:r>
          </a:p>
        </p:txBody>
      </p:sp>
      <p:sp>
        <p:nvSpPr>
          <p:cNvPr id="590853" name="Text Box 5"/>
          <p:cNvSpPr txBox="1">
            <a:spLocks noChangeArrowheads="1"/>
          </p:cNvSpPr>
          <p:nvPr/>
        </p:nvSpPr>
        <p:spPr bwMode="auto">
          <a:xfrm>
            <a:off x="619125" y="4603750"/>
            <a:ext cx="390842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lnSpc>
                <a:spcPct val="120000"/>
              </a:lnSpc>
              <a:spcBef>
                <a:spcPct val="0"/>
              </a:spcBef>
              <a:buClrTx/>
              <a:buSzTx/>
              <a:buFontTx/>
              <a:buNone/>
            </a:pPr>
            <a:r>
              <a:rPr lang="zh-CN" altLang="en-US" sz="2000">
                <a:latin typeface="微软雅黑" panose="020B0503020204020204" pitchFamily="34" charset="-122"/>
                <a:ea typeface="微软雅黑" panose="020B0503020204020204" pitchFamily="34" charset="-122"/>
              </a:rPr>
              <a:t>式中</a:t>
            </a:r>
            <a:r>
              <a:rPr lang="en-US" altLang="zh-CN" sz="2000" i="1">
                <a:solidFill>
                  <a:srgbClr val="FF00FF"/>
                </a:solidFill>
                <a:latin typeface="微软雅黑" panose="020B0503020204020204" pitchFamily="34" charset="-122"/>
                <a:ea typeface="微软雅黑" panose="020B0503020204020204" pitchFamily="34" charset="-122"/>
              </a:rPr>
              <a:t>n</a:t>
            </a:r>
            <a:r>
              <a:rPr lang="zh-CN" altLang="en-US" sz="2000" baseline="-25000">
                <a:solidFill>
                  <a:srgbClr val="FF00FF"/>
                </a:solidFill>
                <a:latin typeface="微软雅黑" panose="020B0503020204020204" pitchFamily="34" charset="-122"/>
                <a:ea typeface="微软雅黑" panose="020B0503020204020204" pitchFamily="34" charset="-122"/>
              </a:rPr>
              <a:t>总</a:t>
            </a:r>
            <a:r>
              <a:rPr lang="zh-CN" altLang="en-US" sz="2000">
                <a:latin typeface="微软雅黑" panose="020B0503020204020204" pitchFamily="34" charset="-122"/>
                <a:ea typeface="微软雅黑" panose="020B0503020204020204" pitchFamily="34" charset="-122"/>
              </a:rPr>
              <a:t>是气态物质的量</a:t>
            </a:r>
            <a:r>
              <a:rPr lang="en-US" altLang="zh-CN" sz="2000">
                <a:latin typeface="微软雅黑" panose="020B0503020204020204" pitchFamily="34" charset="-122"/>
                <a:ea typeface="微软雅黑" panose="020B0503020204020204" pitchFamily="34" charset="-122"/>
              </a:rPr>
              <a:t>(mol)</a:t>
            </a:r>
            <a:r>
              <a:rPr lang="zh-CN" altLang="en-US" sz="2000">
                <a:latin typeface="微软雅黑" panose="020B0503020204020204" pitchFamily="34" charset="-122"/>
                <a:ea typeface="微软雅黑" panose="020B0503020204020204" pitchFamily="34" charset="-122"/>
              </a:rPr>
              <a:t>，</a:t>
            </a:r>
            <a:r>
              <a:rPr lang="en-US" altLang="zh-CN" sz="2000" i="1">
                <a:solidFill>
                  <a:srgbClr val="FF00FF"/>
                </a:solidFill>
                <a:latin typeface="微软雅黑" panose="020B0503020204020204" pitchFamily="34" charset="-122"/>
                <a:ea typeface="微软雅黑" panose="020B0503020204020204" pitchFamily="34" charset="-122"/>
              </a:rPr>
              <a:t>n</a:t>
            </a:r>
            <a:r>
              <a:rPr lang="en-US" altLang="zh-CN" sz="2000" baseline="-25000">
                <a:solidFill>
                  <a:srgbClr val="FF00FF"/>
                </a:solidFill>
                <a:latin typeface="微软雅黑" panose="020B0503020204020204" pitchFamily="34" charset="-122"/>
                <a:ea typeface="微软雅黑" panose="020B0503020204020204" pitchFamily="34" charset="-122"/>
              </a:rPr>
              <a:t>i</a:t>
            </a:r>
            <a:r>
              <a:rPr lang="zh-CN" altLang="en-US" sz="2000">
                <a:latin typeface="微软雅黑" panose="020B0503020204020204" pitchFamily="34" charset="-122"/>
                <a:ea typeface="微软雅黑" panose="020B0503020204020204" pitchFamily="34" charset="-122"/>
              </a:rPr>
              <a:t>是指能量等于和大于</a:t>
            </a:r>
            <a:r>
              <a:rPr lang="en-US" altLang="zh-CN" sz="2000" i="1">
                <a:solidFill>
                  <a:srgbClr val="FF00FF"/>
                </a:solidFill>
                <a:latin typeface="微软雅黑" panose="020B0503020204020204" pitchFamily="34" charset="-122"/>
                <a:ea typeface="微软雅黑" panose="020B0503020204020204" pitchFamily="34" charset="-122"/>
              </a:rPr>
              <a:t>E</a:t>
            </a:r>
            <a:r>
              <a:rPr lang="zh-CN" altLang="en-US" sz="2000">
                <a:latin typeface="微软雅黑" panose="020B0503020204020204" pitchFamily="34" charset="-122"/>
                <a:ea typeface="微软雅黑" panose="020B0503020204020204" pitchFamily="34" charset="-122"/>
              </a:rPr>
              <a:t>的气态物质的量</a:t>
            </a:r>
            <a:r>
              <a:rPr lang="en-US" altLang="zh-CN" sz="2000">
                <a:latin typeface="微软雅黑" panose="020B0503020204020204" pitchFamily="34" charset="-122"/>
                <a:ea typeface="微软雅黑" panose="020B0503020204020204" pitchFamily="34" charset="-122"/>
              </a:rPr>
              <a:t>(mol)</a:t>
            </a:r>
            <a:r>
              <a:rPr lang="zh-CN" altLang="en-US" sz="2000">
                <a:latin typeface="微软雅黑" panose="020B0503020204020204" pitchFamily="34" charset="-122"/>
                <a:ea typeface="微软雅黑" panose="020B0503020204020204" pitchFamily="34" charset="-122"/>
              </a:rPr>
              <a:t>。</a:t>
            </a:r>
            <a:r>
              <a:rPr lang="en-US" altLang="zh-CN" sz="2000" i="1">
                <a:solidFill>
                  <a:srgbClr val="FF00FF"/>
                </a:solidFill>
                <a:latin typeface="微软雅黑" panose="020B0503020204020204" pitchFamily="34" charset="-122"/>
                <a:ea typeface="微软雅黑" panose="020B0503020204020204" pitchFamily="34" charset="-122"/>
              </a:rPr>
              <a:t>E</a:t>
            </a:r>
            <a:r>
              <a:rPr lang="zh-CN" altLang="en-US" sz="2000">
                <a:latin typeface="微软雅黑" panose="020B0503020204020204" pitchFamily="34" charset="-122"/>
                <a:ea typeface="微软雅黑" panose="020B0503020204020204" pitchFamily="34" charset="-122"/>
              </a:rPr>
              <a:t>是指气体分子的摩尔能量，</a:t>
            </a:r>
            <a:r>
              <a:rPr lang="en-US" altLang="zh-CN" sz="2000" i="1">
                <a:solidFill>
                  <a:srgbClr val="FF00FF"/>
                </a:solidFill>
                <a:latin typeface="微软雅黑" panose="020B0503020204020204" pitchFamily="34" charset="-122"/>
                <a:ea typeface="微软雅黑" panose="020B0503020204020204" pitchFamily="34" charset="-122"/>
              </a:rPr>
              <a:t>f</a:t>
            </a:r>
            <a:r>
              <a:rPr lang="en-US" altLang="zh-CN" sz="2000" baseline="-25000">
                <a:solidFill>
                  <a:srgbClr val="FF00FF"/>
                </a:solidFill>
                <a:latin typeface="微软雅黑" panose="020B0503020204020204" pitchFamily="34" charset="-122"/>
                <a:ea typeface="微软雅黑" panose="020B0503020204020204" pitchFamily="34" charset="-122"/>
              </a:rPr>
              <a:t>E</a:t>
            </a:r>
            <a:r>
              <a:rPr lang="zh-CN" altLang="en-US" sz="2000">
                <a:latin typeface="微软雅黑" panose="020B0503020204020204" pitchFamily="34" charset="-122"/>
                <a:ea typeface="微软雅黑" panose="020B0503020204020204" pitchFamily="34" charset="-122"/>
              </a:rPr>
              <a:t>则是指能量等于和大于</a:t>
            </a:r>
            <a:r>
              <a:rPr lang="en-US" altLang="zh-CN" sz="2000" i="1">
                <a:solidFill>
                  <a:srgbClr val="FF00FF"/>
                </a:solidFill>
                <a:latin typeface="微软雅黑" panose="020B0503020204020204" pitchFamily="34" charset="-122"/>
                <a:ea typeface="微软雅黑" panose="020B0503020204020204" pitchFamily="34" charset="-122"/>
              </a:rPr>
              <a:t>E</a:t>
            </a:r>
            <a:r>
              <a:rPr lang="zh-CN" altLang="en-US" sz="2000">
                <a:latin typeface="微软雅黑" panose="020B0503020204020204" pitchFamily="34" charset="-122"/>
                <a:ea typeface="微软雅黑" panose="020B0503020204020204" pitchFamily="34" charset="-122"/>
              </a:rPr>
              <a:t>的气体分子的份额。</a:t>
            </a:r>
          </a:p>
        </p:txBody>
      </p:sp>
      <p:sp>
        <p:nvSpPr>
          <p:cNvPr id="590861" name="Text Box 13"/>
          <p:cNvSpPr txBox="1">
            <a:spLocks noChangeArrowheads="1"/>
          </p:cNvSpPr>
          <p:nvPr/>
        </p:nvSpPr>
        <p:spPr bwMode="auto">
          <a:xfrm>
            <a:off x="622300" y="2852738"/>
            <a:ext cx="5040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zh-CN" altLang="en-US" sz="2000">
                <a:solidFill>
                  <a:srgbClr val="FF33CC"/>
                </a:solidFill>
                <a:latin typeface="微软雅黑" panose="020B0503020204020204" pitchFamily="34" charset="-122"/>
                <a:ea typeface="微软雅黑" panose="020B0503020204020204" pitchFamily="34" charset="-122"/>
              </a:rPr>
              <a:t>若分子只在平面上运动，则可简化积分为：</a:t>
            </a:r>
          </a:p>
        </p:txBody>
      </p:sp>
      <p:grpSp>
        <p:nvGrpSpPr>
          <p:cNvPr id="578565" name="Group 15"/>
          <p:cNvGrpSpPr>
            <a:grpSpLocks/>
          </p:cNvGrpSpPr>
          <p:nvPr/>
        </p:nvGrpSpPr>
        <p:grpSpPr bwMode="auto">
          <a:xfrm>
            <a:off x="4641850" y="3581400"/>
            <a:ext cx="4360863" cy="3084513"/>
            <a:chOff x="3021" y="2139"/>
            <a:chExt cx="3145" cy="2108"/>
          </a:xfrm>
        </p:grpSpPr>
        <p:pic>
          <p:nvPicPr>
            <p:cNvPr id="890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1" y="2139"/>
              <a:ext cx="3145" cy="2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0862" name="Text Box 14"/>
            <p:cNvSpPr txBox="1">
              <a:spLocks noChangeArrowheads="1"/>
            </p:cNvSpPr>
            <p:nvPr/>
          </p:nvSpPr>
          <p:spPr bwMode="auto">
            <a:xfrm>
              <a:off x="3696" y="3926"/>
              <a:ext cx="1675" cy="271"/>
            </a:xfrm>
            <a:prstGeom prst="rect">
              <a:avLst/>
            </a:prstGeom>
            <a:solidFill>
              <a:schemeClr val="bg1"/>
            </a:solidFill>
            <a:ln w="9525">
              <a:noFill/>
              <a:miter lim="800000"/>
              <a:headEnd/>
              <a:tailEnd/>
            </a:ln>
            <a:effectLst/>
          </p:spPr>
          <p:txBody>
            <a:bodyPr lIns="91425" tIns="45712" rIns="91425" bIns="45712">
              <a:spAutoFit/>
            </a:bodyPr>
            <a:lstStyle/>
            <a:p>
              <a:pPr>
                <a:spcBef>
                  <a:spcPct val="50000"/>
                </a:spcBef>
                <a:defRPr/>
              </a:pPr>
              <a:r>
                <a:rPr kumimoji="1" lang="zh-CN" altLang="en-US" sz="2000">
                  <a:solidFill>
                    <a:srgbClr val="FF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分子能量分布曲线</a:t>
              </a:r>
            </a:p>
          </p:txBody>
        </p:sp>
      </p:grpSp>
      <p:graphicFrame>
        <p:nvGraphicFramePr>
          <p:cNvPr id="89094" name="Object 1024"/>
          <p:cNvGraphicFramePr>
            <a:graphicFrameLocks noChangeAspect="1"/>
          </p:cNvGraphicFramePr>
          <p:nvPr>
            <p:extLst>
              <p:ext uri="{D42A27DB-BD31-4B8C-83A1-F6EECF244321}">
                <p14:modId xmlns:p14="http://schemas.microsoft.com/office/powerpoint/2010/main" val="1319174867"/>
              </p:ext>
            </p:extLst>
          </p:nvPr>
        </p:nvGraphicFramePr>
        <p:xfrm>
          <a:off x="2555875" y="1557338"/>
          <a:ext cx="3868738" cy="1192212"/>
        </p:xfrm>
        <a:graphic>
          <a:graphicData uri="http://schemas.openxmlformats.org/presentationml/2006/ole">
            <mc:AlternateContent xmlns:mc="http://schemas.openxmlformats.org/markup-compatibility/2006">
              <mc:Choice xmlns:v="urn:schemas-microsoft-com:vml" Requires="v">
                <p:oleObj spid="_x0000_s89143" name="Equation" r:id="rId4" imgW="3035300" imgH="863600" progId="Equation.3">
                  <p:embed/>
                </p:oleObj>
              </mc:Choice>
              <mc:Fallback>
                <p:oleObj name="Equation" r:id="rId4" imgW="3035300" imgH="863600" progId="Equation.3">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1557338"/>
                        <a:ext cx="3868738" cy="1192212"/>
                      </a:xfrm>
                      <a:prstGeom prst="rect">
                        <a:avLst/>
                      </a:prstGeom>
                      <a:gradFill rotWithShape="0">
                        <a:gsLst>
                          <a:gs pos="0">
                            <a:srgbClr val="66FFFF"/>
                          </a:gs>
                          <a:gs pos="50000">
                            <a:srgbClr val="FFFFFF"/>
                          </a:gs>
                          <a:gs pos="100000">
                            <a:srgbClr val="66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8569" name="Object 1025"/>
          <p:cNvGraphicFramePr>
            <a:graphicFrameLocks noChangeAspect="1"/>
          </p:cNvGraphicFramePr>
          <p:nvPr>
            <p:extLst>
              <p:ext uri="{D42A27DB-BD31-4B8C-83A1-F6EECF244321}">
                <p14:modId xmlns:p14="http://schemas.microsoft.com/office/powerpoint/2010/main" val="1596639540"/>
              </p:ext>
            </p:extLst>
          </p:nvPr>
        </p:nvGraphicFramePr>
        <p:xfrm>
          <a:off x="1055688" y="3479800"/>
          <a:ext cx="2532062" cy="984250"/>
        </p:xfrm>
        <a:graphic>
          <a:graphicData uri="http://schemas.openxmlformats.org/presentationml/2006/ole">
            <mc:AlternateContent xmlns:mc="http://schemas.openxmlformats.org/markup-compatibility/2006">
              <mc:Choice xmlns:v="urn:schemas-microsoft-com:vml" Requires="v">
                <p:oleObj spid="_x0000_s89144" name="Equation" r:id="rId6" imgW="1981200" imgH="711200" progId="Equation.3">
                  <p:embed/>
                </p:oleObj>
              </mc:Choice>
              <mc:Fallback>
                <p:oleObj name="Equation" r:id="rId6" imgW="1981200" imgH="711200" progId="Equation.3">
                  <p:embed/>
                  <p:pic>
                    <p:nvPicPr>
                      <p:cNvPr id="0" name="Object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5688" y="3479800"/>
                        <a:ext cx="2532062" cy="984250"/>
                      </a:xfrm>
                      <a:prstGeom prst="rect">
                        <a:avLst/>
                      </a:prstGeom>
                      <a:gradFill rotWithShape="0">
                        <a:gsLst>
                          <a:gs pos="0">
                            <a:srgbClr val="66FFFF"/>
                          </a:gs>
                          <a:gs pos="50000">
                            <a:srgbClr val="FFFFFF"/>
                          </a:gs>
                          <a:gs pos="100000">
                            <a:srgbClr val="66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6" name="Line 4"/>
          <p:cNvSpPr>
            <a:spLocks noChangeShapeType="1"/>
          </p:cNvSpPr>
          <p:nvPr/>
        </p:nvSpPr>
        <p:spPr bwMode="auto">
          <a:xfrm>
            <a:off x="468313" y="1268413"/>
            <a:ext cx="8064500" cy="0"/>
          </a:xfrm>
          <a:prstGeom prst="line">
            <a:avLst/>
          </a:prstGeom>
          <a:ln w="28575">
            <a:headEnd/>
            <a:tailEnd/>
          </a:ln>
        </p:spPr>
        <p:style>
          <a:lnRef idx="2">
            <a:schemeClr val="accent1"/>
          </a:lnRef>
          <a:fillRef idx="0">
            <a:schemeClr val="accent1"/>
          </a:fillRef>
          <a:effectRef idx="1">
            <a:schemeClr val="accent1"/>
          </a:effectRef>
          <a:fontRef idx="minor">
            <a:schemeClr val="tx1"/>
          </a:fontRef>
        </p:style>
        <p:txBody>
          <a:bodyPr/>
          <a:lstStyle/>
          <a:p>
            <a:pPr algn="l">
              <a:defRPr/>
            </a:pPr>
            <a:endParaRPr lang="zh-CN" altLang="en-US" sz="18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08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 presetClass="entr" presetSubtype="16" fill="hold" nodeType="clickEffect">
                                  <p:stCondLst>
                                    <p:cond delay="0"/>
                                  </p:stCondLst>
                                  <p:childTnLst>
                                    <p:set>
                                      <p:cBhvr>
                                        <p:cTn id="10" dur="1" fill="hold">
                                          <p:stCondLst>
                                            <p:cond delay="0"/>
                                          </p:stCondLst>
                                        </p:cTn>
                                        <p:tgtEl>
                                          <p:spTgt spid="578569"/>
                                        </p:tgtEl>
                                        <p:attrNameLst>
                                          <p:attrName>style.visibility</p:attrName>
                                        </p:attrNameLst>
                                      </p:cBhvr>
                                      <p:to>
                                        <p:strVal val="visible"/>
                                      </p:to>
                                    </p:set>
                                    <p:animEffect transition="in" filter="diamond(in)">
                                      <p:cBhvr>
                                        <p:cTn id="11" dur="2000"/>
                                        <p:tgtEl>
                                          <p:spTgt spid="57856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590853"/>
                                        </p:tgtEl>
                                        <p:attrNameLst>
                                          <p:attrName>style.visibility</p:attrName>
                                        </p:attrNameLst>
                                      </p:cBhvr>
                                      <p:to>
                                        <p:strVal val="visible"/>
                                      </p:to>
                                    </p:set>
                                    <p:animEffect transition="in" filter="randombar(horizontal)">
                                      <p:cBhvr>
                                        <p:cTn id="16" dur="500"/>
                                        <p:tgtEl>
                                          <p:spTgt spid="59085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578565"/>
                                        </p:tgtEl>
                                        <p:attrNameLst>
                                          <p:attrName>style.visibility</p:attrName>
                                        </p:attrNameLst>
                                      </p:cBhvr>
                                      <p:to>
                                        <p:strVal val="visible"/>
                                      </p:to>
                                    </p:set>
                                    <p:animEffect transition="in" filter="fade">
                                      <p:cBhvr>
                                        <p:cTn id="21" dur="1000"/>
                                        <p:tgtEl>
                                          <p:spTgt spid="578565"/>
                                        </p:tgtEl>
                                      </p:cBhvr>
                                    </p:animEffect>
                                    <p:anim calcmode="lin" valueType="num">
                                      <p:cBhvr>
                                        <p:cTn id="22" dur="1000" fill="hold"/>
                                        <p:tgtEl>
                                          <p:spTgt spid="578565"/>
                                        </p:tgtEl>
                                        <p:attrNameLst>
                                          <p:attrName>ppt_x</p:attrName>
                                        </p:attrNameLst>
                                      </p:cBhvr>
                                      <p:tavLst>
                                        <p:tav tm="0">
                                          <p:val>
                                            <p:strVal val="#ppt_x"/>
                                          </p:val>
                                        </p:tav>
                                        <p:tav tm="100000">
                                          <p:val>
                                            <p:strVal val="#ppt_x"/>
                                          </p:val>
                                        </p:tav>
                                      </p:tavLst>
                                    </p:anim>
                                    <p:anim calcmode="lin" valueType="num">
                                      <p:cBhvr>
                                        <p:cTn id="23" dur="1000" fill="hold"/>
                                        <p:tgtEl>
                                          <p:spTgt spid="5785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3" grpId="0"/>
      <p:bldP spid="59086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5D09332B-C483-480F-BAB2-463490194184}" type="slidenum">
              <a:rPr lang="en-US" altLang="zh-CN" sz="1200" smtClean="0">
                <a:latin typeface="Arial Black" pitchFamily="34" charset="0"/>
              </a:rPr>
              <a:pPr algn="r" eaLnBrk="1" hangingPunct="1">
                <a:spcBef>
                  <a:spcPct val="0"/>
                </a:spcBef>
                <a:buClrTx/>
                <a:buSzTx/>
                <a:buFontTx/>
                <a:buNone/>
              </a:pPr>
              <a:t>36</a:t>
            </a:fld>
            <a:endParaRPr lang="en-US" altLang="zh-CN" sz="1200" smtClean="0">
              <a:latin typeface="Arial Black" pitchFamily="34" charset="0"/>
            </a:endParaRPr>
          </a:p>
        </p:txBody>
      </p:sp>
      <p:sp>
        <p:nvSpPr>
          <p:cNvPr id="90115"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02A600E1-CF12-45BF-9D76-913722E9052E}" type="datetime1">
              <a:rPr lang="zh-CN" altLang="en-US" sz="1200" smtClean="0"/>
              <a:pPr eaLnBrk="1" hangingPunct="1">
                <a:spcBef>
                  <a:spcPct val="0"/>
                </a:spcBef>
                <a:buClrTx/>
                <a:buSzTx/>
                <a:buFontTx/>
                <a:buNone/>
              </a:pPr>
              <a:t>2018/12/3</a:t>
            </a:fld>
            <a:endParaRPr lang="en-US" altLang="zh-CN" sz="1200" smtClean="0"/>
          </a:p>
        </p:txBody>
      </p:sp>
      <p:sp>
        <p:nvSpPr>
          <p:cNvPr id="158723" name="Rectangle 3"/>
          <p:cNvSpPr>
            <a:spLocks noGrp="1" noChangeArrowheads="1"/>
          </p:cNvSpPr>
          <p:nvPr>
            <p:ph type="body" sz="half" idx="4294967295"/>
          </p:nvPr>
        </p:nvSpPr>
        <p:spPr>
          <a:xfrm>
            <a:off x="395288" y="4652963"/>
            <a:ext cx="8208962" cy="1944687"/>
          </a:xfrm>
        </p:spPr>
        <p:txBody>
          <a:bodyPr/>
          <a:lstStyle/>
          <a:p>
            <a:pPr marL="533400" indent="-533400" eaLnBrk="1" hangingPunct="1">
              <a:lnSpc>
                <a:spcPct val="90000"/>
              </a:lnSpc>
              <a:buClr>
                <a:schemeClr val="tx1"/>
              </a:buClr>
              <a:buFont typeface="Wingdings" pitchFamily="2" charset="2"/>
              <a:buAutoNum type="arabicPeriod"/>
            </a:pPr>
            <a:r>
              <a:rPr kumimoji="1" lang="zh-CN" altLang="en-US" sz="2400" b="1" smtClean="0">
                <a:solidFill>
                  <a:srgbClr val="0000CC"/>
                </a:solidFill>
                <a:latin typeface="Bookman Old Style" pitchFamily="18" charset="0"/>
                <a:cs typeface="Times New Roman" pitchFamily="18" charset="0"/>
              </a:rPr>
              <a:t>分子的平均动能增加；</a:t>
            </a:r>
          </a:p>
          <a:p>
            <a:pPr marL="533400" indent="-533400" eaLnBrk="1" hangingPunct="1">
              <a:lnSpc>
                <a:spcPct val="90000"/>
              </a:lnSpc>
              <a:buClr>
                <a:schemeClr val="tx1"/>
              </a:buClr>
              <a:buFontTx/>
              <a:buAutoNum type="arabicPeriod"/>
            </a:pPr>
            <a:r>
              <a:rPr kumimoji="1" lang="zh-CN" altLang="en-US" sz="2400" b="1" smtClean="0">
                <a:solidFill>
                  <a:srgbClr val="0000CC"/>
                </a:solidFill>
                <a:latin typeface="Bookman Old Style" pitchFamily="18" charset="0"/>
                <a:cs typeface="Times New Roman" pitchFamily="18" charset="0"/>
              </a:rPr>
              <a:t>活化分子的分数增加。</a:t>
            </a:r>
          </a:p>
          <a:p>
            <a:pPr marL="533400" indent="-533400" eaLnBrk="1" hangingPunct="1">
              <a:lnSpc>
                <a:spcPct val="90000"/>
              </a:lnSpc>
              <a:buClr>
                <a:schemeClr val="tx1"/>
              </a:buClr>
              <a:buFont typeface="Wingdings" pitchFamily="2" charset="2"/>
              <a:buNone/>
            </a:pPr>
            <a:r>
              <a:rPr kumimoji="1" lang="zh-CN" altLang="en-US" sz="2400" b="1" smtClean="0">
                <a:solidFill>
                  <a:srgbClr val="0000CC"/>
                </a:solidFill>
                <a:latin typeface="Bookman Old Style" pitchFamily="18" charset="0"/>
                <a:cs typeface="Times New Roman" pitchFamily="18" charset="0"/>
              </a:rPr>
              <a:t>           反应速率加快主要原因是活化分子的分数增加。设</a:t>
            </a:r>
            <a:r>
              <a:rPr kumimoji="1" lang="en-US" altLang="zh-CN" sz="2400" b="1" i="1" smtClean="0">
                <a:solidFill>
                  <a:srgbClr val="0000CC"/>
                </a:solidFill>
                <a:latin typeface="Bookman Old Style" pitchFamily="18" charset="0"/>
                <a:cs typeface="Times New Roman" pitchFamily="18" charset="0"/>
              </a:rPr>
              <a:t>E</a:t>
            </a:r>
            <a:r>
              <a:rPr kumimoji="1" lang="en-US" altLang="zh-CN" sz="2400" b="1" baseline="-30000" smtClean="0">
                <a:solidFill>
                  <a:srgbClr val="0000CC"/>
                </a:solidFill>
                <a:latin typeface="Bookman Old Style" pitchFamily="18" charset="0"/>
                <a:cs typeface="Times New Roman" pitchFamily="18" charset="0"/>
              </a:rPr>
              <a:t>a</a:t>
            </a:r>
            <a:r>
              <a:rPr kumimoji="1" lang="en-US" altLang="zh-CN" sz="2400" b="1" smtClean="0">
                <a:solidFill>
                  <a:srgbClr val="0000CC"/>
                </a:solidFill>
                <a:latin typeface="Bookman Old Style" pitchFamily="18" charset="0"/>
                <a:cs typeface="Times New Roman" pitchFamily="18" charset="0"/>
              </a:rPr>
              <a:t>=100kJ • mol</a:t>
            </a:r>
            <a:r>
              <a:rPr kumimoji="1" lang="en-US" altLang="zh-CN" sz="2400" b="1" baseline="30000" smtClean="0">
                <a:solidFill>
                  <a:srgbClr val="0000CC"/>
                </a:solidFill>
                <a:latin typeface="Bookman Old Style" pitchFamily="18" charset="0"/>
                <a:cs typeface="Times New Roman" pitchFamily="18" charset="0"/>
              </a:rPr>
              <a:t>-1</a:t>
            </a:r>
            <a:r>
              <a:rPr kumimoji="1" lang="zh-CN" altLang="en-US" sz="2400" b="1" smtClean="0">
                <a:solidFill>
                  <a:srgbClr val="0000CC"/>
                </a:solidFill>
                <a:latin typeface="Bookman Old Style" pitchFamily="18" charset="0"/>
                <a:cs typeface="Times New Roman" pitchFamily="18" charset="0"/>
              </a:rPr>
              <a:t>，温度由</a:t>
            </a:r>
            <a:r>
              <a:rPr kumimoji="1" lang="en-US" altLang="zh-CN" sz="2400" b="1" smtClean="0">
                <a:solidFill>
                  <a:srgbClr val="0000CC"/>
                </a:solidFill>
                <a:latin typeface="Bookman Old Style" pitchFamily="18" charset="0"/>
                <a:cs typeface="Times New Roman" pitchFamily="18" charset="0"/>
              </a:rPr>
              <a:t>298K</a:t>
            </a:r>
            <a:r>
              <a:rPr kumimoji="1" lang="zh-CN" altLang="en-US" sz="2400" b="1" smtClean="0">
                <a:solidFill>
                  <a:srgbClr val="0000CC"/>
                </a:solidFill>
                <a:latin typeface="Bookman Old Style" pitchFamily="18" charset="0"/>
                <a:cs typeface="Times New Roman" pitchFamily="18" charset="0"/>
              </a:rPr>
              <a:t>升至</a:t>
            </a:r>
            <a:r>
              <a:rPr kumimoji="1" lang="en-US" altLang="zh-CN" sz="2400" b="1" smtClean="0">
                <a:solidFill>
                  <a:srgbClr val="0000CC"/>
                </a:solidFill>
                <a:latin typeface="Bookman Old Style" pitchFamily="18" charset="0"/>
                <a:cs typeface="Times New Roman" pitchFamily="18" charset="0"/>
              </a:rPr>
              <a:t>308K</a:t>
            </a:r>
            <a:r>
              <a:rPr kumimoji="1" lang="zh-CN" altLang="en-US" sz="2400" b="1" smtClean="0">
                <a:solidFill>
                  <a:srgbClr val="0000CC"/>
                </a:solidFill>
                <a:latin typeface="Bookman Old Style" pitchFamily="18" charset="0"/>
                <a:cs typeface="Times New Roman" pitchFamily="18" charset="0"/>
              </a:rPr>
              <a:t>，</a:t>
            </a:r>
            <a:r>
              <a:rPr kumimoji="1" lang="en-US" altLang="zh-CN" sz="2400" b="1" i="1" smtClean="0">
                <a:solidFill>
                  <a:srgbClr val="0000CC"/>
                </a:solidFill>
                <a:latin typeface="Bookman Old Style" pitchFamily="18" charset="0"/>
                <a:cs typeface="Times New Roman" pitchFamily="18" charset="0"/>
              </a:rPr>
              <a:t>f</a:t>
            </a:r>
            <a:r>
              <a:rPr kumimoji="1" lang="zh-CN" altLang="en-US" sz="2400" b="1" smtClean="0">
                <a:solidFill>
                  <a:srgbClr val="0000CC"/>
                </a:solidFill>
                <a:latin typeface="Bookman Old Style" pitchFamily="18" charset="0"/>
                <a:cs typeface="Times New Roman" pitchFamily="18" charset="0"/>
              </a:rPr>
              <a:t>和反应速率都增加</a:t>
            </a:r>
            <a:r>
              <a:rPr kumimoji="1" lang="en-US" altLang="zh-CN" sz="2400" b="1" smtClean="0">
                <a:solidFill>
                  <a:srgbClr val="0000CC"/>
                </a:solidFill>
                <a:latin typeface="Bookman Old Style" pitchFamily="18" charset="0"/>
                <a:cs typeface="Times New Roman" pitchFamily="18" charset="0"/>
              </a:rPr>
              <a:t>3.7</a:t>
            </a:r>
            <a:r>
              <a:rPr kumimoji="1" lang="zh-CN" altLang="en-US" sz="2400" b="1" smtClean="0">
                <a:solidFill>
                  <a:srgbClr val="0000CC"/>
                </a:solidFill>
                <a:latin typeface="Bookman Old Style" pitchFamily="18" charset="0"/>
                <a:cs typeface="Times New Roman" pitchFamily="18" charset="0"/>
              </a:rPr>
              <a:t>倍，而平均动能仅增加</a:t>
            </a:r>
            <a:r>
              <a:rPr kumimoji="1" lang="en-US" altLang="zh-CN" sz="2400" b="1" smtClean="0">
                <a:solidFill>
                  <a:srgbClr val="0000CC"/>
                </a:solidFill>
                <a:latin typeface="Bookman Old Style" pitchFamily="18" charset="0"/>
                <a:cs typeface="Times New Roman" pitchFamily="18" charset="0"/>
              </a:rPr>
              <a:t>3%</a:t>
            </a:r>
            <a:r>
              <a:rPr kumimoji="1" lang="zh-CN" altLang="en-US" sz="2400" b="1" smtClean="0">
                <a:solidFill>
                  <a:srgbClr val="0000CC"/>
                </a:solidFill>
                <a:latin typeface="Bookman Old Style" pitchFamily="18" charset="0"/>
                <a:cs typeface="Times New Roman" pitchFamily="18" charset="0"/>
              </a:rPr>
              <a:t>。</a:t>
            </a:r>
          </a:p>
        </p:txBody>
      </p:sp>
      <p:graphicFrame>
        <p:nvGraphicFramePr>
          <p:cNvPr id="158725" name="Object 5"/>
          <p:cNvGraphicFramePr>
            <a:graphicFrameLocks noChangeAspect="1"/>
          </p:cNvGraphicFramePr>
          <p:nvPr/>
        </p:nvGraphicFramePr>
        <p:xfrm>
          <a:off x="5003800" y="4508500"/>
          <a:ext cx="2879725" cy="936625"/>
        </p:xfrm>
        <a:graphic>
          <a:graphicData uri="http://schemas.openxmlformats.org/presentationml/2006/ole">
            <mc:AlternateContent xmlns:mc="http://schemas.openxmlformats.org/markup-compatibility/2006">
              <mc:Choice xmlns:v="urn:schemas-microsoft-com:vml" Requires="v">
                <p:oleObj spid="_x0000_s90145" name="公式" r:id="rId3" imgW="657101" imgH="190310" progId="Equation.3">
                  <p:embed/>
                </p:oleObj>
              </mc:Choice>
              <mc:Fallback>
                <p:oleObj name="公式" r:id="rId3" imgW="657101" imgH="19031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4508500"/>
                        <a:ext cx="28797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6" name="Line 4"/>
          <p:cNvSpPr>
            <a:spLocks noChangeShapeType="1"/>
          </p:cNvSpPr>
          <p:nvPr/>
        </p:nvSpPr>
        <p:spPr bwMode="auto">
          <a:xfrm>
            <a:off x="468313" y="1341438"/>
            <a:ext cx="8064500" cy="0"/>
          </a:xfrm>
          <a:prstGeom prst="line">
            <a:avLst/>
          </a:prstGeom>
          <a:ln w="28575">
            <a:headEnd/>
            <a:tailEnd/>
          </a:ln>
        </p:spPr>
        <p:style>
          <a:lnRef idx="2">
            <a:schemeClr val="accent1"/>
          </a:lnRef>
          <a:fillRef idx="0">
            <a:schemeClr val="accent1"/>
          </a:fillRef>
          <a:effectRef idx="1">
            <a:schemeClr val="accent1"/>
          </a:effectRef>
          <a:fontRef idx="minor">
            <a:schemeClr val="tx1"/>
          </a:fontRef>
        </p:style>
        <p:txBody>
          <a:bodyPr/>
          <a:lstStyle/>
          <a:p>
            <a:pPr algn="l">
              <a:defRPr/>
            </a:pPr>
            <a:endParaRPr lang="zh-CN" altLang="en-US" sz="1800"/>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西安交通大学理学院应用化学系</a:t>
            </a:r>
          </a:p>
        </p:txBody>
      </p:sp>
      <p:sp>
        <p:nvSpPr>
          <p:cNvPr id="90120" name="Text Box 11"/>
          <p:cNvSpPr txBox="1">
            <a:spLocks noChangeArrowheads="1"/>
          </p:cNvSpPr>
          <p:nvPr/>
        </p:nvSpPr>
        <p:spPr bwMode="auto">
          <a:xfrm>
            <a:off x="1476375" y="549275"/>
            <a:ext cx="6330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4400">
                <a:solidFill>
                  <a:srgbClr val="0000CC"/>
                </a:solidFill>
              </a:rPr>
              <a:t>温度影响反应速率的原因</a:t>
            </a:r>
          </a:p>
        </p:txBody>
      </p:sp>
      <p:pic>
        <p:nvPicPr>
          <p:cNvPr id="407565"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412875"/>
            <a:ext cx="8064500" cy="305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22"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1412875"/>
            <a:ext cx="8077200"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7565"/>
                                        </p:tgtEl>
                                        <p:attrNameLst>
                                          <p:attrName>style.visibility</p:attrName>
                                        </p:attrNameLst>
                                      </p:cBhvr>
                                      <p:to>
                                        <p:strVal val="visible"/>
                                      </p:to>
                                    </p:set>
                                    <p:animEffect transition="in" filter="blinds(horizontal)">
                                      <p:cBhvr>
                                        <p:cTn id="7" dur="500"/>
                                        <p:tgtEl>
                                          <p:spTgt spid="4075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58723">
                                            <p:txEl>
                                              <p:pRg st="0" end="0"/>
                                            </p:txEl>
                                          </p:spTgt>
                                        </p:tgtEl>
                                        <p:attrNameLst>
                                          <p:attrName>style.visibility</p:attrName>
                                        </p:attrNameLst>
                                      </p:cBhvr>
                                      <p:to>
                                        <p:strVal val="visible"/>
                                      </p:to>
                                    </p:set>
                                    <p:animEffect transition="in" filter="checkerboard(across)">
                                      <p:cBhvr>
                                        <p:cTn id="12" dur="500"/>
                                        <p:tgtEl>
                                          <p:spTgt spid="15872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58723">
                                            <p:txEl>
                                              <p:pRg st="1" end="1"/>
                                            </p:txEl>
                                          </p:spTgt>
                                        </p:tgtEl>
                                        <p:attrNameLst>
                                          <p:attrName>style.visibility</p:attrName>
                                        </p:attrNameLst>
                                      </p:cBhvr>
                                      <p:to>
                                        <p:strVal val="visible"/>
                                      </p:to>
                                    </p:set>
                                    <p:animEffect transition="in" filter="checkerboard(across)">
                                      <p:cBhvr>
                                        <p:cTn id="17" dur="500"/>
                                        <p:tgtEl>
                                          <p:spTgt spid="15872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9" presetClass="entr" presetSubtype="0" fill="hold" nodeType="clickEffect">
                                  <p:stCondLst>
                                    <p:cond delay="0"/>
                                  </p:stCondLst>
                                  <p:childTnLst>
                                    <p:set>
                                      <p:cBhvr>
                                        <p:cTn id="21" dur="1" fill="hold">
                                          <p:stCondLst>
                                            <p:cond delay="0"/>
                                          </p:stCondLst>
                                        </p:cTn>
                                        <p:tgtEl>
                                          <p:spTgt spid="158725"/>
                                        </p:tgtEl>
                                        <p:attrNameLst>
                                          <p:attrName>style.visibility</p:attrName>
                                        </p:attrNameLst>
                                      </p:cBhvr>
                                      <p:to>
                                        <p:strVal val="visible"/>
                                      </p:to>
                                    </p:set>
                                    <p:anim calcmode="lin" valueType="num">
                                      <p:cBhvr>
                                        <p:cTn id="22" dur="1000" fill="hold"/>
                                        <p:tgtEl>
                                          <p:spTgt spid="158725"/>
                                        </p:tgtEl>
                                        <p:attrNameLst>
                                          <p:attrName>ppt_x</p:attrName>
                                        </p:attrNameLst>
                                      </p:cBhvr>
                                      <p:tavLst>
                                        <p:tav tm="0">
                                          <p:val>
                                            <p:strVal val="#ppt_x-.2"/>
                                          </p:val>
                                        </p:tav>
                                        <p:tav tm="100000">
                                          <p:val>
                                            <p:strVal val="#ppt_x"/>
                                          </p:val>
                                        </p:tav>
                                      </p:tavLst>
                                    </p:anim>
                                    <p:anim calcmode="lin" valueType="num">
                                      <p:cBhvr>
                                        <p:cTn id="23" dur="1000" fill="hold"/>
                                        <p:tgtEl>
                                          <p:spTgt spid="158725"/>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5872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158723">
                                            <p:txEl>
                                              <p:pRg st="2" end="2"/>
                                            </p:txEl>
                                          </p:spTgt>
                                        </p:tgtEl>
                                        <p:attrNameLst>
                                          <p:attrName>style.visibility</p:attrName>
                                        </p:attrNameLst>
                                      </p:cBhvr>
                                      <p:to>
                                        <p:strVal val="visible"/>
                                      </p:to>
                                    </p:set>
                                    <p:animEffect transition="in" filter="dissolve">
                                      <p:cBhvr>
                                        <p:cTn id="29" dur="500"/>
                                        <p:tgtEl>
                                          <p:spTgt spid="158723">
                                            <p:txEl>
                                              <p:pRg st="2" end="2"/>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90122"/>
                                        </p:tgtEl>
                                        <p:attrNameLst>
                                          <p:attrName>style.visibility</p:attrName>
                                        </p:attrNameLst>
                                      </p:cBhvr>
                                      <p:to>
                                        <p:strVal val="visible"/>
                                      </p:to>
                                    </p:set>
                                    <p:animEffect transition="in" filter="fade">
                                      <p:cBhvr>
                                        <p:cTn id="34" dur="500"/>
                                        <p:tgtEl>
                                          <p:spTgt spid="90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CF22EADE-D179-442C-94B5-E35BC27C7C3D}" type="slidenum">
              <a:rPr lang="en-US" altLang="zh-CN" sz="1200" smtClean="0">
                <a:latin typeface="Arial Black" pitchFamily="34" charset="0"/>
              </a:rPr>
              <a:pPr algn="r" eaLnBrk="1" hangingPunct="1">
                <a:spcBef>
                  <a:spcPct val="0"/>
                </a:spcBef>
                <a:buClrTx/>
                <a:buSzTx/>
                <a:buFontTx/>
                <a:buNone/>
              </a:pPr>
              <a:t>37</a:t>
            </a:fld>
            <a:endParaRPr lang="en-US" altLang="zh-CN" sz="1200" smtClean="0">
              <a:latin typeface="Arial Black" pitchFamily="34" charset="0"/>
            </a:endParaRPr>
          </a:p>
        </p:txBody>
      </p:sp>
      <p:sp>
        <p:nvSpPr>
          <p:cNvPr id="91139"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3875BD9D-0B35-466D-BDFD-FAD8944B9CCE}" type="datetime1">
              <a:rPr lang="zh-CN" altLang="en-US" sz="1200" smtClean="0"/>
              <a:pPr eaLnBrk="1" hangingPunct="1">
                <a:spcBef>
                  <a:spcPct val="0"/>
                </a:spcBef>
                <a:buClrTx/>
                <a:buSzTx/>
                <a:buFontTx/>
                <a:buNone/>
              </a:pPr>
              <a:t>2018/12/3</a:t>
            </a:fld>
            <a:endParaRPr lang="en-US" altLang="zh-CN" sz="1200" smtClean="0"/>
          </a:p>
        </p:txBody>
      </p:sp>
      <p:sp>
        <p:nvSpPr>
          <p:cNvPr id="159747" name="Rectangle 3"/>
          <p:cNvSpPr>
            <a:spLocks noGrp="1" noChangeArrowheads="1"/>
          </p:cNvSpPr>
          <p:nvPr>
            <p:ph type="body" idx="4294967295"/>
          </p:nvPr>
        </p:nvSpPr>
        <p:spPr>
          <a:xfrm>
            <a:off x="71438" y="836613"/>
            <a:ext cx="8893175" cy="5256212"/>
          </a:xfrm>
        </p:spPr>
        <p:txBody>
          <a:bodyPr/>
          <a:lstStyle/>
          <a:p>
            <a:pPr lvl="2" eaLnBrk="1" hangingPunct="1">
              <a:spcBef>
                <a:spcPts val="1200"/>
              </a:spcBef>
              <a:buClr>
                <a:schemeClr val="bg1"/>
              </a:buClr>
              <a:buFontTx/>
              <a:buNone/>
            </a:pPr>
            <a:r>
              <a:rPr kumimoji="1" lang="zh-CN" altLang="en-US" sz="2800" smtClean="0">
                <a:solidFill>
                  <a:srgbClr val="0000CC"/>
                </a:solidFill>
                <a:latin typeface="Bookman Old Style" pitchFamily="18" charset="0"/>
              </a:rPr>
              <a:t>例：一反应的动力学数据如下：  </a:t>
            </a:r>
          </a:p>
          <a:p>
            <a:pPr lvl="2" eaLnBrk="1" hangingPunct="1">
              <a:spcBef>
                <a:spcPts val="1200"/>
              </a:spcBef>
              <a:buClr>
                <a:schemeClr val="bg1"/>
              </a:buClr>
              <a:buFontTx/>
              <a:buNone/>
            </a:pPr>
            <a:r>
              <a:rPr kumimoji="1" lang="zh-CN" altLang="en-US" sz="2800" smtClean="0">
                <a:solidFill>
                  <a:srgbClr val="0000CC"/>
                </a:solidFill>
                <a:latin typeface="Bookman Old Style" pitchFamily="18" charset="0"/>
              </a:rPr>
              <a:t>                    </a:t>
            </a:r>
            <a:r>
              <a:rPr kumimoji="1" lang="en-US" altLang="zh-CN" sz="2800" smtClean="0">
                <a:solidFill>
                  <a:srgbClr val="0000CC"/>
                </a:solidFill>
                <a:latin typeface="Bookman Old Style" pitchFamily="18" charset="0"/>
              </a:rPr>
              <a:t>2 A    +    B   →   C</a:t>
            </a:r>
          </a:p>
          <a:p>
            <a:pPr eaLnBrk="1" hangingPunct="1">
              <a:spcBef>
                <a:spcPts val="1200"/>
              </a:spcBef>
              <a:buClr>
                <a:schemeClr val="bg1"/>
              </a:buClr>
              <a:buFontTx/>
              <a:buNone/>
            </a:pPr>
            <a:r>
              <a:rPr kumimoji="1" lang="en-US" altLang="zh-CN" sz="2800" smtClean="0">
                <a:solidFill>
                  <a:srgbClr val="0000CC"/>
                </a:solidFill>
                <a:latin typeface="Bookman Old Style" pitchFamily="18" charset="0"/>
              </a:rPr>
              <a:t>                    </a:t>
            </a:r>
            <a:r>
              <a:rPr kumimoji="1" lang="en-US" altLang="zh-CN" sz="2800" i="1" smtClean="0">
                <a:solidFill>
                  <a:srgbClr val="0000CC"/>
                </a:solidFill>
                <a:latin typeface="Bookman Old Style" pitchFamily="18" charset="0"/>
              </a:rPr>
              <a:t>t</a:t>
            </a:r>
            <a:r>
              <a:rPr kumimoji="1" lang="en-US" altLang="zh-CN" sz="2800" smtClean="0">
                <a:solidFill>
                  <a:srgbClr val="0000CC"/>
                </a:solidFill>
                <a:latin typeface="Bookman Old Style" pitchFamily="18" charset="0"/>
              </a:rPr>
              <a:t>          </a:t>
            </a:r>
            <a:r>
              <a:rPr kumimoji="1" lang="en-US" altLang="zh-CN" sz="2800" i="1" smtClean="0">
                <a:solidFill>
                  <a:srgbClr val="0000CC"/>
                </a:solidFill>
                <a:latin typeface="Bookman Old Style" pitchFamily="18" charset="0"/>
              </a:rPr>
              <a:t>c</a:t>
            </a:r>
            <a:r>
              <a:rPr kumimoji="1" lang="en-US" altLang="zh-CN" sz="2800" smtClean="0">
                <a:solidFill>
                  <a:srgbClr val="0000CC"/>
                </a:solidFill>
                <a:latin typeface="Bookman Old Style" pitchFamily="18" charset="0"/>
              </a:rPr>
              <a:t>(A)       </a:t>
            </a:r>
            <a:r>
              <a:rPr kumimoji="1" lang="en-US" altLang="zh-CN" sz="2800" i="1" smtClean="0">
                <a:solidFill>
                  <a:srgbClr val="0000CC"/>
                </a:solidFill>
                <a:latin typeface="Bookman Old Style" pitchFamily="18" charset="0"/>
              </a:rPr>
              <a:t>c</a:t>
            </a:r>
            <a:r>
              <a:rPr kumimoji="1" lang="en-US" altLang="zh-CN" sz="2800" smtClean="0">
                <a:solidFill>
                  <a:srgbClr val="0000CC"/>
                </a:solidFill>
                <a:latin typeface="Bookman Old Style" pitchFamily="18" charset="0"/>
              </a:rPr>
              <a:t>(B)                   </a:t>
            </a:r>
            <a:r>
              <a:rPr kumimoji="1" lang="en-US" altLang="zh-CN" sz="2800" i="1" smtClean="0">
                <a:solidFill>
                  <a:srgbClr val="0000CC"/>
                </a:solidFill>
                <a:latin typeface="Bookman Old Style" pitchFamily="18" charset="0"/>
              </a:rPr>
              <a:t>v</a:t>
            </a:r>
            <a:endParaRPr kumimoji="1" lang="en-US" altLang="zh-CN" sz="2800" smtClean="0">
              <a:solidFill>
                <a:srgbClr val="0000CC"/>
              </a:solidFill>
              <a:latin typeface="Bookman Old Style" pitchFamily="18" charset="0"/>
            </a:endParaRPr>
          </a:p>
          <a:p>
            <a:pPr lvl="2" eaLnBrk="1" hangingPunct="1">
              <a:spcBef>
                <a:spcPts val="1200"/>
              </a:spcBef>
              <a:buClr>
                <a:schemeClr val="bg1"/>
              </a:buClr>
              <a:buFontTx/>
              <a:buNone/>
            </a:pPr>
            <a:r>
              <a:rPr kumimoji="1" lang="en-US" altLang="zh-CN" sz="2800" smtClean="0">
                <a:solidFill>
                  <a:srgbClr val="0000CC"/>
                </a:solidFill>
                <a:latin typeface="Bookman Old Style" pitchFamily="18" charset="0"/>
              </a:rPr>
              <a:t> 1) 25</a:t>
            </a:r>
            <a:r>
              <a:rPr kumimoji="1" lang="en-US" altLang="zh-CN" sz="2800" baseline="30000" smtClean="0">
                <a:solidFill>
                  <a:srgbClr val="0000CC"/>
                </a:solidFill>
                <a:latin typeface="Bookman Old Style" pitchFamily="18" charset="0"/>
              </a:rPr>
              <a:t>0</a:t>
            </a:r>
            <a:r>
              <a:rPr kumimoji="1" lang="en-US" altLang="zh-CN" sz="2800" smtClean="0">
                <a:solidFill>
                  <a:srgbClr val="0000CC"/>
                </a:solidFill>
                <a:latin typeface="Bookman Old Style" pitchFamily="18" charset="0"/>
              </a:rPr>
              <a:t>C       1.0          1.0                  0.1 </a:t>
            </a:r>
          </a:p>
          <a:p>
            <a:pPr lvl="2" eaLnBrk="1" hangingPunct="1">
              <a:spcBef>
                <a:spcPts val="1200"/>
              </a:spcBef>
              <a:buClr>
                <a:schemeClr val="bg1"/>
              </a:buClr>
              <a:buFontTx/>
              <a:buNone/>
            </a:pPr>
            <a:r>
              <a:rPr kumimoji="1" lang="en-US" altLang="zh-CN" sz="2800" smtClean="0">
                <a:solidFill>
                  <a:srgbClr val="0000CC"/>
                </a:solidFill>
                <a:latin typeface="Bookman Old Style" pitchFamily="18" charset="0"/>
              </a:rPr>
              <a:t> 2) 25</a:t>
            </a:r>
            <a:r>
              <a:rPr kumimoji="1" lang="en-US" altLang="zh-CN" sz="2800" baseline="30000" smtClean="0">
                <a:solidFill>
                  <a:srgbClr val="0000CC"/>
                </a:solidFill>
                <a:latin typeface="Bookman Old Style" pitchFamily="18" charset="0"/>
              </a:rPr>
              <a:t>0</a:t>
            </a:r>
            <a:r>
              <a:rPr kumimoji="1" lang="en-US" altLang="zh-CN" sz="2800" smtClean="0">
                <a:solidFill>
                  <a:srgbClr val="0000CC"/>
                </a:solidFill>
                <a:latin typeface="Bookman Old Style" pitchFamily="18" charset="0"/>
              </a:rPr>
              <a:t>C       2.0          1.0                  0.4</a:t>
            </a:r>
          </a:p>
          <a:p>
            <a:pPr lvl="2" eaLnBrk="1" hangingPunct="1">
              <a:spcBef>
                <a:spcPts val="1200"/>
              </a:spcBef>
              <a:buClr>
                <a:schemeClr val="bg1"/>
              </a:buClr>
              <a:buFontTx/>
              <a:buNone/>
            </a:pPr>
            <a:r>
              <a:rPr kumimoji="1" lang="en-US" altLang="zh-CN" sz="2800" smtClean="0">
                <a:solidFill>
                  <a:srgbClr val="0000CC"/>
                </a:solidFill>
                <a:latin typeface="Bookman Old Style" pitchFamily="18" charset="0"/>
              </a:rPr>
              <a:t> 3) 25</a:t>
            </a:r>
            <a:r>
              <a:rPr kumimoji="1" lang="en-US" altLang="zh-CN" sz="2800" baseline="30000" smtClean="0">
                <a:solidFill>
                  <a:srgbClr val="0000CC"/>
                </a:solidFill>
                <a:latin typeface="Bookman Old Style" pitchFamily="18" charset="0"/>
              </a:rPr>
              <a:t>0</a:t>
            </a:r>
            <a:r>
              <a:rPr kumimoji="1" lang="en-US" altLang="zh-CN" sz="2800" smtClean="0">
                <a:solidFill>
                  <a:srgbClr val="0000CC"/>
                </a:solidFill>
                <a:latin typeface="Bookman Old Style" pitchFamily="18" charset="0"/>
              </a:rPr>
              <a:t>C       1.0          4.0                  1.6 </a:t>
            </a:r>
          </a:p>
          <a:p>
            <a:pPr lvl="2" eaLnBrk="1" hangingPunct="1">
              <a:spcBef>
                <a:spcPts val="1200"/>
              </a:spcBef>
              <a:buClr>
                <a:schemeClr val="bg1"/>
              </a:buClr>
              <a:buFontTx/>
              <a:buNone/>
            </a:pPr>
            <a:r>
              <a:rPr kumimoji="1" lang="en-US" altLang="zh-CN" sz="2800" smtClean="0">
                <a:solidFill>
                  <a:srgbClr val="0000CC"/>
                </a:solidFill>
                <a:latin typeface="Bookman Old Style" pitchFamily="18" charset="0"/>
              </a:rPr>
              <a:t> 4) 35</a:t>
            </a:r>
            <a:r>
              <a:rPr kumimoji="1" lang="en-US" altLang="zh-CN" sz="2800" baseline="30000" smtClean="0">
                <a:solidFill>
                  <a:srgbClr val="0000CC"/>
                </a:solidFill>
                <a:latin typeface="Bookman Old Style" pitchFamily="18" charset="0"/>
              </a:rPr>
              <a:t>0</a:t>
            </a:r>
            <a:r>
              <a:rPr kumimoji="1" lang="en-US" altLang="zh-CN" sz="2800" smtClean="0">
                <a:solidFill>
                  <a:srgbClr val="0000CC"/>
                </a:solidFill>
                <a:latin typeface="Bookman Old Style" pitchFamily="18" charset="0"/>
              </a:rPr>
              <a:t>C       1.0          1.0                  0.4</a:t>
            </a:r>
          </a:p>
          <a:p>
            <a:pPr lvl="2" eaLnBrk="1" hangingPunct="1">
              <a:spcBef>
                <a:spcPts val="1200"/>
              </a:spcBef>
              <a:buClr>
                <a:schemeClr val="bg1"/>
              </a:buClr>
              <a:buFontTx/>
              <a:buNone/>
            </a:pPr>
            <a:r>
              <a:rPr kumimoji="1" lang="zh-CN" altLang="en-US" sz="2800" smtClean="0">
                <a:solidFill>
                  <a:srgbClr val="0000CC"/>
                </a:solidFill>
                <a:latin typeface="Bookman Old Style" pitchFamily="18" charset="0"/>
              </a:rPr>
              <a:t>求：</a:t>
            </a:r>
            <a:r>
              <a:rPr kumimoji="1" lang="en-US" altLang="zh-CN" sz="2800" smtClean="0">
                <a:solidFill>
                  <a:srgbClr val="0000CC"/>
                </a:solidFill>
                <a:latin typeface="Bookman Old Style" pitchFamily="18" charset="0"/>
              </a:rPr>
              <a:t>1</a:t>
            </a:r>
            <a:r>
              <a:rPr kumimoji="1" lang="zh-CN" altLang="en-US" sz="2800" smtClean="0">
                <a:solidFill>
                  <a:srgbClr val="0000CC"/>
                </a:solidFill>
                <a:latin typeface="Bookman Old Style" pitchFamily="18" charset="0"/>
              </a:rPr>
              <a:t>）反应的级数；</a:t>
            </a:r>
            <a:r>
              <a:rPr kumimoji="1" lang="en-US" altLang="zh-CN" sz="2800" smtClean="0">
                <a:solidFill>
                  <a:srgbClr val="0000CC"/>
                </a:solidFill>
                <a:latin typeface="Bookman Old Style" pitchFamily="18" charset="0"/>
              </a:rPr>
              <a:t>2</a:t>
            </a:r>
            <a:r>
              <a:rPr kumimoji="1" lang="zh-CN" altLang="en-US" sz="2800" smtClean="0">
                <a:solidFill>
                  <a:srgbClr val="0000CC"/>
                </a:solidFill>
                <a:latin typeface="Bookman Old Style" pitchFamily="18" charset="0"/>
              </a:rPr>
              <a:t>） </a:t>
            </a:r>
            <a:r>
              <a:rPr kumimoji="1" lang="en-US" altLang="zh-CN" sz="2800" i="1" smtClean="0">
                <a:solidFill>
                  <a:srgbClr val="0000CC"/>
                </a:solidFill>
                <a:latin typeface="Bookman Old Style" pitchFamily="18" charset="0"/>
              </a:rPr>
              <a:t>E</a:t>
            </a:r>
            <a:r>
              <a:rPr kumimoji="1" lang="en-US" altLang="zh-CN" sz="2800" baseline="-25000" smtClean="0">
                <a:solidFill>
                  <a:srgbClr val="0000CC"/>
                </a:solidFill>
                <a:latin typeface="Bookman Old Style" pitchFamily="18" charset="0"/>
              </a:rPr>
              <a:t>a </a:t>
            </a:r>
            <a:r>
              <a:rPr kumimoji="1" lang="zh-CN" altLang="en-US" sz="2800" smtClean="0">
                <a:solidFill>
                  <a:srgbClr val="0000CC"/>
                </a:solidFill>
                <a:latin typeface="Bookman Old Style" pitchFamily="18" charset="0"/>
              </a:rPr>
              <a:t>；</a:t>
            </a:r>
            <a:r>
              <a:rPr kumimoji="1" lang="en-US" altLang="zh-CN" sz="2800" smtClean="0">
                <a:solidFill>
                  <a:srgbClr val="0000CC"/>
                </a:solidFill>
                <a:latin typeface="Bookman Old Style" pitchFamily="18" charset="0"/>
              </a:rPr>
              <a:t>3</a:t>
            </a:r>
            <a:r>
              <a:rPr kumimoji="1" lang="zh-CN" altLang="en-US" sz="2800" smtClean="0">
                <a:solidFill>
                  <a:srgbClr val="0000CC"/>
                </a:solidFill>
                <a:latin typeface="Bookman Old Style" pitchFamily="18" charset="0"/>
              </a:rPr>
              <a:t>）</a:t>
            </a:r>
            <a:r>
              <a:rPr kumimoji="1" lang="en-US" altLang="zh-CN" sz="2800" smtClean="0">
                <a:solidFill>
                  <a:srgbClr val="0000CC"/>
                </a:solidFill>
                <a:latin typeface="Bookman Old Style" pitchFamily="18" charset="0"/>
              </a:rPr>
              <a:t>45</a:t>
            </a:r>
            <a:r>
              <a:rPr kumimoji="1" lang="en-US" altLang="zh-CN" sz="2800" baseline="30000" smtClean="0">
                <a:solidFill>
                  <a:srgbClr val="0000CC"/>
                </a:solidFill>
                <a:latin typeface="Bookman Old Style" pitchFamily="18" charset="0"/>
              </a:rPr>
              <a:t>0</a:t>
            </a:r>
            <a:r>
              <a:rPr kumimoji="1" lang="en-US" altLang="zh-CN" sz="2800" smtClean="0">
                <a:solidFill>
                  <a:srgbClr val="0000CC"/>
                </a:solidFill>
                <a:latin typeface="Bookman Old Style" pitchFamily="18" charset="0"/>
              </a:rPr>
              <a:t>C</a:t>
            </a:r>
            <a:r>
              <a:rPr kumimoji="1" lang="zh-CN" altLang="en-US" sz="2800" smtClean="0">
                <a:solidFill>
                  <a:srgbClr val="0000CC"/>
                </a:solidFill>
                <a:latin typeface="Bookman Old Style" pitchFamily="18" charset="0"/>
              </a:rPr>
              <a:t>时的</a:t>
            </a:r>
            <a:r>
              <a:rPr kumimoji="1" lang="en-US" altLang="zh-CN" sz="2800" i="1" smtClean="0">
                <a:solidFill>
                  <a:srgbClr val="0000CC"/>
                </a:solidFill>
                <a:latin typeface="Bookman Old Style" pitchFamily="18" charset="0"/>
              </a:rPr>
              <a:t>k </a:t>
            </a:r>
            <a:r>
              <a:rPr kumimoji="1" lang="zh-CN" altLang="en-US" sz="2800" smtClean="0">
                <a:solidFill>
                  <a:srgbClr val="0000CC"/>
                </a:solidFill>
                <a:latin typeface="Bookman Old Style" pitchFamily="18" charset="0"/>
              </a:rPr>
              <a:t>。</a:t>
            </a:r>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西安交通大学理学院应用化学系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 calcmode="lin" valueType="num">
                                      <p:cBhvr>
                                        <p:cTn id="7" dur="1000" fill="hold"/>
                                        <p:tgtEl>
                                          <p:spTgt spid="159747">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59747">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9747">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nodeType="clickEffect">
                                  <p:stCondLst>
                                    <p:cond delay="0"/>
                                  </p:stCondLst>
                                  <p:childTnLst>
                                    <p:set>
                                      <p:cBhvr>
                                        <p:cTn id="13" dur="1" fill="hold">
                                          <p:stCondLst>
                                            <p:cond delay="0"/>
                                          </p:stCondLst>
                                        </p:cTn>
                                        <p:tgtEl>
                                          <p:spTgt spid="159747">
                                            <p:txEl>
                                              <p:pRg st="1" end="1"/>
                                            </p:txEl>
                                          </p:spTgt>
                                        </p:tgtEl>
                                        <p:attrNameLst>
                                          <p:attrName>style.visibility</p:attrName>
                                        </p:attrNameLst>
                                      </p:cBhvr>
                                      <p:to>
                                        <p:strVal val="visible"/>
                                      </p:to>
                                    </p:set>
                                    <p:animEffect transition="in" filter="checkerboard(across)">
                                      <p:cBhvr>
                                        <p:cTn id="14" dur="500"/>
                                        <p:tgtEl>
                                          <p:spTgt spid="159747">
                                            <p:txEl>
                                              <p:pRg st="1" end="1"/>
                                            </p:txEl>
                                          </p:spTgt>
                                        </p:tgtEl>
                                      </p:cBhvr>
                                    </p:animEffect>
                                  </p:childTnLst>
                                </p:cTn>
                              </p:par>
                              <p:par>
                                <p:cTn id="15" presetID="5" presetClass="entr" presetSubtype="10" fill="hold" nodeType="withEffect">
                                  <p:stCondLst>
                                    <p:cond delay="0"/>
                                  </p:stCondLst>
                                  <p:childTnLst>
                                    <p:set>
                                      <p:cBhvr>
                                        <p:cTn id="16" dur="1" fill="hold">
                                          <p:stCondLst>
                                            <p:cond delay="0"/>
                                          </p:stCondLst>
                                        </p:cTn>
                                        <p:tgtEl>
                                          <p:spTgt spid="159747">
                                            <p:txEl>
                                              <p:pRg st="2" end="2"/>
                                            </p:txEl>
                                          </p:spTgt>
                                        </p:tgtEl>
                                        <p:attrNameLst>
                                          <p:attrName>style.visibility</p:attrName>
                                        </p:attrNameLst>
                                      </p:cBhvr>
                                      <p:to>
                                        <p:strVal val="visible"/>
                                      </p:to>
                                    </p:set>
                                    <p:animEffect transition="in" filter="checkerboard(across)">
                                      <p:cBhvr>
                                        <p:cTn id="17" dur="500"/>
                                        <p:tgtEl>
                                          <p:spTgt spid="159747">
                                            <p:txEl>
                                              <p:pRg st="2" end="2"/>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159747">
                                            <p:txEl>
                                              <p:pRg st="3" end="3"/>
                                            </p:txEl>
                                          </p:spTgt>
                                        </p:tgtEl>
                                        <p:attrNameLst>
                                          <p:attrName>style.visibility</p:attrName>
                                        </p:attrNameLst>
                                      </p:cBhvr>
                                      <p:to>
                                        <p:strVal val="visible"/>
                                      </p:to>
                                    </p:set>
                                    <p:animEffect transition="in" filter="checkerboard(across)">
                                      <p:cBhvr>
                                        <p:cTn id="20" dur="500"/>
                                        <p:tgtEl>
                                          <p:spTgt spid="159747">
                                            <p:txEl>
                                              <p:pRg st="3" end="3"/>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159747">
                                            <p:txEl>
                                              <p:pRg st="4" end="4"/>
                                            </p:txEl>
                                          </p:spTgt>
                                        </p:tgtEl>
                                        <p:attrNameLst>
                                          <p:attrName>style.visibility</p:attrName>
                                        </p:attrNameLst>
                                      </p:cBhvr>
                                      <p:to>
                                        <p:strVal val="visible"/>
                                      </p:to>
                                    </p:set>
                                    <p:animEffect transition="in" filter="checkerboard(across)">
                                      <p:cBhvr>
                                        <p:cTn id="23" dur="500"/>
                                        <p:tgtEl>
                                          <p:spTgt spid="159747">
                                            <p:txEl>
                                              <p:pRg st="4" end="4"/>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159747">
                                            <p:txEl>
                                              <p:pRg st="5" end="5"/>
                                            </p:txEl>
                                          </p:spTgt>
                                        </p:tgtEl>
                                        <p:attrNameLst>
                                          <p:attrName>style.visibility</p:attrName>
                                        </p:attrNameLst>
                                      </p:cBhvr>
                                      <p:to>
                                        <p:strVal val="visible"/>
                                      </p:to>
                                    </p:set>
                                    <p:animEffect transition="in" filter="checkerboard(across)">
                                      <p:cBhvr>
                                        <p:cTn id="26" dur="500"/>
                                        <p:tgtEl>
                                          <p:spTgt spid="159747">
                                            <p:txEl>
                                              <p:pRg st="5" end="5"/>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159747">
                                            <p:txEl>
                                              <p:pRg st="6" end="6"/>
                                            </p:txEl>
                                          </p:spTgt>
                                        </p:tgtEl>
                                        <p:attrNameLst>
                                          <p:attrName>style.visibility</p:attrName>
                                        </p:attrNameLst>
                                      </p:cBhvr>
                                      <p:to>
                                        <p:strVal val="visible"/>
                                      </p:to>
                                    </p:set>
                                    <p:animEffect transition="in" filter="checkerboard(across)">
                                      <p:cBhvr>
                                        <p:cTn id="29" dur="500"/>
                                        <p:tgtEl>
                                          <p:spTgt spid="159747">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9" presetClass="entr" presetSubtype="0" fill="hold" nodeType="clickEffect">
                                  <p:stCondLst>
                                    <p:cond delay="0"/>
                                  </p:stCondLst>
                                  <p:childTnLst>
                                    <p:set>
                                      <p:cBhvr>
                                        <p:cTn id="33" dur="1" fill="hold">
                                          <p:stCondLst>
                                            <p:cond delay="0"/>
                                          </p:stCondLst>
                                        </p:cTn>
                                        <p:tgtEl>
                                          <p:spTgt spid="159747">
                                            <p:txEl>
                                              <p:pRg st="7" end="7"/>
                                            </p:txEl>
                                          </p:spTgt>
                                        </p:tgtEl>
                                        <p:attrNameLst>
                                          <p:attrName>style.visibility</p:attrName>
                                        </p:attrNameLst>
                                      </p:cBhvr>
                                      <p:to>
                                        <p:strVal val="visible"/>
                                      </p:to>
                                    </p:set>
                                    <p:anim calcmode="lin" valueType="num">
                                      <p:cBhvr>
                                        <p:cTn id="34" dur="1000" fill="hold"/>
                                        <p:tgtEl>
                                          <p:spTgt spid="159747">
                                            <p:txEl>
                                              <p:pRg st="7" end="7"/>
                                            </p:txEl>
                                          </p:spTgt>
                                        </p:tgtEl>
                                        <p:attrNameLst>
                                          <p:attrName>ppt_x</p:attrName>
                                        </p:attrNameLst>
                                      </p:cBhvr>
                                      <p:tavLst>
                                        <p:tav tm="0">
                                          <p:val>
                                            <p:strVal val="#ppt_x-.2"/>
                                          </p:val>
                                        </p:tav>
                                        <p:tav tm="100000">
                                          <p:val>
                                            <p:strVal val="#ppt_x"/>
                                          </p:val>
                                        </p:tav>
                                      </p:tavLst>
                                    </p:anim>
                                    <p:anim calcmode="lin" valueType="num">
                                      <p:cBhvr>
                                        <p:cTn id="35" dur="1000" fill="hold"/>
                                        <p:tgtEl>
                                          <p:spTgt spid="159747">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36" dur="1000"/>
                                        <p:tgtEl>
                                          <p:spTgt spid="159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FA2DC34C-B003-4088-97CB-9E9757EF0366}" type="slidenum">
              <a:rPr lang="en-US" altLang="zh-CN" sz="1200" smtClean="0">
                <a:latin typeface="Arial Black" pitchFamily="34" charset="0"/>
              </a:rPr>
              <a:pPr algn="r" eaLnBrk="1" hangingPunct="1">
                <a:spcBef>
                  <a:spcPct val="0"/>
                </a:spcBef>
                <a:buClrTx/>
                <a:buSzTx/>
                <a:buFontTx/>
                <a:buNone/>
              </a:pPr>
              <a:t>38</a:t>
            </a:fld>
            <a:endParaRPr lang="en-US" altLang="zh-CN" sz="1200" smtClean="0">
              <a:latin typeface="Arial Black" pitchFamily="34" charset="0"/>
            </a:endParaRPr>
          </a:p>
        </p:txBody>
      </p:sp>
      <p:sp>
        <p:nvSpPr>
          <p:cNvPr id="98307"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AF4BC3F2-C5D8-4BC2-B1F3-425E0AEF4D39}" type="datetime1">
              <a:rPr lang="zh-CN" altLang="en-US" sz="1200" smtClean="0"/>
              <a:pPr eaLnBrk="1" hangingPunct="1">
                <a:spcBef>
                  <a:spcPct val="0"/>
                </a:spcBef>
                <a:buClrTx/>
                <a:buSzTx/>
                <a:buFontTx/>
                <a:buNone/>
              </a:pPr>
              <a:t>2018/12/3</a:t>
            </a:fld>
            <a:endParaRPr lang="en-US" altLang="zh-CN" sz="1200" smtClean="0"/>
          </a:p>
        </p:txBody>
      </p:sp>
      <p:sp>
        <p:nvSpPr>
          <p:cNvPr id="74754" name="Rectangle 1026"/>
          <p:cNvSpPr>
            <a:spLocks noGrp="1" noChangeArrowheads="1"/>
          </p:cNvSpPr>
          <p:nvPr>
            <p:ph type="title" idx="4294967295"/>
          </p:nvPr>
        </p:nvSpPr>
        <p:spPr>
          <a:xfrm>
            <a:off x="395288" y="692150"/>
            <a:ext cx="5329237" cy="792163"/>
          </a:xfrm>
        </p:spPr>
        <p:txBody>
          <a:bodyPr anchorCtr="1"/>
          <a:lstStyle/>
          <a:p>
            <a:pPr eaLnBrk="1" hangingPunct="1"/>
            <a:r>
              <a:rPr lang="zh-CN" altLang="en-US" sz="3600" smtClean="0">
                <a:solidFill>
                  <a:srgbClr val="0000CC"/>
                </a:solidFill>
                <a:ea typeface="黑体" pitchFamily="2" charset="-122"/>
              </a:rPr>
              <a:t>温度对速率影响的特例</a:t>
            </a:r>
          </a:p>
        </p:txBody>
      </p:sp>
      <p:pic>
        <p:nvPicPr>
          <p:cNvPr id="74759" name="Picture 1031" descr="rat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2286000"/>
            <a:ext cx="1943100"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0" name="Picture 1032" descr="rate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286000"/>
            <a:ext cx="1981200"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1" name="Picture 1033" descr="rate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286000"/>
            <a:ext cx="1955800"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2" name="Picture 1034" descr="rate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2286000"/>
            <a:ext cx="1968500"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64" name="Text Box 1036"/>
          <p:cNvSpPr txBox="1">
            <a:spLocks noChangeArrowheads="1"/>
          </p:cNvSpPr>
          <p:nvPr/>
        </p:nvSpPr>
        <p:spPr bwMode="auto">
          <a:xfrm>
            <a:off x="1905000" y="5257800"/>
            <a:ext cx="594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800">
                <a:solidFill>
                  <a:srgbClr val="FF0066"/>
                </a:solidFill>
                <a:latin typeface="Times New Roman" pitchFamily="18" charset="0"/>
                <a:ea typeface="黑体" pitchFamily="2" charset="-122"/>
              </a:rPr>
              <a:t>反应速率系数随温度变化的类型</a:t>
            </a:r>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西安交通大学理学院应用化学系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dissolve">
                                      <p:cBhvr>
                                        <p:cTn id="7" dur="500"/>
                                        <p:tgtEl>
                                          <p:spTgt spid="747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4759"/>
                                        </p:tgtEl>
                                        <p:attrNameLst>
                                          <p:attrName>style.visibility</p:attrName>
                                        </p:attrNameLst>
                                      </p:cBhvr>
                                      <p:to>
                                        <p:strVal val="visible"/>
                                      </p:to>
                                    </p:set>
                                    <p:animEffect transition="in" filter="blinds(horizontal)">
                                      <p:cBhvr>
                                        <p:cTn id="12" dur="500"/>
                                        <p:tgtEl>
                                          <p:spTgt spid="747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4760"/>
                                        </p:tgtEl>
                                        <p:attrNameLst>
                                          <p:attrName>style.visibility</p:attrName>
                                        </p:attrNameLst>
                                      </p:cBhvr>
                                      <p:to>
                                        <p:strVal val="visible"/>
                                      </p:to>
                                    </p:set>
                                    <p:animEffect transition="in" filter="blinds(horizontal)">
                                      <p:cBhvr>
                                        <p:cTn id="17" dur="500"/>
                                        <p:tgtEl>
                                          <p:spTgt spid="747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4761"/>
                                        </p:tgtEl>
                                        <p:attrNameLst>
                                          <p:attrName>style.visibility</p:attrName>
                                        </p:attrNameLst>
                                      </p:cBhvr>
                                      <p:to>
                                        <p:strVal val="visible"/>
                                      </p:to>
                                    </p:set>
                                    <p:animEffect transition="in" filter="blinds(horizontal)">
                                      <p:cBhvr>
                                        <p:cTn id="22" dur="500"/>
                                        <p:tgtEl>
                                          <p:spTgt spid="747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4762"/>
                                        </p:tgtEl>
                                        <p:attrNameLst>
                                          <p:attrName>style.visibility</p:attrName>
                                        </p:attrNameLst>
                                      </p:cBhvr>
                                      <p:to>
                                        <p:strVal val="visible"/>
                                      </p:to>
                                    </p:set>
                                    <p:animEffect transition="in" filter="blinds(horizontal)">
                                      <p:cBhvr>
                                        <p:cTn id="27" dur="500"/>
                                        <p:tgtEl>
                                          <p:spTgt spid="747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47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p:bldP spid="7476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36E924B1-6D9A-4835-B9C9-13ECDDE02549}" type="slidenum">
              <a:rPr lang="en-US" altLang="zh-CN" sz="1200" smtClean="0">
                <a:latin typeface="微软雅黑" panose="020B0503020204020204" pitchFamily="34" charset="-122"/>
                <a:ea typeface="微软雅黑" panose="020B0503020204020204" pitchFamily="34" charset="-122"/>
              </a:rPr>
              <a:pPr algn="r" eaLnBrk="1" hangingPunct="1">
                <a:spcBef>
                  <a:spcPct val="0"/>
                </a:spcBef>
                <a:buClrTx/>
                <a:buSzTx/>
                <a:buFontTx/>
                <a:buNone/>
              </a:pPr>
              <a:t>39</a:t>
            </a:fld>
            <a:endParaRPr lang="en-US" altLang="zh-CN" sz="1200" smtClean="0">
              <a:latin typeface="微软雅黑" panose="020B0503020204020204" pitchFamily="34" charset="-122"/>
              <a:ea typeface="微软雅黑" panose="020B0503020204020204" pitchFamily="34" charset="-122"/>
            </a:endParaRPr>
          </a:p>
        </p:txBody>
      </p:sp>
      <p:sp>
        <p:nvSpPr>
          <p:cNvPr id="92163"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70B88ED2-86F5-4592-8B46-7CA7E3DB8B49}" type="datetime1">
              <a:rPr lang="zh-CN" altLang="en-US" sz="1200" smtClean="0">
                <a:latin typeface="微软雅黑" panose="020B0503020204020204" pitchFamily="34" charset="-122"/>
                <a:ea typeface="微软雅黑" panose="020B0503020204020204" pitchFamily="34" charset="-122"/>
              </a:rPr>
              <a:pPr eaLnBrk="1" hangingPunct="1">
                <a:spcBef>
                  <a:spcPct val="0"/>
                </a:spcBef>
                <a:buClrTx/>
                <a:buSzTx/>
                <a:buFontTx/>
                <a:buNone/>
              </a:pPr>
              <a:t>2018/12/3</a:t>
            </a:fld>
            <a:endParaRPr lang="en-US" altLang="zh-CN" sz="1200" smtClean="0">
              <a:latin typeface="微软雅黑" panose="020B0503020204020204" pitchFamily="34" charset="-122"/>
              <a:ea typeface="微软雅黑" panose="020B0503020204020204" pitchFamily="34" charset="-122"/>
            </a:endParaRPr>
          </a:p>
        </p:txBody>
      </p:sp>
      <p:sp>
        <p:nvSpPr>
          <p:cNvPr id="151555" name="Rectangle 3"/>
          <p:cNvSpPr>
            <a:spLocks noGrp="1" noChangeArrowheads="1"/>
          </p:cNvSpPr>
          <p:nvPr>
            <p:ph type="body" sz="half" idx="4294967295"/>
          </p:nvPr>
        </p:nvSpPr>
        <p:spPr>
          <a:xfrm>
            <a:off x="457200" y="1412875"/>
            <a:ext cx="8229600" cy="2187575"/>
          </a:xfrm>
        </p:spPr>
        <p:txBody>
          <a:bodyPr/>
          <a:lstStyle/>
          <a:p>
            <a:pPr marL="533400" indent="-533400" algn="just" eaLnBrk="1" hangingPunct="1">
              <a:buClr>
                <a:schemeClr val="bg1"/>
              </a:buClr>
              <a:buFont typeface="Wingdings" pitchFamily="2" charset="2"/>
              <a:buNone/>
            </a:pPr>
            <a:r>
              <a:rPr lang="en-US" altLang="zh-CN" sz="2800" dirty="0" smtClean="0">
                <a:solidFill>
                  <a:srgbClr val="FF0000"/>
                </a:solidFill>
                <a:latin typeface="微软雅黑" panose="020B0503020204020204" pitchFamily="34" charset="-122"/>
                <a:ea typeface="微软雅黑" panose="020B0503020204020204" pitchFamily="34" charset="-122"/>
              </a:rPr>
              <a:t>1. </a:t>
            </a:r>
            <a:r>
              <a:rPr lang="zh-CN" altLang="en-US" sz="2800" dirty="0" smtClean="0">
                <a:solidFill>
                  <a:srgbClr val="FF0000"/>
                </a:solidFill>
                <a:latin typeface="微软雅黑" panose="020B0503020204020204" pitchFamily="34" charset="-122"/>
                <a:ea typeface="微软雅黑" panose="020B0503020204020204" pitchFamily="34" charset="-122"/>
              </a:rPr>
              <a:t>过渡态理论要点：</a:t>
            </a:r>
          </a:p>
          <a:p>
            <a:pPr marL="533400" indent="-533400" algn="just" eaLnBrk="1" hangingPunct="1">
              <a:buClr>
                <a:schemeClr val="tx1"/>
              </a:buClr>
              <a:buSzPct val="70000"/>
              <a:buFont typeface="Wingdings" pitchFamily="2" charset="2"/>
              <a:buChar char=" "/>
            </a:pPr>
            <a:r>
              <a:rPr lang="zh-CN" altLang="en-US" sz="2400" dirty="0" smtClean="0">
                <a:solidFill>
                  <a:srgbClr val="0000CC"/>
                </a:solidFill>
                <a:latin typeface="微软雅黑" panose="020B0503020204020204" pitchFamily="34" charset="-122"/>
                <a:ea typeface="微软雅黑" panose="020B0503020204020204" pitchFamily="34" charset="-122"/>
              </a:rPr>
              <a:t>具有足够能量的反应物分子相互碰撞，形成一个高能量的过渡状态</a:t>
            </a:r>
            <a:r>
              <a:rPr lang="en-US" altLang="zh-CN" sz="2400" dirty="0" smtClean="0">
                <a:solidFill>
                  <a:srgbClr val="0000CC"/>
                </a:solidFill>
                <a:latin typeface="微软雅黑" panose="020B0503020204020204" pitchFamily="34" charset="-122"/>
                <a:ea typeface="微软雅黑" panose="020B0503020204020204" pitchFamily="34" charset="-122"/>
              </a:rPr>
              <a:t>—</a:t>
            </a:r>
            <a:r>
              <a:rPr lang="zh-CN" altLang="en-US" sz="2400" dirty="0" smtClean="0">
                <a:solidFill>
                  <a:srgbClr val="0000CC"/>
                </a:solidFill>
                <a:latin typeface="微软雅黑" panose="020B0503020204020204" pitchFamily="34" charset="-122"/>
                <a:ea typeface="微软雅黑" panose="020B0503020204020204" pitchFamily="34" charset="-122"/>
              </a:rPr>
              <a:t>活化络合物，此络合物极不稳定，既可恢复成反应物，又可转化为产物。</a:t>
            </a:r>
            <a:endParaRPr kumimoji="1" lang="zh-CN" altLang="en-US" sz="2400" dirty="0" smtClean="0">
              <a:solidFill>
                <a:srgbClr val="0000CC"/>
              </a:solidFill>
              <a:latin typeface="微软雅黑" panose="020B0503020204020204" pitchFamily="34" charset="-122"/>
              <a:ea typeface="微软雅黑" panose="020B0503020204020204" pitchFamily="34" charset="-122"/>
            </a:endParaRPr>
          </a:p>
        </p:txBody>
      </p:sp>
      <p:pic>
        <p:nvPicPr>
          <p:cNvPr id="151558" name="Picture 6" descr="未标题-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3357563"/>
            <a:ext cx="3898900" cy="328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59" name="Rectangle 7"/>
          <p:cNvSpPr>
            <a:spLocks noGrp="1" noChangeArrowheads="1"/>
          </p:cNvSpPr>
          <p:nvPr>
            <p:ph type="title" idx="4294967295"/>
          </p:nvPr>
        </p:nvSpPr>
        <p:spPr>
          <a:xfrm>
            <a:off x="36513" y="273050"/>
            <a:ext cx="7487815" cy="1139825"/>
          </a:xfrm>
        </p:spPr>
        <p:txBody>
          <a:bodyPr anchorCtr="1"/>
          <a:lstStyle/>
          <a:p>
            <a:pPr eaLnBrk="1" hangingPunct="1"/>
            <a:r>
              <a:rPr lang="en-US" altLang="zh-CN" dirty="0" smtClean="0">
                <a:solidFill>
                  <a:srgbClr val="0000CC"/>
                </a:solidFill>
                <a:latin typeface="微软雅黑" panose="020B0503020204020204" pitchFamily="34" charset="-122"/>
                <a:ea typeface="微软雅黑" panose="020B0503020204020204" pitchFamily="34" charset="-122"/>
              </a:rPr>
              <a:t>8.4 </a:t>
            </a:r>
            <a:r>
              <a:rPr lang="zh-CN" altLang="en-US" dirty="0" smtClean="0">
                <a:solidFill>
                  <a:srgbClr val="0000CC"/>
                </a:solidFill>
                <a:latin typeface="微软雅黑" panose="020B0503020204020204" pitchFamily="34" charset="-122"/>
                <a:ea typeface="微软雅黑" panose="020B0503020204020204" pitchFamily="34" charset="-122"/>
              </a:rPr>
              <a:t>过渡态理论与催化剂</a:t>
            </a:r>
          </a:p>
        </p:txBody>
      </p:sp>
      <p:sp>
        <p:nvSpPr>
          <p:cNvPr id="151560" name="Rectangle 8"/>
          <p:cNvSpPr>
            <a:spLocks noChangeArrowheads="1"/>
          </p:cNvSpPr>
          <p:nvPr/>
        </p:nvSpPr>
        <p:spPr bwMode="auto">
          <a:xfrm>
            <a:off x="539750" y="3113088"/>
            <a:ext cx="4321175" cy="3744912"/>
          </a:xfrm>
          <a:prstGeom prst="rect">
            <a:avLst/>
          </a:prstGeom>
          <a:noFill/>
          <a:ln w="9525">
            <a:noFill/>
            <a:miter lim="800000"/>
            <a:headEnd/>
            <a:tailEnd/>
          </a:ln>
          <a:effectLst/>
        </p:spPr>
        <p:txBody>
          <a:bodyPr/>
          <a:lstStyle/>
          <a:p>
            <a:pPr marL="533400" indent="-533400" algn="just">
              <a:spcBef>
                <a:spcPct val="20000"/>
              </a:spcBef>
              <a:buClr>
                <a:schemeClr val="tx1"/>
              </a:buClr>
              <a:buSzPct val="60000"/>
              <a:defRPr/>
            </a:pPr>
            <a:r>
              <a:rPr kumimoji="1" lang="en-US" altLang="zh-CN" sz="2800" dirty="0">
                <a:solidFill>
                  <a:srgbClr val="FF0000"/>
                </a:solidFill>
                <a:latin typeface="微软雅黑" panose="020B0503020204020204" pitchFamily="34" charset="-122"/>
                <a:ea typeface="微软雅黑" panose="020B0503020204020204" pitchFamily="34" charset="-122"/>
                <a:cs typeface="Times New Roman" pitchFamily="18" charset="0"/>
              </a:rPr>
              <a:t>2. </a:t>
            </a:r>
            <a:r>
              <a:rPr kumimoji="1" lang="zh-CN" altLang="en-US" sz="2800" dirty="0">
                <a:solidFill>
                  <a:srgbClr val="FF0000"/>
                </a:solidFill>
                <a:latin typeface="微软雅黑" panose="020B0503020204020204" pitchFamily="34" charset="-122"/>
                <a:ea typeface="微软雅黑" panose="020B0503020204020204" pitchFamily="34" charset="-122"/>
                <a:cs typeface="Times New Roman" pitchFamily="18" charset="0"/>
              </a:rPr>
              <a:t>活化能与反应热</a:t>
            </a:r>
            <a:endParaRPr kumimoji="1" lang="zh-CN" altLang="en-US" sz="2800" dirty="0">
              <a:solidFill>
                <a:srgbClr val="FF0000"/>
              </a:solidFill>
              <a:latin typeface="微软雅黑" panose="020B0503020204020204" pitchFamily="34" charset="-122"/>
              <a:ea typeface="微软雅黑" panose="020B0503020204020204" pitchFamily="34" charset="-122"/>
            </a:endParaRPr>
          </a:p>
          <a:p>
            <a:pPr marL="533400" indent="-533400" algn="l">
              <a:spcBef>
                <a:spcPct val="20000"/>
              </a:spcBef>
              <a:buClr>
                <a:schemeClr val="bg1"/>
              </a:buClr>
              <a:buSzPct val="60000"/>
              <a:buFontTx/>
              <a:buChar char="•"/>
              <a:defRPr/>
            </a:pPr>
            <a:r>
              <a:rPr kumimoji="1" lang="en-US" altLang="zh-CN" sz="2400" i="1" dirty="0" err="1">
                <a:latin typeface="微软雅黑" panose="020B0503020204020204" pitchFamily="34" charset="-122"/>
                <a:ea typeface="微软雅黑" panose="020B0503020204020204" pitchFamily="34" charset="-122"/>
              </a:rPr>
              <a:t>E</a:t>
            </a:r>
            <a:r>
              <a:rPr kumimoji="1" lang="en-US" altLang="zh-CN" sz="2400" baseline="-30000" dirty="0" err="1">
                <a:latin typeface="微软雅黑" panose="020B0503020204020204" pitchFamily="34" charset="-122"/>
                <a:ea typeface="微软雅黑" panose="020B0503020204020204" pitchFamily="34" charset="-122"/>
              </a:rPr>
              <a:t>a</a:t>
            </a:r>
            <a:r>
              <a:rPr kumimoji="1" lang="zh-CN" altLang="en-US" sz="2400" dirty="0">
                <a:latin typeface="微软雅黑" panose="020B0503020204020204" pitchFamily="34" charset="-122"/>
                <a:ea typeface="微软雅黑" panose="020B0503020204020204" pitchFamily="34" charset="-122"/>
              </a:rPr>
              <a:t>：活化络和物具有的能量与反应物分子平均能量之差。</a:t>
            </a:r>
          </a:p>
          <a:p>
            <a:pPr marL="533400" indent="-533400" algn="l">
              <a:spcBef>
                <a:spcPct val="20000"/>
              </a:spcBef>
              <a:buClr>
                <a:schemeClr val="bg1"/>
              </a:buClr>
              <a:buSzPct val="60000"/>
              <a:buFontTx/>
              <a:buChar char="•"/>
              <a:defRPr/>
            </a:pPr>
            <a:r>
              <a:rPr kumimoji="1" lang="zh-CN" altLang="en-US" sz="2400" dirty="0">
                <a:latin typeface="微软雅黑" panose="020B0503020204020204" pitchFamily="34" charset="-122"/>
                <a:ea typeface="微软雅黑" panose="020B0503020204020204" pitchFamily="34" charset="-122"/>
              </a:rPr>
              <a:t>无论吸热还是放热，反应物分子必须越过能垒</a:t>
            </a:r>
            <a:r>
              <a:rPr kumimoji="1" lang="en-US" altLang="zh-CN" sz="2400" dirty="0">
                <a:latin typeface="微软雅黑" panose="020B0503020204020204" pitchFamily="34" charset="-122"/>
                <a:ea typeface="微软雅黑" panose="020B0503020204020204" pitchFamily="34" charset="-122"/>
              </a:rPr>
              <a:t>(</a:t>
            </a:r>
            <a:r>
              <a:rPr kumimoji="1" lang="zh-CN" altLang="en-US" sz="2400" dirty="0">
                <a:latin typeface="微软雅黑" panose="020B0503020204020204" pitchFamily="34" charset="-122"/>
                <a:ea typeface="微软雅黑" panose="020B0503020204020204" pitchFamily="34" charset="-122"/>
              </a:rPr>
              <a:t>即一般分子变成活化分子，或者形成活化络合物的能量</a:t>
            </a:r>
            <a:r>
              <a:rPr kumimoji="1" lang="en-US" altLang="zh-CN" sz="2400" dirty="0">
                <a:latin typeface="微软雅黑" panose="020B0503020204020204" pitchFamily="34" charset="-122"/>
                <a:ea typeface="微软雅黑" panose="020B0503020204020204" pitchFamily="34" charset="-122"/>
              </a:rPr>
              <a:t>)</a:t>
            </a:r>
            <a:r>
              <a:rPr kumimoji="1" lang="zh-CN" altLang="en-US" sz="2400" dirty="0">
                <a:latin typeface="微软雅黑" panose="020B0503020204020204" pitchFamily="34" charset="-122"/>
                <a:ea typeface="微软雅黑" panose="020B0503020204020204" pitchFamily="34" charset="-122"/>
              </a:rPr>
              <a:t>反应才能进行。</a:t>
            </a:r>
            <a:r>
              <a:rPr kumimoji="1" lang="zh-CN" altLang="en-US" sz="240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kumimoji="1" lang="zh-CN" altLang="en-US" sz="2400" dirty="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kumimoji="1" lang="zh-CN" altLang="en-US"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p>
        </p:txBody>
      </p:sp>
      <p:sp>
        <p:nvSpPr>
          <p:cNvPr id="44036" name="Line 4"/>
          <p:cNvSpPr>
            <a:spLocks noChangeShapeType="1"/>
          </p:cNvSpPr>
          <p:nvPr/>
        </p:nvSpPr>
        <p:spPr bwMode="auto">
          <a:xfrm>
            <a:off x="468313" y="1341438"/>
            <a:ext cx="8064500" cy="0"/>
          </a:xfrm>
          <a:prstGeom prst="line">
            <a:avLst/>
          </a:prstGeom>
          <a:ln w="28575">
            <a:headEnd/>
            <a:tailEnd/>
          </a:ln>
        </p:spPr>
        <p:style>
          <a:lnRef idx="2">
            <a:schemeClr val="accent1"/>
          </a:lnRef>
          <a:fillRef idx="0">
            <a:schemeClr val="accent1"/>
          </a:fillRef>
          <a:effectRef idx="1">
            <a:schemeClr val="accent1"/>
          </a:effectRef>
          <a:fontRef idx="minor">
            <a:schemeClr val="tx1"/>
          </a:fontRef>
        </p:style>
        <p:txBody>
          <a:bodyPr/>
          <a:lstStyle/>
          <a:p>
            <a:pPr algn="l">
              <a:defRPr/>
            </a:pPr>
            <a:endParaRPr lang="zh-CN" altLang="en-US" sz="1800">
              <a:latin typeface="微软雅黑" panose="020B0503020204020204" pitchFamily="34" charset="-122"/>
              <a:ea typeface="微软雅黑" panose="020B0503020204020204" pitchFamily="34" charset="-122"/>
            </a:endParaRPr>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微软雅黑" panose="020B0503020204020204" pitchFamily="34" charset="-122"/>
                <a:ea typeface="微软雅黑" panose="020B0503020204020204" pitchFamily="34" charset="-122"/>
              </a:rPr>
              <a:t>西安交通大学理学院应用化学系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51559"/>
                                        </p:tgtEl>
                                        <p:attrNameLst>
                                          <p:attrName>style.visibility</p:attrName>
                                        </p:attrNameLst>
                                      </p:cBhvr>
                                      <p:to>
                                        <p:strVal val="visible"/>
                                      </p:to>
                                    </p:set>
                                    <p:animEffect transition="in" filter="fade">
                                      <p:cBhvr>
                                        <p:cTn id="7" dur="1000"/>
                                        <p:tgtEl>
                                          <p:spTgt spid="151559"/>
                                        </p:tgtEl>
                                      </p:cBhvr>
                                    </p:animEffect>
                                    <p:anim calcmode="lin" valueType="num">
                                      <p:cBhvr>
                                        <p:cTn id="8" dur="1000" fill="hold"/>
                                        <p:tgtEl>
                                          <p:spTgt spid="151559"/>
                                        </p:tgtEl>
                                        <p:attrNameLst>
                                          <p:attrName>ppt_x</p:attrName>
                                        </p:attrNameLst>
                                      </p:cBhvr>
                                      <p:tavLst>
                                        <p:tav tm="0">
                                          <p:val>
                                            <p:strVal val="#ppt_x"/>
                                          </p:val>
                                        </p:tav>
                                        <p:tav tm="100000">
                                          <p:val>
                                            <p:strVal val="#ppt_x"/>
                                          </p:val>
                                        </p:tav>
                                      </p:tavLst>
                                    </p:anim>
                                    <p:anim calcmode="lin" valueType="num">
                                      <p:cBhvr>
                                        <p:cTn id="9" dur="1000" fill="hold"/>
                                        <p:tgtEl>
                                          <p:spTgt spid="151559"/>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nodeType="clickEffect">
                                  <p:stCondLst>
                                    <p:cond delay="0"/>
                                  </p:stCondLst>
                                  <p:childTnLst>
                                    <p:set>
                                      <p:cBhvr>
                                        <p:cTn id="13" dur="1" fill="hold">
                                          <p:stCondLst>
                                            <p:cond delay="0"/>
                                          </p:stCondLst>
                                        </p:cTn>
                                        <p:tgtEl>
                                          <p:spTgt spid="151555">
                                            <p:txEl>
                                              <p:pRg st="0" end="0"/>
                                            </p:txEl>
                                          </p:spTgt>
                                        </p:tgtEl>
                                        <p:attrNameLst>
                                          <p:attrName>style.visibility</p:attrName>
                                        </p:attrNameLst>
                                      </p:cBhvr>
                                      <p:to>
                                        <p:strVal val="visible"/>
                                      </p:to>
                                    </p:set>
                                    <p:animEffect transition="in" filter="checkerboard(across)">
                                      <p:cBhvr>
                                        <p:cTn id="14" dur="500"/>
                                        <p:tgtEl>
                                          <p:spTgt spid="151555">
                                            <p:txEl>
                                              <p:pRg st="0" end="0"/>
                                            </p:txEl>
                                          </p:spTgt>
                                        </p:tgtEl>
                                      </p:cBhvr>
                                    </p:animEffect>
                                  </p:childTnLst>
                                </p:cTn>
                              </p:par>
                              <p:par>
                                <p:cTn id="15" presetID="5" presetClass="entr" presetSubtype="10" fill="hold" nodeType="withEffect">
                                  <p:stCondLst>
                                    <p:cond delay="0"/>
                                  </p:stCondLst>
                                  <p:childTnLst>
                                    <p:set>
                                      <p:cBhvr>
                                        <p:cTn id="16" dur="1" fill="hold">
                                          <p:stCondLst>
                                            <p:cond delay="0"/>
                                          </p:stCondLst>
                                        </p:cTn>
                                        <p:tgtEl>
                                          <p:spTgt spid="151555">
                                            <p:txEl>
                                              <p:pRg st="1" end="1"/>
                                            </p:txEl>
                                          </p:spTgt>
                                        </p:tgtEl>
                                        <p:attrNameLst>
                                          <p:attrName>style.visibility</p:attrName>
                                        </p:attrNameLst>
                                      </p:cBhvr>
                                      <p:to>
                                        <p:strVal val="visible"/>
                                      </p:to>
                                    </p:set>
                                    <p:animEffect transition="in" filter="checkerboard(across)">
                                      <p:cBhvr>
                                        <p:cTn id="17" dur="500"/>
                                        <p:tgtEl>
                                          <p:spTgt spid="15155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51558"/>
                                        </p:tgtEl>
                                        <p:attrNameLst>
                                          <p:attrName>style.visibility</p:attrName>
                                        </p:attrNameLst>
                                      </p:cBhvr>
                                      <p:to>
                                        <p:strVal val="visible"/>
                                      </p:to>
                                    </p:set>
                                    <p:animEffect transition="in" filter="dissolve">
                                      <p:cBhvr>
                                        <p:cTn id="22" dur="500"/>
                                        <p:tgtEl>
                                          <p:spTgt spid="1515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51560">
                                            <p:txEl>
                                              <p:pRg st="0" end="0"/>
                                            </p:txEl>
                                          </p:spTgt>
                                        </p:tgtEl>
                                        <p:attrNameLst>
                                          <p:attrName>style.visibility</p:attrName>
                                        </p:attrNameLst>
                                      </p:cBhvr>
                                      <p:to>
                                        <p:strVal val="visible"/>
                                      </p:to>
                                    </p:set>
                                    <p:animEffect transition="in" filter="checkerboard(across)">
                                      <p:cBhvr>
                                        <p:cTn id="27" dur="500"/>
                                        <p:tgtEl>
                                          <p:spTgt spid="151560">
                                            <p:txEl>
                                              <p:pRg st="0" end="0"/>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151560">
                                            <p:txEl>
                                              <p:pRg st="1" end="1"/>
                                            </p:txEl>
                                          </p:spTgt>
                                        </p:tgtEl>
                                        <p:attrNameLst>
                                          <p:attrName>style.visibility</p:attrName>
                                        </p:attrNameLst>
                                      </p:cBhvr>
                                      <p:to>
                                        <p:strVal val="visible"/>
                                      </p:to>
                                    </p:set>
                                    <p:animEffect transition="in" filter="checkerboard(across)">
                                      <p:cBhvr>
                                        <p:cTn id="30" dur="500"/>
                                        <p:tgtEl>
                                          <p:spTgt spid="151560">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ntr" presetSubtype="10" fill="hold" nodeType="clickEffect">
                                  <p:stCondLst>
                                    <p:cond delay="0"/>
                                  </p:stCondLst>
                                  <p:childTnLst>
                                    <p:set>
                                      <p:cBhvr>
                                        <p:cTn id="34" dur="1" fill="hold">
                                          <p:stCondLst>
                                            <p:cond delay="0"/>
                                          </p:stCondLst>
                                        </p:cTn>
                                        <p:tgtEl>
                                          <p:spTgt spid="151560">
                                            <p:txEl>
                                              <p:pRg st="2" end="2"/>
                                            </p:txEl>
                                          </p:spTgt>
                                        </p:tgtEl>
                                        <p:attrNameLst>
                                          <p:attrName>style.visibility</p:attrName>
                                        </p:attrNameLst>
                                      </p:cBhvr>
                                      <p:to>
                                        <p:strVal val="visible"/>
                                      </p:to>
                                    </p:set>
                                    <p:animEffect transition="in" filter="checkerboard(across)">
                                      <p:cBhvr>
                                        <p:cTn id="35" dur="500"/>
                                        <p:tgtEl>
                                          <p:spTgt spid="15156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9"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EE2082FB-C891-4033-8781-DE8D78ED7437}" type="slidenum">
              <a:rPr lang="en-US" altLang="zh-CN" sz="1200" smtClean="0">
                <a:latin typeface="Bookman Old Style" pitchFamily="18" charset="0"/>
              </a:rPr>
              <a:pPr algn="r" eaLnBrk="1" hangingPunct="1">
                <a:spcBef>
                  <a:spcPct val="0"/>
                </a:spcBef>
                <a:buClrTx/>
                <a:buSzTx/>
                <a:buFontTx/>
                <a:buNone/>
              </a:pPr>
              <a:t>4</a:t>
            </a:fld>
            <a:endParaRPr lang="en-US" altLang="zh-CN" sz="1200" smtClean="0">
              <a:latin typeface="Bookman Old Style" pitchFamily="18" charset="0"/>
            </a:endParaRPr>
          </a:p>
        </p:txBody>
      </p:sp>
      <p:sp>
        <p:nvSpPr>
          <p:cNvPr id="56323"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D32DB82F-B295-4C28-AFB2-2283949514A4}" type="datetime1">
              <a:rPr lang="zh-CN" altLang="en-US" sz="1200" smtClean="0">
                <a:latin typeface="Bookman Old Style" pitchFamily="18" charset="0"/>
              </a:rPr>
              <a:pPr eaLnBrk="1" hangingPunct="1">
                <a:spcBef>
                  <a:spcPct val="0"/>
                </a:spcBef>
                <a:buClrTx/>
                <a:buSzTx/>
                <a:buFontTx/>
                <a:buNone/>
              </a:pPr>
              <a:t>2018/12/3</a:t>
            </a:fld>
            <a:endParaRPr lang="en-US" altLang="zh-CN" sz="1200" smtClean="0">
              <a:latin typeface="Bookman Old Style" pitchFamily="18" charset="0"/>
            </a:endParaRPr>
          </a:p>
        </p:txBody>
      </p:sp>
      <p:sp>
        <p:nvSpPr>
          <p:cNvPr id="23554" name="Rectangle 2"/>
          <p:cNvSpPr>
            <a:spLocks noGrp="1" noChangeArrowheads="1"/>
          </p:cNvSpPr>
          <p:nvPr>
            <p:ph type="title" idx="4294967295"/>
          </p:nvPr>
        </p:nvSpPr>
        <p:spPr>
          <a:xfrm>
            <a:off x="323850" y="549275"/>
            <a:ext cx="6985000" cy="774700"/>
          </a:xfrm>
        </p:spPr>
        <p:txBody>
          <a:bodyPr anchorCtr="1"/>
          <a:lstStyle/>
          <a:p>
            <a:pPr eaLnBrk="1" hangingPunct="1"/>
            <a:r>
              <a:rPr lang="en-US" altLang="zh-CN" sz="4000" dirty="0" smtClean="0">
                <a:solidFill>
                  <a:srgbClr val="0000CC"/>
                </a:solidFill>
                <a:latin typeface="Bookman Old Style" pitchFamily="18" charset="0"/>
                <a:ea typeface="黑体" pitchFamily="2" charset="-122"/>
              </a:rPr>
              <a:t>8.1.1  </a:t>
            </a:r>
            <a:r>
              <a:rPr lang="zh-CN" altLang="en-US" sz="4000" dirty="0" smtClean="0">
                <a:solidFill>
                  <a:srgbClr val="0000CC"/>
                </a:solidFill>
                <a:latin typeface="Bookman Old Style" pitchFamily="18" charset="0"/>
                <a:ea typeface="黑体" pitchFamily="2" charset="-122"/>
              </a:rPr>
              <a:t>化学反应速率的表示</a:t>
            </a:r>
          </a:p>
        </p:txBody>
      </p:sp>
      <p:sp>
        <p:nvSpPr>
          <p:cNvPr id="23555" name="Rectangle 3"/>
          <p:cNvSpPr>
            <a:spLocks noGrp="1" noChangeArrowheads="1"/>
          </p:cNvSpPr>
          <p:nvPr>
            <p:ph type="body" idx="4294967295"/>
          </p:nvPr>
        </p:nvSpPr>
        <p:spPr>
          <a:xfrm>
            <a:off x="179388" y="1557338"/>
            <a:ext cx="8439150" cy="4751387"/>
          </a:xfrm>
        </p:spPr>
        <p:txBody>
          <a:bodyPr/>
          <a:lstStyle/>
          <a:p>
            <a:pPr algn="just" eaLnBrk="1" hangingPunct="1">
              <a:lnSpc>
                <a:spcPct val="150000"/>
              </a:lnSpc>
              <a:buFont typeface="Wingdings" pitchFamily="2" charset="2"/>
              <a:buNone/>
            </a:pPr>
            <a:r>
              <a:rPr lang="en-US" altLang="zh-CN" sz="2800" dirty="0" smtClean="0">
                <a:latin typeface="Bookman Old Style" pitchFamily="18" charset="0"/>
              </a:rPr>
              <a:t>        </a:t>
            </a:r>
            <a:r>
              <a:rPr lang="zh-CN" altLang="en-US" sz="2800" dirty="0" smtClean="0">
                <a:solidFill>
                  <a:srgbClr val="0000CC"/>
                </a:solidFill>
                <a:latin typeface="Bookman Old Style" pitchFamily="18" charset="0"/>
                <a:ea typeface="黑体" pitchFamily="2" charset="-122"/>
              </a:rPr>
              <a:t>根据国际上的规定，我国是采用</a:t>
            </a:r>
            <a:r>
              <a:rPr lang="zh-CN" altLang="en-US" sz="2800" dirty="0" smtClean="0">
                <a:solidFill>
                  <a:srgbClr val="0000CC"/>
                </a:solidFill>
                <a:latin typeface="Bookman Old Style" pitchFamily="18" charset="0"/>
                <a:ea typeface="黑体" pitchFamily="2" charset="-122"/>
                <a:hlinkClick r:id="rId3" action="ppaction://hlinksldjump"/>
              </a:rPr>
              <a:t>反应进度</a:t>
            </a:r>
            <a:r>
              <a:rPr lang="zh-CN" altLang="en-US" sz="2800" dirty="0" smtClean="0">
                <a:solidFill>
                  <a:srgbClr val="0000CC"/>
                </a:solidFill>
                <a:latin typeface="Bookman Old Style" pitchFamily="18" charset="0"/>
                <a:ea typeface="黑体" pitchFamily="2" charset="-122"/>
              </a:rPr>
              <a:t>来表示化学反应速率的。化学反应进行的程度即反应进度  是随时间而变化的。化学反应速率可用反应进度随时间的变化率来表示，其严格的数学定义式为：</a:t>
            </a:r>
          </a:p>
          <a:p>
            <a:pPr algn="just" eaLnBrk="1" hangingPunct="1">
              <a:lnSpc>
                <a:spcPct val="150000"/>
              </a:lnSpc>
              <a:buFont typeface="Wingdings" pitchFamily="2" charset="2"/>
              <a:buNone/>
            </a:pPr>
            <a:r>
              <a:rPr lang="zh-CN" altLang="en-US" sz="2800" dirty="0" smtClean="0">
                <a:solidFill>
                  <a:srgbClr val="0000CC"/>
                </a:solidFill>
                <a:latin typeface="Bookman Old Style" pitchFamily="18" charset="0"/>
              </a:rPr>
              <a:t>						</a:t>
            </a:r>
          </a:p>
          <a:p>
            <a:pPr eaLnBrk="1" hangingPunct="1">
              <a:lnSpc>
                <a:spcPct val="150000"/>
              </a:lnSpc>
              <a:buFont typeface="Wingdings" pitchFamily="2" charset="2"/>
              <a:buNone/>
            </a:pPr>
            <a:r>
              <a:rPr lang="zh-CN" altLang="en-US" sz="2800" dirty="0" smtClean="0">
                <a:solidFill>
                  <a:srgbClr val="0000CC"/>
                </a:solidFill>
                <a:latin typeface="Bookman Old Style" pitchFamily="18" charset="0"/>
              </a:rPr>
              <a:t>        </a:t>
            </a:r>
            <a:r>
              <a:rPr lang="zh-CN" altLang="en-US" sz="2800" dirty="0" smtClean="0">
                <a:solidFill>
                  <a:srgbClr val="0000CC"/>
                </a:solidFill>
                <a:latin typeface="Bookman Old Style" pitchFamily="18" charset="0"/>
                <a:ea typeface="黑体" pitchFamily="2" charset="-122"/>
              </a:rPr>
              <a:t>式中 </a:t>
            </a:r>
            <a:r>
              <a:rPr lang="en-US" altLang="zh-CN" sz="2800" dirty="0" smtClean="0">
                <a:solidFill>
                  <a:srgbClr val="0000CC"/>
                </a:solidFill>
                <a:latin typeface="Bookman Old Style" pitchFamily="18" charset="0"/>
                <a:ea typeface="黑体" pitchFamily="2" charset="-122"/>
                <a:cs typeface="Times New Roman" pitchFamily="18" charset="0"/>
              </a:rPr>
              <a:t>ν</a:t>
            </a:r>
            <a:r>
              <a:rPr lang="en-US" altLang="zh-CN" sz="2800" dirty="0" smtClean="0">
                <a:solidFill>
                  <a:srgbClr val="0000CC"/>
                </a:solidFill>
                <a:latin typeface="Bookman Old Style" pitchFamily="18" charset="0"/>
                <a:ea typeface="黑体" pitchFamily="2" charset="-122"/>
              </a:rPr>
              <a:t> </a:t>
            </a:r>
            <a:r>
              <a:rPr lang="zh-CN" altLang="en-US" sz="2800" dirty="0" smtClean="0">
                <a:solidFill>
                  <a:srgbClr val="0000CC"/>
                </a:solidFill>
                <a:latin typeface="Bookman Old Style" pitchFamily="18" charset="0"/>
                <a:ea typeface="黑体" pitchFamily="2" charset="-122"/>
              </a:rPr>
              <a:t>即为化学反应速率，其</a:t>
            </a:r>
            <a:r>
              <a:rPr lang="en-US" altLang="zh-CN" sz="2800" dirty="0" smtClean="0">
                <a:solidFill>
                  <a:srgbClr val="0000CC"/>
                </a:solidFill>
                <a:latin typeface="Bookman Old Style" pitchFamily="18" charset="0"/>
                <a:ea typeface="黑体" pitchFamily="2" charset="-122"/>
              </a:rPr>
              <a:t>SI</a:t>
            </a:r>
            <a:r>
              <a:rPr lang="zh-CN" altLang="en-US" sz="2800" dirty="0" smtClean="0">
                <a:solidFill>
                  <a:srgbClr val="0000CC"/>
                </a:solidFill>
                <a:latin typeface="Bookman Old Style" pitchFamily="18" charset="0"/>
                <a:ea typeface="黑体" pitchFamily="2" charset="-122"/>
              </a:rPr>
              <a:t>单位量纲为</a:t>
            </a:r>
            <a:r>
              <a:rPr lang="en-US" altLang="zh-CN" sz="2800" dirty="0" smtClean="0">
                <a:solidFill>
                  <a:srgbClr val="0000CC"/>
                </a:solidFill>
                <a:latin typeface="Bookman Old Style" pitchFamily="18" charset="0"/>
                <a:ea typeface="黑体" pitchFamily="2" charset="-122"/>
              </a:rPr>
              <a:t>mol/s</a:t>
            </a:r>
            <a:r>
              <a:rPr lang="zh-CN" altLang="en-US" sz="2800" dirty="0" smtClean="0">
                <a:solidFill>
                  <a:srgbClr val="0000CC"/>
                </a:solidFill>
                <a:latin typeface="Bookman Old Style" pitchFamily="18" charset="0"/>
                <a:ea typeface="黑体" pitchFamily="2" charset="-122"/>
              </a:rPr>
              <a:t>（或</a:t>
            </a:r>
            <a:r>
              <a:rPr lang="en-US" altLang="zh-CN" sz="2800" dirty="0" smtClean="0">
                <a:solidFill>
                  <a:srgbClr val="0000CC"/>
                </a:solidFill>
                <a:latin typeface="Bookman Old Style" pitchFamily="18" charset="0"/>
                <a:ea typeface="黑体" pitchFamily="2" charset="-122"/>
              </a:rPr>
              <a:t>mol·s</a:t>
            </a:r>
            <a:r>
              <a:rPr lang="en-US" altLang="zh-CN" sz="2800" baseline="30000" dirty="0" smtClean="0">
                <a:solidFill>
                  <a:srgbClr val="0000CC"/>
                </a:solidFill>
                <a:latin typeface="Bookman Old Style" pitchFamily="18" charset="0"/>
                <a:ea typeface="黑体" pitchFamily="2" charset="-122"/>
              </a:rPr>
              <a:t>-1</a:t>
            </a:r>
            <a:r>
              <a:rPr lang="zh-CN" altLang="en-US" sz="2800" dirty="0" smtClean="0">
                <a:solidFill>
                  <a:srgbClr val="0000CC"/>
                </a:solidFill>
                <a:latin typeface="Bookman Old Style" pitchFamily="18" charset="0"/>
                <a:ea typeface="黑体" pitchFamily="2" charset="-122"/>
              </a:rPr>
              <a:t>，摩每秒）。</a:t>
            </a:r>
            <a:r>
              <a:rPr lang="zh-CN" altLang="en-US" sz="2800" dirty="0" smtClean="0">
                <a:solidFill>
                  <a:srgbClr val="0000CC"/>
                </a:solidFill>
                <a:latin typeface="Bookman Old Style" pitchFamily="18" charset="0"/>
              </a:rPr>
              <a:t> </a:t>
            </a:r>
          </a:p>
        </p:txBody>
      </p:sp>
      <p:graphicFrame>
        <p:nvGraphicFramePr>
          <p:cNvPr id="171008" name="Object 1024"/>
          <p:cNvGraphicFramePr>
            <a:graphicFrameLocks noChangeAspect="1"/>
          </p:cNvGraphicFramePr>
          <p:nvPr/>
        </p:nvGraphicFramePr>
        <p:xfrm>
          <a:off x="1042988" y="2997200"/>
          <a:ext cx="241300" cy="406400"/>
        </p:xfrm>
        <a:graphic>
          <a:graphicData uri="http://schemas.openxmlformats.org/presentationml/2006/ole">
            <mc:AlternateContent xmlns:mc="http://schemas.openxmlformats.org/markup-compatibility/2006">
              <mc:Choice xmlns:v="urn:schemas-microsoft-com:vml" Requires="v">
                <p:oleObj spid="_x0000_s56374" name="Equation" r:id="rId4" imgW="241195" imgH="406224" progId="Equation.3">
                  <p:embed/>
                </p:oleObj>
              </mc:Choice>
              <mc:Fallback>
                <p:oleObj name="Equation" r:id="rId4" imgW="241195" imgH="406224" progId="Equation.3">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2997200"/>
                        <a:ext cx="241300" cy="4064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1009" name="Object 1025"/>
          <p:cNvGraphicFramePr>
            <a:graphicFrameLocks noChangeAspect="1"/>
          </p:cNvGraphicFramePr>
          <p:nvPr/>
        </p:nvGraphicFramePr>
        <p:xfrm>
          <a:off x="3619500" y="4292600"/>
          <a:ext cx="2120900" cy="457200"/>
        </p:xfrm>
        <a:graphic>
          <a:graphicData uri="http://schemas.openxmlformats.org/presentationml/2006/ole">
            <mc:AlternateContent xmlns:mc="http://schemas.openxmlformats.org/markup-compatibility/2006">
              <mc:Choice xmlns:v="urn:schemas-microsoft-com:vml" Requires="v">
                <p:oleObj spid="_x0000_s56375" name="Equation" r:id="rId6" imgW="2120900" imgH="457200" progId="Equation.3">
                  <p:embed/>
                </p:oleObj>
              </mc:Choice>
              <mc:Fallback>
                <p:oleObj name="Equation" r:id="rId6" imgW="2120900" imgH="457200" progId="Equation.3">
                  <p:embed/>
                  <p:pic>
                    <p:nvPicPr>
                      <p:cNvPr id="0" name="Object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9500" y="4292600"/>
                        <a:ext cx="2120900" cy="4572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36" name="Line 4"/>
          <p:cNvSpPr>
            <a:spLocks noChangeShapeType="1"/>
          </p:cNvSpPr>
          <p:nvPr/>
        </p:nvSpPr>
        <p:spPr bwMode="auto">
          <a:xfrm>
            <a:off x="468313" y="1341438"/>
            <a:ext cx="8064500" cy="0"/>
          </a:xfrm>
          <a:prstGeom prst="line">
            <a:avLst/>
          </a:prstGeom>
          <a:ln w="28575">
            <a:headEnd/>
            <a:tailEnd/>
          </a:ln>
        </p:spPr>
        <p:style>
          <a:lnRef idx="2">
            <a:schemeClr val="accent1"/>
          </a:lnRef>
          <a:fillRef idx="0">
            <a:schemeClr val="accent1"/>
          </a:fillRef>
          <a:effectRef idx="1">
            <a:schemeClr val="accent1"/>
          </a:effectRef>
          <a:fontRef idx="minor">
            <a:schemeClr val="tx1"/>
          </a:fontRef>
        </p:style>
        <p:txBody>
          <a:bodyPr/>
          <a:lstStyle/>
          <a:p>
            <a:pPr algn="l">
              <a:defRPr/>
            </a:pPr>
            <a:endParaRPr lang="zh-CN" altLang="en-US" sz="1800"/>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西安交通大学理学院应用化学系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dissolve">
                                      <p:cBhvr>
                                        <p:cTn id="7" dur="500"/>
                                        <p:tgtEl>
                                          <p:spTgt spid="23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555">
                                            <p:txEl>
                                              <p:pRg st="0" end="0"/>
                                            </p:txEl>
                                          </p:spTgt>
                                        </p:tgtEl>
                                        <p:attrNameLst>
                                          <p:attrName>style.visibility</p:attrName>
                                        </p:attrNameLst>
                                      </p:cBhvr>
                                      <p:to>
                                        <p:strVal val="visible"/>
                                      </p:to>
                                    </p:set>
                                    <p:animEffect transition="in" filter="dissolve">
                                      <p:cBhvr>
                                        <p:cTn id="12" dur="500"/>
                                        <p:tgtEl>
                                          <p:spTgt spid="2355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7100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3555">
                                            <p:txEl>
                                              <p:pRg st="1" end="1"/>
                                            </p:txEl>
                                          </p:spTgt>
                                        </p:tgtEl>
                                        <p:attrNameLst>
                                          <p:attrName>style.visibility</p:attrName>
                                        </p:attrNameLst>
                                      </p:cBhvr>
                                      <p:to>
                                        <p:strVal val="visible"/>
                                      </p:to>
                                    </p:set>
                                    <p:animEffect transition="in" filter="dissolve">
                                      <p:cBhvr>
                                        <p:cTn id="21" dur="500"/>
                                        <p:tgtEl>
                                          <p:spTgt spid="23555">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71009"/>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3555">
                                            <p:txEl>
                                              <p:pRg st="2" end="2"/>
                                            </p:txEl>
                                          </p:spTgt>
                                        </p:tgtEl>
                                        <p:attrNameLst>
                                          <p:attrName>style.visibility</p:attrName>
                                        </p:attrNameLst>
                                      </p:cBhvr>
                                      <p:to>
                                        <p:strVal val="visible"/>
                                      </p:to>
                                    </p:set>
                                    <p:animEffect transition="in" filter="dissolve">
                                      <p:cBhvr>
                                        <p:cTn id="30" dur="500"/>
                                        <p:tgtEl>
                                          <p:spTgt spid="235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97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30175"/>
            <a:ext cx="7991475" cy="656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59780"/>
                                        </p:tgtEl>
                                        <p:attrNameLst>
                                          <p:attrName>style.visibility</p:attrName>
                                        </p:attrNameLst>
                                      </p:cBhvr>
                                      <p:to>
                                        <p:strVal val="visible"/>
                                      </p:to>
                                    </p:set>
                                    <p:animEffect transition="in" filter="checkerboard(across)">
                                      <p:cBhvr>
                                        <p:cTn id="7" dur="500"/>
                                        <p:tgtEl>
                                          <p:spTgt spid="459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C097BEB4-E119-41E8-8894-4A5C5E20A3DC}" type="slidenum">
              <a:rPr lang="en-US" altLang="zh-CN" sz="1200" smtClean="0">
                <a:latin typeface="Arial Black" pitchFamily="34" charset="0"/>
              </a:rPr>
              <a:pPr algn="r" eaLnBrk="1" hangingPunct="1">
                <a:spcBef>
                  <a:spcPct val="0"/>
                </a:spcBef>
                <a:buClrTx/>
                <a:buSzTx/>
                <a:buFontTx/>
                <a:buNone/>
              </a:pPr>
              <a:t>41</a:t>
            </a:fld>
            <a:endParaRPr lang="en-US" altLang="zh-CN" sz="1200" smtClean="0">
              <a:latin typeface="Arial Black" pitchFamily="34" charset="0"/>
            </a:endParaRPr>
          </a:p>
        </p:txBody>
      </p:sp>
      <p:sp>
        <p:nvSpPr>
          <p:cNvPr id="94211" name="日期占位符 4"/>
          <p:cNvSpPr>
            <a:spLocks noGrp="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92721AB8-4F54-4CA3-8A70-26A31F51CFA4}" type="datetime1">
              <a:rPr lang="zh-CN" altLang="en-US" sz="1200" smtClean="0"/>
              <a:pPr eaLnBrk="1" hangingPunct="1">
                <a:spcBef>
                  <a:spcPct val="0"/>
                </a:spcBef>
                <a:buClrTx/>
                <a:buSzTx/>
                <a:buFontTx/>
                <a:buNone/>
              </a:pPr>
              <a:t>2018/12/3</a:t>
            </a:fld>
            <a:endParaRPr lang="en-US" altLang="zh-CN" sz="1200" smtClean="0"/>
          </a:p>
        </p:txBody>
      </p:sp>
      <p:pic>
        <p:nvPicPr>
          <p:cNvPr id="5468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57188" y="500063"/>
            <a:ext cx="8229600" cy="2949575"/>
          </a:xfrm>
        </p:spPr>
      </p:pic>
      <p:pic>
        <p:nvPicPr>
          <p:cNvPr id="546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4286250"/>
            <a:ext cx="4748212"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68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25" y="3219450"/>
            <a:ext cx="3967163"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6818"/>
                                        </p:tgtEl>
                                        <p:attrNameLst>
                                          <p:attrName>style.visibility</p:attrName>
                                        </p:attrNameLst>
                                      </p:cBhvr>
                                      <p:to>
                                        <p:strVal val="visible"/>
                                      </p:to>
                                    </p:set>
                                    <p:animEffect transition="in" filter="blinds(horizontal)">
                                      <p:cBhvr>
                                        <p:cTn id="7" dur="500"/>
                                        <p:tgtEl>
                                          <p:spTgt spid="546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46819"/>
                                        </p:tgtEl>
                                        <p:attrNameLst>
                                          <p:attrName>style.visibility</p:attrName>
                                        </p:attrNameLst>
                                      </p:cBhvr>
                                      <p:to>
                                        <p:strVal val="visible"/>
                                      </p:to>
                                    </p:set>
                                    <p:animEffect transition="in" filter="box(in)">
                                      <p:cBhvr>
                                        <p:cTn id="12" dur="500"/>
                                        <p:tgtEl>
                                          <p:spTgt spid="5468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546820"/>
                                        </p:tgtEl>
                                        <p:attrNameLst>
                                          <p:attrName>style.visibility</p:attrName>
                                        </p:attrNameLst>
                                      </p:cBhvr>
                                      <p:to>
                                        <p:strVal val="visible"/>
                                      </p:to>
                                    </p:set>
                                    <p:animEffect transition="in" filter="box(in)">
                                      <p:cBhvr>
                                        <p:cTn id="17" dur="500"/>
                                        <p:tgtEl>
                                          <p:spTgt spid="546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6DAE44C6-F0C6-4A0B-AD16-A2520CAA8F83}" type="slidenum">
              <a:rPr lang="en-US" altLang="zh-CN" sz="1200" smtClean="0">
                <a:latin typeface="Arial Black" pitchFamily="34" charset="0"/>
              </a:rPr>
              <a:pPr algn="r" eaLnBrk="1" hangingPunct="1">
                <a:spcBef>
                  <a:spcPct val="0"/>
                </a:spcBef>
                <a:buClrTx/>
                <a:buSzTx/>
                <a:buFontTx/>
                <a:buNone/>
              </a:pPr>
              <a:t>42</a:t>
            </a:fld>
            <a:endParaRPr lang="en-US" altLang="zh-CN" sz="1200" smtClean="0">
              <a:latin typeface="Arial Black" pitchFamily="34" charset="0"/>
            </a:endParaRPr>
          </a:p>
        </p:txBody>
      </p:sp>
      <p:sp>
        <p:nvSpPr>
          <p:cNvPr id="95235"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31C52CBE-3120-434D-B98B-DC4085088711}" type="datetime1">
              <a:rPr lang="zh-CN" altLang="en-US" sz="1200" smtClean="0"/>
              <a:pPr eaLnBrk="1" hangingPunct="1">
                <a:spcBef>
                  <a:spcPct val="0"/>
                </a:spcBef>
                <a:buClrTx/>
                <a:buSzTx/>
                <a:buFontTx/>
                <a:buNone/>
              </a:pPr>
              <a:t>2018/12/3</a:t>
            </a:fld>
            <a:endParaRPr lang="en-US" altLang="zh-CN" sz="1200" smtClean="0"/>
          </a:p>
        </p:txBody>
      </p:sp>
      <p:sp>
        <p:nvSpPr>
          <p:cNvPr id="153603" name="Rectangle 3"/>
          <p:cNvSpPr>
            <a:spLocks noGrp="1" noChangeArrowheads="1"/>
          </p:cNvSpPr>
          <p:nvPr>
            <p:ph type="body" sz="half" idx="4294967295"/>
          </p:nvPr>
        </p:nvSpPr>
        <p:spPr>
          <a:xfrm>
            <a:off x="179388" y="1268413"/>
            <a:ext cx="4176712" cy="5111750"/>
          </a:xfrm>
        </p:spPr>
        <p:txBody>
          <a:bodyPr/>
          <a:lstStyle/>
          <a:p>
            <a:pPr marL="533400" indent="-533400" algn="just" eaLnBrk="1" hangingPunct="1">
              <a:lnSpc>
                <a:spcPct val="110000"/>
              </a:lnSpc>
              <a:buClr>
                <a:schemeClr val="tx1"/>
              </a:buClr>
              <a:buFontTx/>
              <a:buNone/>
            </a:pPr>
            <a:r>
              <a:rPr kumimoji="1" lang="zh-CN" altLang="en-US" sz="3600" dirty="0" smtClean="0">
                <a:solidFill>
                  <a:srgbClr val="0000CC"/>
                </a:solidFill>
                <a:latin typeface="微软雅黑" panose="020B0503020204020204" pitchFamily="34" charset="-122"/>
                <a:ea typeface="微软雅黑" panose="020B0503020204020204" pitchFamily="34" charset="-122"/>
              </a:rPr>
              <a:t>反应热与</a:t>
            </a:r>
            <a:r>
              <a:rPr kumimoji="1" lang="en-US" altLang="zh-CN" sz="3600" i="1" dirty="0" err="1" smtClean="0">
                <a:solidFill>
                  <a:srgbClr val="0000CC"/>
                </a:solidFill>
                <a:latin typeface="微软雅黑" panose="020B0503020204020204" pitchFamily="34" charset="-122"/>
                <a:ea typeface="微软雅黑" panose="020B0503020204020204" pitchFamily="34" charset="-122"/>
              </a:rPr>
              <a:t>E</a:t>
            </a:r>
            <a:r>
              <a:rPr kumimoji="1" lang="en-US" altLang="zh-CN" sz="3600" baseline="-30000" dirty="0" err="1" smtClean="0">
                <a:solidFill>
                  <a:srgbClr val="0000CC"/>
                </a:solidFill>
                <a:latin typeface="微软雅黑" panose="020B0503020204020204" pitchFamily="34" charset="-122"/>
                <a:ea typeface="微软雅黑" panose="020B0503020204020204" pitchFamily="34" charset="-122"/>
              </a:rPr>
              <a:t>a</a:t>
            </a:r>
            <a:r>
              <a:rPr kumimoji="1" lang="zh-CN" altLang="en-US" sz="3600" dirty="0" smtClean="0">
                <a:solidFill>
                  <a:srgbClr val="0000CC"/>
                </a:solidFill>
                <a:latin typeface="微软雅黑" panose="020B0503020204020204" pitchFamily="34" charset="-122"/>
                <a:ea typeface="微软雅黑" panose="020B0503020204020204" pitchFamily="34" charset="-122"/>
              </a:rPr>
              <a:t>的关系：</a:t>
            </a:r>
          </a:p>
          <a:p>
            <a:pPr marL="533400" indent="-533400" algn="ctr" eaLnBrk="1" hangingPunct="1">
              <a:lnSpc>
                <a:spcPct val="110000"/>
              </a:lnSpc>
              <a:buClr>
                <a:schemeClr val="bg1"/>
              </a:buClr>
              <a:buFontTx/>
              <a:buNone/>
            </a:pPr>
            <a:r>
              <a:rPr kumimoji="1" lang="zh-CN" altLang="en-US" sz="2800" dirty="0" smtClean="0">
                <a:solidFill>
                  <a:srgbClr val="0000CC"/>
                </a:solidFill>
                <a:latin typeface="微软雅黑" panose="020B0503020204020204" pitchFamily="34" charset="-122"/>
                <a:ea typeface="微软雅黑" panose="020B0503020204020204" pitchFamily="34" charset="-122"/>
                <a:sym typeface="Symbol" pitchFamily="18" charset="2"/>
              </a:rPr>
              <a:t> </a:t>
            </a:r>
            <a:r>
              <a:rPr kumimoji="1" lang="en-US" altLang="zh-CN" sz="2800" baseline="-30000" dirty="0" smtClean="0">
                <a:solidFill>
                  <a:srgbClr val="0000CC"/>
                </a:solidFill>
                <a:latin typeface="微软雅黑" panose="020B0503020204020204" pitchFamily="34" charset="-122"/>
                <a:ea typeface="微软雅黑" panose="020B0503020204020204" pitchFamily="34" charset="-122"/>
              </a:rPr>
              <a:t>r </a:t>
            </a:r>
            <a:r>
              <a:rPr kumimoji="1" lang="en-US" altLang="zh-CN" sz="2800" i="1" dirty="0" err="1" smtClean="0">
                <a:solidFill>
                  <a:srgbClr val="0000CC"/>
                </a:solidFill>
                <a:latin typeface="微软雅黑" panose="020B0503020204020204" pitchFamily="34" charset="-122"/>
                <a:ea typeface="微软雅黑" panose="020B0503020204020204" pitchFamily="34" charset="-122"/>
              </a:rPr>
              <a:t>H</a:t>
            </a:r>
            <a:r>
              <a:rPr kumimoji="1" lang="en-US" altLang="zh-CN" sz="2800" baseline="-30000" dirty="0" err="1" smtClean="0">
                <a:solidFill>
                  <a:srgbClr val="0000CC"/>
                </a:solidFill>
                <a:latin typeface="微软雅黑" panose="020B0503020204020204" pitchFamily="34" charset="-122"/>
                <a:ea typeface="微软雅黑" panose="020B0503020204020204" pitchFamily="34" charset="-122"/>
              </a:rPr>
              <a:t>m</a:t>
            </a:r>
            <a:r>
              <a:rPr kumimoji="1" lang="en-US" altLang="zh-CN" sz="2800" baseline="-30000" dirty="0" smtClean="0">
                <a:solidFill>
                  <a:srgbClr val="0000CC"/>
                </a:solidFill>
                <a:latin typeface="微软雅黑" panose="020B0503020204020204" pitchFamily="34" charset="-122"/>
                <a:ea typeface="微软雅黑" panose="020B0503020204020204" pitchFamily="34" charset="-122"/>
              </a:rPr>
              <a:t> </a:t>
            </a:r>
            <a:r>
              <a:rPr kumimoji="1" lang="en-US" altLang="zh-CN" sz="2800" dirty="0" smtClean="0">
                <a:solidFill>
                  <a:srgbClr val="0000CC"/>
                </a:solidFill>
                <a:latin typeface="微软雅黑" panose="020B0503020204020204" pitchFamily="34" charset="-122"/>
                <a:ea typeface="微软雅黑" panose="020B0503020204020204" pitchFamily="34" charset="-122"/>
              </a:rPr>
              <a:t>= </a:t>
            </a:r>
            <a:r>
              <a:rPr kumimoji="1" lang="en-US" altLang="zh-CN" sz="2800" i="1" dirty="0" err="1" smtClean="0">
                <a:solidFill>
                  <a:srgbClr val="0000CC"/>
                </a:solidFill>
                <a:latin typeface="微软雅黑" panose="020B0503020204020204" pitchFamily="34" charset="-122"/>
                <a:ea typeface="微软雅黑" panose="020B0503020204020204" pitchFamily="34" charset="-122"/>
              </a:rPr>
              <a:t>E</a:t>
            </a:r>
            <a:r>
              <a:rPr kumimoji="1" lang="en-US" altLang="zh-CN" sz="2800" baseline="-30000" dirty="0" err="1" smtClean="0">
                <a:solidFill>
                  <a:srgbClr val="0000CC"/>
                </a:solidFill>
                <a:latin typeface="微软雅黑" panose="020B0503020204020204" pitchFamily="34" charset="-122"/>
                <a:ea typeface="微软雅黑" panose="020B0503020204020204" pitchFamily="34" charset="-122"/>
              </a:rPr>
              <a:t>a</a:t>
            </a:r>
            <a:r>
              <a:rPr kumimoji="1" lang="en-US" altLang="zh-CN" sz="2800" baseline="-30000" dirty="0" smtClean="0">
                <a:solidFill>
                  <a:srgbClr val="0000CC"/>
                </a:solidFill>
                <a:latin typeface="微软雅黑" panose="020B0503020204020204" pitchFamily="34" charset="-122"/>
                <a:ea typeface="微软雅黑" panose="020B0503020204020204" pitchFamily="34" charset="-122"/>
              </a:rPr>
              <a:t> </a:t>
            </a:r>
            <a:r>
              <a:rPr kumimoji="1" lang="en-US" altLang="zh-CN" sz="2800" dirty="0" smtClean="0">
                <a:solidFill>
                  <a:srgbClr val="0000CC"/>
                </a:solidFill>
                <a:latin typeface="微软雅黑" panose="020B0503020204020204" pitchFamily="34" charset="-122"/>
                <a:ea typeface="微软雅黑" panose="020B0503020204020204" pitchFamily="34" charset="-122"/>
              </a:rPr>
              <a:t>- </a:t>
            </a:r>
            <a:r>
              <a:rPr kumimoji="1" lang="en-US" altLang="zh-CN" sz="2800" i="1" dirty="0" err="1" smtClean="0">
                <a:solidFill>
                  <a:srgbClr val="0000CC"/>
                </a:solidFill>
                <a:latin typeface="微软雅黑" panose="020B0503020204020204" pitchFamily="34" charset="-122"/>
                <a:ea typeface="微软雅黑" panose="020B0503020204020204" pitchFamily="34" charset="-122"/>
              </a:rPr>
              <a:t>E</a:t>
            </a:r>
            <a:r>
              <a:rPr kumimoji="1" lang="en-US" altLang="zh-CN" sz="2800" baseline="-30000" dirty="0" err="1" smtClean="0">
                <a:solidFill>
                  <a:srgbClr val="0000CC"/>
                </a:solidFill>
                <a:latin typeface="微软雅黑" panose="020B0503020204020204" pitchFamily="34" charset="-122"/>
                <a:ea typeface="微软雅黑" panose="020B0503020204020204" pitchFamily="34" charset="-122"/>
              </a:rPr>
              <a:t>a</a:t>
            </a:r>
            <a:r>
              <a:rPr kumimoji="1" lang="en-US" altLang="zh-CN" sz="2800" dirty="0" smtClean="0">
                <a:solidFill>
                  <a:srgbClr val="0000CC"/>
                </a:solidFill>
                <a:latin typeface="微软雅黑" panose="020B0503020204020204" pitchFamily="34" charset="-122"/>
                <a:ea typeface="微软雅黑" panose="020B0503020204020204" pitchFamily="34" charset="-122"/>
              </a:rPr>
              <a:t>’</a:t>
            </a:r>
          </a:p>
          <a:p>
            <a:pPr marL="533400" indent="-533400" algn="ctr" eaLnBrk="1" hangingPunct="1">
              <a:lnSpc>
                <a:spcPct val="110000"/>
              </a:lnSpc>
              <a:buClr>
                <a:schemeClr val="bg1"/>
              </a:buClr>
              <a:buFontTx/>
              <a:buNone/>
            </a:pPr>
            <a:r>
              <a:rPr kumimoji="1" lang="en-US" altLang="zh-CN" sz="2800" dirty="0" smtClean="0">
                <a:solidFill>
                  <a:srgbClr val="0000CC"/>
                </a:solidFill>
                <a:latin typeface="微软雅黑" panose="020B0503020204020204" pitchFamily="34" charset="-122"/>
                <a:ea typeface="微软雅黑" panose="020B0503020204020204" pitchFamily="34" charset="-122"/>
                <a:sym typeface="Symbol" pitchFamily="18" charset="2"/>
              </a:rPr>
              <a:t> </a:t>
            </a:r>
            <a:r>
              <a:rPr kumimoji="1" lang="en-US" altLang="zh-CN" sz="2800" baseline="-30000" dirty="0" smtClean="0">
                <a:solidFill>
                  <a:srgbClr val="0000CC"/>
                </a:solidFill>
                <a:latin typeface="微软雅黑" panose="020B0503020204020204" pitchFamily="34" charset="-122"/>
                <a:ea typeface="微软雅黑" panose="020B0503020204020204" pitchFamily="34" charset="-122"/>
              </a:rPr>
              <a:t>r </a:t>
            </a:r>
            <a:r>
              <a:rPr kumimoji="1" lang="en-US" altLang="zh-CN" sz="2800" i="1" dirty="0" err="1" smtClean="0">
                <a:solidFill>
                  <a:srgbClr val="0000CC"/>
                </a:solidFill>
                <a:latin typeface="微软雅黑" panose="020B0503020204020204" pitchFamily="34" charset="-122"/>
                <a:ea typeface="微软雅黑" panose="020B0503020204020204" pitchFamily="34" charset="-122"/>
              </a:rPr>
              <a:t>H</a:t>
            </a:r>
            <a:r>
              <a:rPr kumimoji="1" lang="en-US" altLang="zh-CN" sz="2800" baseline="-30000" dirty="0" err="1" smtClean="0">
                <a:solidFill>
                  <a:srgbClr val="0000CC"/>
                </a:solidFill>
                <a:latin typeface="微软雅黑" panose="020B0503020204020204" pitchFamily="34" charset="-122"/>
                <a:ea typeface="微软雅黑" panose="020B0503020204020204" pitchFamily="34" charset="-122"/>
              </a:rPr>
              <a:t>m</a:t>
            </a:r>
            <a:r>
              <a:rPr kumimoji="1" lang="en-US" altLang="zh-CN" sz="2800" dirty="0" smtClean="0">
                <a:solidFill>
                  <a:srgbClr val="0000CC"/>
                </a:solidFill>
                <a:latin typeface="微软雅黑" panose="020B0503020204020204" pitchFamily="34" charset="-122"/>
                <a:ea typeface="微软雅黑" panose="020B0503020204020204" pitchFamily="34" charset="-122"/>
              </a:rPr>
              <a:t>&lt;0   (</a:t>
            </a:r>
            <a:r>
              <a:rPr kumimoji="1" lang="zh-CN" altLang="en-US" sz="2800" dirty="0" smtClean="0">
                <a:solidFill>
                  <a:srgbClr val="0000CC"/>
                </a:solidFill>
                <a:latin typeface="微软雅黑" panose="020B0503020204020204" pitchFamily="34" charset="-122"/>
                <a:ea typeface="微软雅黑" panose="020B0503020204020204" pitchFamily="34" charset="-122"/>
              </a:rPr>
              <a:t>放热反应</a:t>
            </a:r>
            <a:r>
              <a:rPr kumimoji="1" lang="en-US" altLang="zh-CN" sz="2800" dirty="0" smtClean="0">
                <a:solidFill>
                  <a:srgbClr val="0000CC"/>
                </a:solidFill>
                <a:latin typeface="微软雅黑" panose="020B0503020204020204" pitchFamily="34" charset="-122"/>
                <a:ea typeface="微软雅黑" panose="020B0503020204020204" pitchFamily="34" charset="-122"/>
              </a:rPr>
              <a:t>)</a:t>
            </a:r>
          </a:p>
          <a:p>
            <a:pPr marL="533400" indent="-533400" algn="ctr" eaLnBrk="1" hangingPunct="1">
              <a:lnSpc>
                <a:spcPct val="110000"/>
              </a:lnSpc>
              <a:buClr>
                <a:schemeClr val="bg1"/>
              </a:buClr>
              <a:buFontTx/>
              <a:buNone/>
            </a:pPr>
            <a:r>
              <a:rPr kumimoji="1" lang="en-US" altLang="zh-CN" sz="2800" dirty="0" smtClean="0">
                <a:solidFill>
                  <a:srgbClr val="0000CC"/>
                </a:solidFill>
                <a:latin typeface="微软雅黑" panose="020B0503020204020204" pitchFamily="34" charset="-122"/>
                <a:ea typeface="微软雅黑" panose="020B0503020204020204" pitchFamily="34" charset="-122"/>
                <a:sym typeface="Symbol" pitchFamily="18" charset="2"/>
              </a:rPr>
              <a:t> </a:t>
            </a:r>
            <a:r>
              <a:rPr kumimoji="1" lang="en-US" altLang="zh-CN" sz="2800" baseline="-30000" dirty="0" smtClean="0">
                <a:solidFill>
                  <a:srgbClr val="0000CC"/>
                </a:solidFill>
                <a:latin typeface="微软雅黑" panose="020B0503020204020204" pitchFamily="34" charset="-122"/>
                <a:ea typeface="微软雅黑" panose="020B0503020204020204" pitchFamily="34" charset="-122"/>
              </a:rPr>
              <a:t>r </a:t>
            </a:r>
            <a:r>
              <a:rPr kumimoji="1" lang="en-US" altLang="zh-CN" sz="2800" i="1" dirty="0" err="1" smtClean="0">
                <a:solidFill>
                  <a:srgbClr val="0000CC"/>
                </a:solidFill>
                <a:latin typeface="微软雅黑" panose="020B0503020204020204" pitchFamily="34" charset="-122"/>
                <a:ea typeface="微软雅黑" panose="020B0503020204020204" pitchFamily="34" charset="-122"/>
              </a:rPr>
              <a:t>H</a:t>
            </a:r>
            <a:r>
              <a:rPr kumimoji="1" lang="en-US" altLang="zh-CN" sz="2800" baseline="-30000" dirty="0" err="1" smtClean="0">
                <a:solidFill>
                  <a:srgbClr val="0000CC"/>
                </a:solidFill>
                <a:latin typeface="微软雅黑" panose="020B0503020204020204" pitchFamily="34" charset="-122"/>
                <a:ea typeface="微软雅黑" panose="020B0503020204020204" pitchFamily="34" charset="-122"/>
              </a:rPr>
              <a:t>m</a:t>
            </a:r>
            <a:r>
              <a:rPr kumimoji="1" lang="en-US" altLang="zh-CN" sz="2800" dirty="0" smtClean="0">
                <a:solidFill>
                  <a:srgbClr val="0000CC"/>
                </a:solidFill>
                <a:latin typeface="微软雅黑" panose="020B0503020204020204" pitchFamily="34" charset="-122"/>
                <a:ea typeface="微软雅黑" panose="020B0503020204020204" pitchFamily="34" charset="-122"/>
              </a:rPr>
              <a:t>&gt;0   (</a:t>
            </a:r>
            <a:r>
              <a:rPr kumimoji="1" lang="zh-CN" altLang="en-US" sz="2800" dirty="0" smtClean="0">
                <a:solidFill>
                  <a:srgbClr val="0000CC"/>
                </a:solidFill>
                <a:latin typeface="微软雅黑" panose="020B0503020204020204" pitchFamily="34" charset="-122"/>
                <a:ea typeface="微软雅黑" panose="020B0503020204020204" pitchFamily="34" charset="-122"/>
              </a:rPr>
              <a:t>吸热反应</a:t>
            </a:r>
            <a:r>
              <a:rPr kumimoji="1" lang="en-US" altLang="zh-CN" sz="2800" dirty="0" smtClean="0">
                <a:solidFill>
                  <a:srgbClr val="0000CC"/>
                </a:solidFill>
                <a:latin typeface="微软雅黑" panose="020B0503020204020204" pitchFamily="34" charset="-122"/>
                <a:ea typeface="微软雅黑" panose="020B0503020204020204" pitchFamily="34" charset="-122"/>
              </a:rPr>
              <a:t>)</a:t>
            </a:r>
          </a:p>
          <a:p>
            <a:pPr marL="533400" indent="-533400" eaLnBrk="1" hangingPunct="1">
              <a:lnSpc>
                <a:spcPct val="110000"/>
              </a:lnSpc>
              <a:buClr>
                <a:schemeClr val="bg1"/>
              </a:buClr>
              <a:buFontTx/>
              <a:buChar char="•"/>
            </a:pPr>
            <a:endParaRPr kumimoji="1" lang="en-US" altLang="zh-CN" sz="2800" dirty="0" smtClean="0">
              <a:solidFill>
                <a:srgbClr val="0000CC"/>
              </a:solidFill>
              <a:latin typeface="微软雅黑" panose="020B0503020204020204" pitchFamily="34" charset="-122"/>
              <a:ea typeface="微软雅黑" panose="020B0503020204020204" pitchFamily="34" charset="-122"/>
            </a:endParaRPr>
          </a:p>
          <a:p>
            <a:pPr marL="533400" indent="-533400" eaLnBrk="1" hangingPunct="1">
              <a:lnSpc>
                <a:spcPct val="110000"/>
              </a:lnSpc>
              <a:buClr>
                <a:schemeClr val="bg1"/>
              </a:buClr>
              <a:buFontTx/>
              <a:buChar char="•"/>
            </a:pPr>
            <a:r>
              <a:rPr kumimoji="1" lang="zh-CN" altLang="en-US" sz="2800" dirty="0" smtClean="0">
                <a:solidFill>
                  <a:srgbClr val="0000CC"/>
                </a:solidFill>
                <a:latin typeface="微软雅黑" panose="020B0503020204020204" pitchFamily="34" charset="-122"/>
                <a:ea typeface="微软雅黑" panose="020B0503020204020204" pitchFamily="34" charset="-122"/>
              </a:rPr>
              <a:t>过渡状态理论将动力学与热力学联系起来。</a:t>
            </a:r>
            <a:r>
              <a:rPr kumimoji="1" lang="zh-CN" altLang="en-US" sz="2800" dirty="0" smtClean="0">
                <a:latin typeface="微软雅黑" panose="020B0503020204020204" pitchFamily="34" charset="-122"/>
                <a:ea typeface="微软雅黑" panose="020B0503020204020204" pitchFamily="34" charset="-122"/>
              </a:rPr>
              <a:t/>
            </a:r>
            <a:br>
              <a:rPr kumimoji="1" lang="zh-CN" altLang="en-US" sz="2800" dirty="0" smtClean="0">
                <a:latin typeface="微软雅黑" panose="020B0503020204020204" pitchFamily="34" charset="-122"/>
                <a:ea typeface="微软雅黑" panose="020B0503020204020204" pitchFamily="34" charset="-122"/>
              </a:rPr>
            </a:br>
            <a:r>
              <a:rPr kumimoji="1" lang="en-US" altLang="zh-CN" sz="2800" dirty="0" smtClean="0">
                <a:solidFill>
                  <a:srgbClr val="FF3300"/>
                </a:solidFill>
                <a:latin typeface="微软雅黑" panose="020B0503020204020204" pitchFamily="34" charset="-122"/>
                <a:ea typeface="微软雅黑" panose="020B0503020204020204" pitchFamily="34" charset="-122"/>
              </a:rPr>
              <a:t>(</a:t>
            </a:r>
            <a:r>
              <a:rPr kumimoji="1" lang="zh-CN" altLang="en-US" sz="2800" dirty="0" smtClean="0">
                <a:solidFill>
                  <a:srgbClr val="FF3300"/>
                </a:solidFill>
                <a:latin typeface="微软雅黑" panose="020B0503020204020204" pitchFamily="34" charset="-122"/>
                <a:ea typeface="微软雅黑" panose="020B0503020204020204" pitchFamily="34" charset="-122"/>
              </a:rPr>
              <a:t>如何联系起来的？）</a:t>
            </a:r>
          </a:p>
        </p:txBody>
      </p:sp>
      <p:pic>
        <p:nvPicPr>
          <p:cNvPr id="153606" name="Picture 6" descr="能量变化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0"/>
            <a:ext cx="3313112" cy="289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07" name="Picture 7" descr="能量变化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3573463"/>
            <a:ext cx="331152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08" name="Text Box 8"/>
          <p:cNvSpPr txBox="1">
            <a:spLocks noChangeArrowheads="1"/>
          </p:cNvSpPr>
          <p:nvPr/>
        </p:nvSpPr>
        <p:spPr bwMode="auto">
          <a:xfrm>
            <a:off x="4787900" y="6400800"/>
            <a:ext cx="3743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ctr" eaLnBrk="1" hangingPunct="1">
              <a:spcBef>
                <a:spcPct val="50000"/>
              </a:spcBef>
              <a:buClrTx/>
              <a:buSzTx/>
              <a:buFontTx/>
              <a:buNone/>
            </a:pPr>
            <a:r>
              <a:rPr kumimoji="1" lang="en-US" altLang="zh-CN" sz="2400">
                <a:solidFill>
                  <a:schemeClr val="tx2"/>
                </a:solidFill>
                <a:latin typeface="黑体" pitchFamily="2" charset="-122"/>
                <a:ea typeface="黑体" pitchFamily="2" charset="-122"/>
              </a:rPr>
              <a:t>(b) </a:t>
            </a:r>
            <a:r>
              <a:rPr kumimoji="1" lang="zh-CN" altLang="en-US" sz="2400">
                <a:solidFill>
                  <a:schemeClr val="tx2"/>
                </a:solidFill>
                <a:latin typeface="黑体" pitchFamily="2" charset="-122"/>
                <a:ea typeface="黑体" pitchFamily="2" charset="-122"/>
              </a:rPr>
              <a:t>吸热反应</a:t>
            </a:r>
          </a:p>
        </p:txBody>
      </p:sp>
      <p:sp>
        <p:nvSpPr>
          <p:cNvPr id="153610" name="Rectangle 10"/>
          <p:cNvSpPr>
            <a:spLocks noChangeArrowheads="1"/>
          </p:cNvSpPr>
          <p:nvPr/>
        </p:nvSpPr>
        <p:spPr bwMode="auto">
          <a:xfrm>
            <a:off x="5508625" y="2997200"/>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kumimoji="1" lang="en-US" altLang="zh-CN" sz="2400">
                <a:solidFill>
                  <a:schemeClr val="tx2"/>
                </a:solidFill>
                <a:latin typeface="黑体" pitchFamily="2" charset="-122"/>
                <a:ea typeface="黑体" pitchFamily="2" charset="-122"/>
              </a:rPr>
              <a:t>(a) </a:t>
            </a:r>
            <a:r>
              <a:rPr kumimoji="1" lang="zh-CN" altLang="en-US" sz="2400">
                <a:solidFill>
                  <a:schemeClr val="tx2"/>
                </a:solidFill>
                <a:latin typeface="黑体" pitchFamily="2" charset="-122"/>
                <a:ea typeface="黑体" pitchFamily="2" charset="-122"/>
              </a:rPr>
              <a:t>放热反应</a:t>
            </a:r>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西安交通大学理学院应用化学系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 calcmode="lin" valueType="num">
                                      <p:cBhvr>
                                        <p:cTn id="7" dur="1000" fill="hold"/>
                                        <p:tgtEl>
                                          <p:spTgt spid="15360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5360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360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53606"/>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9" presetClass="entr" presetSubtype="0" fill="hold" grpId="0" nodeType="clickEffect">
                                  <p:stCondLst>
                                    <p:cond delay="0"/>
                                  </p:stCondLst>
                                  <p:childTnLst>
                                    <p:set>
                                      <p:cBhvr>
                                        <p:cTn id="17" dur="1" fill="hold">
                                          <p:stCondLst>
                                            <p:cond delay="0"/>
                                          </p:stCondLst>
                                        </p:cTn>
                                        <p:tgtEl>
                                          <p:spTgt spid="153610"/>
                                        </p:tgtEl>
                                        <p:attrNameLst>
                                          <p:attrName>style.visibility</p:attrName>
                                        </p:attrNameLst>
                                      </p:cBhvr>
                                      <p:to>
                                        <p:strVal val="visible"/>
                                      </p:to>
                                    </p:set>
                                    <p:anim calcmode="lin" valueType="num">
                                      <p:cBhvr>
                                        <p:cTn id="18" dur="1000" fill="hold"/>
                                        <p:tgtEl>
                                          <p:spTgt spid="153610"/>
                                        </p:tgtEl>
                                        <p:attrNameLst>
                                          <p:attrName>ppt_x</p:attrName>
                                        </p:attrNameLst>
                                      </p:cBhvr>
                                      <p:tavLst>
                                        <p:tav tm="0">
                                          <p:val>
                                            <p:strVal val="#ppt_x-.2"/>
                                          </p:val>
                                        </p:tav>
                                        <p:tav tm="100000">
                                          <p:val>
                                            <p:strVal val="#ppt_x"/>
                                          </p:val>
                                        </p:tav>
                                      </p:tavLst>
                                    </p:anim>
                                    <p:anim calcmode="lin" valueType="num">
                                      <p:cBhvr>
                                        <p:cTn id="19" dur="1000" fill="hold"/>
                                        <p:tgtEl>
                                          <p:spTgt spid="153610"/>
                                        </p:tgtEl>
                                        <p:attrNameLst>
                                          <p:attrName>ppt_y</p:attrName>
                                        </p:attrNameLst>
                                      </p:cBhvr>
                                      <p:tavLst>
                                        <p:tav tm="0">
                                          <p:val>
                                            <p:strVal val="#ppt_y"/>
                                          </p:val>
                                        </p:tav>
                                        <p:tav tm="100000">
                                          <p:val>
                                            <p:strVal val="#ppt_y"/>
                                          </p:val>
                                        </p:tav>
                                      </p:tavLst>
                                    </p:anim>
                                    <p:animEffect transition="in" filter="wipe(right)" prLst="gradientSize: 0.1">
                                      <p:cBhvr>
                                        <p:cTn id="20" dur="1000"/>
                                        <p:tgtEl>
                                          <p:spTgt spid="15361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5360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360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153603">
                                            <p:txEl>
                                              <p:pRg st="1" end="1"/>
                                            </p:txEl>
                                          </p:spTgt>
                                        </p:tgtEl>
                                        <p:attrNameLst>
                                          <p:attrName>style.visibility</p:attrName>
                                        </p:attrNameLst>
                                      </p:cBhvr>
                                      <p:to>
                                        <p:strVal val="visible"/>
                                      </p:to>
                                    </p:set>
                                    <p:animEffect transition="in" filter="checkerboard(across)">
                                      <p:cBhvr>
                                        <p:cTn id="33" dur="500"/>
                                        <p:tgtEl>
                                          <p:spTgt spid="153603">
                                            <p:txEl>
                                              <p:pRg st="1" end="1"/>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153603">
                                            <p:txEl>
                                              <p:pRg st="2" end="2"/>
                                            </p:txEl>
                                          </p:spTgt>
                                        </p:tgtEl>
                                        <p:attrNameLst>
                                          <p:attrName>style.visibility</p:attrName>
                                        </p:attrNameLst>
                                      </p:cBhvr>
                                      <p:to>
                                        <p:strVal val="visible"/>
                                      </p:to>
                                    </p:set>
                                    <p:animEffect transition="in" filter="checkerboard(across)">
                                      <p:cBhvr>
                                        <p:cTn id="36" dur="500"/>
                                        <p:tgtEl>
                                          <p:spTgt spid="153603">
                                            <p:txEl>
                                              <p:pRg st="2" end="2"/>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153603">
                                            <p:txEl>
                                              <p:pRg st="3" end="3"/>
                                            </p:txEl>
                                          </p:spTgt>
                                        </p:tgtEl>
                                        <p:attrNameLst>
                                          <p:attrName>style.visibility</p:attrName>
                                        </p:attrNameLst>
                                      </p:cBhvr>
                                      <p:to>
                                        <p:strVal val="visible"/>
                                      </p:to>
                                    </p:set>
                                    <p:animEffect transition="in" filter="checkerboard(across)">
                                      <p:cBhvr>
                                        <p:cTn id="39" dur="500"/>
                                        <p:tgtEl>
                                          <p:spTgt spid="153603">
                                            <p:txEl>
                                              <p:pRg st="3" end="3"/>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153603">
                                            <p:txEl>
                                              <p:pRg st="5" end="5"/>
                                            </p:txEl>
                                          </p:spTgt>
                                        </p:tgtEl>
                                        <p:attrNameLst>
                                          <p:attrName>style.visibility</p:attrName>
                                        </p:attrNameLst>
                                      </p:cBhvr>
                                      <p:to>
                                        <p:strVal val="visible"/>
                                      </p:to>
                                    </p:set>
                                    <p:animEffect transition="in" filter="dissolve">
                                      <p:cBhvr>
                                        <p:cTn id="44" dur="500"/>
                                        <p:tgtEl>
                                          <p:spTgt spid="153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8" grpId="0"/>
      <p:bldP spid="1536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4CDE6634-A762-4F9D-B235-42B85E459FDC}" type="slidenum">
              <a:rPr lang="en-US" altLang="zh-CN" sz="1200" smtClean="0">
                <a:latin typeface="微软雅黑" panose="020B0503020204020204" pitchFamily="34" charset="-122"/>
                <a:ea typeface="微软雅黑" panose="020B0503020204020204" pitchFamily="34" charset="-122"/>
              </a:rPr>
              <a:pPr algn="r" eaLnBrk="1" hangingPunct="1">
                <a:spcBef>
                  <a:spcPct val="0"/>
                </a:spcBef>
                <a:buClrTx/>
                <a:buSzTx/>
                <a:buFontTx/>
                <a:buNone/>
              </a:pPr>
              <a:t>43</a:t>
            </a:fld>
            <a:endParaRPr lang="en-US" altLang="zh-CN" sz="1200" smtClean="0">
              <a:latin typeface="微软雅黑" panose="020B0503020204020204" pitchFamily="34" charset="-122"/>
              <a:ea typeface="微软雅黑" panose="020B0503020204020204" pitchFamily="34" charset="-122"/>
            </a:endParaRPr>
          </a:p>
        </p:txBody>
      </p:sp>
      <p:sp>
        <p:nvSpPr>
          <p:cNvPr id="96259"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BFC6D6D7-F0A5-4BD4-9BB7-5BC4297443AF}" type="datetime1">
              <a:rPr lang="zh-CN" altLang="en-US" sz="1200" smtClean="0">
                <a:latin typeface="微软雅黑" panose="020B0503020204020204" pitchFamily="34" charset="-122"/>
                <a:ea typeface="微软雅黑" panose="020B0503020204020204" pitchFamily="34" charset="-122"/>
              </a:rPr>
              <a:pPr eaLnBrk="1" hangingPunct="1">
                <a:spcBef>
                  <a:spcPct val="0"/>
                </a:spcBef>
                <a:buClrTx/>
                <a:buSzTx/>
                <a:buFontTx/>
                <a:buNone/>
              </a:pPr>
              <a:t>2018/12/3</a:t>
            </a:fld>
            <a:endParaRPr lang="en-US" altLang="zh-CN" sz="1200" smtClean="0">
              <a:latin typeface="微软雅黑" panose="020B0503020204020204" pitchFamily="34" charset="-122"/>
              <a:ea typeface="微软雅黑" panose="020B0503020204020204" pitchFamily="34" charset="-122"/>
            </a:endParaRPr>
          </a:p>
        </p:txBody>
      </p:sp>
      <p:sp>
        <p:nvSpPr>
          <p:cNvPr id="167939" name="Rectangle 3"/>
          <p:cNvSpPr>
            <a:spLocks noGrp="1" noChangeArrowheads="1"/>
          </p:cNvSpPr>
          <p:nvPr>
            <p:ph type="body" idx="4294967295"/>
          </p:nvPr>
        </p:nvSpPr>
        <p:spPr>
          <a:xfrm>
            <a:off x="827088" y="404813"/>
            <a:ext cx="7920037" cy="6453187"/>
          </a:xfrm>
        </p:spPr>
        <p:txBody>
          <a:bodyPr/>
          <a:lstStyle/>
          <a:p>
            <a:pPr eaLnBrk="1" hangingPunct="1">
              <a:lnSpc>
                <a:spcPct val="90000"/>
              </a:lnSpc>
              <a:buFont typeface="Wingdings" pitchFamily="2" charset="2"/>
              <a:buNone/>
            </a:pPr>
            <a:r>
              <a:rPr lang="zh-CN" altLang="en-US" smtClean="0">
                <a:solidFill>
                  <a:srgbClr val="0000CC"/>
                </a:solidFill>
                <a:latin typeface="微软雅黑" panose="020B0503020204020204" pitchFamily="34" charset="-122"/>
                <a:ea typeface="微软雅黑" panose="020B0503020204020204" pitchFamily="34" charset="-122"/>
              </a:rPr>
              <a:t>对基元反应：</a:t>
            </a:r>
            <a:r>
              <a:rPr lang="zh-CN" altLang="en-US" smtClean="0">
                <a:latin typeface="微软雅黑" panose="020B0503020204020204" pitchFamily="34" charset="-122"/>
                <a:ea typeface="微软雅黑" panose="020B0503020204020204" pitchFamily="34" charset="-122"/>
              </a:rPr>
              <a:t> </a:t>
            </a:r>
            <a:r>
              <a:rPr lang="en-US" altLang="zh-CN" smtClean="0">
                <a:solidFill>
                  <a:srgbClr val="FF0000"/>
                </a:solidFill>
                <a:latin typeface="微软雅黑" panose="020B0503020204020204" pitchFamily="34" charset="-122"/>
                <a:ea typeface="微软雅黑" panose="020B0503020204020204" pitchFamily="34" charset="-122"/>
              </a:rPr>
              <a:t>A(g)+B(g) ==C(g)+D(g)</a:t>
            </a:r>
          </a:p>
          <a:p>
            <a:pPr eaLnBrk="1" hangingPunct="1">
              <a:lnSpc>
                <a:spcPct val="110000"/>
              </a:lnSpc>
              <a:buFont typeface="Wingdings" pitchFamily="2" charset="2"/>
              <a:buNone/>
            </a:pPr>
            <a:r>
              <a:rPr lang="en-US" altLang="zh-CN" i="1" smtClean="0">
                <a:latin typeface="微软雅黑" panose="020B0503020204020204" pitchFamily="34" charset="-122"/>
                <a:ea typeface="微软雅黑" panose="020B0503020204020204" pitchFamily="34" charset="-122"/>
              </a:rPr>
              <a:t>                    </a:t>
            </a:r>
            <a:r>
              <a:rPr lang="en-US" altLang="zh-CN" i="1" smtClean="0">
                <a:solidFill>
                  <a:srgbClr val="0000CC"/>
                </a:solidFill>
                <a:latin typeface="微软雅黑" panose="020B0503020204020204" pitchFamily="34" charset="-122"/>
                <a:ea typeface="微软雅黑" panose="020B0503020204020204" pitchFamily="34" charset="-122"/>
              </a:rPr>
              <a:t>v</a:t>
            </a:r>
            <a:r>
              <a:rPr lang="zh-CN" altLang="en-US" baseline="-25000" smtClean="0">
                <a:solidFill>
                  <a:srgbClr val="0000CC"/>
                </a:solidFill>
                <a:latin typeface="微软雅黑" panose="020B0503020204020204" pitchFamily="34" charset="-122"/>
                <a:ea typeface="微软雅黑" panose="020B0503020204020204" pitchFamily="34" charset="-122"/>
              </a:rPr>
              <a:t>正</a:t>
            </a:r>
            <a:r>
              <a:rPr lang="en-US" altLang="zh-CN" smtClean="0">
                <a:solidFill>
                  <a:srgbClr val="0000CC"/>
                </a:solidFill>
                <a:latin typeface="微软雅黑" panose="020B0503020204020204" pitchFamily="34" charset="-122"/>
                <a:ea typeface="微软雅黑" panose="020B0503020204020204" pitchFamily="34" charset="-122"/>
              </a:rPr>
              <a:t>=</a:t>
            </a:r>
            <a:r>
              <a:rPr lang="en-US" altLang="zh-CN" i="1" smtClean="0">
                <a:solidFill>
                  <a:srgbClr val="0000CC"/>
                </a:solidFill>
                <a:latin typeface="微软雅黑" panose="020B0503020204020204" pitchFamily="34" charset="-122"/>
                <a:ea typeface="微软雅黑" panose="020B0503020204020204" pitchFamily="34" charset="-122"/>
              </a:rPr>
              <a:t>k</a:t>
            </a:r>
            <a:r>
              <a:rPr lang="zh-CN" altLang="en-US" baseline="-25000" smtClean="0">
                <a:solidFill>
                  <a:srgbClr val="0000CC"/>
                </a:solidFill>
                <a:latin typeface="微软雅黑" panose="020B0503020204020204" pitchFamily="34" charset="-122"/>
                <a:ea typeface="微软雅黑" panose="020B0503020204020204" pitchFamily="34" charset="-122"/>
              </a:rPr>
              <a:t>正</a:t>
            </a:r>
            <a:r>
              <a:rPr lang="en-US" altLang="zh-CN" smtClean="0">
                <a:solidFill>
                  <a:srgbClr val="0000CC"/>
                </a:solidFill>
                <a:latin typeface="微软雅黑" panose="020B0503020204020204" pitchFamily="34" charset="-122"/>
                <a:ea typeface="微软雅黑" panose="020B0503020204020204" pitchFamily="34" charset="-122"/>
              </a:rPr>
              <a:t>[A][B]     </a:t>
            </a:r>
          </a:p>
          <a:p>
            <a:pPr eaLnBrk="1" hangingPunct="1">
              <a:lnSpc>
                <a:spcPct val="110000"/>
              </a:lnSpc>
              <a:buFont typeface="Wingdings" pitchFamily="2" charset="2"/>
              <a:buNone/>
            </a:pPr>
            <a:r>
              <a:rPr lang="en-US" altLang="zh-CN" smtClean="0">
                <a:solidFill>
                  <a:srgbClr val="0000CC"/>
                </a:solidFill>
                <a:latin typeface="微软雅黑" panose="020B0503020204020204" pitchFamily="34" charset="-122"/>
                <a:ea typeface="微软雅黑" panose="020B0503020204020204" pitchFamily="34" charset="-122"/>
              </a:rPr>
              <a:t>                    </a:t>
            </a:r>
            <a:r>
              <a:rPr lang="en-US" altLang="zh-CN" i="1" smtClean="0">
                <a:solidFill>
                  <a:srgbClr val="0000CC"/>
                </a:solidFill>
                <a:latin typeface="微软雅黑" panose="020B0503020204020204" pitchFamily="34" charset="-122"/>
                <a:ea typeface="微软雅黑" panose="020B0503020204020204" pitchFamily="34" charset="-122"/>
              </a:rPr>
              <a:t>v</a:t>
            </a:r>
            <a:r>
              <a:rPr lang="zh-CN" altLang="en-US" baseline="-25000" smtClean="0">
                <a:solidFill>
                  <a:srgbClr val="0000CC"/>
                </a:solidFill>
                <a:latin typeface="微软雅黑" panose="020B0503020204020204" pitchFamily="34" charset="-122"/>
                <a:ea typeface="微软雅黑" panose="020B0503020204020204" pitchFamily="34" charset="-122"/>
              </a:rPr>
              <a:t>逆</a:t>
            </a:r>
            <a:r>
              <a:rPr lang="en-US" altLang="zh-CN" smtClean="0">
                <a:solidFill>
                  <a:srgbClr val="0000CC"/>
                </a:solidFill>
                <a:latin typeface="微软雅黑" panose="020B0503020204020204" pitchFamily="34" charset="-122"/>
                <a:ea typeface="微软雅黑" panose="020B0503020204020204" pitchFamily="34" charset="-122"/>
              </a:rPr>
              <a:t>=</a:t>
            </a:r>
            <a:r>
              <a:rPr lang="en-US" altLang="zh-CN" i="1" smtClean="0">
                <a:solidFill>
                  <a:srgbClr val="0000CC"/>
                </a:solidFill>
                <a:latin typeface="微软雅黑" panose="020B0503020204020204" pitchFamily="34" charset="-122"/>
                <a:ea typeface="微软雅黑" panose="020B0503020204020204" pitchFamily="34" charset="-122"/>
              </a:rPr>
              <a:t>k</a:t>
            </a:r>
            <a:r>
              <a:rPr lang="zh-CN" altLang="en-US" baseline="-25000" smtClean="0">
                <a:solidFill>
                  <a:srgbClr val="0000CC"/>
                </a:solidFill>
                <a:latin typeface="微软雅黑" panose="020B0503020204020204" pitchFamily="34" charset="-122"/>
                <a:ea typeface="微软雅黑" panose="020B0503020204020204" pitchFamily="34" charset="-122"/>
              </a:rPr>
              <a:t>逆</a:t>
            </a:r>
            <a:r>
              <a:rPr lang="en-US" altLang="zh-CN" smtClean="0">
                <a:solidFill>
                  <a:srgbClr val="0000CC"/>
                </a:solidFill>
                <a:latin typeface="微软雅黑" panose="020B0503020204020204" pitchFamily="34" charset="-122"/>
                <a:ea typeface="微软雅黑" panose="020B0503020204020204" pitchFamily="34" charset="-122"/>
              </a:rPr>
              <a:t>[C][D]</a:t>
            </a:r>
          </a:p>
          <a:p>
            <a:pPr eaLnBrk="1" hangingPunct="1">
              <a:lnSpc>
                <a:spcPct val="90000"/>
              </a:lnSpc>
              <a:buFont typeface="Wingdings" pitchFamily="2" charset="2"/>
              <a:buNone/>
            </a:pPr>
            <a:r>
              <a:rPr lang="en-US" altLang="zh-CN" smtClean="0">
                <a:latin typeface="微软雅黑" panose="020B0503020204020204" pitchFamily="34" charset="-122"/>
                <a:ea typeface="微软雅黑" panose="020B0503020204020204" pitchFamily="34" charset="-122"/>
              </a:rPr>
              <a:t> </a:t>
            </a:r>
            <a:r>
              <a:rPr lang="zh-CN" altLang="en-US" smtClean="0">
                <a:solidFill>
                  <a:srgbClr val="FF0000"/>
                </a:solidFill>
                <a:latin typeface="微软雅黑" panose="020B0503020204020204" pitchFamily="34" charset="-122"/>
                <a:ea typeface="微软雅黑" panose="020B0503020204020204" pitchFamily="34" charset="-122"/>
              </a:rPr>
              <a:t>假设</a:t>
            </a:r>
            <a:r>
              <a:rPr lang="zh-CN" altLang="en-US" smtClean="0">
                <a:latin typeface="微软雅黑" panose="020B0503020204020204" pitchFamily="34" charset="-122"/>
                <a:ea typeface="微软雅黑" panose="020B0503020204020204" pitchFamily="34" charset="-122"/>
              </a:rPr>
              <a:t>  </a:t>
            </a:r>
            <a:r>
              <a:rPr lang="en-US" altLang="zh-CN" smtClean="0">
                <a:solidFill>
                  <a:srgbClr val="0000CC"/>
                </a:solidFill>
                <a:latin typeface="微软雅黑" panose="020B0503020204020204" pitchFamily="34" charset="-122"/>
                <a:ea typeface="微软雅黑" panose="020B0503020204020204" pitchFamily="34" charset="-122"/>
              </a:rPr>
              <a:t>K= </a:t>
            </a:r>
            <a:r>
              <a:rPr lang="en-US" altLang="zh-CN" i="1" smtClean="0">
                <a:solidFill>
                  <a:srgbClr val="0000CC"/>
                </a:solidFill>
                <a:latin typeface="微软雅黑" panose="020B0503020204020204" pitchFamily="34" charset="-122"/>
                <a:ea typeface="微软雅黑" panose="020B0503020204020204" pitchFamily="34" charset="-122"/>
              </a:rPr>
              <a:t>v</a:t>
            </a:r>
            <a:r>
              <a:rPr lang="zh-CN" altLang="en-US" baseline="-25000" smtClean="0">
                <a:solidFill>
                  <a:srgbClr val="0000CC"/>
                </a:solidFill>
                <a:latin typeface="微软雅黑" panose="020B0503020204020204" pitchFamily="34" charset="-122"/>
                <a:ea typeface="微软雅黑" panose="020B0503020204020204" pitchFamily="34" charset="-122"/>
              </a:rPr>
              <a:t>正</a:t>
            </a:r>
            <a:r>
              <a:rPr lang="en-US" altLang="zh-CN" smtClean="0">
                <a:solidFill>
                  <a:srgbClr val="0000CC"/>
                </a:solidFill>
                <a:latin typeface="微软雅黑" panose="020B0503020204020204" pitchFamily="34" charset="-122"/>
                <a:ea typeface="微软雅黑" panose="020B0503020204020204" pitchFamily="34" charset="-122"/>
              </a:rPr>
              <a:t>/</a:t>
            </a:r>
            <a:r>
              <a:rPr lang="en-US" altLang="zh-CN" i="1" smtClean="0">
                <a:solidFill>
                  <a:srgbClr val="0000CC"/>
                </a:solidFill>
                <a:latin typeface="微软雅黑" panose="020B0503020204020204" pitchFamily="34" charset="-122"/>
                <a:ea typeface="微软雅黑" panose="020B0503020204020204" pitchFamily="34" charset="-122"/>
              </a:rPr>
              <a:t>v</a:t>
            </a:r>
            <a:r>
              <a:rPr lang="zh-CN" altLang="en-US" baseline="-25000" smtClean="0">
                <a:solidFill>
                  <a:srgbClr val="0000CC"/>
                </a:solidFill>
                <a:latin typeface="微软雅黑" panose="020B0503020204020204" pitchFamily="34" charset="-122"/>
                <a:ea typeface="微软雅黑" panose="020B0503020204020204" pitchFamily="34" charset="-122"/>
              </a:rPr>
              <a:t>逆</a:t>
            </a:r>
            <a:r>
              <a:rPr lang="zh-CN" altLang="en-US" smtClean="0">
                <a:solidFill>
                  <a:srgbClr val="0000CC"/>
                </a:solidFill>
                <a:latin typeface="微软雅黑" panose="020B0503020204020204" pitchFamily="34" charset="-122"/>
                <a:ea typeface="微软雅黑" panose="020B0503020204020204" pitchFamily="34" charset="-122"/>
              </a:rPr>
              <a:t> </a:t>
            </a:r>
            <a:r>
              <a:rPr lang="en-US" altLang="zh-CN" smtClean="0">
                <a:solidFill>
                  <a:srgbClr val="0000CC"/>
                </a:solidFill>
                <a:latin typeface="微软雅黑" panose="020B0503020204020204" pitchFamily="34" charset="-122"/>
                <a:ea typeface="微软雅黑" panose="020B0503020204020204" pitchFamily="34" charset="-122"/>
              </a:rPr>
              <a:t>,</a:t>
            </a:r>
            <a:r>
              <a:rPr lang="zh-CN" altLang="en-US" smtClean="0">
                <a:solidFill>
                  <a:srgbClr val="0000CC"/>
                </a:solidFill>
                <a:latin typeface="微软雅黑" panose="020B0503020204020204" pitchFamily="34" charset="-122"/>
                <a:ea typeface="微软雅黑" panose="020B0503020204020204" pitchFamily="34" charset="-122"/>
              </a:rPr>
              <a:t>那么：</a:t>
            </a:r>
          </a:p>
          <a:p>
            <a:pPr eaLnBrk="1" hangingPunct="1">
              <a:lnSpc>
                <a:spcPct val="90000"/>
              </a:lnSpc>
              <a:buFont typeface="Wingdings" pitchFamily="2" charset="2"/>
              <a:buNone/>
            </a:pPr>
            <a:r>
              <a:rPr lang="zh-CN" altLang="en-US" smtClean="0">
                <a:solidFill>
                  <a:srgbClr val="0000CC"/>
                </a:solidFill>
                <a:latin typeface="微软雅黑" panose="020B0503020204020204" pitchFamily="34" charset="-122"/>
                <a:ea typeface="微软雅黑" panose="020B0503020204020204" pitchFamily="34" charset="-122"/>
              </a:rPr>
              <a:t>         </a:t>
            </a:r>
            <a:r>
              <a:rPr lang="zh-CN" altLang="en-US" i="1" smtClean="0">
                <a:solidFill>
                  <a:srgbClr val="0000CC"/>
                </a:solidFill>
                <a:latin typeface="微软雅黑" panose="020B0503020204020204" pitchFamily="34" charset="-122"/>
                <a:ea typeface="微软雅黑" panose="020B0503020204020204" pitchFamily="34" charset="-122"/>
              </a:rPr>
              <a:t>           </a:t>
            </a:r>
            <a:r>
              <a:rPr lang="en-US" altLang="zh-CN" i="1" smtClean="0">
                <a:solidFill>
                  <a:srgbClr val="0000CC"/>
                </a:solidFill>
                <a:latin typeface="微软雅黑" panose="020B0503020204020204" pitchFamily="34" charset="-122"/>
                <a:ea typeface="微软雅黑" panose="020B0503020204020204" pitchFamily="34" charset="-122"/>
              </a:rPr>
              <a:t>K= v</a:t>
            </a:r>
            <a:r>
              <a:rPr lang="zh-CN" altLang="en-US" baseline="-25000" smtClean="0">
                <a:solidFill>
                  <a:srgbClr val="0000CC"/>
                </a:solidFill>
                <a:latin typeface="微软雅黑" panose="020B0503020204020204" pitchFamily="34" charset="-122"/>
                <a:ea typeface="微软雅黑" panose="020B0503020204020204" pitchFamily="34" charset="-122"/>
              </a:rPr>
              <a:t>正</a:t>
            </a:r>
            <a:r>
              <a:rPr lang="en-US" altLang="zh-CN" smtClean="0">
                <a:solidFill>
                  <a:srgbClr val="0000CC"/>
                </a:solidFill>
                <a:latin typeface="微软雅黑" panose="020B0503020204020204" pitchFamily="34" charset="-122"/>
                <a:ea typeface="微软雅黑" panose="020B0503020204020204" pitchFamily="34" charset="-122"/>
              </a:rPr>
              <a:t>/</a:t>
            </a:r>
            <a:r>
              <a:rPr lang="en-US" altLang="zh-CN" i="1" smtClean="0">
                <a:solidFill>
                  <a:srgbClr val="0000CC"/>
                </a:solidFill>
                <a:latin typeface="微软雅黑" panose="020B0503020204020204" pitchFamily="34" charset="-122"/>
                <a:ea typeface="微软雅黑" panose="020B0503020204020204" pitchFamily="34" charset="-122"/>
              </a:rPr>
              <a:t>v</a:t>
            </a:r>
            <a:r>
              <a:rPr lang="zh-CN" altLang="en-US" baseline="-25000" smtClean="0">
                <a:solidFill>
                  <a:srgbClr val="0000CC"/>
                </a:solidFill>
                <a:latin typeface="微软雅黑" panose="020B0503020204020204" pitchFamily="34" charset="-122"/>
                <a:ea typeface="微软雅黑" panose="020B0503020204020204" pitchFamily="34" charset="-122"/>
              </a:rPr>
              <a:t>逆</a:t>
            </a:r>
            <a:r>
              <a:rPr lang="zh-CN" altLang="en-US" smtClean="0">
                <a:solidFill>
                  <a:srgbClr val="0000CC"/>
                </a:solidFill>
                <a:latin typeface="微软雅黑" panose="020B0503020204020204" pitchFamily="34" charset="-122"/>
                <a:ea typeface="微软雅黑" panose="020B0503020204020204" pitchFamily="34" charset="-122"/>
              </a:rPr>
              <a:t>     </a:t>
            </a:r>
          </a:p>
          <a:p>
            <a:pPr eaLnBrk="1" hangingPunct="1">
              <a:lnSpc>
                <a:spcPct val="90000"/>
              </a:lnSpc>
              <a:buFont typeface="Wingdings" pitchFamily="2" charset="2"/>
              <a:buNone/>
            </a:pPr>
            <a:r>
              <a:rPr lang="zh-CN" altLang="en-US" smtClean="0">
                <a:solidFill>
                  <a:srgbClr val="0000CC"/>
                </a:solidFill>
                <a:latin typeface="微软雅黑" panose="020B0503020204020204" pitchFamily="34" charset="-122"/>
                <a:ea typeface="微软雅黑" panose="020B0503020204020204" pitchFamily="34" charset="-122"/>
              </a:rPr>
              <a:t>                    </a:t>
            </a:r>
            <a:r>
              <a:rPr lang="en-US" altLang="zh-CN" smtClean="0">
                <a:solidFill>
                  <a:srgbClr val="0000CC"/>
                </a:solidFill>
                <a:latin typeface="微软雅黑" panose="020B0503020204020204" pitchFamily="34" charset="-122"/>
                <a:ea typeface="微软雅黑" panose="020B0503020204020204" pitchFamily="34" charset="-122"/>
              </a:rPr>
              <a:t>= </a:t>
            </a:r>
            <a:r>
              <a:rPr lang="en-US" altLang="zh-CN" i="1" smtClean="0">
                <a:solidFill>
                  <a:srgbClr val="0000CC"/>
                </a:solidFill>
                <a:latin typeface="微软雅黑" panose="020B0503020204020204" pitchFamily="34" charset="-122"/>
                <a:ea typeface="微软雅黑" panose="020B0503020204020204" pitchFamily="34" charset="-122"/>
              </a:rPr>
              <a:t>k</a:t>
            </a:r>
            <a:r>
              <a:rPr lang="zh-CN" altLang="en-US" baseline="-25000" smtClean="0">
                <a:solidFill>
                  <a:srgbClr val="0000CC"/>
                </a:solidFill>
                <a:latin typeface="微软雅黑" panose="020B0503020204020204" pitchFamily="34" charset="-122"/>
                <a:ea typeface="微软雅黑" panose="020B0503020204020204" pitchFamily="34" charset="-122"/>
              </a:rPr>
              <a:t>正</a:t>
            </a:r>
            <a:r>
              <a:rPr lang="en-US" altLang="zh-CN" smtClean="0">
                <a:solidFill>
                  <a:srgbClr val="0000CC"/>
                </a:solidFill>
                <a:latin typeface="微软雅黑" panose="020B0503020204020204" pitchFamily="34" charset="-122"/>
                <a:ea typeface="微软雅黑" panose="020B0503020204020204" pitchFamily="34" charset="-122"/>
              </a:rPr>
              <a:t>/</a:t>
            </a:r>
            <a:r>
              <a:rPr lang="en-US" altLang="zh-CN" i="1" smtClean="0">
                <a:solidFill>
                  <a:srgbClr val="0000CC"/>
                </a:solidFill>
                <a:latin typeface="微软雅黑" panose="020B0503020204020204" pitchFamily="34" charset="-122"/>
                <a:ea typeface="微软雅黑" panose="020B0503020204020204" pitchFamily="34" charset="-122"/>
              </a:rPr>
              <a:t>k</a:t>
            </a:r>
            <a:r>
              <a:rPr lang="zh-CN" altLang="en-US" baseline="-25000" smtClean="0">
                <a:solidFill>
                  <a:srgbClr val="0000CC"/>
                </a:solidFill>
                <a:latin typeface="微软雅黑" panose="020B0503020204020204" pitchFamily="34" charset="-122"/>
                <a:ea typeface="微软雅黑" panose="020B0503020204020204" pitchFamily="34" charset="-122"/>
              </a:rPr>
              <a:t>逆</a:t>
            </a:r>
            <a:r>
              <a:rPr lang="en-US" altLang="zh-CN" smtClean="0">
                <a:solidFill>
                  <a:srgbClr val="0000CC"/>
                </a:solidFill>
                <a:latin typeface="微软雅黑" panose="020B0503020204020204" pitchFamily="34" charset="-122"/>
                <a:ea typeface="微软雅黑" panose="020B0503020204020204" pitchFamily="34" charset="-122"/>
              </a:rPr>
              <a:t>X{[A][B]/[C][D]}</a:t>
            </a:r>
          </a:p>
          <a:p>
            <a:pPr eaLnBrk="1" hangingPunct="1">
              <a:lnSpc>
                <a:spcPct val="90000"/>
              </a:lnSpc>
              <a:buFont typeface="Wingdings" pitchFamily="2" charset="2"/>
              <a:buNone/>
            </a:pPr>
            <a:r>
              <a:rPr lang="en-US" altLang="zh-CN" smtClean="0">
                <a:solidFill>
                  <a:srgbClr val="0000CC"/>
                </a:solidFill>
                <a:latin typeface="微软雅黑" panose="020B0503020204020204" pitchFamily="34" charset="-122"/>
                <a:ea typeface="微软雅黑" panose="020B0503020204020204" pitchFamily="34" charset="-122"/>
              </a:rPr>
              <a:t>                    = </a:t>
            </a:r>
            <a:r>
              <a:rPr lang="en-US" altLang="zh-CN" i="1" smtClean="0">
                <a:solidFill>
                  <a:srgbClr val="0000CC"/>
                </a:solidFill>
                <a:latin typeface="微软雅黑" panose="020B0503020204020204" pitchFamily="34" charset="-122"/>
                <a:ea typeface="微软雅黑" panose="020B0503020204020204" pitchFamily="34" charset="-122"/>
              </a:rPr>
              <a:t>k</a:t>
            </a:r>
            <a:r>
              <a:rPr lang="zh-CN" altLang="en-US" baseline="-25000" smtClean="0">
                <a:solidFill>
                  <a:srgbClr val="0000CC"/>
                </a:solidFill>
                <a:latin typeface="微软雅黑" panose="020B0503020204020204" pitchFamily="34" charset="-122"/>
                <a:ea typeface="微软雅黑" panose="020B0503020204020204" pitchFamily="34" charset="-122"/>
              </a:rPr>
              <a:t>正</a:t>
            </a:r>
            <a:r>
              <a:rPr lang="en-US" altLang="zh-CN" smtClean="0">
                <a:solidFill>
                  <a:srgbClr val="0000CC"/>
                </a:solidFill>
                <a:latin typeface="微软雅黑" panose="020B0503020204020204" pitchFamily="34" charset="-122"/>
                <a:ea typeface="微软雅黑" panose="020B0503020204020204" pitchFamily="34" charset="-122"/>
              </a:rPr>
              <a:t>/</a:t>
            </a:r>
            <a:r>
              <a:rPr lang="en-US" altLang="zh-CN" i="1" smtClean="0">
                <a:solidFill>
                  <a:srgbClr val="0000CC"/>
                </a:solidFill>
                <a:latin typeface="微软雅黑" panose="020B0503020204020204" pitchFamily="34" charset="-122"/>
                <a:ea typeface="微软雅黑" panose="020B0503020204020204" pitchFamily="34" charset="-122"/>
              </a:rPr>
              <a:t>k</a:t>
            </a:r>
            <a:r>
              <a:rPr lang="zh-CN" altLang="en-US" baseline="-25000" smtClean="0">
                <a:solidFill>
                  <a:srgbClr val="0000CC"/>
                </a:solidFill>
                <a:latin typeface="微软雅黑" panose="020B0503020204020204" pitchFamily="34" charset="-122"/>
                <a:ea typeface="微软雅黑" panose="020B0503020204020204" pitchFamily="34" charset="-122"/>
              </a:rPr>
              <a:t>逆</a:t>
            </a:r>
            <a:r>
              <a:rPr lang="en-US" altLang="zh-CN" smtClean="0">
                <a:solidFill>
                  <a:srgbClr val="0000CC"/>
                </a:solidFill>
                <a:latin typeface="微软雅黑" panose="020B0503020204020204" pitchFamily="34" charset="-122"/>
                <a:ea typeface="微软雅黑" panose="020B0503020204020204" pitchFamily="34" charset="-122"/>
              </a:rPr>
              <a:t>/</a:t>
            </a:r>
            <a:r>
              <a:rPr lang="en-US" altLang="zh-CN" smtClean="0">
                <a:solidFill>
                  <a:srgbClr val="FF0000"/>
                </a:solidFill>
                <a:latin typeface="微软雅黑" panose="020B0503020204020204" pitchFamily="34" charset="-122"/>
                <a:ea typeface="微软雅黑" panose="020B0503020204020204" pitchFamily="34" charset="-122"/>
              </a:rPr>
              <a:t>J</a:t>
            </a:r>
          </a:p>
          <a:p>
            <a:pPr eaLnBrk="1" hangingPunct="1">
              <a:lnSpc>
                <a:spcPct val="90000"/>
              </a:lnSpc>
              <a:buFont typeface="Wingdings" pitchFamily="2" charset="2"/>
              <a:buNone/>
            </a:pPr>
            <a:r>
              <a:rPr lang="en-US" altLang="zh-CN" smtClean="0">
                <a:solidFill>
                  <a:srgbClr val="0000CC"/>
                </a:solidFill>
                <a:latin typeface="微软雅黑" panose="020B0503020204020204" pitchFamily="34" charset="-122"/>
                <a:ea typeface="微软雅黑" panose="020B0503020204020204" pitchFamily="34" charset="-122"/>
              </a:rPr>
              <a:t>K&gt;1, </a:t>
            </a:r>
            <a:r>
              <a:rPr lang="zh-CN" altLang="en-US" smtClean="0">
                <a:solidFill>
                  <a:srgbClr val="0000CC"/>
                </a:solidFill>
                <a:latin typeface="微软雅黑" panose="020B0503020204020204" pitchFamily="34" charset="-122"/>
                <a:ea typeface="微软雅黑" panose="020B0503020204020204" pitchFamily="34" charset="-122"/>
              </a:rPr>
              <a:t>反应正向自发进行；</a:t>
            </a:r>
            <a:r>
              <a:rPr lang="zh-CN" altLang="en-US" smtClean="0">
                <a:latin typeface="微软雅黑" panose="020B0503020204020204" pitchFamily="34" charset="-122"/>
                <a:ea typeface="微软雅黑" panose="020B0503020204020204" pitchFamily="34" charset="-122"/>
              </a:rPr>
              <a:t> </a:t>
            </a:r>
            <a:r>
              <a:rPr lang="en-US" altLang="zh-CN" smtClean="0">
                <a:solidFill>
                  <a:srgbClr val="FF0000"/>
                </a:solidFill>
                <a:latin typeface="微软雅黑" panose="020B0503020204020204" pitchFamily="34" charset="-122"/>
                <a:ea typeface="微软雅黑" panose="020B0503020204020204" pitchFamily="34" charset="-122"/>
              </a:rPr>
              <a:t>J&lt;</a:t>
            </a:r>
            <a:r>
              <a:rPr lang="en-US" altLang="zh-CN" smtClean="0">
                <a:solidFill>
                  <a:srgbClr val="00FF99"/>
                </a:solidFill>
                <a:latin typeface="微软雅黑" panose="020B0503020204020204" pitchFamily="34" charset="-122"/>
                <a:ea typeface="微软雅黑" panose="020B0503020204020204" pitchFamily="34" charset="-122"/>
              </a:rPr>
              <a:t> </a:t>
            </a:r>
            <a:r>
              <a:rPr lang="en-US" altLang="zh-CN" i="1" smtClean="0">
                <a:latin typeface="微软雅黑" panose="020B0503020204020204" pitchFamily="34" charset="-122"/>
                <a:ea typeface="微软雅黑" panose="020B0503020204020204" pitchFamily="34" charset="-122"/>
              </a:rPr>
              <a:t>k</a:t>
            </a:r>
            <a:r>
              <a:rPr lang="zh-CN" altLang="en-US" baseline="-25000" smtClean="0">
                <a:latin typeface="微软雅黑" panose="020B0503020204020204" pitchFamily="34" charset="-122"/>
                <a:ea typeface="微软雅黑" panose="020B0503020204020204" pitchFamily="34" charset="-122"/>
              </a:rPr>
              <a:t>正</a:t>
            </a:r>
            <a:r>
              <a:rPr lang="en-US" altLang="zh-CN" smtClean="0">
                <a:latin typeface="微软雅黑" panose="020B0503020204020204" pitchFamily="34" charset="-122"/>
                <a:ea typeface="微软雅黑" panose="020B0503020204020204" pitchFamily="34" charset="-122"/>
              </a:rPr>
              <a:t>/</a:t>
            </a:r>
            <a:r>
              <a:rPr lang="en-US" altLang="zh-CN" i="1" smtClean="0">
                <a:latin typeface="微软雅黑" panose="020B0503020204020204" pitchFamily="34" charset="-122"/>
                <a:ea typeface="微软雅黑" panose="020B0503020204020204" pitchFamily="34" charset="-122"/>
              </a:rPr>
              <a:t>k</a:t>
            </a:r>
            <a:r>
              <a:rPr lang="zh-CN" altLang="en-US" baseline="-25000" smtClean="0">
                <a:latin typeface="微软雅黑" panose="020B0503020204020204" pitchFamily="34" charset="-122"/>
                <a:ea typeface="微软雅黑" panose="020B0503020204020204" pitchFamily="34" charset="-122"/>
              </a:rPr>
              <a:t>逆</a:t>
            </a:r>
            <a:endParaRPr lang="zh-CN" altLang="en-US" smtClean="0">
              <a:solidFill>
                <a:srgbClr val="00FF99"/>
              </a:solidFill>
              <a:latin typeface="微软雅黑" panose="020B0503020204020204" pitchFamily="34" charset="-122"/>
              <a:ea typeface="微软雅黑" panose="020B0503020204020204" pitchFamily="34" charset="-122"/>
            </a:endParaRPr>
          </a:p>
          <a:p>
            <a:pPr eaLnBrk="1" hangingPunct="1">
              <a:lnSpc>
                <a:spcPct val="90000"/>
              </a:lnSpc>
              <a:buFont typeface="Wingdings" pitchFamily="2" charset="2"/>
              <a:buNone/>
            </a:pPr>
            <a:r>
              <a:rPr lang="en-US" altLang="zh-CN" smtClean="0">
                <a:solidFill>
                  <a:srgbClr val="0000CC"/>
                </a:solidFill>
                <a:latin typeface="微软雅黑" panose="020B0503020204020204" pitchFamily="34" charset="-122"/>
                <a:ea typeface="微软雅黑" panose="020B0503020204020204" pitchFamily="34" charset="-122"/>
              </a:rPr>
              <a:t>K&lt;1, </a:t>
            </a:r>
            <a:r>
              <a:rPr lang="zh-CN" altLang="en-US" smtClean="0">
                <a:solidFill>
                  <a:srgbClr val="0000CC"/>
                </a:solidFill>
                <a:latin typeface="微软雅黑" panose="020B0503020204020204" pitchFamily="34" charset="-122"/>
                <a:ea typeface="微软雅黑" panose="020B0503020204020204" pitchFamily="34" charset="-122"/>
              </a:rPr>
              <a:t>反应逆向自发进行；</a:t>
            </a:r>
            <a:r>
              <a:rPr lang="zh-CN" altLang="en-US" smtClean="0">
                <a:latin typeface="微软雅黑" panose="020B0503020204020204" pitchFamily="34" charset="-122"/>
                <a:ea typeface="微软雅黑" panose="020B0503020204020204" pitchFamily="34" charset="-122"/>
              </a:rPr>
              <a:t> </a:t>
            </a:r>
            <a:r>
              <a:rPr lang="en-US" altLang="zh-CN" smtClean="0">
                <a:solidFill>
                  <a:srgbClr val="FF0000"/>
                </a:solidFill>
                <a:latin typeface="微软雅黑" panose="020B0503020204020204" pitchFamily="34" charset="-122"/>
                <a:ea typeface="微软雅黑" panose="020B0503020204020204" pitchFamily="34" charset="-122"/>
              </a:rPr>
              <a:t>J&gt;</a:t>
            </a:r>
            <a:r>
              <a:rPr lang="en-US" altLang="zh-CN" smtClean="0">
                <a:solidFill>
                  <a:srgbClr val="00FF99"/>
                </a:solidFill>
                <a:latin typeface="微软雅黑" panose="020B0503020204020204" pitchFamily="34" charset="-122"/>
                <a:ea typeface="微软雅黑" panose="020B0503020204020204" pitchFamily="34" charset="-122"/>
              </a:rPr>
              <a:t> </a:t>
            </a:r>
            <a:r>
              <a:rPr lang="en-US" altLang="zh-CN" i="1" smtClean="0">
                <a:latin typeface="微软雅黑" panose="020B0503020204020204" pitchFamily="34" charset="-122"/>
                <a:ea typeface="微软雅黑" panose="020B0503020204020204" pitchFamily="34" charset="-122"/>
              </a:rPr>
              <a:t>k</a:t>
            </a:r>
            <a:r>
              <a:rPr lang="zh-CN" altLang="en-US" baseline="-25000" smtClean="0">
                <a:latin typeface="微软雅黑" panose="020B0503020204020204" pitchFamily="34" charset="-122"/>
                <a:ea typeface="微软雅黑" panose="020B0503020204020204" pitchFamily="34" charset="-122"/>
              </a:rPr>
              <a:t>正</a:t>
            </a:r>
            <a:r>
              <a:rPr lang="en-US" altLang="zh-CN" smtClean="0">
                <a:latin typeface="微软雅黑" panose="020B0503020204020204" pitchFamily="34" charset="-122"/>
                <a:ea typeface="微软雅黑" panose="020B0503020204020204" pitchFamily="34" charset="-122"/>
              </a:rPr>
              <a:t>/</a:t>
            </a:r>
            <a:r>
              <a:rPr lang="en-US" altLang="zh-CN" i="1" smtClean="0">
                <a:latin typeface="微软雅黑" panose="020B0503020204020204" pitchFamily="34" charset="-122"/>
                <a:ea typeface="微软雅黑" panose="020B0503020204020204" pitchFamily="34" charset="-122"/>
              </a:rPr>
              <a:t>k</a:t>
            </a:r>
            <a:r>
              <a:rPr lang="zh-CN" altLang="en-US" baseline="-25000" smtClean="0">
                <a:latin typeface="微软雅黑" panose="020B0503020204020204" pitchFamily="34" charset="-122"/>
                <a:ea typeface="微软雅黑" panose="020B0503020204020204" pitchFamily="34" charset="-122"/>
              </a:rPr>
              <a:t>逆</a:t>
            </a:r>
            <a:endParaRPr lang="zh-CN" altLang="en-US" smtClean="0">
              <a:latin typeface="微软雅黑" panose="020B0503020204020204" pitchFamily="34" charset="-122"/>
              <a:ea typeface="微软雅黑" panose="020B0503020204020204" pitchFamily="34" charset="-122"/>
            </a:endParaRPr>
          </a:p>
          <a:p>
            <a:pPr eaLnBrk="1" hangingPunct="1">
              <a:lnSpc>
                <a:spcPct val="90000"/>
              </a:lnSpc>
              <a:buFont typeface="Wingdings" pitchFamily="2" charset="2"/>
              <a:buNone/>
            </a:pPr>
            <a:r>
              <a:rPr lang="en-US" altLang="zh-CN" smtClean="0">
                <a:solidFill>
                  <a:srgbClr val="0000CC"/>
                </a:solidFill>
                <a:latin typeface="微软雅黑" panose="020B0503020204020204" pitchFamily="34" charset="-122"/>
                <a:ea typeface="微软雅黑" panose="020B0503020204020204" pitchFamily="34" charset="-122"/>
              </a:rPr>
              <a:t>K=1</a:t>
            </a:r>
            <a:r>
              <a:rPr lang="zh-CN" altLang="en-US" smtClean="0">
                <a:solidFill>
                  <a:srgbClr val="0000CC"/>
                </a:solidFill>
                <a:latin typeface="微软雅黑" panose="020B0503020204020204" pitchFamily="34" charset="-122"/>
                <a:ea typeface="微软雅黑" panose="020B0503020204020204" pitchFamily="34" charset="-122"/>
              </a:rPr>
              <a:t>，反应达到平衡</a:t>
            </a:r>
            <a:r>
              <a:rPr lang="en-US" altLang="zh-CN" smtClean="0">
                <a:solidFill>
                  <a:srgbClr val="0000CC"/>
                </a:solidFill>
                <a:latin typeface="微软雅黑" panose="020B0503020204020204" pitchFamily="34" charset="-122"/>
                <a:ea typeface="微软雅黑" panose="020B0503020204020204" pitchFamily="34" charset="-122"/>
              </a:rPr>
              <a:t>;</a:t>
            </a:r>
            <a:r>
              <a:rPr lang="en-US" altLang="zh-CN" smtClean="0">
                <a:latin typeface="微软雅黑" panose="020B0503020204020204" pitchFamily="34" charset="-122"/>
                <a:ea typeface="微软雅黑" panose="020B0503020204020204" pitchFamily="34" charset="-122"/>
              </a:rPr>
              <a:t> </a:t>
            </a:r>
            <a:r>
              <a:rPr lang="en-US" altLang="zh-CN" smtClean="0">
                <a:solidFill>
                  <a:srgbClr val="FF0000"/>
                </a:solidFill>
                <a:latin typeface="微软雅黑" panose="020B0503020204020204" pitchFamily="34" charset="-122"/>
                <a:ea typeface="微软雅黑" panose="020B0503020204020204" pitchFamily="34" charset="-122"/>
              </a:rPr>
              <a:t>J=</a:t>
            </a:r>
            <a:r>
              <a:rPr lang="en-US" altLang="zh-CN" i="1" smtClean="0">
                <a:latin typeface="微软雅黑" panose="020B0503020204020204" pitchFamily="34" charset="-122"/>
                <a:ea typeface="微软雅黑" panose="020B0503020204020204" pitchFamily="34" charset="-122"/>
              </a:rPr>
              <a:t>k</a:t>
            </a:r>
            <a:r>
              <a:rPr lang="zh-CN" altLang="en-US" baseline="-25000" smtClean="0">
                <a:latin typeface="微软雅黑" panose="020B0503020204020204" pitchFamily="34" charset="-122"/>
                <a:ea typeface="微软雅黑" panose="020B0503020204020204" pitchFamily="34" charset="-122"/>
              </a:rPr>
              <a:t>正</a:t>
            </a:r>
            <a:r>
              <a:rPr lang="en-US" altLang="zh-CN" smtClean="0">
                <a:latin typeface="微软雅黑" panose="020B0503020204020204" pitchFamily="34" charset="-122"/>
                <a:ea typeface="微软雅黑" panose="020B0503020204020204" pitchFamily="34" charset="-122"/>
              </a:rPr>
              <a:t>/</a:t>
            </a:r>
            <a:r>
              <a:rPr lang="en-US" altLang="zh-CN" i="1" smtClean="0">
                <a:latin typeface="微软雅黑" panose="020B0503020204020204" pitchFamily="34" charset="-122"/>
                <a:ea typeface="微软雅黑" panose="020B0503020204020204" pitchFamily="34" charset="-122"/>
              </a:rPr>
              <a:t>k</a:t>
            </a:r>
            <a:r>
              <a:rPr lang="zh-CN" altLang="en-US" baseline="-25000" smtClean="0">
                <a:latin typeface="微软雅黑" panose="020B0503020204020204" pitchFamily="34" charset="-122"/>
                <a:ea typeface="微软雅黑" panose="020B0503020204020204" pitchFamily="34" charset="-122"/>
              </a:rPr>
              <a:t>逆</a:t>
            </a:r>
          </a:p>
          <a:p>
            <a:pPr eaLnBrk="1" hangingPunct="1">
              <a:lnSpc>
                <a:spcPct val="90000"/>
              </a:lnSpc>
              <a:buFont typeface="Wingdings" pitchFamily="2" charset="2"/>
              <a:buNone/>
            </a:pPr>
            <a:r>
              <a:rPr lang="zh-CN" altLang="en-US" sz="4000" i="1" smtClean="0">
                <a:latin typeface="微软雅黑" panose="020B0503020204020204" pitchFamily="34" charset="-122"/>
                <a:ea typeface="微软雅黑" panose="020B0503020204020204" pitchFamily="34" charset="-122"/>
              </a:rPr>
              <a:t>           </a:t>
            </a:r>
            <a:r>
              <a:rPr lang="en-US" altLang="zh-CN" sz="4000" i="1" smtClean="0">
                <a:solidFill>
                  <a:srgbClr val="FF0000"/>
                </a:solidFill>
                <a:latin typeface="微软雅黑" panose="020B0503020204020204" pitchFamily="34" charset="-122"/>
                <a:ea typeface="微软雅黑" panose="020B0503020204020204" pitchFamily="34" charset="-122"/>
              </a:rPr>
              <a:t>k</a:t>
            </a:r>
            <a:r>
              <a:rPr lang="zh-CN" altLang="en-US" sz="4000" baseline="-25000" smtClean="0">
                <a:solidFill>
                  <a:srgbClr val="FF0000"/>
                </a:solidFill>
                <a:latin typeface="微软雅黑" panose="020B0503020204020204" pitchFamily="34" charset="-122"/>
                <a:ea typeface="微软雅黑" panose="020B0503020204020204" pitchFamily="34" charset="-122"/>
              </a:rPr>
              <a:t>正</a:t>
            </a:r>
            <a:r>
              <a:rPr lang="en-US" altLang="zh-CN" sz="4000" smtClean="0">
                <a:solidFill>
                  <a:srgbClr val="FF0000"/>
                </a:solidFill>
                <a:latin typeface="微软雅黑" panose="020B0503020204020204" pitchFamily="34" charset="-122"/>
                <a:ea typeface="微软雅黑" panose="020B0503020204020204" pitchFamily="34" charset="-122"/>
              </a:rPr>
              <a:t>/</a:t>
            </a:r>
            <a:r>
              <a:rPr lang="en-US" altLang="zh-CN" sz="4000" i="1" smtClean="0">
                <a:solidFill>
                  <a:srgbClr val="FF0000"/>
                </a:solidFill>
                <a:latin typeface="微软雅黑" panose="020B0503020204020204" pitchFamily="34" charset="-122"/>
                <a:ea typeface="微软雅黑" panose="020B0503020204020204" pitchFamily="34" charset="-122"/>
              </a:rPr>
              <a:t>k</a:t>
            </a:r>
            <a:r>
              <a:rPr lang="zh-CN" altLang="en-US" sz="4000" baseline="-25000" smtClean="0">
                <a:solidFill>
                  <a:srgbClr val="FF0000"/>
                </a:solidFill>
                <a:latin typeface="微软雅黑" panose="020B0503020204020204" pitchFamily="34" charset="-122"/>
                <a:ea typeface="微软雅黑" panose="020B0503020204020204" pitchFamily="34" charset="-122"/>
              </a:rPr>
              <a:t>逆</a:t>
            </a:r>
            <a:r>
              <a:rPr lang="en-US" altLang="zh-CN" sz="4000" smtClean="0">
                <a:solidFill>
                  <a:srgbClr val="FF0000"/>
                </a:solidFill>
                <a:latin typeface="微软雅黑" panose="020B0503020204020204" pitchFamily="34" charset="-122"/>
                <a:ea typeface="微软雅黑" panose="020B0503020204020204" pitchFamily="34" charset="-122"/>
              </a:rPr>
              <a:t>=K</a:t>
            </a:r>
            <a:r>
              <a:rPr lang="el-GR" altLang="zh-CN" sz="4000" baseline="30000" smtClean="0">
                <a:solidFill>
                  <a:srgbClr val="FF0000"/>
                </a:solidFill>
                <a:latin typeface="微软雅黑" panose="020B0503020204020204" pitchFamily="34" charset="-122"/>
                <a:ea typeface="微软雅黑" panose="020B0503020204020204" pitchFamily="34" charset="-122"/>
                <a:cs typeface="Times New Roman" pitchFamily="18" charset="0"/>
              </a:rPr>
              <a:t>Θ</a:t>
            </a:r>
            <a:r>
              <a:rPr lang="en-US" altLang="zh-CN" sz="4000" smtClean="0">
                <a:solidFill>
                  <a:srgbClr val="FF0000"/>
                </a:solidFill>
                <a:latin typeface="微软雅黑" panose="020B0503020204020204" pitchFamily="34" charset="-122"/>
                <a:ea typeface="微软雅黑" panose="020B0503020204020204" pitchFamily="34" charset="-122"/>
                <a:cs typeface="Times New Roman" pitchFamily="18" charset="0"/>
              </a:rPr>
              <a:t>!!!!</a:t>
            </a:r>
            <a:r>
              <a:rPr lang="zh-CN" altLang="en-US" sz="4000" smtClean="0">
                <a:solidFill>
                  <a:srgbClr val="FF0000"/>
                </a:solidFill>
                <a:latin typeface="微软雅黑" panose="020B0503020204020204" pitchFamily="34" charset="-122"/>
                <a:ea typeface="微软雅黑" panose="020B0503020204020204" pitchFamily="34" charset="-122"/>
                <a:cs typeface="Times New Roman" pitchFamily="18" charset="0"/>
              </a:rPr>
              <a:t>？？？</a:t>
            </a:r>
            <a:endParaRPr lang="zh-CN" altLang="en-US" sz="4000" smtClean="0">
              <a:solidFill>
                <a:srgbClr val="FF0000"/>
              </a:solidFill>
              <a:latin typeface="微软雅黑" panose="020B0503020204020204" pitchFamily="34" charset="-122"/>
              <a:ea typeface="微软雅黑" panose="020B0503020204020204" pitchFamily="34" charset="-122"/>
            </a:endParaRPr>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微软雅黑" panose="020B0503020204020204" pitchFamily="34" charset="-122"/>
                <a:ea typeface="微软雅黑" panose="020B0503020204020204" pitchFamily="34" charset="-122"/>
              </a:rPr>
              <a:t>西安交通大学理学院应用化学系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 calcmode="lin" valueType="num">
                                      <p:cBhvr>
                                        <p:cTn id="7" dur="1000" fill="hold"/>
                                        <p:tgtEl>
                                          <p:spTgt spid="167939">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67939">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67939">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167939">
                                            <p:txEl>
                                              <p:pRg st="1" end="1"/>
                                            </p:txEl>
                                          </p:spTgt>
                                        </p:tgtEl>
                                        <p:attrNameLst>
                                          <p:attrName>style.visibility</p:attrName>
                                        </p:attrNameLst>
                                      </p:cBhvr>
                                      <p:to>
                                        <p:strVal val="visible"/>
                                      </p:to>
                                    </p:set>
                                    <p:anim calcmode="lin" valueType="num">
                                      <p:cBhvr>
                                        <p:cTn id="12" dur="1000" fill="hold"/>
                                        <p:tgtEl>
                                          <p:spTgt spid="167939">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167939">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167939">
                                            <p:txEl>
                                              <p:pRg st="1" end="1"/>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167939">
                                            <p:txEl>
                                              <p:pRg st="2" end="2"/>
                                            </p:txEl>
                                          </p:spTgt>
                                        </p:tgtEl>
                                        <p:attrNameLst>
                                          <p:attrName>style.visibility</p:attrName>
                                        </p:attrNameLst>
                                      </p:cBhvr>
                                      <p:to>
                                        <p:strVal val="visible"/>
                                      </p:to>
                                    </p:set>
                                    <p:anim calcmode="lin" valueType="num">
                                      <p:cBhvr>
                                        <p:cTn id="17" dur="1000" fill="hold"/>
                                        <p:tgtEl>
                                          <p:spTgt spid="167939">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167939">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167939">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5" presetClass="entr" presetSubtype="0" fill="hold" nodeType="clickEffect">
                                  <p:stCondLst>
                                    <p:cond delay="0"/>
                                  </p:stCondLst>
                                  <p:childTnLst>
                                    <p:set>
                                      <p:cBhvr>
                                        <p:cTn id="23" dur="1" fill="hold">
                                          <p:stCondLst>
                                            <p:cond delay="0"/>
                                          </p:stCondLst>
                                        </p:cTn>
                                        <p:tgtEl>
                                          <p:spTgt spid="167939">
                                            <p:txEl>
                                              <p:pRg st="3" end="3"/>
                                            </p:txEl>
                                          </p:spTgt>
                                        </p:tgtEl>
                                        <p:attrNameLst>
                                          <p:attrName>style.visibility</p:attrName>
                                        </p:attrNameLst>
                                      </p:cBhvr>
                                      <p:to>
                                        <p:strVal val="visible"/>
                                      </p:to>
                                    </p:set>
                                    <p:anim calcmode="lin" valueType="num">
                                      <p:cBhvr>
                                        <p:cTn id="24" dur="1000" fill="hold"/>
                                        <p:tgtEl>
                                          <p:spTgt spid="167939">
                                            <p:txEl>
                                              <p:pRg st="3" end="3"/>
                                            </p:txEl>
                                          </p:spTgt>
                                        </p:tgtEl>
                                        <p:attrNameLst>
                                          <p:attrName>ppt_w</p:attrName>
                                        </p:attrNameLst>
                                      </p:cBhvr>
                                      <p:tavLst>
                                        <p:tav tm="0">
                                          <p:val>
                                            <p:strVal val="#ppt_w*0.70"/>
                                          </p:val>
                                        </p:tav>
                                        <p:tav tm="100000">
                                          <p:val>
                                            <p:strVal val="#ppt_w"/>
                                          </p:val>
                                        </p:tav>
                                      </p:tavLst>
                                    </p:anim>
                                    <p:anim calcmode="lin" valueType="num">
                                      <p:cBhvr>
                                        <p:cTn id="25" dur="1000" fill="hold"/>
                                        <p:tgtEl>
                                          <p:spTgt spid="167939">
                                            <p:txEl>
                                              <p:pRg st="3" end="3"/>
                                            </p:txEl>
                                          </p:spTgt>
                                        </p:tgtEl>
                                        <p:attrNameLst>
                                          <p:attrName>ppt_h</p:attrName>
                                        </p:attrNameLst>
                                      </p:cBhvr>
                                      <p:tavLst>
                                        <p:tav tm="0">
                                          <p:val>
                                            <p:strVal val="#ppt_h"/>
                                          </p:val>
                                        </p:tav>
                                        <p:tav tm="100000">
                                          <p:val>
                                            <p:strVal val="#ppt_h"/>
                                          </p:val>
                                        </p:tav>
                                      </p:tavLst>
                                    </p:anim>
                                    <p:animEffect transition="in" filter="fade">
                                      <p:cBhvr>
                                        <p:cTn id="26" dur="1000"/>
                                        <p:tgtEl>
                                          <p:spTgt spid="167939">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5" presetClass="entr" presetSubtype="0" fill="hold" nodeType="clickEffect">
                                  <p:stCondLst>
                                    <p:cond delay="0"/>
                                  </p:stCondLst>
                                  <p:childTnLst>
                                    <p:set>
                                      <p:cBhvr>
                                        <p:cTn id="30" dur="1" fill="hold">
                                          <p:stCondLst>
                                            <p:cond delay="0"/>
                                          </p:stCondLst>
                                        </p:cTn>
                                        <p:tgtEl>
                                          <p:spTgt spid="167939">
                                            <p:txEl>
                                              <p:pRg st="4" end="4"/>
                                            </p:txEl>
                                          </p:spTgt>
                                        </p:tgtEl>
                                        <p:attrNameLst>
                                          <p:attrName>style.visibility</p:attrName>
                                        </p:attrNameLst>
                                      </p:cBhvr>
                                      <p:to>
                                        <p:strVal val="visible"/>
                                      </p:to>
                                    </p:set>
                                    <p:anim calcmode="lin" valueType="num">
                                      <p:cBhvr>
                                        <p:cTn id="31" dur="1000" fill="hold"/>
                                        <p:tgtEl>
                                          <p:spTgt spid="167939">
                                            <p:txEl>
                                              <p:pRg st="4" end="4"/>
                                            </p:txEl>
                                          </p:spTgt>
                                        </p:tgtEl>
                                        <p:attrNameLst>
                                          <p:attrName>ppt_w</p:attrName>
                                        </p:attrNameLst>
                                      </p:cBhvr>
                                      <p:tavLst>
                                        <p:tav tm="0">
                                          <p:val>
                                            <p:strVal val="#ppt_w*0.70"/>
                                          </p:val>
                                        </p:tav>
                                        <p:tav tm="100000">
                                          <p:val>
                                            <p:strVal val="#ppt_w"/>
                                          </p:val>
                                        </p:tav>
                                      </p:tavLst>
                                    </p:anim>
                                    <p:anim calcmode="lin" valueType="num">
                                      <p:cBhvr>
                                        <p:cTn id="32" dur="1000" fill="hold"/>
                                        <p:tgtEl>
                                          <p:spTgt spid="167939">
                                            <p:txEl>
                                              <p:pRg st="4" end="4"/>
                                            </p:txEl>
                                          </p:spTgt>
                                        </p:tgtEl>
                                        <p:attrNameLst>
                                          <p:attrName>ppt_h</p:attrName>
                                        </p:attrNameLst>
                                      </p:cBhvr>
                                      <p:tavLst>
                                        <p:tav tm="0">
                                          <p:val>
                                            <p:strVal val="#ppt_h"/>
                                          </p:val>
                                        </p:tav>
                                        <p:tav tm="100000">
                                          <p:val>
                                            <p:strVal val="#ppt_h"/>
                                          </p:val>
                                        </p:tav>
                                      </p:tavLst>
                                    </p:anim>
                                    <p:animEffect transition="in" filter="fade">
                                      <p:cBhvr>
                                        <p:cTn id="33" dur="1000"/>
                                        <p:tgtEl>
                                          <p:spTgt spid="167939">
                                            <p:txEl>
                                              <p:pRg st="4" end="4"/>
                                            </p:txEl>
                                          </p:spTgt>
                                        </p:tgtEl>
                                      </p:cBhvr>
                                    </p:animEffect>
                                  </p:childTnLst>
                                </p:cTn>
                              </p:par>
                              <p:par>
                                <p:cTn id="34" presetID="55" presetClass="entr" presetSubtype="0" fill="hold" nodeType="withEffect">
                                  <p:stCondLst>
                                    <p:cond delay="0"/>
                                  </p:stCondLst>
                                  <p:childTnLst>
                                    <p:set>
                                      <p:cBhvr>
                                        <p:cTn id="35" dur="1" fill="hold">
                                          <p:stCondLst>
                                            <p:cond delay="0"/>
                                          </p:stCondLst>
                                        </p:cTn>
                                        <p:tgtEl>
                                          <p:spTgt spid="167939">
                                            <p:txEl>
                                              <p:pRg st="5" end="5"/>
                                            </p:txEl>
                                          </p:spTgt>
                                        </p:tgtEl>
                                        <p:attrNameLst>
                                          <p:attrName>style.visibility</p:attrName>
                                        </p:attrNameLst>
                                      </p:cBhvr>
                                      <p:to>
                                        <p:strVal val="visible"/>
                                      </p:to>
                                    </p:set>
                                    <p:anim calcmode="lin" valueType="num">
                                      <p:cBhvr>
                                        <p:cTn id="36" dur="1000" fill="hold"/>
                                        <p:tgtEl>
                                          <p:spTgt spid="167939">
                                            <p:txEl>
                                              <p:pRg st="5" end="5"/>
                                            </p:txEl>
                                          </p:spTgt>
                                        </p:tgtEl>
                                        <p:attrNameLst>
                                          <p:attrName>ppt_w</p:attrName>
                                        </p:attrNameLst>
                                      </p:cBhvr>
                                      <p:tavLst>
                                        <p:tav tm="0">
                                          <p:val>
                                            <p:strVal val="#ppt_w*0.70"/>
                                          </p:val>
                                        </p:tav>
                                        <p:tav tm="100000">
                                          <p:val>
                                            <p:strVal val="#ppt_w"/>
                                          </p:val>
                                        </p:tav>
                                      </p:tavLst>
                                    </p:anim>
                                    <p:anim calcmode="lin" valueType="num">
                                      <p:cBhvr>
                                        <p:cTn id="37" dur="1000" fill="hold"/>
                                        <p:tgtEl>
                                          <p:spTgt spid="167939">
                                            <p:txEl>
                                              <p:pRg st="5" end="5"/>
                                            </p:txEl>
                                          </p:spTgt>
                                        </p:tgtEl>
                                        <p:attrNameLst>
                                          <p:attrName>ppt_h</p:attrName>
                                        </p:attrNameLst>
                                      </p:cBhvr>
                                      <p:tavLst>
                                        <p:tav tm="0">
                                          <p:val>
                                            <p:strVal val="#ppt_h"/>
                                          </p:val>
                                        </p:tav>
                                        <p:tav tm="100000">
                                          <p:val>
                                            <p:strVal val="#ppt_h"/>
                                          </p:val>
                                        </p:tav>
                                      </p:tavLst>
                                    </p:anim>
                                    <p:animEffect transition="in" filter="fade">
                                      <p:cBhvr>
                                        <p:cTn id="38" dur="1000"/>
                                        <p:tgtEl>
                                          <p:spTgt spid="167939">
                                            <p:txEl>
                                              <p:pRg st="5" end="5"/>
                                            </p:txEl>
                                          </p:spTgt>
                                        </p:tgtEl>
                                      </p:cBhvr>
                                    </p:animEffect>
                                  </p:childTnLst>
                                </p:cTn>
                              </p:par>
                              <p:par>
                                <p:cTn id="39" presetID="55" presetClass="entr" presetSubtype="0" fill="hold" nodeType="withEffect">
                                  <p:stCondLst>
                                    <p:cond delay="0"/>
                                  </p:stCondLst>
                                  <p:childTnLst>
                                    <p:set>
                                      <p:cBhvr>
                                        <p:cTn id="40" dur="1" fill="hold">
                                          <p:stCondLst>
                                            <p:cond delay="0"/>
                                          </p:stCondLst>
                                        </p:cTn>
                                        <p:tgtEl>
                                          <p:spTgt spid="167939">
                                            <p:txEl>
                                              <p:pRg st="6" end="6"/>
                                            </p:txEl>
                                          </p:spTgt>
                                        </p:tgtEl>
                                        <p:attrNameLst>
                                          <p:attrName>style.visibility</p:attrName>
                                        </p:attrNameLst>
                                      </p:cBhvr>
                                      <p:to>
                                        <p:strVal val="visible"/>
                                      </p:to>
                                    </p:set>
                                    <p:anim calcmode="lin" valueType="num">
                                      <p:cBhvr>
                                        <p:cTn id="41" dur="1000" fill="hold"/>
                                        <p:tgtEl>
                                          <p:spTgt spid="167939">
                                            <p:txEl>
                                              <p:pRg st="6" end="6"/>
                                            </p:txEl>
                                          </p:spTgt>
                                        </p:tgtEl>
                                        <p:attrNameLst>
                                          <p:attrName>ppt_w</p:attrName>
                                        </p:attrNameLst>
                                      </p:cBhvr>
                                      <p:tavLst>
                                        <p:tav tm="0">
                                          <p:val>
                                            <p:strVal val="#ppt_w*0.70"/>
                                          </p:val>
                                        </p:tav>
                                        <p:tav tm="100000">
                                          <p:val>
                                            <p:strVal val="#ppt_w"/>
                                          </p:val>
                                        </p:tav>
                                      </p:tavLst>
                                    </p:anim>
                                    <p:anim calcmode="lin" valueType="num">
                                      <p:cBhvr>
                                        <p:cTn id="42" dur="1000" fill="hold"/>
                                        <p:tgtEl>
                                          <p:spTgt spid="167939">
                                            <p:txEl>
                                              <p:pRg st="6" end="6"/>
                                            </p:txEl>
                                          </p:spTgt>
                                        </p:tgtEl>
                                        <p:attrNameLst>
                                          <p:attrName>ppt_h</p:attrName>
                                        </p:attrNameLst>
                                      </p:cBhvr>
                                      <p:tavLst>
                                        <p:tav tm="0">
                                          <p:val>
                                            <p:strVal val="#ppt_h"/>
                                          </p:val>
                                        </p:tav>
                                        <p:tav tm="100000">
                                          <p:val>
                                            <p:strVal val="#ppt_h"/>
                                          </p:val>
                                        </p:tav>
                                      </p:tavLst>
                                    </p:anim>
                                    <p:animEffect transition="in" filter="fade">
                                      <p:cBhvr>
                                        <p:cTn id="43" dur="1000"/>
                                        <p:tgtEl>
                                          <p:spTgt spid="167939">
                                            <p:txEl>
                                              <p:pRg st="6" end="6"/>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 presetClass="entr" presetSubtype="10" fill="hold" nodeType="clickEffect">
                                  <p:stCondLst>
                                    <p:cond delay="0"/>
                                  </p:stCondLst>
                                  <p:childTnLst>
                                    <p:set>
                                      <p:cBhvr>
                                        <p:cTn id="47" dur="1" fill="hold">
                                          <p:stCondLst>
                                            <p:cond delay="0"/>
                                          </p:stCondLst>
                                        </p:cTn>
                                        <p:tgtEl>
                                          <p:spTgt spid="167939">
                                            <p:txEl>
                                              <p:pRg st="7" end="7"/>
                                            </p:txEl>
                                          </p:spTgt>
                                        </p:tgtEl>
                                        <p:attrNameLst>
                                          <p:attrName>style.visibility</p:attrName>
                                        </p:attrNameLst>
                                      </p:cBhvr>
                                      <p:to>
                                        <p:strVal val="visible"/>
                                      </p:to>
                                    </p:set>
                                    <p:animEffect transition="in" filter="checkerboard(across)">
                                      <p:cBhvr>
                                        <p:cTn id="48" dur="500"/>
                                        <p:tgtEl>
                                          <p:spTgt spid="167939">
                                            <p:txEl>
                                              <p:pRg st="7" end="7"/>
                                            </p:txEl>
                                          </p:spTgt>
                                        </p:tgtEl>
                                      </p:cBhvr>
                                    </p:animEffect>
                                  </p:childTnLst>
                                </p:cTn>
                              </p:par>
                              <p:par>
                                <p:cTn id="49" presetID="5" presetClass="entr" presetSubtype="10" fill="hold" nodeType="withEffect">
                                  <p:stCondLst>
                                    <p:cond delay="0"/>
                                  </p:stCondLst>
                                  <p:childTnLst>
                                    <p:set>
                                      <p:cBhvr>
                                        <p:cTn id="50" dur="1" fill="hold">
                                          <p:stCondLst>
                                            <p:cond delay="0"/>
                                          </p:stCondLst>
                                        </p:cTn>
                                        <p:tgtEl>
                                          <p:spTgt spid="167939">
                                            <p:txEl>
                                              <p:pRg st="8" end="8"/>
                                            </p:txEl>
                                          </p:spTgt>
                                        </p:tgtEl>
                                        <p:attrNameLst>
                                          <p:attrName>style.visibility</p:attrName>
                                        </p:attrNameLst>
                                      </p:cBhvr>
                                      <p:to>
                                        <p:strVal val="visible"/>
                                      </p:to>
                                    </p:set>
                                    <p:animEffect transition="in" filter="checkerboard(across)">
                                      <p:cBhvr>
                                        <p:cTn id="51" dur="500"/>
                                        <p:tgtEl>
                                          <p:spTgt spid="167939">
                                            <p:txEl>
                                              <p:pRg st="8" end="8"/>
                                            </p:txEl>
                                          </p:spTgt>
                                        </p:tgtEl>
                                      </p:cBhvr>
                                    </p:animEffect>
                                  </p:childTnLst>
                                </p:cTn>
                              </p:par>
                              <p:par>
                                <p:cTn id="52" presetID="5" presetClass="entr" presetSubtype="10" fill="hold" nodeType="withEffect">
                                  <p:stCondLst>
                                    <p:cond delay="0"/>
                                  </p:stCondLst>
                                  <p:childTnLst>
                                    <p:set>
                                      <p:cBhvr>
                                        <p:cTn id="53" dur="1" fill="hold">
                                          <p:stCondLst>
                                            <p:cond delay="0"/>
                                          </p:stCondLst>
                                        </p:cTn>
                                        <p:tgtEl>
                                          <p:spTgt spid="167939">
                                            <p:txEl>
                                              <p:pRg st="9" end="9"/>
                                            </p:txEl>
                                          </p:spTgt>
                                        </p:tgtEl>
                                        <p:attrNameLst>
                                          <p:attrName>style.visibility</p:attrName>
                                        </p:attrNameLst>
                                      </p:cBhvr>
                                      <p:to>
                                        <p:strVal val="visible"/>
                                      </p:to>
                                    </p:set>
                                    <p:animEffect transition="in" filter="checkerboard(across)">
                                      <p:cBhvr>
                                        <p:cTn id="54" dur="500"/>
                                        <p:tgtEl>
                                          <p:spTgt spid="167939">
                                            <p:txEl>
                                              <p:pRg st="9" end="9"/>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7" presetClass="entr" presetSubtype="0" fill="hold" nodeType="clickEffect">
                                  <p:stCondLst>
                                    <p:cond delay="0"/>
                                  </p:stCondLst>
                                  <p:iterate type="lt">
                                    <p:tmPct val="50000"/>
                                  </p:iterate>
                                  <p:childTnLst>
                                    <p:set>
                                      <p:cBhvr>
                                        <p:cTn id="58" dur="1" fill="hold">
                                          <p:stCondLst>
                                            <p:cond delay="0"/>
                                          </p:stCondLst>
                                        </p:cTn>
                                        <p:tgtEl>
                                          <p:spTgt spid="167939">
                                            <p:txEl>
                                              <p:pRg st="10" end="10"/>
                                            </p:txEl>
                                          </p:spTgt>
                                        </p:tgtEl>
                                        <p:attrNameLst>
                                          <p:attrName>style.visibility</p:attrName>
                                        </p:attrNameLst>
                                      </p:cBhvr>
                                      <p:to>
                                        <p:strVal val="visible"/>
                                      </p:to>
                                    </p:set>
                                    <p:anim calcmode="discrete" valueType="clr">
                                      <p:cBhvr override="childStyle">
                                        <p:cTn id="59" dur="80"/>
                                        <p:tgtEl>
                                          <p:spTgt spid="167939">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0" dur="80"/>
                                        <p:tgtEl>
                                          <p:spTgt spid="167939">
                                            <p:txEl>
                                              <p:pRg st="10" end="10"/>
                                            </p:txEl>
                                          </p:spTgt>
                                        </p:tgtEl>
                                        <p:attrNameLst>
                                          <p:attrName>fillcolor</p:attrName>
                                        </p:attrNameLst>
                                      </p:cBhvr>
                                      <p:tavLst>
                                        <p:tav tm="0">
                                          <p:val>
                                            <p:clrVal>
                                              <a:schemeClr val="accent2"/>
                                            </p:clrVal>
                                          </p:val>
                                        </p:tav>
                                        <p:tav tm="50000">
                                          <p:val>
                                            <p:clrVal>
                                              <a:schemeClr val="hlink"/>
                                            </p:clrVal>
                                          </p:val>
                                        </p:tav>
                                      </p:tavLst>
                                    </p:anim>
                                    <p:set>
                                      <p:cBhvr>
                                        <p:cTn id="61" dur="80"/>
                                        <p:tgtEl>
                                          <p:spTgt spid="167939">
                                            <p:txEl>
                                              <p:pRg st="10" end="1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8DAA554E-F91B-4520-91F4-83D404446131}" type="slidenum">
              <a:rPr lang="en-US" altLang="zh-CN" sz="1200" smtClean="0">
                <a:latin typeface="Bookman Old Style" pitchFamily="18" charset="0"/>
              </a:rPr>
              <a:pPr algn="r" eaLnBrk="1" hangingPunct="1">
                <a:spcBef>
                  <a:spcPct val="0"/>
                </a:spcBef>
                <a:buClrTx/>
                <a:buSzTx/>
                <a:buFontTx/>
                <a:buNone/>
              </a:pPr>
              <a:t>44</a:t>
            </a:fld>
            <a:endParaRPr lang="en-US" altLang="zh-CN" sz="1200" smtClean="0">
              <a:latin typeface="Bookman Old Style" pitchFamily="18" charset="0"/>
            </a:endParaRPr>
          </a:p>
        </p:txBody>
      </p:sp>
      <p:sp>
        <p:nvSpPr>
          <p:cNvPr id="97283"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050054BC-1323-4550-9866-C47A9D8192C9}" type="datetime1">
              <a:rPr lang="zh-CN" altLang="en-US" sz="1200" smtClean="0">
                <a:latin typeface="Bookman Old Style" pitchFamily="18" charset="0"/>
              </a:rPr>
              <a:pPr eaLnBrk="1" hangingPunct="1">
                <a:spcBef>
                  <a:spcPct val="0"/>
                </a:spcBef>
                <a:buClrTx/>
                <a:buSzTx/>
                <a:buFontTx/>
                <a:buNone/>
              </a:pPr>
              <a:t>2018/12/3</a:t>
            </a:fld>
            <a:endParaRPr lang="en-US" altLang="zh-CN" sz="1200" smtClean="0">
              <a:latin typeface="Bookman Old Style" pitchFamily="18" charset="0"/>
            </a:endParaRPr>
          </a:p>
        </p:txBody>
      </p:sp>
      <p:sp>
        <p:nvSpPr>
          <p:cNvPr id="168962" name="Rectangle 2"/>
          <p:cNvSpPr>
            <a:spLocks noGrp="1" noChangeArrowheads="1"/>
          </p:cNvSpPr>
          <p:nvPr>
            <p:ph type="title" idx="4294967295"/>
          </p:nvPr>
        </p:nvSpPr>
        <p:spPr>
          <a:xfrm>
            <a:off x="395288" y="128588"/>
            <a:ext cx="8229600" cy="1139825"/>
          </a:xfrm>
        </p:spPr>
        <p:txBody>
          <a:bodyPr anchorCtr="1"/>
          <a:lstStyle/>
          <a:p>
            <a:pPr eaLnBrk="1" hangingPunct="1"/>
            <a:r>
              <a:rPr lang="zh-CN" altLang="en-US" smtClean="0">
                <a:solidFill>
                  <a:srgbClr val="0000CC"/>
                </a:solidFill>
                <a:latin typeface="Bookman Old Style" pitchFamily="18" charset="0"/>
              </a:rPr>
              <a:t>从热力学角度</a:t>
            </a:r>
          </a:p>
        </p:txBody>
      </p:sp>
      <p:sp>
        <p:nvSpPr>
          <p:cNvPr id="168963" name="Rectangle 3"/>
          <p:cNvSpPr>
            <a:spLocks noGrp="1" noChangeArrowheads="1"/>
          </p:cNvSpPr>
          <p:nvPr>
            <p:ph type="body" idx="4294967295"/>
          </p:nvPr>
        </p:nvSpPr>
        <p:spPr>
          <a:xfrm>
            <a:off x="468313" y="981075"/>
            <a:ext cx="8229600" cy="1511300"/>
          </a:xfrm>
        </p:spPr>
        <p:txBody>
          <a:bodyPr/>
          <a:lstStyle/>
          <a:p>
            <a:pPr eaLnBrk="1" hangingPunct="1">
              <a:buFont typeface="Wingdings" pitchFamily="2" charset="2"/>
              <a:buNone/>
            </a:pPr>
            <a:r>
              <a:rPr lang="en-US" altLang="zh-CN" sz="4000" smtClean="0">
                <a:solidFill>
                  <a:srgbClr val="FF0066"/>
                </a:solidFill>
                <a:latin typeface="Bookman Old Style" pitchFamily="18" charset="0"/>
                <a:cs typeface="Times New Roman" pitchFamily="18" charset="0"/>
              </a:rPr>
              <a:t>              </a:t>
            </a:r>
            <a:r>
              <a:rPr lang="el-GR" altLang="zh-CN" sz="4000" smtClean="0">
                <a:solidFill>
                  <a:srgbClr val="FF0066"/>
                </a:solidFill>
                <a:latin typeface="Bookman Old Style" pitchFamily="18" charset="0"/>
                <a:cs typeface="Times New Roman" pitchFamily="18" charset="0"/>
              </a:rPr>
              <a:t>Δ</a:t>
            </a:r>
            <a:r>
              <a:rPr lang="en-US" altLang="zh-CN" sz="4000" baseline="-25000" smtClean="0">
                <a:solidFill>
                  <a:srgbClr val="FF0066"/>
                </a:solidFill>
                <a:latin typeface="Bookman Old Style" pitchFamily="18" charset="0"/>
                <a:cs typeface="Times New Roman" pitchFamily="18" charset="0"/>
              </a:rPr>
              <a:t>r</a:t>
            </a:r>
            <a:r>
              <a:rPr lang="en-US" altLang="zh-CN" sz="4000" smtClean="0">
                <a:solidFill>
                  <a:srgbClr val="FF0066"/>
                </a:solidFill>
                <a:latin typeface="Bookman Old Style" pitchFamily="18" charset="0"/>
                <a:cs typeface="Times New Roman" pitchFamily="18" charset="0"/>
              </a:rPr>
              <a:t>G </a:t>
            </a:r>
            <a:r>
              <a:rPr lang="el-GR" altLang="zh-CN" sz="4000" baseline="30000" smtClean="0">
                <a:solidFill>
                  <a:srgbClr val="FF0066"/>
                </a:solidFill>
                <a:latin typeface="Bookman Old Style" pitchFamily="18" charset="0"/>
                <a:cs typeface="Times New Roman" pitchFamily="18" charset="0"/>
              </a:rPr>
              <a:t>Θ</a:t>
            </a:r>
            <a:r>
              <a:rPr lang="en-US" altLang="zh-CN" sz="4000" smtClean="0">
                <a:solidFill>
                  <a:srgbClr val="FF0066"/>
                </a:solidFill>
                <a:latin typeface="Bookman Old Style" pitchFamily="18" charset="0"/>
                <a:cs typeface="Times New Roman" pitchFamily="18" charset="0"/>
              </a:rPr>
              <a:t> =-RTln</a:t>
            </a:r>
            <a:r>
              <a:rPr lang="en-US" altLang="zh-CN" sz="4000" smtClean="0">
                <a:solidFill>
                  <a:srgbClr val="FF0066"/>
                </a:solidFill>
                <a:latin typeface="Bookman Old Style" pitchFamily="18" charset="0"/>
              </a:rPr>
              <a:t>K</a:t>
            </a:r>
            <a:r>
              <a:rPr lang="el-GR" altLang="zh-CN" sz="4000" baseline="30000" smtClean="0">
                <a:solidFill>
                  <a:srgbClr val="FF0066"/>
                </a:solidFill>
                <a:latin typeface="Bookman Old Style" pitchFamily="18" charset="0"/>
                <a:cs typeface="Times New Roman" pitchFamily="18" charset="0"/>
              </a:rPr>
              <a:t>Θ</a:t>
            </a:r>
            <a:endParaRPr lang="en-US" altLang="zh-CN" sz="4000" baseline="30000" smtClean="0">
              <a:solidFill>
                <a:srgbClr val="FF0066"/>
              </a:solidFill>
              <a:latin typeface="Bookman Old Style" pitchFamily="18" charset="0"/>
              <a:cs typeface="Times New Roman" pitchFamily="18" charset="0"/>
            </a:endParaRPr>
          </a:p>
          <a:p>
            <a:pPr algn="ctr" eaLnBrk="1" hangingPunct="1">
              <a:buFont typeface="Wingdings" pitchFamily="2" charset="2"/>
              <a:buNone/>
            </a:pPr>
            <a:r>
              <a:rPr lang="el-GR" altLang="zh-CN" sz="4000" smtClean="0">
                <a:solidFill>
                  <a:srgbClr val="FF0066"/>
                </a:solidFill>
                <a:latin typeface="Bookman Old Style" pitchFamily="18" charset="0"/>
                <a:cs typeface="Times New Roman" pitchFamily="18" charset="0"/>
              </a:rPr>
              <a:t>Δ</a:t>
            </a:r>
            <a:r>
              <a:rPr lang="en-US" altLang="zh-CN" sz="4000" baseline="-25000" smtClean="0">
                <a:solidFill>
                  <a:srgbClr val="FF0066"/>
                </a:solidFill>
                <a:latin typeface="Bookman Old Style" pitchFamily="18" charset="0"/>
                <a:cs typeface="Times New Roman" pitchFamily="18" charset="0"/>
              </a:rPr>
              <a:t>r</a:t>
            </a:r>
            <a:r>
              <a:rPr lang="en-US" altLang="zh-CN" sz="4000" smtClean="0">
                <a:solidFill>
                  <a:srgbClr val="FF0066"/>
                </a:solidFill>
                <a:latin typeface="Bookman Old Style" pitchFamily="18" charset="0"/>
                <a:cs typeface="Times New Roman" pitchFamily="18" charset="0"/>
              </a:rPr>
              <a:t>G</a:t>
            </a:r>
            <a:r>
              <a:rPr lang="el-GR" altLang="zh-CN" sz="4000" baseline="30000" smtClean="0">
                <a:solidFill>
                  <a:srgbClr val="FF0066"/>
                </a:solidFill>
                <a:latin typeface="Bookman Old Style" pitchFamily="18" charset="0"/>
                <a:cs typeface="Times New Roman" pitchFamily="18" charset="0"/>
              </a:rPr>
              <a:t>Θ</a:t>
            </a:r>
            <a:r>
              <a:rPr lang="en-US" altLang="zh-CN" sz="4000" smtClean="0">
                <a:solidFill>
                  <a:srgbClr val="FF0066"/>
                </a:solidFill>
                <a:latin typeface="Bookman Old Style" pitchFamily="18" charset="0"/>
                <a:cs typeface="Times New Roman" pitchFamily="18" charset="0"/>
              </a:rPr>
              <a:t>= </a:t>
            </a:r>
            <a:r>
              <a:rPr lang="el-GR" altLang="zh-CN" sz="4000" smtClean="0">
                <a:solidFill>
                  <a:srgbClr val="FF0066"/>
                </a:solidFill>
                <a:latin typeface="Bookman Old Style" pitchFamily="18" charset="0"/>
                <a:cs typeface="Times New Roman" pitchFamily="18" charset="0"/>
              </a:rPr>
              <a:t>Δ</a:t>
            </a:r>
            <a:r>
              <a:rPr lang="en-US" altLang="zh-CN" sz="4000" baseline="-25000" smtClean="0">
                <a:solidFill>
                  <a:srgbClr val="FF0066"/>
                </a:solidFill>
                <a:latin typeface="Bookman Old Style" pitchFamily="18" charset="0"/>
                <a:cs typeface="Times New Roman" pitchFamily="18" charset="0"/>
              </a:rPr>
              <a:t>r</a:t>
            </a:r>
            <a:r>
              <a:rPr lang="en-US" altLang="zh-CN" sz="4000" smtClean="0">
                <a:solidFill>
                  <a:srgbClr val="FF0066"/>
                </a:solidFill>
                <a:latin typeface="Bookman Old Style" pitchFamily="18" charset="0"/>
                <a:cs typeface="Times New Roman" pitchFamily="18" charset="0"/>
              </a:rPr>
              <a:t>H</a:t>
            </a:r>
            <a:r>
              <a:rPr lang="el-GR" altLang="zh-CN" sz="4000" baseline="30000" smtClean="0">
                <a:solidFill>
                  <a:srgbClr val="FF0066"/>
                </a:solidFill>
                <a:latin typeface="Bookman Old Style" pitchFamily="18" charset="0"/>
                <a:cs typeface="Times New Roman" pitchFamily="18" charset="0"/>
              </a:rPr>
              <a:t>Θ</a:t>
            </a:r>
            <a:r>
              <a:rPr lang="en-US" altLang="zh-CN" sz="4000" smtClean="0">
                <a:solidFill>
                  <a:srgbClr val="FF0066"/>
                </a:solidFill>
                <a:latin typeface="Bookman Old Style" pitchFamily="18" charset="0"/>
                <a:cs typeface="Times New Roman" pitchFamily="18" charset="0"/>
              </a:rPr>
              <a:t>- T</a:t>
            </a:r>
            <a:r>
              <a:rPr lang="el-GR" altLang="zh-CN" sz="4000" smtClean="0">
                <a:solidFill>
                  <a:srgbClr val="FF0066"/>
                </a:solidFill>
                <a:latin typeface="Bookman Old Style" pitchFamily="18" charset="0"/>
                <a:cs typeface="Times New Roman" pitchFamily="18" charset="0"/>
              </a:rPr>
              <a:t>Δ</a:t>
            </a:r>
            <a:r>
              <a:rPr lang="en-US" altLang="zh-CN" sz="4000" baseline="-25000" smtClean="0">
                <a:solidFill>
                  <a:srgbClr val="FF0066"/>
                </a:solidFill>
                <a:latin typeface="Bookman Old Style" pitchFamily="18" charset="0"/>
                <a:cs typeface="Times New Roman" pitchFamily="18" charset="0"/>
              </a:rPr>
              <a:t>r</a:t>
            </a:r>
            <a:r>
              <a:rPr lang="en-US" altLang="zh-CN" sz="4000" smtClean="0">
                <a:solidFill>
                  <a:srgbClr val="FF0066"/>
                </a:solidFill>
                <a:latin typeface="Bookman Old Style" pitchFamily="18" charset="0"/>
                <a:cs typeface="Times New Roman" pitchFamily="18" charset="0"/>
              </a:rPr>
              <a:t>S</a:t>
            </a:r>
            <a:r>
              <a:rPr lang="el-GR" altLang="zh-CN" sz="4000" baseline="30000" smtClean="0">
                <a:solidFill>
                  <a:srgbClr val="FF0066"/>
                </a:solidFill>
                <a:latin typeface="Bookman Old Style" pitchFamily="18" charset="0"/>
                <a:cs typeface="Times New Roman" pitchFamily="18" charset="0"/>
              </a:rPr>
              <a:t>Θ</a:t>
            </a:r>
            <a:endParaRPr lang="en-US" altLang="zh-CN" sz="4000" baseline="30000" smtClean="0">
              <a:solidFill>
                <a:srgbClr val="FF0066"/>
              </a:solidFill>
              <a:latin typeface="Bookman Old Style" pitchFamily="18" charset="0"/>
              <a:cs typeface="Times New Roman" pitchFamily="18" charset="0"/>
            </a:endParaRPr>
          </a:p>
        </p:txBody>
      </p:sp>
      <p:sp>
        <p:nvSpPr>
          <p:cNvPr id="168964" name="Rectangle 4"/>
          <p:cNvSpPr>
            <a:spLocks noChangeArrowheads="1"/>
          </p:cNvSpPr>
          <p:nvPr/>
        </p:nvSpPr>
        <p:spPr bwMode="auto">
          <a:xfrm>
            <a:off x="323850" y="2205038"/>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ctr" eaLnBrk="1" hangingPunct="1">
              <a:spcBef>
                <a:spcPct val="0"/>
              </a:spcBef>
              <a:buClrTx/>
              <a:buSzTx/>
              <a:buFontTx/>
              <a:buNone/>
            </a:pPr>
            <a:r>
              <a:rPr lang="zh-CN" altLang="en-US" sz="4400">
                <a:solidFill>
                  <a:srgbClr val="0000CC"/>
                </a:solidFill>
                <a:latin typeface="Bookman Old Style" pitchFamily="18" charset="0"/>
              </a:rPr>
              <a:t>从动力学角度</a:t>
            </a:r>
          </a:p>
        </p:txBody>
      </p:sp>
      <p:sp>
        <p:nvSpPr>
          <p:cNvPr id="168965" name="Rectangle 5"/>
          <p:cNvSpPr>
            <a:spLocks noChangeArrowheads="1"/>
          </p:cNvSpPr>
          <p:nvPr/>
        </p:nvSpPr>
        <p:spPr bwMode="auto">
          <a:xfrm>
            <a:off x="914400" y="3213100"/>
            <a:ext cx="8229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buClr>
                <a:schemeClr val="hlink"/>
              </a:buClr>
              <a:buSzPct val="60000"/>
              <a:buFont typeface="Wingdings" pitchFamily="2" charset="2"/>
              <a:buNone/>
            </a:pPr>
            <a:r>
              <a:rPr lang="en-US" altLang="zh-CN" sz="4000">
                <a:solidFill>
                  <a:srgbClr val="00FF99"/>
                </a:solidFill>
                <a:latin typeface="Bookman Old Style" pitchFamily="18" charset="0"/>
                <a:cs typeface="Times New Roman" pitchFamily="18" charset="0"/>
              </a:rPr>
              <a:t> </a:t>
            </a:r>
            <a:r>
              <a:rPr lang="en-US" altLang="zh-CN" sz="4000" i="1">
                <a:solidFill>
                  <a:srgbClr val="0000CC"/>
                </a:solidFill>
                <a:latin typeface="Bookman Old Style" pitchFamily="18" charset="0"/>
              </a:rPr>
              <a:t>k</a:t>
            </a:r>
            <a:r>
              <a:rPr lang="zh-CN" altLang="en-US" sz="4000" baseline="-25000">
                <a:solidFill>
                  <a:srgbClr val="0000CC"/>
                </a:solidFill>
                <a:latin typeface="Bookman Old Style" pitchFamily="18" charset="0"/>
              </a:rPr>
              <a:t>正</a:t>
            </a:r>
            <a:r>
              <a:rPr lang="en-US" altLang="zh-CN" sz="4000">
                <a:solidFill>
                  <a:srgbClr val="0000CC"/>
                </a:solidFill>
                <a:latin typeface="Bookman Old Style" pitchFamily="18" charset="0"/>
              </a:rPr>
              <a:t>/</a:t>
            </a:r>
            <a:r>
              <a:rPr lang="en-US" altLang="zh-CN" sz="4000" i="1">
                <a:solidFill>
                  <a:srgbClr val="0000CC"/>
                </a:solidFill>
                <a:latin typeface="Bookman Old Style" pitchFamily="18" charset="0"/>
              </a:rPr>
              <a:t>k</a:t>
            </a:r>
            <a:r>
              <a:rPr lang="zh-CN" altLang="en-US" sz="4000" baseline="-25000">
                <a:solidFill>
                  <a:srgbClr val="0000CC"/>
                </a:solidFill>
                <a:latin typeface="Bookman Old Style" pitchFamily="18" charset="0"/>
              </a:rPr>
              <a:t>逆</a:t>
            </a:r>
            <a:r>
              <a:rPr lang="en-US" altLang="zh-CN" sz="4000">
                <a:solidFill>
                  <a:srgbClr val="0000CC"/>
                </a:solidFill>
                <a:latin typeface="Bookman Old Style" pitchFamily="18" charset="0"/>
              </a:rPr>
              <a:t>=A’e</a:t>
            </a:r>
            <a:r>
              <a:rPr lang="en-US" altLang="zh-CN" sz="4000" baseline="30000">
                <a:solidFill>
                  <a:srgbClr val="0000CC"/>
                </a:solidFill>
                <a:latin typeface="Bookman Old Style" pitchFamily="18" charset="0"/>
              </a:rPr>
              <a:t>-(Ea</a:t>
            </a:r>
            <a:r>
              <a:rPr lang="zh-CN" altLang="en-US" sz="4000" baseline="30000">
                <a:solidFill>
                  <a:srgbClr val="0000CC"/>
                </a:solidFill>
                <a:latin typeface="Bookman Old Style" pitchFamily="18" charset="0"/>
              </a:rPr>
              <a:t>正</a:t>
            </a:r>
            <a:r>
              <a:rPr lang="en-US" altLang="zh-CN" sz="4000" baseline="30000">
                <a:solidFill>
                  <a:srgbClr val="0000CC"/>
                </a:solidFill>
                <a:latin typeface="Bookman Old Style" pitchFamily="18" charset="0"/>
              </a:rPr>
              <a:t>-Ea</a:t>
            </a:r>
            <a:r>
              <a:rPr lang="zh-CN" altLang="en-US" sz="4000" baseline="30000">
                <a:solidFill>
                  <a:srgbClr val="0000CC"/>
                </a:solidFill>
                <a:latin typeface="Bookman Old Style" pitchFamily="18" charset="0"/>
              </a:rPr>
              <a:t>逆</a:t>
            </a:r>
            <a:r>
              <a:rPr lang="en-US" altLang="zh-CN" sz="4000" baseline="30000">
                <a:solidFill>
                  <a:srgbClr val="0000CC"/>
                </a:solidFill>
                <a:latin typeface="Bookman Old Style" pitchFamily="18" charset="0"/>
              </a:rPr>
              <a:t>)/RT</a:t>
            </a:r>
          </a:p>
          <a:p>
            <a:pPr eaLnBrk="1" hangingPunct="1">
              <a:buClr>
                <a:schemeClr val="hlink"/>
              </a:buClr>
              <a:buSzPct val="60000"/>
              <a:buFont typeface="Wingdings" pitchFamily="2" charset="2"/>
              <a:buNone/>
            </a:pPr>
            <a:r>
              <a:rPr lang="en-US" altLang="zh-CN" sz="4000" baseline="30000">
                <a:solidFill>
                  <a:srgbClr val="0000CC"/>
                </a:solidFill>
                <a:latin typeface="Bookman Old Style" pitchFamily="18" charset="0"/>
              </a:rPr>
              <a:t> </a:t>
            </a:r>
            <a:r>
              <a:rPr lang="en-US" altLang="zh-CN" sz="4000">
                <a:solidFill>
                  <a:srgbClr val="0000CC"/>
                </a:solidFill>
                <a:latin typeface="Bookman Old Style" pitchFamily="18" charset="0"/>
              </a:rPr>
              <a:t>        = A’e</a:t>
            </a:r>
            <a:r>
              <a:rPr lang="en-US" altLang="zh-CN" sz="4000" baseline="30000">
                <a:solidFill>
                  <a:srgbClr val="0000CC"/>
                </a:solidFill>
                <a:latin typeface="Bookman Old Style" pitchFamily="18" charset="0"/>
              </a:rPr>
              <a:t>-</a:t>
            </a:r>
            <a:r>
              <a:rPr lang="el-GR" altLang="zh-CN" sz="4000" baseline="30000">
                <a:solidFill>
                  <a:srgbClr val="FF0066"/>
                </a:solidFill>
                <a:latin typeface="Bookman Old Style" pitchFamily="18" charset="0"/>
                <a:cs typeface="Times New Roman" pitchFamily="18" charset="0"/>
              </a:rPr>
              <a:t>Δ</a:t>
            </a:r>
            <a:r>
              <a:rPr lang="en-US" altLang="zh-CN" sz="4000" baseline="30000">
                <a:solidFill>
                  <a:srgbClr val="FF0066"/>
                </a:solidFill>
                <a:latin typeface="Bookman Old Style" pitchFamily="18" charset="0"/>
                <a:cs typeface="Times New Roman" pitchFamily="18" charset="0"/>
              </a:rPr>
              <a:t>rH</a:t>
            </a:r>
            <a:r>
              <a:rPr lang="el-GR" altLang="zh-CN" sz="4000" baseline="30000">
                <a:solidFill>
                  <a:srgbClr val="FF0066"/>
                </a:solidFill>
                <a:latin typeface="Bookman Old Style" pitchFamily="18" charset="0"/>
                <a:cs typeface="Times New Roman" pitchFamily="18" charset="0"/>
              </a:rPr>
              <a:t>Θ</a:t>
            </a:r>
            <a:r>
              <a:rPr lang="en-US" altLang="zh-CN" sz="4000" baseline="30000">
                <a:solidFill>
                  <a:srgbClr val="0000CC"/>
                </a:solidFill>
                <a:latin typeface="Bookman Old Style" pitchFamily="18" charset="0"/>
              </a:rPr>
              <a:t>/RT</a:t>
            </a:r>
            <a:endParaRPr lang="en-US" altLang="zh-CN" sz="4000" baseline="-25000">
              <a:solidFill>
                <a:srgbClr val="0000CC"/>
              </a:solidFill>
              <a:latin typeface="Bookman Old Style" pitchFamily="18" charset="0"/>
              <a:cs typeface="Times New Roman" pitchFamily="18" charset="0"/>
            </a:endParaRPr>
          </a:p>
          <a:p>
            <a:pPr eaLnBrk="1" hangingPunct="1">
              <a:buClr>
                <a:schemeClr val="hlink"/>
              </a:buClr>
              <a:buSzPct val="60000"/>
              <a:buFont typeface="Wingdings" pitchFamily="2" charset="2"/>
              <a:buNone/>
            </a:pPr>
            <a:r>
              <a:rPr lang="en-US" altLang="zh-CN" sz="4000" baseline="30000">
                <a:solidFill>
                  <a:srgbClr val="00FF99"/>
                </a:solidFill>
                <a:latin typeface="Bookman Old Style" pitchFamily="18" charset="0"/>
                <a:cs typeface="Times New Roman" pitchFamily="18" charset="0"/>
              </a:rPr>
              <a:t>                  </a:t>
            </a:r>
            <a:r>
              <a:rPr lang="en-US" altLang="zh-CN" sz="4000">
                <a:solidFill>
                  <a:srgbClr val="00FF99"/>
                </a:solidFill>
                <a:latin typeface="Bookman Old Style" pitchFamily="18" charset="0"/>
                <a:cs typeface="Times New Roman" pitchFamily="18" charset="0"/>
              </a:rPr>
              <a:t> </a:t>
            </a:r>
            <a:r>
              <a:rPr lang="en-US" altLang="zh-CN" sz="4000" b="1">
                <a:solidFill>
                  <a:srgbClr val="0000CC"/>
                </a:solidFill>
                <a:latin typeface="Bookman Old Style" pitchFamily="18" charset="0"/>
                <a:cs typeface="Times New Roman" pitchFamily="18" charset="0"/>
              </a:rPr>
              <a:t>=</a:t>
            </a:r>
            <a:r>
              <a:rPr lang="en-US" altLang="zh-CN" sz="4000">
                <a:solidFill>
                  <a:srgbClr val="0000CC"/>
                </a:solidFill>
                <a:latin typeface="Bookman Old Style" pitchFamily="18" charset="0"/>
                <a:cs typeface="Times New Roman" pitchFamily="18" charset="0"/>
              </a:rPr>
              <a:t> </a:t>
            </a:r>
            <a:r>
              <a:rPr lang="en-US" altLang="zh-CN" sz="4000">
                <a:solidFill>
                  <a:srgbClr val="0000CC"/>
                </a:solidFill>
                <a:latin typeface="Bookman Old Style" pitchFamily="18" charset="0"/>
              </a:rPr>
              <a:t>A’e</a:t>
            </a:r>
            <a:r>
              <a:rPr lang="en-US" altLang="zh-CN" sz="4000" baseline="30000">
                <a:solidFill>
                  <a:srgbClr val="0000CC"/>
                </a:solidFill>
                <a:latin typeface="Bookman Old Style" pitchFamily="18" charset="0"/>
              </a:rPr>
              <a:t>-(</a:t>
            </a:r>
            <a:r>
              <a:rPr lang="el-GR" altLang="zh-CN" sz="4000" baseline="30000">
                <a:solidFill>
                  <a:srgbClr val="FF0066"/>
                </a:solidFill>
                <a:latin typeface="Bookman Old Style" pitchFamily="18" charset="0"/>
                <a:cs typeface="Times New Roman" pitchFamily="18" charset="0"/>
              </a:rPr>
              <a:t>Δ</a:t>
            </a:r>
            <a:r>
              <a:rPr lang="en-US" altLang="zh-CN" sz="4000" baseline="30000">
                <a:solidFill>
                  <a:srgbClr val="FF0066"/>
                </a:solidFill>
                <a:latin typeface="Bookman Old Style" pitchFamily="18" charset="0"/>
                <a:cs typeface="Times New Roman" pitchFamily="18" charset="0"/>
              </a:rPr>
              <a:t>rG</a:t>
            </a:r>
            <a:r>
              <a:rPr lang="el-GR" altLang="zh-CN" sz="4000" baseline="30000">
                <a:solidFill>
                  <a:srgbClr val="FF0066"/>
                </a:solidFill>
                <a:latin typeface="Bookman Old Style" pitchFamily="18" charset="0"/>
                <a:cs typeface="Times New Roman" pitchFamily="18" charset="0"/>
              </a:rPr>
              <a:t>Θ</a:t>
            </a:r>
            <a:r>
              <a:rPr lang="en-US" altLang="zh-CN" sz="4000" baseline="30000">
                <a:solidFill>
                  <a:srgbClr val="FF0066"/>
                </a:solidFill>
                <a:latin typeface="Bookman Old Style" pitchFamily="18" charset="0"/>
                <a:cs typeface="Times New Roman" pitchFamily="18" charset="0"/>
              </a:rPr>
              <a:t>+T</a:t>
            </a:r>
            <a:r>
              <a:rPr lang="el-GR" altLang="zh-CN" sz="4000" baseline="30000">
                <a:solidFill>
                  <a:srgbClr val="FF0066"/>
                </a:solidFill>
                <a:latin typeface="Bookman Old Style" pitchFamily="18" charset="0"/>
                <a:cs typeface="Times New Roman" pitchFamily="18" charset="0"/>
              </a:rPr>
              <a:t>Δ</a:t>
            </a:r>
            <a:r>
              <a:rPr lang="en-US" altLang="zh-CN" sz="4000" baseline="30000">
                <a:solidFill>
                  <a:srgbClr val="FF0066"/>
                </a:solidFill>
                <a:latin typeface="Bookman Old Style" pitchFamily="18" charset="0"/>
                <a:cs typeface="Times New Roman" pitchFamily="18" charset="0"/>
              </a:rPr>
              <a:t>rS</a:t>
            </a:r>
            <a:r>
              <a:rPr lang="el-GR" altLang="zh-CN" sz="4000" baseline="30000">
                <a:solidFill>
                  <a:srgbClr val="FF0066"/>
                </a:solidFill>
                <a:latin typeface="Bookman Old Style" pitchFamily="18" charset="0"/>
                <a:cs typeface="Times New Roman" pitchFamily="18" charset="0"/>
              </a:rPr>
              <a:t>Θ</a:t>
            </a:r>
            <a:r>
              <a:rPr lang="en-US" altLang="zh-CN" sz="4000" baseline="30000">
                <a:solidFill>
                  <a:srgbClr val="0000CC"/>
                </a:solidFill>
                <a:latin typeface="Bookman Old Style" pitchFamily="18" charset="0"/>
                <a:cs typeface="Times New Roman" pitchFamily="18" charset="0"/>
              </a:rPr>
              <a:t>)</a:t>
            </a:r>
            <a:r>
              <a:rPr lang="en-US" altLang="zh-CN" sz="4000" baseline="30000">
                <a:solidFill>
                  <a:srgbClr val="0000CC"/>
                </a:solidFill>
                <a:latin typeface="Bookman Old Style" pitchFamily="18" charset="0"/>
              </a:rPr>
              <a:t>/RT</a:t>
            </a:r>
            <a:endParaRPr lang="en-US" altLang="zh-CN" sz="4000">
              <a:solidFill>
                <a:srgbClr val="0000CC"/>
              </a:solidFill>
              <a:latin typeface="Bookman Old Style" pitchFamily="18" charset="0"/>
            </a:endParaRPr>
          </a:p>
          <a:p>
            <a:pPr eaLnBrk="1" hangingPunct="1">
              <a:buClr>
                <a:schemeClr val="hlink"/>
              </a:buClr>
              <a:buSzPct val="60000"/>
              <a:buFont typeface="Wingdings" pitchFamily="2" charset="2"/>
              <a:buNone/>
            </a:pPr>
            <a:r>
              <a:rPr lang="en-US" altLang="zh-CN" sz="4000">
                <a:latin typeface="Bookman Old Style" pitchFamily="18" charset="0"/>
              </a:rPr>
              <a:t>         </a:t>
            </a:r>
            <a:r>
              <a:rPr lang="en-US" altLang="zh-CN" sz="4000">
                <a:solidFill>
                  <a:srgbClr val="0000CC"/>
                </a:solidFill>
                <a:latin typeface="Bookman Old Style" pitchFamily="18" charset="0"/>
              </a:rPr>
              <a:t>=A’’e</a:t>
            </a:r>
            <a:r>
              <a:rPr lang="en-US" altLang="zh-CN" sz="4000" baseline="30000">
                <a:solidFill>
                  <a:srgbClr val="0000CC"/>
                </a:solidFill>
                <a:latin typeface="Bookman Old Style" pitchFamily="18" charset="0"/>
              </a:rPr>
              <a:t>-</a:t>
            </a:r>
            <a:r>
              <a:rPr lang="el-GR" altLang="zh-CN" sz="4000" baseline="30000">
                <a:solidFill>
                  <a:srgbClr val="FF0066"/>
                </a:solidFill>
                <a:latin typeface="Bookman Old Style" pitchFamily="18" charset="0"/>
                <a:cs typeface="Times New Roman" pitchFamily="18" charset="0"/>
              </a:rPr>
              <a:t>Δ</a:t>
            </a:r>
            <a:r>
              <a:rPr lang="en-US" altLang="zh-CN" sz="4000" baseline="30000">
                <a:solidFill>
                  <a:srgbClr val="FF0066"/>
                </a:solidFill>
                <a:latin typeface="Bookman Old Style" pitchFamily="18" charset="0"/>
                <a:cs typeface="Times New Roman" pitchFamily="18" charset="0"/>
              </a:rPr>
              <a:t>rG</a:t>
            </a:r>
            <a:r>
              <a:rPr lang="el-GR" altLang="zh-CN" sz="4000" baseline="30000">
                <a:solidFill>
                  <a:srgbClr val="FF0066"/>
                </a:solidFill>
                <a:latin typeface="Bookman Old Style" pitchFamily="18" charset="0"/>
                <a:cs typeface="Times New Roman" pitchFamily="18" charset="0"/>
              </a:rPr>
              <a:t>Θ</a:t>
            </a:r>
            <a:r>
              <a:rPr lang="en-US" altLang="zh-CN" sz="4000" baseline="30000">
                <a:solidFill>
                  <a:srgbClr val="0000CC"/>
                </a:solidFill>
                <a:latin typeface="Bookman Old Style" pitchFamily="18" charset="0"/>
              </a:rPr>
              <a:t>/RT</a:t>
            </a:r>
            <a:endParaRPr lang="en-US" altLang="zh-CN" sz="4000">
              <a:solidFill>
                <a:srgbClr val="0000CC"/>
              </a:solidFill>
              <a:latin typeface="Bookman Old Style" pitchFamily="18" charset="0"/>
            </a:endParaRPr>
          </a:p>
          <a:p>
            <a:pPr eaLnBrk="1" hangingPunct="1">
              <a:buClr>
                <a:schemeClr val="hlink"/>
              </a:buClr>
              <a:buSzPct val="60000"/>
              <a:buFont typeface="Wingdings" pitchFamily="2" charset="2"/>
              <a:buNone/>
            </a:pPr>
            <a:r>
              <a:rPr lang="en-US" altLang="zh-CN" sz="4000">
                <a:solidFill>
                  <a:srgbClr val="00FF99"/>
                </a:solidFill>
                <a:latin typeface="Bookman Old Style" pitchFamily="18" charset="0"/>
                <a:cs typeface="Times New Roman" pitchFamily="18" charset="0"/>
              </a:rPr>
              <a:t>    </a:t>
            </a:r>
            <a:r>
              <a:rPr lang="en-US" altLang="zh-CN" sz="4000">
                <a:solidFill>
                  <a:srgbClr val="FF0066"/>
                </a:solidFill>
                <a:latin typeface="Bookman Old Style" pitchFamily="18" charset="0"/>
                <a:cs typeface="Times New Roman" pitchFamily="18" charset="0"/>
              </a:rPr>
              <a:t>A’’=A’e</a:t>
            </a:r>
            <a:r>
              <a:rPr lang="en-US" altLang="zh-CN" sz="4000" baseline="30000">
                <a:solidFill>
                  <a:srgbClr val="FF0066"/>
                </a:solidFill>
                <a:latin typeface="Bookman Old Style" pitchFamily="18" charset="0"/>
                <a:cs typeface="Times New Roman" pitchFamily="18" charset="0"/>
              </a:rPr>
              <a:t>- </a:t>
            </a:r>
            <a:r>
              <a:rPr lang="el-GR" altLang="zh-CN" sz="4000" baseline="30000">
                <a:solidFill>
                  <a:srgbClr val="FF0066"/>
                </a:solidFill>
                <a:latin typeface="Bookman Old Style" pitchFamily="18" charset="0"/>
                <a:cs typeface="Times New Roman" pitchFamily="18" charset="0"/>
              </a:rPr>
              <a:t>Δ</a:t>
            </a:r>
            <a:r>
              <a:rPr lang="en-US" altLang="zh-CN" sz="4000" baseline="30000">
                <a:solidFill>
                  <a:srgbClr val="FF0066"/>
                </a:solidFill>
                <a:latin typeface="Bookman Old Style" pitchFamily="18" charset="0"/>
                <a:cs typeface="Times New Roman" pitchFamily="18" charset="0"/>
              </a:rPr>
              <a:t>rS</a:t>
            </a:r>
            <a:r>
              <a:rPr lang="el-GR" altLang="zh-CN" sz="4000" baseline="30000">
                <a:solidFill>
                  <a:srgbClr val="FF0066"/>
                </a:solidFill>
                <a:latin typeface="Bookman Old Style" pitchFamily="18" charset="0"/>
                <a:cs typeface="Times New Roman" pitchFamily="18" charset="0"/>
              </a:rPr>
              <a:t>Θ</a:t>
            </a:r>
            <a:r>
              <a:rPr lang="en-US" altLang="zh-CN" sz="4000" baseline="30000">
                <a:solidFill>
                  <a:srgbClr val="FF0066"/>
                </a:solidFill>
                <a:latin typeface="Bookman Old Style" pitchFamily="18" charset="0"/>
                <a:cs typeface="Times New Roman" pitchFamily="18" charset="0"/>
              </a:rPr>
              <a:t>/R</a:t>
            </a:r>
            <a:r>
              <a:rPr lang="en-US" altLang="zh-CN" sz="4000">
                <a:solidFill>
                  <a:srgbClr val="FF0066"/>
                </a:solidFill>
                <a:latin typeface="Bookman Old Style" pitchFamily="18" charset="0"/>
                <a:cs typeface="Times New Roman" pitchFamily="18" charset="0"/>
              </a:rPr>
              <a:t>;   A’=A</a:t>
            </a:r>
            <a:r>
              <a:rPr lang="zh-CN" altLang="en-US" sz="4000" baseline="-25000">
                <a:solidFill>
                  <a:srgbClr val="FF0066"/>
                </a:solidFill>
                <a:latin typeface="Bookman Old Style" pitchFamily="18" charset="0"/>
                <a:cs typeface="Times New Roman" pitchFamily="18" charset="0"/>
              </a:rPr>
              <a:t>正</a:t>
            </a:r>
            <a:r>
              <a:rPr lang="en-US" altLang="zh-CN" sz="4000">
                <a:solidFill>
                  <a:srgbClr val="FF0066"/>
                </a:solidFill>
                <a:latin typeface="Bookman Old Style" pitchFamily="18" charset="0"/>
                <a:cs typeface="Times New Roman" pitchFamily="18" charset="0"/>
              </a:rPr>
              <a:t>/A</a:t>
            </a:r>
            <a:r>
              <a:rPr lang="zh-CN" altLang="en-US" sz="4000" baseline="-25000">
                <a:solidFill>
                  <a:srgbClr val="FF0066"/>
                </a:solidFill>
                <a:latin typeface="Bookman Old Style" pitchFamily="18" charset="0"/>
                <a:cs typeface="Times New Roman" pitchFamily="18" charset="0"/>
              </a:rPr>
              <a:t>逆</a:t>
            </a:r>
            <a:endParaRPr lang="zh-CN" altLang="en-US" sz="4000">
              <a:solidFill>
                <a:srgbClr val="FF0066"/>
              </a:solidFill>
              <a:latin typeface="Bookman Old Style" pitchFamily="18" charset="0"/>
              <a:cs typeface="Times New Roman" pitchFamily="18" charset="0"/>
            </a:endParaRPr>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西安交通大学理学院应用化学系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8962"/>
                                        </p:tgtEl>
                                        <p:attrNameLst>
                                          <p:attrName>style.visibility</p:attrName>
                                        </p:attrNameLst>
                                      </p:cBhvr>
                                      <p:to>
                                        <p:strVal val="visible"/>
                                      </p:to>
                                    </p:set>
                                    <p:animEffect transition="in" filter="checkerboard(across)">
                                      <p:cBhvr>
                                        <p:cTn id="7" dur="500"/>
                                        <p:tgtEl>
                                          <p:spTgt spid="1689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68963">
                                            <p:txEl>
                                              <p:pRg st="0" end="0"/>
                                            </p:txEl>
                                          </p:spTgt>
                                        </p:tgtEl>
                                        <p:attrNameLst>
                                          <p:attrName>style.visibility</p:attrName>
                                        </p:attrNameLst>
                                      </p:cBhvr>
                                      <p:to>
                                        <p:strVal val="visible"/>
                                      </p:to>
                                    </p:set>
                                    <p:animEffect transition="in" filter="diamond(in)">
                                      <p:cBhvr>
                                        <p:cTn id="12" dur="2000"/>
                                        <p:tgtEl>
                                          <p:spTgt spid="16896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68963">
                                            <p:txEl>
                                              <p:pRg st="1" end="1"/>
                                            </p:txEl>
                                          </p:spTgt>
                                        </p:tgtEl>
                                        <p:attrNameLst>
                                          <p:attrName>style.visibility</p:attrName>
                                        </p:attrNameLst>
                                      </p:cBhvr>
                                      <p:to>
                                        <p:strVal val="visible"/>
                                      </p:to>
                                    </p:set>
                                    <p:animEffect transition="in" filter="diamond(in)">
                                      <p:cBhvr>
                                        <p:cTn id="17" dur="2000"/>
                                        <p:tgtEl>
                                          <p:spTgt spid="16896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68964"/>
                                        </p:tgtEl>
                                        <p:attrNameLst>
                                          <p:attrName>style.visibility</p:attrName>
                                        </p:attrNameLst>
                                      </p:cBhvr>
                                      <p:to>
                                        <p:strVal val="visible"/>
                                      </p:to>
                                    </p:set>
                                    <p:animEffect transition="in" filter="checkerboard(across)">
                                      <p:cBhvr>
                                        <p:cTn id="22" dur="500"/>
                                        <p:tgtEl>
                                          <p:spTgt spid="1689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68965">
                                            <p:txEl>
                                              <p:pRg st="0" end="0"/>
                                            </p:txEl>
                                          </p:spTgt>
                                        </p:tgtEl>
                                        <p:attrNameLst>
                                          <p:attrName>style.visibility</p:attrName>
                                        </p:attrNameLst>
                                      </p:cBhvr>
                                      <p:to>
                                        <p:strVal val="visible"/>
                                      </p:to>
                                    </p:set>
                                    <p:animEffect transition="in" filter="dissolve">
                                      <p:cBhvr>
                                        <p:cTn id="27" dur="500"/>
                                        <p:tgtEl>
                                          <p:spTgt spid="168965">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5" presetClass="entr" presetSubtype="0" fill="hold" nodeType="clickEffect">
                                  <p:stCondLst>
                                    <p:cond delay="0"/>
                                  </p:stCondLst>
                                  <p:childTnLst>
                                    <p:set>
                                      <p:cBhvr>
                                        <p:cTn id="31" dur="1" fill="hold">
                                          <p:stCondLst>
                                            <p:cond delay="0"/>
                                          </p:stCondLst>
                                        </p:cTn>
                                        <p:tgtEl>
                                          <p:spTgt spid="168965">
                                            <p:txEl>
                                              <p:pRg st="1" end="1"/>
                                            </p:txEl>
                                          </p:spTgt>
                                        </p:tgtEl>
                                        <p:attrNameLst>
                                          <p:attrName>style.visibility</p:attrName>
                                        </p:attrNameLst>
                                      </p:cBhvr>
                                      <p:to>
                                        <p:strVal val="visible"/>
                                      </p:to>
                                    </p:set>
                                    <p:anim calcmode="lin" valueType="num">
                                      <p:cBhvr>
                                        <p:cTn id="32" dur="1000" fill="hold"/>
                                        <p:tgtEl>
                                          <p:spTgt spid="168965">
                                            <p:txEl>
                                              <p:pRg st="1" end="1"/>
                                            </p:txEl>
                                          </p:spTgt>
                                        </p:tgtEl>
                                        <p:attrNameLst>
                                          <p:attrName>ppt_w</p:attrName>
                                        </p:attrNameLst>
                                      </p:cBhvr>
                                      <p:tavLst>
                                        <p:tav tm="0">
                                          <p:val>
                                            <p:strVal val="#ppt_w*0.70"/>
                                          </p:val>
                                        </p:tav>
                                        <p:tav tm="100000">
                                          <p:val>
                                            <p:strVal val="#ppt_w"/>
                                          </p:val>
                                        </p:tav>
                                      </p:tavLst>
                                    </p:anim>
                                    <p:anim calcmode="lin" valueType="num">
                                      <p:cBhvr>
                                        <p:cTn id="33" dur="1000" fill="hold"/>
                                        <p:tgtEl>
                                          <p:spTgt spid="168965">
                                            <p:txEl>
                                              <p:pRg st="1" end="1"/>
                                            </p:txEl>
                                          </p:spTgt>
                                        </p:tgtEl>
                                        <p:attrNameLst>
                                          <p:attrName>ppt_h</p:attrName>
                                        </p:attrNameLst>
                                      </p:cBhvr>
                                      <p:tavLst>
                                        <p:tav tm="0">
                                          <p:val>
                                            <p:strVal val="#ppt_h"/>
                                          </p:val>
                                        </p:tav>
                                        <p:tav tm="100000">
                                          <p:val>
                                            <p:strVal val="#ppt_h"/>
                                          </p:val>
                                        </p:tav>
                                      </p:tavLst>
                                    </p:anim>
                                    <p:animEffect transition="in" filter="fade">
                                      <p:cBhvr>
                                        <p:cTn id="34" dur="1000"/>
                                        <p:tgtEl>
                                          <p:spTgt spid="168965">
                                            <p:txEl>
                                              <p:pRg st="1" end="1"/>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5" presetClass="entr" presetSubtype="0" fill="hold" nodeType="clickEffect">
                                  <p:stCondLst>
                                    <p:cond delay="0"/>
                                  </p:stCondLst>
                                  <p:childTnLst>
                                    <p:set>
                                      <p:cBhvr>
                                        <p:cTn id="38" dur="1" fill="hold">
                                          <p:stCondLst>
                                            <p:cond delay="0"/>
                                          </p:stCondLst>
                                        </p:cTn>
                                        <p:tgtEl>
                                          <p:spTgt spid="168965">
                                            <p:txEl>
                                              <p:pRg st="2" end="2"/>
                                            </p:txEl>
                                          </p:spTgt>
                                        </p:tgtEl>
                                        <p:attrNameLst>
                                          <p:attrName>style.visibility</p:attrName>
                                        </p:attrNameLst>
                                      </p:cBhvr>
                                      <p:to>
                                        <p:strVal val="visible"/>
                                      </p:to>
                                    </p:set>
                                    <p:anim calcmode="lin" valueType="num">
                                      <p:cBhvr>
                                        <p:cTn id="39" dur="1000" fill="hold"/>
                                        <p:tgtEl>
                                          <p:spTgt spid="168965">
                                            <p:txEl>
                                              <p:pRg st="2" end="2"/>
                                            </p:txEl>
                                          </p:spTgt>
                                        </p:tgtEl>
                                        <p:attrNameLst>
                                          <p:attrName>ppt_w</p:attrName>
                                        </p:attrNameLst>
                                      </p:cBhvr>
                                      <p:tavLst>
                                        <p:tav tm="0">
                                          <p:val>
                                            <p:strVal val="#ppt_w*0.70"/>
                                          </p:val>
                                        </p:tav>
                                        <p:tav tm="100000">
                                          <p:val>
                                            <p:strVal val="#ppt_w"/>
                                          </p:val>
                                        </p:tav>
                                      </p:tavLst>
                                    </p:anim>
                                    <p:anim calcmode="lin" valueType="num">
                                      <p:cBhvr>
                                        <p:cTn id="40" dur="1000" fill="hold"/>
                                        <p:tgtEl>
                                          <p:spTgt spid="168965">
                                            <p:txEl>
                                              <p:pRg st="2" end="2"/>
                                            </p:txEl>
                                          </p:spTgt>
                                        </p:tgtEl>
                                        <p:attrNameLst>
                                          <p:attrName>ppt_h</p:attrName>
                                        </p:attrNameLst>
                                      </p:cBhvr>
                                      <p:tavLst>
                                        <p:tav tm="0">
                                          <p:val>
                                            <p:strVal val="#ppt_h"/>
                                          </p:val>
                                        </p:tav>
                                        <p:tav tm="100000">
                                          <p:val>
                                            <p:strVal val="#ppt_h"/>
                                          </p:val>
                                        </p:tav>
                                      </p:tavLst>
                                    </p:anim>
                                    <p:animEffect transition="in" filter="fade">
                                      <p:cBhvr>
                                        <p:cTn id="41" dur="1000"/>
                                        <p:tgtEl>
                                          <p:spTgt spid="168965">
                                            <p:txEl>
                                              <p:pRg st="2" end="2"/>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5" presetClass="entr" presetSubtype="0" fill="hold" nodeType="clickEffect">
                                  <p:stCondLst>
                                    <p:cond delay="0"/>
                                  </p:stCondLst>
                                  <p:childTnLst>
                                    <p:set>
                                      <p:cBhvr>
                                        <p:cTn id="45" dur="1" fill="hold">
                                          <p:stCondLst>
                                            <p:cond delay="0"/>
                                          </p:stCondLst>
                                        </p:cTn>
                                        <p:tgtEl>
                                          <p:spTgt spid="168965">
                                            <p:txEl>
                                              <p:pRg st="3" end="3"/>
                                            </p:txEl>
                                          </p:spTgt>
                                        </p:tgtEl>
                                        <p:attrNameLst>
                                          <p:attrName>style.visibility</p:attrName>
                                        </p:attrNameLst>
                                      </p:cBhvr>
                                      <p:to>
                                        <p:strVal val="visible"/>
                                      </p:to>
                                    </p:set>
                                    <p:anim calcmode="lin" valueType="num">
                                      <p:cBhvr>
                                        <p:cTn id="46" dur="1000" fill="hold"/>
                                        <p:tgtEl>
                                          <p:spTgt spid="168965">
                                            <p:txEl>
                                              <p:pRg st="3" end="3"/>
                                            </p:txEl>
                                          </p:spTgt>
                                        </p:tgtEl>
                                        <p:attrNameLst>
                                          <p:attrName>ppt_w</p:attrName>
                                        </p:attrNameLst>
                                      </p:cBhvr>
                                      <p:tavLst>
                                        <p:tav tm="0">
                                          <p:val>
                                            <p:strVal val="#ppt_w*0.70"/>
                                          </p:val>
                                        </p:tav>
                                        <p:tav tm="100000">
                                          <p:val>
                                            <p:strVal val="#ppt_w"/>
                                          </p:val>
                                        </p:tav>
                                      </p:tavLst>
                                    </p:anim>
                                    <p:anim calcmode="lin" valueType="num">
                                      <p:cBhvr>
                                        <p:cTn id="47" dur="1000" fill="hold"/>
                                        <p:tgtEl>
                                          <p:spTgt spid="168965">
                                            <p:txEl>
                                              <p:pRg st="3" end="3"/>
                                            </p:txEl>
                                          </p:spTgt>
                                        </p:tgtEl>
                                        <p:attrNameLst>
                                          <p:attrName>ppt_h</p:attrName>
                                        </p:attrNameLst>
                                      </p:cBhvr>
                                      <p:tavLst>
                                        <p:tav tm="0">
                                          <p:val>
                                            <p:strVal val="#ppt_h"/>
                                          </p:val>
                                        </p:tav>
                                        <p:tav tm="100000">
                                          <p:val>
                                            <p:strVal val="#ppt_h"/>
                                          </p:val>
                                        </p:tav>
                                      </p:tavLst>
                                    </p:anim>
                                    <p:animEffect transition="in" filter="fade">
                                      <p:cBhvr>
                                        <p:cTn id="48" dur="1000"/>
                                        <p:tgtEl>
                                          <p:spTgt spid="168965">
                                            <p:txEl>
                                              <p:pRg st="3" end="3"/>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5" presetClass="entr" presetSubtype="0" fill="hold" nodeType="clickEffect">
                                  <p:stCondLst>
                                    <p:cond delay="0"/>
                                  </p:stCondLst>
                                  <p:childTnLst>
                                    <p:set>
                                      <p:cBhvr>
                                        <p:cTn id="52" dur="1" fill="hold">
                                          <p:stCondLst>
                                            <p:cond delay="0"/>
                                          </p:stCondLst>
                                        </p:cTn>
                                        <p:tgtEl>
                                          <p:spTgt spid="168965">
                                            <p:txEl>
                                              <p:pRg st="4" end="4"/>
                                            </p:txEl>
                                          </p:spTgt>
                                        </p:tgtEl>
                                        <p:attrNameLst>
                                          <p:attrName>style.visibility</p:attrName>
                                        </p:attrNameLst>
                                      </p:cBhvr>
                                      <p:to>
                                        <p:strVal val="visible"/>
                                      </p:to>
                                    </p:set>
                                    <p:anim calcmode="lin" valueType="num">
                                      <p:cBhvr>
                                        <p:cTn id="53" dur="1000" fill="hold"/>
                                        <p:tgtEl>
                                          <p:spTgt spid="168965">
                                            <p:txEl>
                                              <p:pRg st="4" end="4"/>
                                            </p:txEl>
                                          </p:spTgt>
                                        </p:tgtEl>
                                        <p:attrNameLst>
                                          <p:attrName>ppt_w</p:attrName>
                                        </p:attrNameLst>
                                      </p:cBhvr>
                                      <p:tavLst>
                                        <p:tav tm="0">
                                          <p:val>
                                            <p:strVal val="#ppt_w*0.70"/>
                                          </p:val>
                                        </p:tav>
                                        <p:tav tm="100000">
                                          <p:val>
                                            <p:strVal val="#ppt_w"/>
                                          </p:val>
                                        </p:tav>
                                      </p:tavLst>
                                    </p:anim>
                                    <p:anim calcmode="lin" valueType="num">
                                      <p:cBhvr>
                                        <p:cTn id="54" dur="1000" fill="hold"/>
                                        <p:tgtEl>
                                          <p:spTgt spid="168965">
                                            <p:txEl>
                                              <p:pRg st="4" end="4"/>
                                            </p:txEl>
                                          </p:spTgt>
                                        </p:tgtEl>
                                        <p:attrNameLst>
                                          <p:attrName>ppt_h</p:attrName>
                                        </p:attrNameLst>
                                      </p:cBhvr>
                                      <p:tavLst>
                                        <p:tav tm="0">
                                          <p:val>
                                            <p:strVal val="#ppt_h"/>
                                          </p:val>
                                        </p:tav>
                                        <p:tav tm="100000">
                                          <p:val>
                                            <p:strVal val="#ppt_h"/>
                                          </p:val>
                                        </p:tav>
                                      </p:tavLst>
                                    </p:anim>
                                    <p:animEffect transition="in" filter="fade">
                                      <p:cBhvr>
                                        <p:cTn id="55" dur="1000"/>
                                        <p:tgtEl>
                                          <p:spTgt spid="16896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p:bldP spid="168963" grpId="0" build="p"/>
      <p:bldP spid="168964" grpId="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21561E4A-388E-41BF-BD33-95E82088F991}" type="slidenum">
              <a:rPr lang="en-US" altLang="zh-CN" sz="1200" smtClean="0">
                <a:latin typeface="Arial Black" pitchFamily="34" charset="0"/>
              </a:rPr>
              <a:pPr algn="r" eaLnBrk="1" hangingPunct="1">
                <a:spcBef>
                  <a:spcPct val="0"/>
                </a:spcBef>
                <a:buClrTx/>
                <a:buSzTx/>
                <a:buFontTx/>
                <a:buNone/>
              </a:pPr>
              <a:t>45</a:t>
            </a:fld>
            <a:endParaRPr lang="en-US" altLang="zh-CN" sz="1200" smtClean="0">
              <a:latin typeface="Arial Black" pitchFamily="34" charset="0"/>
            </a:endParaRPr>
          </a:p>
        </p:txBody>
      </p:sp>
      <p:sp>
        <p:nvSpPr>
          <p:cNvPr id="99331"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22BCCE4B-A1BD-468F-8355-B1DA846D82FF}" type="datetime1">
              <a:rPr lang="zh-CN" altLang="en-US" sz="1200" smtClean="0"/>
              <a:pPr eaLnBrk="1" hangingPunct="1">
                <a:spcBef>
                  <a:spcPct val="0"/>
                </a:spcBef>
                <a:buClrTx/>
                <a:buSzTx/>
                <a:buFontTx/>
                <a:buNone/>
              </a:pPr>
              <a:t>2018/12/3</a:t>
            </a:fld>
            <a:endParaRPr lang="en-US" altLang="zh-CN" sz="1200" smtClean="0"/>
          </a:p>
        </p:txBody>
      </p:sp>
      <p:sp>
        <p:nvSpPr>
          <p:cNvPr id="57346" name="Rectangle 1026"/>
          <p:cNvSpPr>
            <a:spLocks noGrp="1" noChangeArrowheads="1"/>
          </p:cNvSpPr>
          <p:nvPr>
            <p:ph type="title" idx="4294967295"/>
          </p:nvPr>
        </p:nvSpPr>
        <p:spPr>
          <a:xfrm>
            <a:off x="179388" y="908050"/>
            <a:ext cx="8964612" cy="1139825"/>
          </a:xfrm>
        </p:spPr>
        <p:txBody>
          <a:bodyPr anchorCtr="1"/>
          <a:lstStyle/>
          <a:p>
            <a:pPr eaLnBrk="1" hangingPunct="1"/>
            <a:r>
              <a:rPr lang="en-US" altLang="zh-CN" dirty="0" smtClean="0">
                <a:solidFill>
                  <a:srgbClr val="0000CC"/>
                </a:solidFill>
                <a:ea typeface="黑体" pitchFamily="2" charset="-122"/>
              </a:rPr>
              <a:t>8.4.2 </a:t>
            </a:r>
            <a:r>
              <a:rPr lang="zh-CN" altLang="en-US" dirty="0" smtClean="0">
                <a:solidFill>
                  <a:srgbClr val="0000CC"/>
                </a:solidFill>
                <a:ea typeface="黑体" pitchFamily="2" charset="-122"/>
              </a:rPr>
              <a:t>催化剂对化学反应速率的影响</a:t>
            </a:r>
          </a:p>
        </p:txBody>
      </p:sp>
      <p:sp>
        <p:nvSpPr>
          <p:cNvPr id="57347" name="Rectangle 1027"/>
          <p:cNvSpPr>
            <a:spLocks noGrp="1" noChangeArrowheads="1"/>
          </p:cNvSpPr>
          <p:nvPr>
            <p:ph type="body" idx="4294967295"/>
          </p:nvPr>
        </p:nvSpPr>
        <p:spPr>
          <a:xfrm>
            <a:off x="1258888" y="2932113"/>
            <a:ext cx="4968875" cy="2009775"/>
          </a:xfrm>
        </p:spPr>
        <p:txBody>
          <a:bodyPr/>
          <a:lstStyle/>
          <a:p>
            <a:pPr eaLnBrk="1" hangingPunct="1">
              <a:buFont typeface="Wingdings" pitchFamily="2" charset="2"/>
              <a:buNone/>
              <a:defRPr/>
            </a:pPr>
            <a:r>
              <a:rPr lang="zh-CN" altLang="en-US" smtClean="0">
                <a:solidFill>
                  <a:schemeClr val="tx2"/>
                </a:solidFill>
                <a:effectLst>
                  <a:outerShdw blurRad="38100" dist="38100" dir="2700000" algn="tl">
                    <a:srgbClr val="C0C0C0"/>
                  </a:outerShdw>
                </a:effectLst>
                <a:latin typeface="黑体" pitchFamily="2" charset="-122"/>
                <a:ea typeface="黑体" pitchFamily="2" charset="-122"/>
                <a:hlinkClick r:id="rId2" action="ppaction://hlinksldjump"/>
              </a:rPr>
              <a:t>催化剂与催化作用</a:t>
            </a:r>
            <a:endParaRPr lang="zh-CN" altLang="en-US" smtClean="0">
              <a:solidFill>
                <a:schemeClr val="tx2"/>
              </a:solidFill>
              <a:effectLst>
                <a:outerShdw blurRad="38100" dist="38100" dir="2700000" algn="tl">
                  <a:srgbClr val="C0C0C0"/>
                </a:outerShdw>
              </a:effectLst>
              <a:latin typeface="黑体" pitchFamily="2" charset="-122"/>
              <a:ea typeface="黑体" pitchFamily="2" charset="-122"/>
            </a:endParaRPr>
          </a:p>
          <a:p>
            <a:pPr eaLnBrk="1" hangingPunct="1">
              <a:buFont typeface="Wingdings" pitchFamily="2" charset="2"/>
              <a:buNone/>
              <a:defRPr/>
            </a:pPr>
            <a:endParaRPr lang="zh-CN" altLang="en-US" smtClean="0">
              <a:solidFill>
                <a:schemeClr val="tx2"/>
              </a:solidFill>
              <a:effectLst>
                <a:outerShdw blurRad="38100" dist="38100" dir="2700000" algn="tl">
                  <a:srgbClr val="C0C0C0"/>
                </a:outerShdw>
              </a:effectLst>
              <a:latin typeface="黑体" pitchFamily="2" charset="-122"/>
              <a:ea typeface="黑体" pitchFamily="2" charset="-122"/>
            </a:endParaRPr>
          </a:p>
          <a:p>
            <a:pPr eaLnBrk="1" hangingPunct="1">
              <a:buFont typeface="Wingdings" pitchFamily="2" charset="2"/>
              <a:buNone/>
              <a:defRPr/>
            </a:pPr>
            <a:r>
              <a:rPr lang="zh-CN" altLang="en-US" smtClean="0">
                <a:solidFill>
                  <a:schemeClr val="tx2"/>
                </a:solidFill>
                <a:effectLst>
                  <a:outerShdw blurRad="38100" dist="38100" dir="2700000" algn="tl">
                    <a:srgbClr val="C0C0C0"/>
                  </a:outerShdw>
                </a:effectLst>
                <a:latin typeface="黑体" pitchFamily="2" charset="-122"/>
                <a:ea typeface="黑体" pitchFamily="2" charset="-122"/>
                <a:hlinkClick r:id="rId3" action="ppaction://hlinksldjump"/>
              </a:rPr>
              <a:t>单相催化与多相催化</a:t>
            </a:r>
            <a:endParaRPr lang="zh-CN" altLang="en-US" smtClean="0">
              <a:solidFill>
                <a:srgbClr val="13110F"/>
              </a:solidFill>
              <a:effectLst>
                <a:outerShdw blurRad="38100" dist="38100" dir="2700000" algn="tl">
                  <a:srgbClr val="C0C0C0"/>
                </a:outerShdw>
              </a:effectLst>
            </a:endParaRPr>
          </a:p>
        </p:txBody>
      </p:sp>
      <p:sp>
        <p:nvSpPr>
          <p:cNvPr id="99334" name="AutoShape 1029">
            <a:hlinkClick r:id="rId4" action="ppaction://hlinksldjump" highlightClick="1"/>
          </p:cNvPr>
          <p:cNvSpPr>
            <a:spLocks noChangeArrowheads="1"/>
          </p:cNvSpPr>
          <p:nvPr/>
        </p:nvSpPr>
        <p:spPr bwMode="auto">
          <a:xfrm>
            <a:off x="8172450" y="5157788"/>
            <a:ext cx="533400" cy="533400"/>
          </a:xfrm>
          <a:prstGeom prst="actionButtonReturn">
            <a:avLst/>
          </a:prstGeom>
          <a:solidFill>
            <a:schemeClr val="accent1"/>
          </a:solidFill>
          <a:ln w="9525">
            <a:solidFill>
              <a:schemeClr val="tx1"/>
            </a:solidFill>
            <a:miter lim="800000"/>
            <a:headEnd/>
            <a:tailEnd/>
          </a:ln>
        </p:spPr>
        <p:txBody>
          <a:bodyPr wrap="none" anchor="ct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endParaRPr lang="zh-CN" altLang="en-US" sz="1800">
              <a:latin typeface="Verdana" pitchFamily="34" charset="0"/>
            </a:endParaRPr>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西安交通大学理学院应用化学系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dissolve">
                                      <p:cBhvr>
                                        <p:cTn id="7" dur="500"/>
                                        <p:tgtEl>
                                          <p:spTgt spid="57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347">
                                            <p:txEl>
                                              <p:pRg st="0" end="0"/>
                                            </p:txEl>
                                          </p:spTgt>
                                        </p:tgtEl>
                                        <p:attrNameLst>
                                          <p:attrName>style.visibility</p:attrName>
                                        </p:attrNameLst>
                                      </p:cBhvr>
                                      <p:to>
                                        <p:strVal val="visible"/>
                                      </p:to>
                                    </p:set>
                                    <p:animEffect transition="in" filter="dissolve">
                                      <p:cBhvr>
                                        <p:cTn id="12" dur="500"/>
                                        <p:tgtEl>
                                          <p:spTgt spid="5734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7347">
                                            <p:txEl>
                                              <p:pRg st="2" end="2"/>
                                            </p:txEl>
                                          </p:spTgt>
                                        </p:tgtEl>
                                        <p:attrNameLst>
                                          <p:attrName>style.visibility</p:attrName>
                                        </p:attrNameLst>
                                      </p:cBhvr>
                                      <p:to>
                                        <p:strVal val="visible"/>
                                      </p:to>
                                    </p:set>
                                    <p:animEffect transition="in" filter="dissolve">
                                      <p:cBhvr>
                                        <p:cTn id="17" dur="500"/>
                                        <p:tgtEl>
                                          <p:spTgt spid="573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P spid="5734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1435530C-86AB-481B-ADA1-E86913F739D1}" type="slidenum">
              <a:rPr lang="en-US" altLang="zh-CN" sz="1200" smtClean="0">
                <a:latin typeface="微软雅黑" panose="020B0503020204020204" pitchFamily="34" charset="-122"/>
                <a:ea typeface="微软雅黑" panose="020B0503020204020204" pitchFamily="34" charset="-122"/>
              </a:rPr>
              <a:pPr algn="r" eaLnBrk="1" hangingPunct="1">
                <a:spcBef>
                  <a:spcPct val="0"/>
                </a:spcBef>
                <a:buClrTx/>
                <a:buSzTx/>
                <a:buFontTx/>
                <a:buNone/>
              </a:pPr>
              <a:t>46</a:t>
            </a:fld>
            <a:endParaRPr lang="en-US" altLang="zh-CN" sz="1200" smtClean="0">
              <a:latin typeface="微软雅黑" panose="020B0503020204020204" pitchFamily="34" charset="-122"/>
              <a:ea typeface="微软雅黑" panose="020B0503020204020204" pitchFamily="34" charset="-122"/>
            </a:endParaRPr>
          </a:p>
        </p:txBody>
      </p:sp>
      <p:sp>
        <p:nvSpPr>
          <p:cNvPr id="100355"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A846A330-9B24-469D-9A25-A79FC777F5B6}" type="datetime1">
              <a:rPr lang="zh-CN" altLang="en-US" sz="1200" smtClean="0">
                <a:latin typeface="微软雅黑" panose="020B0503020204020204" pitchFamily="34" charset="-122"/>
                <a:ea typeface="微软雅黑" panose="020B0503020204020204" pitchFamily="34" charset="-122"/>
              </a:rPr>
              <a:pPr eaLnBrk="1" hangingPunct="1">
                <a:spcBef>
                  <a:spcPct val="0"/>
                </a:spcBef>
                <a:buClrTx/>
                <a:buSzTx/>
                <a:buFontTx/>
                <a:buNone/>
              </a:pPr>
              <a:t>2018/12/3</a:t>
            </a:fld>
            <a:endParaRPr lang="en-US" altLang="zh-CN" sz="1200" smtClean="0">
              <a:latin typeface="微软雅黑" panose="020B0503020204020204" pitchFamily="34" charset="-122"/>
              <a:ea typeface="微软雅黑" panose="020B0503020204020204" pitchFamily="34" charset="-122"/>
            </a:endParaRPr>
          </a:p>
        </p:txBody>
      </p:sp>
      <p:sp>
        <p:nvSpPr>
          <p:cNvPr id="160771" name="Rectangle 3"/>
          <p:cNvSpPr>
            <a:spLocks noGrp="1" noChangeArrowheads="1"/>
          </p:cNvSpPr>
          <p:nvPr>
            <p:ph type="body" idx="4294967295"/>
          </p:nvPr>
        </p:nvSpPr>
        <p:spPr>
          <a:xfrm>
            <a:off x="755650" y="549275"/>
            <a:ext cx="8229600" cy="6335713"/>
          </a:xfrm>
        </p:spPr>
        <p:txBody>
          <a:bodyPr/>
          <a:lstStyle/>
          <a:p>
            <a:pPr marL="609600" indent="-609600" algn="just" eaLnBrk="1" hangingPunct="1">
              <a:lnSpc>
                <a:spcPct val="80000"/>
              </a:lnSpc>
              <a:buClr>
                <a:schemeClr val="bg1"/>
              </a:buClr>
              <a:buFont typeface="Wingdings" pitchFamily="2" charset="2"/>
              <a:buNone/>
              <a:defRPr/>
            </a:pPr>
            <a:r>
              <a:rPr lang="zh-CN" altLang="en-US" sz="3600" dirty="0" smtClean="0">
                <a:solidFill>
                  <a:srgbClr val="0000CC"/>
                </a:solidFill>
                <a:latin typeface="微软雅黑" panose="020B0503020204020204" pitchFamily="34" charset="-122"/>
                <a:ea typeface="微软雅黑" panose="020B0503020204020204" pitchFamily="34" charset="-122"/>
              </a:rPr>
              <a:t>一、催化剂及催化作用</a:t>
            </a:r>
          </a:p>
          <a:p>
            <a:pPr marL="609600" indent="-609600" algn="just" eaLnBrk="1" hangingPunct="1">
              <a:lnSpc>
                <a:spcPct val="80000"/>
              </a:lnSpc>
              <a:buClr>
                <a:schemeClr val="bg1"/>
              </a:buClr>
              <a:buFont typeface="Wingdings" pitchFamily="2" charset="2"/>
              <a:buNone/>
              <a:defRPr/>
            </a:pPr>
            <a:endParaRPr lang="zh-CN" altLang="en-US" sz="2800" dirty="0" smtClean="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marL="609600" indent="-609600" eaLnBrk="1" hangingPunct="1">
              <a:lnSpc>
                <a:spcPct val="80000"/>
              </a:lnSpc>
              <a:buClr>
                <a:schemeClr val="tx1"/>
              </a:buClr>
              <a:buSzTx/>
              <a:buFontTx/>
              <a:buAutoNum type="arabicPeriod"/>
              <a:defRPr/>
            </a:pPr>
            <a:r>
              <a:rPr lang="zh-CN" altLang="en-US" sz="2800" dirty="0" smtClean="0">
                <a:solidFill>
                  <a:srgbClr val="0000CC"/>
                </a:solidFill>
                <a:latin typeface="微软雅黑" panose="020B0503020204020204" pitchFamily="34" charset="-122"/>
                <a:ea typeface="微软雅黑" panose="020B0503020204020204" pitchFamily="34" charset="-122"/>
              </a:rPr>
              <a:t>催化剂</a:t>
            </a:r>
            <a:r>
              <a:rPr lang="en-US" altLang="zh-CN" sz="2800" dirty="0" smtClean="0">
                <a:solidFill>
                  <a:srgbClr val="0000CC"/>
                </a:solidFill>
                <a:latin typeface="微软雅黑" panose="020B0503020204020204" pitchFamily="34" charset="-122"/>
                <a:ea typeface="微软雅黑" panose="020B0503020204020204" pitchFamily="34" charset="-122"/>
              </a:rPr>
              <a:t>(catalyst)—</a:t>
            </a:r>
            <a:r>
              <a:rPr lang="zh-CN" altLang="en-US" sz="2800" dirty="0" smtClean="0">
                <a:solidFill>
                  <a:srgbClr val="0000CC"/>
                </a:solidFill>
                <a:latin typeface="微软雅黑" panose="020B0503020204020204" pitchFamily="34" charset="-122"/>
                <a:ea typeface="微软雅黑" panose="020B0503020204020204" pitchFamily="34" charset="-122"/>
              </a:rPr>
              <a:t>存在较少量就能显著地加速反应而其本身最后并无损耗的物质。</a:t>
            </a:r>
          </a:p>
          <a:p>
            <a:pPr marL="609600" indent="-609600" eaLnBrk="1" hangingPunct="1">
              <a:lnSpc>
                <a:spcPct val="80000"/>
              </a:lnSpc>
              <a:spcBef>
                <a:spcPct val="50000"/>
              </a:spcBef>
              <a:buClrTx/>
              <a:buSzTx/>
              <a:buFontTx/>
              <a:buAutoNum type="arabicPeriod"/>
              <a:defRPr/>
            </a:pPr>
            <a:r>
              <a:rPr kumimoji="1" lang="zh-CN" altLang="en-US" sz="2800" dirty="0" smtClean="0">
                <a:solidFill>
                  <a:srgbClr val="0000CC"/>
                </a:solidFill>
                <a:latin typeface="微软雅黑" panose="020B0503020204020204" pitchFamily="34" charset="-122"/>
                <a:ea typeface="微软雅黑" panose="020B0503020204020204" pitchFamily="34" charset="-122"/>
              </a:rPr>
              <a:t>催化剂的这种改变反应速率的作用，称为</a:t>
            </a:r>
            <a:r>
              <a:rPr kumimoji="1" lang="zh-CN" altLang="en-US" sz="2800" dirty="0" smtClean="0">
                <a:solidFill>
                  <a:srgbClr val="FF0000"/>
                </a:solidFill>
                <a:latin typeface="微软雅黑" panose="020B0503020204020204" pitchFamily="34" charset="-122"/>
                <a:ea typeface="微软雅黑" panose="020B0503020204020204" pitchFamily="34" charset="-122"/>
              </a:rPr>
              <a:t>催化作用。</a:t>
            </a:r>
          </a:p>
          <a:p>
            <a:pPr marL="609600" indent="-609600" eaLnBrk="1" hangingPunct="1">
              <a:lnSpc>
                <a:spcPct val="80000"/>
              </a:lnSpc>
              <a:buClr>
                <a:schemeClr val="tx1"/>
              </a:buClr>
              <a:buSzTx/>
              <a:buFontTx/>
              <a:buAutoNum type="arabicPeriod"/>
              <a:defRPr/>
            </a:pPr>
            <a:endParaRPr lang="zh-CN" altLang="en-US" sz="2800" dirty="0" smtClean="0">
              <a:solidFill>
                <a:srgbClr val="FF0000"/>
              </a:solidFill>
              <a:latin typeface="微软雅黑" panose="020B0503020204020204" pitchFamily="34" charset="-122"/>
              <a:ea typeface="微软雅黑" panose="020B0503020204020204" pitchFamily="34" charset="-122"/>
              <a:cs typeface="Times New Roman" pitchFamily="18" charset="0"/>
            </a:endParaRPr>
          </a:p>
          <a:p>
            <a:pPr marL="609600" indent="-609600" eaLnBrk="1" hangingPunct="1">
              <a:lnSpc>
                <a:spcPct val="80000"/>
              </a:lnSpc>
              <a:buClr>
                <a:schemeClr val="tx1"/>
              </a:buClr>
              <a:buSzTx/>
              <a:buFontTx/>
              <a:buAutoNum type="arabicPeriod"/>
              <a:defRPr/>
            </a:pPr>
            <a:r>
              <a:rPr lang="zh-CN" altLang="en-US" sz="2800" dirty="0" smtClean="0">
                <a:solidFill>
                  <a:srgbClr val="0000CC"/>
                </a:solidFill>
                <a:latin typeface="微软雅黑" panose="020B0503020204020204" pitchFamily="34" charset="-122"/>
                <a:ea typeface="微软雅黑" panose="020B0503020204020204" pitchFamily="34" charset="-122"/>
                <a:cs typeface="Times New Roman" pitchFamily="18" charset="0"/>
              </a:rPr>
              <a:t>催化剂的特点</a:t>
            </a:r>
          </a:p>
          <a:p>
            <a:pPr marL="990600" lvl="1" indent="-533400" eaLnBrk="1" hangingPunct="1">
              <a:lnSpc>
                <a:spcPct val="80000"/>
              </a:lnSpc>
              <a:defRPr/>
            </a:pPr>
            <a:r>
              <a:rPr lang="zh-CN" altLang="en-US" dirty="0" smtClean="0">
                <a:solidFill>
                  <a:srgbClr val="0000CC"/>
                </a:solidFill>
                <a:latin typeface="微软雅黑" panose="020B0503020204020204" pitchFamily="34" charset="-122"/>
                <a:ea typeface="微软雅黑" panose="020B0503020204020204" pitchFamily="34" charset="-122"/>
                <a:cs typeface="Times New Roman" pitchFamily="18" charset="0"/>
              </a:rPr>
              <a:t>参与反应并在反应前后质量和化学组成不变；</a:t>
            </a:r>
          </a:p>
          <a:p>
            <a:pPr marL="990600" lvl="1" indent="-533400" eaLnBrk="1" hangingPunct="1">
              <a:lnSpc>
                <a:spcPct val="80000"/>
              </a:lnSpc>
              <a:defRPr/>
            </a:pPr>
            <a:r>
              <a:rPr lang="zh-CN" altLang="en-US" dirty="0" smtClean="0">
                <a:solidFill>
                  <a:srgbClr val="0000CC"/>
                </a:solidFill>
                <a:latin typeface="微软雅黑" panose="020B0503020204020204" pitchFamily="34" charset="-122"/>
                <a:ea typeface="微软雅黑" panose="020B0503020204020204" pitchFamily="34" charset="-122"/>
                <a:cs typeface="Times New Roman" pitchFamily="18" charset="0"/>
              </a:rPr>
              <a:t>少量催化剂就能起显著作用；</a:t>
            </a:r>
          </a:p>
          <a:p>
            <a:pPr marL="990600" lvl="1" indent="-533400" eaLnBrk="1" hangingPunct="1">
              <a:lnSpc>
                <a:spcPct val="80000"/>
              </a:lnSpc>
              <a:defRPr/>
            </a:pPr>
            <a:r>
              <a:rPr lang="zh-CN" altLang="en-US" dirty="0" smtClean="0">
                <a:solidFill>
                  <a:srgbClr val="0000CC"/>
                </a:solidFill>
                <a:latin typeface="微软雅黑" panose="020B0503020204020204" pitchFamily="34" charset="-122"/>
                <a:ea typeface="微软雅黑" panose="020B0503020204020204" pitchFamily="34" charset="-122"/>
                <a:cs typeface="Times New Roman" pitchFamily="18" charset="0"/>
              </a:rPr>
              <a:t>在可逆反应中能催化正向反应的催化剂也同样能催化逆向反应，但不能使化学平衡发生移动。</a:t>
            </a:r>
          </a:p>
          <a:p>
            <a:pPr marL="990600" lvl="1" indent="-533400" eaLnBrk="1" hangingPunct="1">
              <a:lnSpc>
                <a:spcPct val="80000"/>
              </a:lnSpc>
              <a:defRPr/>
            </a:pPr>
            <a:r>
              <a:rPr lang="zh-CN" altLang="en-US" dirty="0" smtClean="0">
                <a:solidFill>
                  <a:srgbClr val="0000CC"/>
                </a:solidFill>
                <a:latin typeface="微软雅黑" panose="020B0503020204020204" pitchFamily="34" charset="-122"/>
                <a:ea typeface="微软雅黑" panose="020B0503020204020204" pitchFamily="34" charset="-122"/>
                <a:cs typeface="Times New Roman" pitchFamily="18" charset="0"/>
              </a:rPr>
              <a:t>特殊的选择性</a:t>
            </a:r>
            <a:r>
              <a:rPr lang="en-US" altLang="zh-CN" dirty="0" smtClean="0">
                <a:solidFill>
                  <a:srgbClr val="0000CC"/>
                </a:solidFill>
                <a:latin typeface="微软雅黑" panose="020B0503020204020204" pitchFamily="34" charset="-122"/>
                <a:ea typeface="微软雅黑" panose="020B0503020204020204" pitchFamily="34" charset="-122"/>
                <a:cs typeface="Times New Roman" pitchFamily="18" charset="0"/>
              </a:rPr>
              <a:t>(</a:t>
            </a:r>
            <a:r>
              <a:rPr lang="zh-CN" altLang="en-US" dirty="0" smtClean="0">
                <a:solidFill>
                  <a:srgbClr val="0000CC"/>
                </a:solidFill>
                <a:latin typeface="微软雅黑" panose="020B0503020204020204" pitchFamily="34" charset="-122"/>
                <a:ea typeface="微软雅黑" panose="020B0503020204020204" pitchFamily="34" charset="-122"/>
                <a:cs typeface="Times New Roman" pitchFamily="18" charset="0"/>
              </a:rPr>
              <a:t>特异性</a:t>
            </a:r>
            <a:r>
              <a:rPr lang="en-US" altLang="zh-CN" dirty="0" smtClean="0">
                <a:solidFill>
                  <a:srgbClr val="0000CC"/>
                </a:solidFill>
                <a:latin typeface="微软雅黑" panose="020B0503020204020204" pitchFamily="34" charset="-122"/>
                <a:ea typeface="微软雅黑" panose="020B0503020204020204" pitchFamily="34" charset="-122"/>
                <a:cs typeface="Times New Roman" pitchFamily="18" charset="0"/>
              </a:rPr>
              <a:t>)</a:t>
            </a:r>
            <a:r>
              <a:rPr lang="zh-CN" altLang="en-US" dirty="0" smtClean="0">
                <a:solidFill>
                  <a:srgbClr val="0000CC"/>
                </a:solidFill>
                <a:latin typeface="微软雅黑" panose="020B0503020204020204" pitchFamily="34" charset="-122"/>
                <a:ea typeface="微软雅黑" panose="020B0503020204020204" pitchFamily="34" charset="-122"/>
                <a:cs typeface="Times New Roman" pitchFamily="18" charset="0"/>
              </a:rPr>
              <a:t>，易失活。</a:t>
            </a:r>
            <a:r>
              <a:rPr lang="zh-CN" altLang="en-US" sz="2400" dirty="0" smtClean="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p>
        </p:txBody>
      </p:sp>
      <p:sp>
        <p:nvSpPr>
          <p:cNvPr id="44036" name="Line 4"/>
          <p:cNvSpPr>
            <a:spLocks noChangeShapeType="1"/>
          </p:cNvSpPr>
          <p:nvPr/>
        </p:nvSpPr>
        <p:spPr bwMode="auto">
          <a:xfrm>
            <a:off x="468313" y="1268413"/>
            <a:ext cx="8064500" cy="0"/>
          </a:xfrm>
          <a:prstGeom prst="line">
            <a:avLst/>
          </a:prstGeom>
          <a:ln w="28575">
            <a:headEnd/>
            <a:tailEnd/>
          </a:ln>
        </p:spPr>
        <p:style>
          <a:lnRef idx="2">
            <a:schemeClr val="accent1"/>
          </a:lnRef>
          <a:fillRef idx="0">
            <a:schemeClr val="accent1"/>
          </a:fillRef>
          <a:effectRef idx="1">
            <a:schemeClr val="accent1"/>
          </a:effectRef>
          <a:fontRef idx="minor">
            <a:schemeClr val="tx1"/>
          </a:fontRef>
        </p:style>
        <p:txBody>
          <a:bodyPr/>
          <a:lstStyle/>
          <a:p>
            <a:pPr algn="l">
              <a:defRPr/>
            </a:pPr>
            <a:endParaRPr lang="zh-CN" altLang="en-US" sz="1800">
              <a:latin typeface="微软雅黑" panose="020B0503020204020204" pitchFamily="34" charset="-122"/>
              <a:ea typeface="微软雅黑" panose="020B0503020204020204" pitchFamily="34" charset="-122"/>
            </a:endParaRPr>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微软雅黑" panose="020B0503020204020204" pitchFamily="34" charset="-122"/>
                <a:ea typeface="微软雅黑" panose="020B0503020204020204" pitchFamily="34" charset="-122"/>
              </a:rPr>
              <a:t>西安交通大学理学院应用化学系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Effect transition="in" filter="fade">
                                      <p:cBhvr>
                                        <p:cTn id="7" dur="1000"/>
                                        <p:tgtEl>
                                          <p:spTgt spid="160771">
                                            <p:txEl>
                                              <p:pRg st="0" end="0"/>
                                            </p:txEl>
                                          </p:spTgt>
                                        </p:tgtEl>
                                      </p:cBhvr>
                                    </p:animEffect>
                                    <p:anim calcmode="lin" valueType="num">
                                      <p:cBhvr>
                                        <p:cTn id="8" dur="1000" fill="hold"/>
                                        <p:tgtEl>
                                          <p:spTgt spid="16077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077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nodeType="clickEffect">
                                  <p:stCondLst>
                                    <p:cond delay="0"/>
                                  </p:stCondLst>
                                  <p:childTnLst>
                                    <p:set>
                                      <p:cBhvr>
                                        <p:cTn id="13" dur="1" fill="hold">
                                          <p:stCondLst>
                                            <p:cond delay="0"/>
                                          </p:stCondLst>
                                        </p:cTn>
                                        <p:tgtEl>
                                          <p:spTgt spid="160771">
                                            <p:txEl>
                                              <p:pRg st="2" end="2"/>
                                            </p:txEl>
                                          </p:spTgt>
                                        </p:tgtEl>
                                        <p:attrNameLst>
                                          <p:attrName>style.visibility</p:attrName>
                                        </p:attrNameLst>
                                      </p:cBhvr>
                                      <p:to>
                                        <p:strVal val="visible"/>
                                      </p:to>
                                    </p:set>
                                    <p:animEffect transition="in" filter="checkerboard(across)">
                                      <p:cBhvr>
                                        <p:cTn id="14" dur="500"/>
                                        <p:tgtEl>
                                          <p:spTgt spid="160771">
                                            <p:txEl>
                                              <p:pRg st="2" end="2"/>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nodeType="clickEffect">
                                  <p:stCondLst>
                                    <p:cond delay="0"/>
                                  </p:stCondLst>
                                  <p:childTnLst>
                                    <p:set>
                                      <p:cBhvr>
                                        <p:cTn id="18" dur="1" fill="hold">
                                          <p:stCondLst>
                                            <p:cond delay="0"/>
                                          </p:stCondLst>
                                        </p:cTn>
                                        <p:tgtEl>
                                          <p:spTgt spid="160771">
                                            <p:txEl>
                                              <p:pRg st="3" end="3"/>
                                            </p:txEl>
                                          </p:spTgt>
                                        </p:tgtEl>
                                        <p:attrNameLst>
                                          <p:attrName>style.visibility</p:attrName>
                                        </p:attrNameLst>
                                      </p:cBhvr>
                                      <p:to>
                                        <p:strVal val="visible"/>
                                      </p:to>
                                    </p:set>
                                    <p:animEffect transition="in" filter="checkerboard(across)">
                                      <p:cBhvr>
                                        <p:cTn id="19" dur="500"/>
                                        <p:tgtEl>
                                          <p:spTgt spid="160771">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nodeType="clickEffect">
                                  <p:stCondLst>
                                    <p:cond delay="0"/>
                                  </p:stCondLst>
                                  <p:childTnLst>
                                    <p:set>
                                      <p:cBhvr>
                                        <p:cTn id="23" dur="1" fill="hold">
                                          <p:stCondLst>
                                            <p:cond delay="0"/>
                                          </p:stCondLst>
                                        </p:cTn>
                                        <p:tgtEl>
                                          <p:spTgt spid="160771">
                                            <p:txEl>
                                              <p:pRg st="5" end="5"/>
                                            </p:txEl>
                                          </p:spTgt>
                                        </p:tgtEl>
                                        <p:attrNameLst>
                                          <p:attrName>style.visibility</p:attrName>
                                        </p:attrNameLst>
                                      </p:cBhvr>
                                      <p:to>
                                        <p:strVal val="visible"/>
                                      </p:to>
                                    </p:set>
                                    <p:animEffect transition="in" filter="checkerboard(across)">
                                      <p:cBhvr>
                                        <p:cTn id="24" dur="500"/>
                                        <p:tgtEl>
                                          <p:spTgt spid="160771">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9" presetClass="entr" presetSubtype="0" fill="hold" nodeType="clickEffect">
                                  <p:stCondLst>
                                    <p:cond delay="0"/>
                                  </p:stCondLst>
                                  <p:childTnLst>
                                    <p:set>
                                      <p:cBhvr>
                                        <p:cTn id="28" dur="1" fill="hold">
                                          <p:stCondLst>
                                            <p:cond delay="0"/>
                                          </p:stCondLst>
                                        </p:cTn>
                                        <p:tgtEl>
                                          <p:spTgt spid="160771">
                                            <p:txEl>
                                              <p:pRg st="6" end="6"/>
                                            </p:txEl>
                                          </p:spTgt>
                                        </p:tgtEl>
                                        <p:attrNameLst>
                                          <p:attrName>style.visibility</p:attrName>
                                        </p:attrNameLst>
                                      </p:cBhvr>
                                      <p:to>
                                        <p:strVal val="visible"/>
                                      </p:to>
                                    </p:set>
                                    <p:anim calcmode="lin" valueType="num">
                                      <p:cBhvr>
                                        <p:cTn id="29" dur="1000" fill="hold"/>
                                        <p:tgtEl>
                                          <p:spTgt spid="160771">
                                            <p:txEl>
                                              <p:pRg st="6" end="6"/>
                                            </p:txEl>
                                          </p:spTgt>
                                        </p:tgtEl>
                                        <p:attrNameLst>
                                          <p:attrName>ppt_x</p:attrName>
                                        </p:attrNameLst>
                                      </p:cBhvr>
                                      <p:tavLst>
                                        <p:tav tm="0">
                                          <p:val>
                                            <p:strVal val="#ppt_x-.2"/>
                                          </p:val>
                                        </p:tav>
                                        <p:tav tm="100000">
                                          <p:val>
                                            <p:strVal val="#ppt_x"/>
                                          </p:val>
                                        </p:tav>
                                      </p:tavLst>
                                    </p:anim>
                                    <p:anim calcmode="lin" valueType="num">
                                      <p:cBhvr>
                                        <p:cTn id="30" dur="1000" fill="hold"/>
                                        <p:tgtEl>
                                          <p:spTgt spid="160771">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60771">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9" presetClass="entr" presetSubtype="0" fill="hold" nodeType="clickEffect">
                                  <p:stCondLst>
                                    <p:cond delay="0"/>
                                  </p:stCondLst>
                                  <p:childTnLst>
                                    <p:set>
                                      <p:cBhvr>
                                        <p:cTn id="35" dur="1" fill="hold">
                                          <p:stCondLst>
                                            <p:cond delay="0"/>
                                          </p:stCondLst>
                                        </p:cTn>
                                        <p:tgtEl>
                                          <p:spTgt spid="160771">
                                            <p:txEl>
                                              <p:pRg st="7" end="7"/>
                                            </p:txEl>
                                          </p:spTgt>
                                        </p:tgtEl>
                                        <p:attrNameLst>
                                          <p:attrName>style.visibility</p:attrName>
                                        </p:attrNameLst>
                                      </p:cBhvr>
                                      <p:to>
                                        <p:strVal val="visible"/>
                                      </p:to>
                                    </p:set>
                                    <p:anim calcmode="lin" valueType="num">
                                      <p:cBhvr>
                                        <p:cTn id="36" dur="1000" fill="hold"/>
                                        <p:tgtEl>
                                          <p:spTgt spid="160771">
                                            <p:txEl>
                                              <p:pRg st="7" end="7"/>
                                            </p:txEl>
                                          </p:spTgt>
                                        </p:tgtEl>
                                        <p:attrNameLst>
                                          <p:attrName>ppt_x</p:attrName>
                                        </p:attrNameLst>
                                      </p:cBhvr>
                                      <p:tavLst>
                                        <p:tav tm="0">
                                          <p:val>
                                            <p:strVal val="#ppt_x-.2"/>
                                          </p:val>
                                        </p:tav>
                                        <p:tav tm="100000">
                                          <p:val>
                                            <p:strVal val="#ppt_x"/>
                                          </p:val>
                                        </p:tav>
                                      </p:tavLst>
                                    </p:anim>
                                    <p:anim calcmode="lin" valueType="num">
                                      <p:cBhvr>
                                        <p:cTn id="37" dur="1000" fill="hold"/>
                                        <p:tgtEl>
                                          <p:spTgt spid="160771">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38" dur="1000"/>
                                        <p:tgtEl>
                                          <p:spTgt spid="160771">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9" presetClass="entr" presetSubtype="0" fill="hold" nodeType="clickEffect">
                                  <p:stCondLst>
                                    <p:cond delay="0"/>
                                  </p:stCondLst>
                                  <p:childTnLst>
                                    <p:set>
                                      <p:cBhvr>
                                        <p:cTn id="42" dur="1" fill="hold">
                                          <p:stCondLst>
                                            <p:cond delay="0"/>
                                          </p:stCondLst>
                                        </p:cTn>
                                        <p:tgtEl>
                                          <p:spTgt spid="160771">
                                            <p:txEl>
                                              <p:pRg st="8" end="8"/>
                                            </p:txEl>
                                          </p:spTgt>
                                        </p:tgtEl>
                                        <p:attrNameLst>
                                          <p:attrName>style.visibility</p:attrName>
                                        </p:attrNameLst>
                                      </p:cBhvr>
                                      <p:to>
                                        <p:strVal val="visible"/>
                                      </p:to>
                                    </p:set>
                                    <p:anim calcmode="lin" valueType="num">
                                      <p:cBhvr>
                                        <p:cTn id="43" dur="1000" fill="hold"/>
                                        <p:tgtEl>
                                          <p:spTgt spid="160771">
                                            <p:txEl>
                                              <p:pRg st="8" end="8"/>
                                            </p:txEl>
                                          </p:spTgt>
                                        </p:tgtEl>
                                        <p:attrNameLst>
                                          <p:attrName>ppt_x</p:attrName>
                                        </p:attrNameLst>
                                      </p:cBhvr>
                                      <p:tavLst>
                                        <p:tav tm="0">
                                          <p:val>
                                            <p:strVal val="#ppt_x-.2"/>
                                          </p:val>
                                        </p:tav>
                                        <p:tav tm="100000">
                                          <p:val>
                                            <p:strVal val="#ppt_x"/>
                                          </p:val>
                                        </p:tav>
                                      </p:tavLst>
                                    </p:anim>
                                    <p:anim calcmode="lin" valueType="num">
                                      <p:cBhvr>
                                        <p:cTn id="44" dur="1000" fill="hold"/>
                                        <p:tgtEl>
                                          <p:spTgt spid="160771">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45" dur="1000"/>
                                        <p:tgtEl>
                                          <p:spTgt spid="160771">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9" presetClass="entr" presetSubtype="0" fill="hold" nodeType="clickEffect">
                                  <p:stCondLst>
                                    <p:cond delay="0"/>
                                  </p:stCondLst>
                                  <p:childTnLst>
                                    <p:set>
                                      <p:cBhvr>
                                        <p:cTn id="49" dur="1" fill="hold">
                                          <p:stCondLst>
                                            <p:cond delay="0"/>
                                          </p:stCondLst>
                                        </p:cTn>
                                        <p:tgtEl>
                                          <p:spTgt spid="160771">
                                            <p:txEl>
                                              <p:pRg st="9" end="9"/>
                                            </p:txEl>
                                          </p:spTgt>
                                        </p:tgtEl>
                                        <p:attrNameLst>
                                          <p:attrName>style.visibility</p:attrName>
                                        </p:attrNameLst>
                                      </p:cBhvr>
                                      <p:to>
                                        <p:strVal val="visible"/>
                                      </p:to>
                                    </p:set>
                                    <p:anim calcmode="lin" valueType="num">
                                      <p:cBhvr>
                                        <p:cTn id="50" dur="1000" fill="hold"/>
                                        <p:tgtEl>
                                          <p:spTgt spid="160771">
                                            <p:txEl>
                                              <p:pRg st="9" end="9"/>
                                            </p:txEl>
                                          </p:spTgt>
                                        </p:tgtEl>
                                        <p:attrNameLst>
                                          <p:attrName>ppt_x</p:attrName>
                                        </p:attrNameLst>
                                      </p:cBhvr>
                                      <p:tavLst>
                                        <p:tav tm="0">
                                          <p:val>
                                            <p:strVal val="#ppt_x-.2"/>
                                          </p:val>
                                        </p:tav>
                                        <p:tav tm="100000">
                                          <p:val>
                                            <p:strVal val="#ppt_x"/>
                                          </p:val>
                                        </p:tav>
                                      </p:tavLst>
                                    </p:anim>
                                    <p:anim calcmode="lin" valueType="num">
                                      <p:cBhvr>
                                        <p:cTn id="51" dur="1000" fill="hold"/>
                                        <p:tgtEl>
                                          <p:spTgt spid="160771">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52" dur="1000"/>
                                        <p:tgtEl>
                                          <p:spTgt spid="1607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DEF5B9DE-8A5F-4EF5-BD46-102D085B78E7}" type="slidenum">
              <a:rPr lang="en-US" altLang="zh-CN" sz="1200" smtClean="0">
                <a:latin typeface="Arial Black" pitchFamily="34" charset="0"/>
              </a:rPr>
              <a:pPr algn="r" eaLnBrk="1" hangingPunct="1">
                <a:spcBef>
                  <a:spcPct val="0"/>
                </a:spcBef>
                <a:buClrTx/>
                <a:buSzTx/>
                <a:buFontTx/>
                <a:buNone/>
              </a:pPr>
              <a:t>47</a:t>
            </a:fld>
            <a:endParaRPr lang="en-US" altLang="zh-CN" sz="1200" smtClean="0">
              <a:latin typeface="Arial Black" pitchFamily="34" charset="0"/>
            </a:endParaRPr>
          </a:p>
        </p:txBody>
      </p:sp>
      <p:sp>
        <p:nvSpPr>
          <p:cNvPr id="101379"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08277979-4DE9-49FA-A620-E2BB77F994D8}" type="datetime1">
              <a:rPr lang="zh-CN" altLang="en-US" sz="1200" smtClean="0"/>
              <a:pPr eaLnBrk="1" hangingPunct="1">
                <a:spcBef>
                  <a:spcPct val="0"/>
                </a:spcBef>
                <a:buClrTx/>
                <a:buSzTx/>
                <a:buFontTx/>
                <a:buNone/>
              </a:pPr>
              <a:t>2018/12/3</a:t>
            </a:fld>
            <a:endParaRPr lang="en-US" altLang="zh-CN" sz="1200" smtClean="0"/>
          </a:p>
        </p:txBody>
      </p:sp>
      <p:sp>
        <p:nvSpPr>
          <p:cNvPr id="161795" name="Rectangle 3"/>
          <p:cNvSpPr>
            <a:spLocks noGrp="1" noChangeArrowheads="1"/>
          </p:cNvSpPr>
          <p:nvPr>
            <p:ph type="body" idx="4294967295"/>
          </p:nvPr>
        </p:nvSpPr>
        <p:spPr>
          <a:xfrm>
            <a:off x="457200" y="654050"/>
            <a:ext cx="8229600" cy="5654675"/>
          </a:xfrm>
        </p:spPr>
        <p:txBody>
          <a:bodyPr/>
          <a:lstStyle/>
          <a:p>
            <a:pPr marL="609600" indent="-609600" algn="just" eaLnBrk="1" hangingPunct="1">
              <a:lnSpc>
                <a:spcPct val="80000"/>
              </a:lnSpc>
              <a:buClr>
                <a:schemeClr val="bg1"/>
              </a:buClr>
              <a:buFont typeface="Wingdings" pitchFamily="2" charset="2"/>
              <a:buNone/>
            </a:pPr>
            <a:r>
              <a:rPr lang="zh-CN" altLang="en-US" sz="3600" smtClean="0">
                <a:solidFill>
                  <a:srgbClr val="0000CC"/>
                </a:solidFill>
                <a:latin typeface="黑体" pitchFamily="2" charset="-122"/>
                <a:ea typeface="黑体" pitchFamily="2" charset="-122"/>
                <a:cs typeface="Times New Roman" pitchFamily="18" charset="0"/>
              </a:rPr>
              <a:t>二、催化作用理论</a:t>
            </a:r>
          </a:p>
          <a:p>
            <a:pPr marL="609600" indent="-609600" algn="just" eaLnBrk="1" hangingPunct="1">
              <a:lnSpc>
                <a:spcPct val="80000"/>
              </a:lnSpc>
              <a:buClr>
                <a:schemeClr val="bg1"/>
              </a:buClr>
              <a:buFont typeface="Wingdings" pitchFamily="2" charset="2"/>
              <a:buNone/>
            </a:pPr>
            <a:endParaRPr lang="zh-CN" altLang="en-US" sz="3600" smtClean="0">
              <a:solidFill>
                <a:srgbClr val="0000CC"/>
              </a:solidFill>
              <a:latin typeface="Times New Roman" pitchFamily="18" charset="0"/>
              <a:ea typeface="黑体" pitchFamily="2" charset="-122"/>
              <a:cs typeface="Times New Roman" pitchFamily="18" charset="0"/>
            </a:endParaRPr>
          </a:p>
          <a:p>
            <a:pPr marL="609600" indent="-609600" algn="just" eaLnBrk="1" hangingPunct="1">
              <a:lnSpc>
                <a:spcPct val="80000"/>
              </a:lnSpc>
              <a:buClr>
                <a:schemeClr val="tx1"/>
              </a:buClr>
              <a:buSzTx/>
              <a:buFont typeface="Wingdings" pitchFamily="2" charset="2"/>
              <a:buAutoNum type="arabicPeriod"/>
            </a:pPr>
            <a:r>
              <a:rPr lang="zh-CN" altLang="en-US" sz="2800" smtClean="0">
                <a:solidFill>
                  <a:srgbClr val="0000CC"/>
                </a:solidFill>
                <a:latin typeface="Times New Roman" pitchFamily="18" charset="0"/>
                <a:ea typeface="黑体" pitchFamily="2" charset="-122"/>
                <a:cs typeface="Times New Roman" pitchFamily="18" charset="0"/>
              </a:rPr>
              <a:t>催化剂能够加快反应速率的根本原因，是由于改变了反应途径，降低活化能。</a:t>
            </a:r>
          </a:p>
          <a:p>
            <a:pPr marL="609600" indent="-609600" algn="just" eaLnBrk="1" hangingPunct="1">
              <a:lnSpc>
                <a:spcPct val="80000"/>
              </a:lnSpc>
              <a:buClr>
                <a:schemeClr val="tx1"/>
              </a:buClr>
              <a:buSzTx/>
              <a:buFont typeface="Wingdings" pitchFamily="2" charset="2"/>
              <a:buAutoNum type="arabicPeriod"/>
            </a:pPr>
            <a:endParaRPr lang="zh-CN" altLang="en-US" sz="2800" smtClean="0">
              <a:solidFill>
                <a:srgbClr val="0000CC"/>
              </a:solidFill>
              <a:latin typeface="Times New Roman" pitchFamily="18" charset="0"/>
              <a:ea typeface="黑体" pitchFamily="2" charset="-122"/>
              <a:cs typeface="Times New Roman" pitchFamily="18" charset="0"/>
            </a:endParaRPr>
          </a:p>
          <a:p>
            <a:pPr marL="609600" indent="-609600" algn="just" eaLnBrk="1" hangingPunct="1">
              <a:lnSpc>
                <a:spcPct val="80000"/>
              </a:lnSpc>
              <a:buClr>
                <a:schemeClr val="tx1"/>
              </a:buClr>
              <a:buFontTx/>
              <a:buNone/>
            </a:pPr>
            <a:r>
              <a:rPr lang="zh-CN" altLang="en-US" sz="2800" smtClean="0">
                <a:solidFill>
                  <a:srgbClr val="0000CC"/>
                </a:solidFill>
                <a:latin typeface="Times New Roman" pitchFamily="18" charset="0"/>
                <a:ea typeface="黑体" pitchFamily="2" charset="-122"/>
                <a:cs typeface="Times New Roman" pitchFamily="18" charset="0"/>
              </a:rPr>
              <a:t>    设反应</a:t>
            </a:r>
          </a:p>
          <a:p>
            <a:pPr marL="609600" indent="-609600" algn="ctr" eaLnBrk="1" hangingPunct="1">
              <a:lnSpc>
                <a:spcPct val="80000"/>
              </a:lnSpc>
              <a:buClr>
                <a:schemeClr val="tx1"/>
              </a:buClr>
              <a:buFont typeface="Wingdings" pitchFamily="2" charset="2"/>
              <a:buNone/>
            </a:pPr>
            <a:r>
              <a:rPr lang="en-US" altLang="zh-CN" sz="2800" smtClean="0">
                <a:solidFill>
                  <a:srgbClr val="0000CC"/>
                </a:solidFill>
                <a:latin typeface="Times New Roman" pitchFamily="18" charset="0"/>
                <a:ea typeface="黑体" pitchFamily="2" charset="-122"/>
                <a:cs typeface="Times New Roman" pitchFamily="18" charset="0"/>
              </a:rPr>
              <a:t>A+B </a:t>
            </a:r>
            <a:r>
              <a:rPr lang="en-US" altLang="zh-CN" sz="2800" smtClean="0">
                <a:solidFill>
                  <a:srgbClr val="0000CC"/>
                </a:solidFill>
                <a:latin typeface="Times New Roman" pitchFamily="18" charset="0"/>
                <a:ea typeface="黑体" pitchFamily="2" charset="-122"/>
                <a:cs typeface="Times New Roman" pitchFamily="18" charset="0"/>
                <a:sym typeface="Symbol" pitchFamily="18" charset="2"/>
              </a:rPr>
              <a:t></a:t>
            </a:r>
            <a:r>
              <a:rPr lang="en-US" altLang="zh-CN" sz="2800" smtClean="0">
                <a:solidFill>
                  <a:srgbClr val="0000CC"/>
                </a:solidFill>
                <a:latin typeface="Times New Roman" pitchFamily="18" charset="0"/>
                <a:ea typeface="黑体" pitchFamily="2" charset="-122"/>
                <a:cs typeface="Times New Roman" pitchFamily="18" charset="0"/>
              </a:rPr>
              <a:t> AB</a:t>
            </a:r>
          </a:p>
          <a:p>
            <a:pPr marL="990600" lvl="1" indent="-533400" algn="just" eaLnBrk="1" hangingPunct="1">
              <a:lnSpc>
                <a:spcPct val="80000"/>
              </a:lnSpc>
              <a:buClr>
                <a:schemeClr val="bg1"/>
              </a:buClr>
              <a:buFont typeface="Wingdings" pitchFamily="2" charset="2"/>
              <a:buNone/>
            </a:pPr>
            <a:r>
              <a:rPr lang="zh-CN" altLang="en-US" smtClean="0">
                <a:solidFill>
                  <a:srgbClr val="0000CC"/>
                </a:solidFill>
                <a:latin typeface="Times New Roman" pitchFamily="18" charset="0"/>
                <a:ea typeface="黑体" pitchFamily="2" charset="-122"/>
                <a:cs typeface="Times New Roman" pitchFamily="18" charset="0"/>
              </a:rPr>
              <a:t>活化能为</a:t>
            </a:r>
            <a:r>
              <a:rPr lang="en-US" altLang="zh-CN" i="1" smtClean="0">
                <a:solidFill>
                  <a:srgbClr val="0000CC"/>
                </a:solidFill>
                <a:latin typeface="Times New Roman" pitchFamily="18" charset="0"/>
                <a:ea typeface="黑体" pitchFamily="2" charset="-122"/>
                <a:cs typeface="Times New Roman" pitchFamily="18" charset="0"/>
              </a:rPr>
              <a:t>E</a:t>
            </a:r>
            <a:r>
              <a:rPr lang="en-US" altLang="zh-CN" baseline="-25000" smtClean="0">
                <a:solidFill>
                  <a:srgbClr val="0000CC"/>
                </a:solidFill>
                <a:latin typeface="Times New Roman" pitchFamily="18" charset="0"/>
                <a:ea typeface="黑体" pitchFamily="2" charset="-122"/>
                <a:cs typeface="Times New Roman" pitchFamily="18" charset="0"/>
              </a:rPr>
              <a:t>a</a:t>
            </a:r>
            <a:r>
              <a:rPr lang="zh-CN" altLang="en-US" smtClean="0">
                <a:solidFill>
                  <a:srgbClr val="0000CC"/>
                </a:solidFill>
                <a:latin typeface="Times New Roman" pitchFamily="18" charset="0"/>
                <a:ea typeface="黑体" pitchFamily="2" charset="-122"/>
                <a:cs typeface="Times New Roman" pitchFamily="18" charset="0"/>
              </a:rPr>
              <a:t>，催化时为</a:t>
            </a:r>
            <a:r>
              <a:rPr lang="en-US" altLang="zh-CN" i="1" smtClean="0">
                <a:solidFill>
                  <a:srgbClr val="0000CC"/>
                </a:solidFill>
                <a:latin typeface="Times New Roman" pitchFamily="18" charset="0"/>
                <a:ea typeface="黑体" pitchFamily="2" charset="-122"/>
                <a:cs typeface="Times New Roman" pitchFamily="18" charset="0"/>
              </a:rPr>
              <a:t>E</a:t>
            </a:r>
            <a:r>
              <a:rPr lang="en-US" altLang="zh-CN" baseline="-25000" smtClean="0">
                <a:solidFill>
                  <a:srgbClr val="0000CC"/>
                </a:solidFill>
                <a:latin typeface="Times New Roman" pitchFamily="18" charset="0"/>
                <a:ea typeface="黑体" pitchFamily="2" charset="-122"/>
                <a:cs typeface="Times New Roman" pitchFamily="18" charset="0"/>
              </a:rPr>
              <a:t>a,</a:t>
            </a:r>
            <a:r>
              <a:rPr lang="zh-CN" altLang="en-US" baseline="-25000" smtClean="0">
                <a:solidFill>
                  <a:srgbClr val="0000CC"/>
                </a:solidFill>
                <a:latin typeface="Times New Roman" pitchFamily="18" charset="0"/>
                <a:ea typeface="黑体" pitchFamily="2" charset="-122"/>
                <a:cs typeface="Times New Roman" pitchFamily="18" charset="0"/>
              </a:rPr>
              <a:t>催化</a:t>
            </a:r>
            <a:r>
              <a:rPr lang="zh-CN" altLang="en-US" smtClean="0">
                <a:solidFill>
                  <a:srgbClr val="0000CC"/>
                </a:solidFill>
                <a:latin typeface="Times New Roman" pitchFamily="18" charset="0"/>
                <a:ea typeface="黑体" pitchFamily="2" charset="-122"/>
                <a:cs typeface="Times New Roman" pitchFamily="18" charset="0"/>
              </a:rPr>
              <a:t>， </a:t>
            </a:r>
            <a:r>
              <a:rPr lang="en-US" altLang="zh-CN" i="1" smtClean="0">
                <a:solidFill>
                  <a:srgbClr val="0000CC"/>
                </a:solidFill>
                <a:latin typeface="Times New Roman" pitchFamily="18" charset="0"/>
                <a:ea typeface="黑体" pitchFamily="2" charset="-122"/>
                <a:cs typeface="Times New Roman" pitchFamily="18" charset="0"/>
              </a:rPr>
              <a:t>E</a:t>
            </a:r>
            <a:r>
              <a:rPr lang="en-US" altLang="zh-CN" baseline="-25000" smtClean="0">
                <a:solidFill>
                  <a:srgbClr val="0000CC"/>
                </a:solidFill>
                <a:latin typeface="Times New Roman" pitchFamily="18" charset="0"/>
                <a:ea typeface="黑体" pitchFamily="2" charset="-122"/>
                <a:cs typeface="Times New Roman" pitchFamily="18" charset="0"/>
              </a:rPr>
              <a:t>a,</a:t>
            </a:r>
            <a:r>
              <a:rPr lang="zh-CN" altLang="en-US" baseline="-25000" smtClean="0">
                <a:solidFill>
                  <a:srgbClr val="0000CC"/>
                </a:solidFill>
                <a:latin typeface="Times New Roman" pitchFamily="18" charset="0"/>
                <a:ea typeface="黑体" pitchFamily="2" charset="-122"/>
                <a:cs typeface="Times New Roman" pitchFamily="18" charset="0"/>
              </a:rPr>
              <a:t>催化</a:t>
            </a:r>
            <a:r>
              <a:rPr lang="en-US" altLang="zh-CN" smtClean="0">
                <a:solidFill>
                  <a:srgbClr val="0000CC"/>
                </a:solidFill>
                <a:latin typeface="Times New Roman" pitchFamily="18" charset="0"/>
                <a:ea typeface="黑体" pitchFamily="2" charset="-122"/>
                <a:cs typeface="Times New Roman" pitchFamily="18" charset="0"/>
              </a:rPr>
              <a:t>&lt; </a:t>
            </a:r>
            <a:r>
              <a:rPr lang="en-US" altLang="zh-CN" i="1" smtClean="0">
                <a:solidFill>
                  <a:srgbClr val="0000CC"/>
                </a:solidFill>
                <a:latin typeface="Times New Roman" pitchFamily="18" charset="0"/>
                <a:ea typeface="黑体" pitchFamily="2" charset="-122"/>
                <a:cs typeface="Times New Roman" pitchFamily="18" charset="0"/>
              </a:rPr>
              <a:t>E</a:t>
            </a:r>
            <a:r>
              <a:rPr lang="en-US" altLang="zh-CN" baseline="-25000" smtClean="0">
                <a:solidFill>
                  <a:srgbClr val="0000CC"/>
                </a:solidFill>
                <a:latin typeface="Times New Roman" pitchFamily="18" charset="0"/>
                <a:ea typeface="黑体" pitchFamily="2" charset="-122"/>
                <a:cs typeface="Times New Roman" pitchFamily="18" charset="0"/>
              </a:rPr>
              <a:t>a</a:t>
            </a:r>
            <a:r>
              <a:rPr lang="zh-CN" altLang="en-US" smtClean="0">
                <a:solidFill>
                  <a:srgbClr val="0000CC"/>
                </a:solidFill>
                <a:latin typeface="Times New Roman" pitchFamily="18" charset="0"/>
                <a:ea typeface="黑体" pitchFamily="2" charset="-122"/>
                <a:cs typeface="Times New Roman" pitchFamily="18" charset="0"/>
              </a:rPr>
              <a:t>，</a:t>
            </a:r>
          </a:p>
          <a:p>
            <a:pPr marL="609600" indent="-609600" eaLnBrk="1" hangingPunct="1">
              <a:lnSpc>
                <a:spcPct val="80000"/>
              </a:lnSpc>
              <a:buFont typeface="Wingdings" pitchFamily="2" charset="2"/>
              <a:buNone/>
            </a:pPr>
            <a:endParaRPr lang="zh-CN" altLang="en-US" sz="2800" smtClean="0">
              <a:solidFill>
                <a:srgbClr val="0000CC"/>
              </a:solidFill>
              <a:cs typeface="Times New Roman" pitchFamily="18" charset="0"/>
            </a:endParaRPr>
          </a:p>
          <a:p>
            <a:pPr marL="609600" indent="-609600" eaLnBrk="1" hangingPunct="1">
              <a:lnSpc>
                <a:spcPct val="80000"/>
              </a:lnSpc>
              <a:buFont typeface="Wingdings" pitchFamily="2" charset="2"/>
              <a:buNone/>
            </a:pPr>
            <a:r>
              <a:rPr lang="zh-CN" altLang="en-US" sz="2800" smtClean="0">
                <a:solidFill>
                  <a:srgbClr val="0000CC"/>
                </a:solidFill>
                <a:cs typeface="Times New Roman" pitchFamily="18" charset="0"/>
              </a:rPr>
              <a:t>∵</a:t>
            </a:r>
            <a:endParaRPr lang="zh-CN" altLang="en-US" sz="2800" smtClean="0">
              <a:solidFill>
                <a:srgbClr val="0000CC"/>
              </a:solidFill>
              <a:latin typeface="Times New Roman" pitchFamily="18" charset="0"/>
              <a:cs typeface="Times New Roman" pitchFamily="18" charset="0"/>
            </a:endParaRPr>
          </a:p>
          <a:p>
            <a:pPr marL="609600" indent="-609600" eaLnBrk="1" hangingPunct="1">
              <a:lnSpc>
                <a:spcPct val="80000"/>
              </a:lnSpc>
              <a:buFont typeface="Wingdings" pitchFamily="2" charset="2"/>
              <a:buNone/>
            </a:pPr>
            <a:endParaRPr lang="zh-CN" altLang="en-US" sz="2800" smtClean="0">
              <a:solidFill>
                <a:srgbClr val="0000CC"/>
              </a:solidFill>
              <a:latin typeface="Times New Roman" pitchFamily="18" charset="0"/>
              <a:cs typeface="Times New Roman" pitchFamily="18" charset="0"/>
            </a:endParaRPr>
          </a:p>
          <a:p>
            <a:pPr marL="609600" indent="-609600" eaLnBrk="1" hangingPunct="1">
              <a:lnSpc>
                <a:spcPct val="80000"/>
              </a:lnSpc>
              <a:buFont typeface="Wingdings" pitchFamily="2" charset="2"/>
              <a:buNone/>
            </a:pPr>
            <a:endParaRPr lang="zh-CN" altLang="en-US" sz="2800" smtClean="0">
              <a:solidFill>
                <a:srgbClr val="0000CC"/>
              </a:solidFill>
              <a:latin typeface="Times New Roman" pitchFamily="18" charset="0"/>
              <a:cs typeface="Times New Roman" pitchFamily="18" charset="0"/>
            </a:endParaRPr>
          </a:p>
          <a:p>
            <a:pPr marL="609600" indent="-609600" eaLnBrk="1" hangingPunct="1">
              <a:lnSpc>
                <a:spcPct val="80000"/>
              </a:lnSpc>
              <a:buFont typeface="Wingdings" pitchFamily="2" charset="2"/>
              <a:buNone/>
            </a:pPr>
            <a:r>
              <a:rPr lang="zh-CN" altLang="en-US" sz="2800" smtClean="0">
                <a:solidFill>
                  <a:srgbClr val="0000CC"/>
                </a:solidFill>
                <a:latin typeface="Times New Roman" pitchFamily="18" charset="0"/>
                <a:cs typeface="Times New Roman" pitchFamily="18" charset="0"/>
              </a:rPr>
              <a:t>所以</a:t>
            </a:r>
          </a:p>
        </p:txBody>
      </p:sp>
      <p:graphicFrame>
        <p:nvGraphicFramePr>
          <p:cNvPr id="161796" name="Object 4"/>
          <p:cNvGraphicFramePr>
            <a:graphicFrameLocks noChangeAspect="1"/>
          </p:cNvGraphicFramePr>
          <p:nvPr/>
        </p:nvGraphicFramePr>
        <p:xfrm>
          <a:off x="1187450" y="4452938"/>
          <a:ext cx="3843338" cy="920750"/>
        </p:xfrm>
        <a:graphic>
          <a:graphicData uri="http://schemas.openxmlformats.org/presentationml/2006/ole">
            <mc:AlternateContent xmlns:mc="http://schemas.openxmlformats.org/markup-compatibility/2006">
              <mc:Choice xmlns:v="urn:schemas-microsoft-com:vml" Requires="v">
                <p:oleObj spid="_x0000_s101452" name="公式" r:id="rId3" imgW="1076300" imgH="228688" progId="Equation.3">
                  <p:embed/>
                </p:oleObj>
              </mc:Choice>
              <mc:Fallback>
                <p:oleObj name="公式" r:id="rId3" imgW="1076300" imgH="228688"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4452938"/>
                        <a:ext cx="3843338"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chemeClr val="tx1"/>
                            </a:solidFill>
                            <a:miter lim="800000"/>
                            <a:headEnd/>
                            <a:tailEnd/>
                          </a14:hiddenLine>
                        </a:ext>
                      </a:extLst>
                    </p:spPr>
                  </p:pic>
                </p:oleObj>
              </mc:Fallback>
            </mc:AlternateContent>
          </a:graphicData>
        </a:graphic>
      </p:graphicFrame>
      <p:graphicFrame>
        <p:nvGraphicFramePr>
          <p:cNvPr id="161797" name="Object 5"/>
          <p:cNvGraphicFramePr>
            <a:graphicFrameLocks noChangeAspect="1"/>
          </p:cNvGraphicFramePr>
          <p:nvPr/>
        </p:nvGraphicFramePr>
        <p:xfrm>
          <a:off x="5435600" y="4518025"/>
          <a:ext cx="2185988" cy="566738"/>
        </p:xfrm>
        <a:graphic>
          <a:graphicData uri="http://schemas.openxmlformats.org/presentationml/2006/ole">
            <mc:AlternateContent xmlns:mc="http://schemas.openxmlformats.org/markup-compatibility/2006">
              <mc:Choice xmlns:v="urn:schemas-microsoft-com:vml" Requires="v">
                <p:oleObj spid="_x0000_s101453" name="公式" r:id="rId5" imgW="752500" imgH="161822" progId="Equation.3">
                  <p:embed/>
                </p:oleObj>
              </mc:Choice>
              <mc:Fallback>
                <p:oleObj name="公式" r:id="rId5" imgW="752500" imgH="161822"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5600" y="4518025"/>
                        <a:ext cx="2185988"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chemeClr val="tx1"/>
                            </a:solidFill>
                            <a:miter lim="800000"/>
                            <a:headEnd/>
                            <a:tailEnd/>
                          </a14:hiddenLine>
                        </a:ext>
                      </a:extLst>
                    </p:spPr>
                  </p:pic>
                </p:oleObj>
              </mc:Fallback>
            </mc:AlternateContent>
          </a:graphicData>
        </a:graphic>
      </p:graphicFrame>
      <p:graphicFrame>
        <p:nvGraphicFramePr>
          <p:cNvPr id="161798" name="Object 6"/>
          <p:cNvGraphicFramePr>
            <a:graphicFrameLocks noChangeAspect="1"/>
          </p:cNvGraphicFramePr>
          <p:nvPr/>
        </p:nvGraphicFramePr>
        <p:xfrm>
          <a:off x="1547813" y="5524500"/>
          <a:ext cx="6264275" cy="1217613"/>
        </p:xfrm>
        <a:graphic>
          <a:graphicData uri="http://schemas.openxmlformats.org/presentationml/2006/ole">
            <mc:AlternateContent xmlns:mc="http://schemas.openxmlformats.org/markup-compatibility/2006">
              <mc:Choice xmlns:v="urn:schemas-microsoft-com:vml" Requires="v">
                <p:oleObj spid="_x0000_s101454" name="公式" r:id="rId7" imgW="2057598" imgH="371519" progId="Equation.3">
                  <p:embed/>
                </p:oleObj>
              </mc:Choice>
              <mc:Fallback>
                <p:oleObj name="公式" r:id="rId7" imgW="2057598" imgH="371519"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5524500"/>
                        <a:ext cx="6264275"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chemeClr val="tx1"/>
                            </a:solidFill>
                            <a:miter lim="800000"/>
                            <a:headEnd/>
                            <a:tailEnd/>
                          </a14:hiddenLine>
                        </a:ext>
                      </a:extLst>
                    </p:spPr>
                  </p:pic>
                </p:oleObj>
              </mc:Fallback>
            </mc:AlternateContent>
          </a:graphicData>
        </a:graphic>
      </p:graphicFrame>
      <p:sp>
        <p:nvSpPr>
          <p:cNvPr id="44036" name="Line 4"/>
          <p:cNvSpPr>
            <a:spLocks noChangeShapeType="1"/>
          </p:cNvSpPr>
          <p:nvPr/>
        </p:nvSpPr>
        <p:spPr bwMode="auto">
          <a:xfrm>
            <a:off x="468313" y="1341438"/>
            <a:ext cx="8064500" cy="0"/>
          </a:xfrm>
          <a:prstGeom prst="line">
            <a:avLst/>
          </a:prstGeom>
          <a:ln w="28575">
            <a:headEnd/>
            <a:tailEnd/>
          </a:ln>
        </p:spPr>
        <p:style>
          <a:lnRef idx="2">
            <a:schemeClr val="accent1"/>
          </a:lnRef>
          <a:fillRef idx="0">
            <a:schemeClr val="accent1"/>
          </a:fillRef>
          <a:effectRef idx="1">
            <a:schemeClr val="accent1"/>
          </a:effectRef>
          <a:fontRef idx="minor">
            <a:schemeClr val="tx1"/>
          </a:fontRef>
        </p:style>
        <p:txBody>
          <a:bodyPr/>
          <a:lstStyle/>
          <a:p>
            <a:pPr algn="l">
              <a:defRPr/>
            </a:pPr>
            <a:endParaRPr lang="zh-CN" altLang="en-US" sz="1800"/>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西安交通大学理学院应用化学系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161795">
                                            <p:txEl>
                                              <p:pRg st="0" end="0"/>
                                            </p:txEl>
                                          </p:spTgt>
                                        </p:tgtEl>
                                        <p:attrNameLst>
                                          <p:attrName>style.visibility</p:attrName>
                                        </p:attrNameLst>
                                      </p:cBhvr>
                                      <p:to>
                                        <p:strVal val="visible"/>
                                      </p:to>
                                    </p:set>
                                    <p:animEffect transition="in" filter="fade">
                                      <p:cBhvr>
                                        <p:cTn id="7" dur="1000"/>
                                        <p:tgtEl>
                                          <p:spTgt spid="161795">
                                            <p:txEl>
                                              <p:pRg st="0" end="0"/>
                                            </p:txEl>
                                          </p:spTgt>
                                        </p:tgtEl>
                                      </p:cBhvr>
                                    </p:animEffect>
                                    <p:anim calcmode="lin" valueType="num">
                                      <p:cBhvr>
                                        <p:cTn id="8" dur="1000" fill="hold"/>
                                        <p:tgtEl>
                                          <p:spTgt spid="1617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17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61795">
                                            <p:txEl>
                                              <p:pRg st="2" end="2"/>
                                            </p:txEl>
                                          </p:spTgt>
                                        </p:tgtEl>
                                        <p:attrNameLst>
                                          <p:attrName>style.visibility</p:attrName>
                                        </p:attrNameLst>
                                      </p:cBhvr>
                                      <p:to>
                                        <p:strVal val="visible"/>
                                      </p:to>
                                    </p:set>
                                    <p:anim calcmode="lin" valueType="num">
                                      <p:cBhvr>
                                        <p:cTn id="14" dur="1000" fill="hold"/>
                                        <p:tgtEl>
                                          <p:spTgt spid="161795">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16179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61795">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161795">
                                            <p:txEl>
                                              <p:pRg st="4" end="4"/>
                                            </p:txEl>
                                          </p:spTgt>
                                        </p:tgtEl>
                                        <p:attrNameLst>
                                          <p:attrName>style.visibility</p:attrName>
                                        </p:attrNameLst>
                                      </p:cBhvr>
                                      <p:to>
                                        <p:strVal val="visible"/>
                                      </p:to>
                                    </p:set>
                                    <p:animEffect transition="in" filter="checkerboard(across)">
                                      <p:cBhvr>
                                        <p:cTn id="21" dur="500"/>
                                        <p:tgtEl>
                                          <p:spTgt spid="161795">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161795">
                                            <p:txEl>
                                              <p:pRg st="5" end="5"/>
                                            </p:txEl>
                                          </p:spTgt>
                                        </p:tgtEl>
                                        <p:attrNameLst>
                                          <p:attrName>style.visibility</p:attrName>
                                        </p:attrNameLst>
                                      </p:cBhvr>
                                      <p:to>
                                        <p:strVal val="visible"/>
                                      </p:to>
                                    </p:set>
                                    <p:animEffect transition="in" filter="checkerboard(across)">
                                      <p:cBhvr>
                                        <p:cTn id="24" dur="500"/>
                                        <p:tgtEl>
                                          <p:spTgt spid="161795">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p:cTn id="28" dur="1" fill="hold">
                                          <p:stCondLst>
                                            <p:cond delay="0"/>
                                          </p:stCondLst>
                                        </p:cTn>
                                        <p:tgtEl>
                                          <p:spTgt spid="161795">
                                            <p:txEl>
                                              <p:pRg st="6" end="6"/>
                                            </p:txEl>
                                          </p:spTgt>
                                        </p:tgtEl>
                                        <p:attrNameLst>
                                          <p:attrName>style.visibility</p:attrName>
                                        </p:attrNameLst>
                                      </p:cBhvr>
                                      <p:to>
                                        <p:strVal val="visible"/>
                                      </p:to>
                                    </p:set>
                                    <p:animEffect transition="in" filter="checkerboard(across)">
                                      <p:cBhvr>
                                        <p:cTn id="29" dur="500"/>
                                        <p:tgtEl>
                                          <p:spTgt spid="161795">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nodeType="clickEffect">
                                  <p:stCondLst>
                                    <p:cond delay="0"/>
                                  </p:stCondLst>
                                  <p:childTnLst>
                                    <p:set>
                                      <p:cBhvr>
                                        <p:cTn id="33" dur="1" fill="hold">
                                          <p:stCondLst>
                                            <p:cond delay="0"/>
                                          </p:stCondLst>
                                        </p:cTn>
                                        <p:tgtEl>
                                          <p:spTgt spid="161795">
                                            <p:txEl>
                                              <p:pRg st="8" end="8"/>
                                            </p:txEl>
                                          </p:spTgt>
                                        </p:tgtEl>
                                        <p:attrNameLst>
                                          <p:attrName>style.visibility</p:attrName>
                                        </p:attrNameLst>
                                      </p:cBhvr>
                                      <p:to>
                                        <p:strVal val="visible"/>
                                      </p:to>
                                    </p:set>
                                    <p:animEffect transition="in" filter="checkerboard(across)">
                                      <p:cBhvr>
                                        <p:cTn id="34" dur="500"/>
                                        <p:tgtEl>
                                          <p:spTgt spid="161795">
                                            <p:txEl>
                                              <p:pRg st="8" end="8"/>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9" presetClass="entr" presetSubtype="0" fill="hold" nodeType="clickEffect">
                                  <p:stCondLst>
                                    <p:cond delay="0"/>
                                  </p:stCondLst>
                                  <p:childTnLst>
                                    <p:set>
                                      <p:cBhvr>
                                        <p:cTn id="38" dur="1" fill="hold">
                                          <p:stCondLst>
                                            <p:cond delay="0"/>
                                          </p:stCondLst>
                                        </p:cTn>
                                        <p:tgtEl>
                                          <p:spTgt spid="161796"/>
                                        </p:tgtEl>
                                        <p:attrNameLst>
                                          <p:attrName>style.visibility</p:attrName>
                                        </p:attrNameLst>
                                      </p:cBhvr>
                                      <p:to>
                                        <p:strVal val="visible"/>
                                      </p:to>
                                    </p:set>
                                    <p:anim calcmode="lin" valueType="num">
                                      <p:cBhvr>
                                        <p:cTn id="39" dur="1000" fill="hold"/>
                                        <p:tgtEl>
                                          <p:spTgt spid="161796"/>
                                        </p:tgtEl>
                                        <p:attrNameLst>
                                          <p:attrName>ppt_x</p:attrName>
                                        </p:attrNameLst>
                                      </p:cBhvr>
                                      <p:tavLst>
                                        <p:tav tm="0">
                                          <p:val>
                                            <p:strVal val="#ppt_x-.2"/>
                                          </p:val>
                                        </p:tav>
                                        <p:tav tm="100000">
                                          <p:val>
                                            <p:strVal val="#ppt_x"/>
                                          </p:val>
                                        </p:tav>
                                      </p:tavLst>
                                    </p:anim>
                                    <p:anim calcmode="lin" valueType="num">
                                      <p:cBhvr>
                                        <p:cTn id="40" dur="1000" fill="hold"/>
                                        <p:tgtEl>
                                          <p:spTgt spid="161796"/>
                                        </p:tgtEl>
                                        <p:attrNameLst>
                                          <p:attrName>ppt_y</p:attrName>
                                        </p:attrNameLst>
                                      </p:cBhvr>
                                      <p:tavLst>
                                        <p:tav tm="0">
                                          <p:val>
                                            <p:strVal val="#ppt_y"/>
                                          </p:val>
                                        </p:tav>
                                        <p:tav tm="100000">
                                          <p:val>
                                            <p:strVal val="#ppt_y"/>
                                          </p:val>
                                        </p:tav>
                                      </p:tavLst>
                                    </p:anim>
                                    <p:animEffect transition="in" filter="wipe(right)" prLst="gradientSize: 0.1">
                                      <p:cBhvr>
                                        <p:cTn id="41" dur="1000"/>
                                        <p:tgtEl>
                                          <p:spTgt spid="161796"/>
                                        </p:tgtEl>
                                      </p:cBhvr>
                                    </p:animEffect>
                                  </p:childTnLst>
                                </p:cTn>
                              </p:par>
                              <p:par>
                                <p:cTn id="42" presetID="29" presetClass="entr" presetSubtype="0" fill="hold" nodeType="withEffect">
                                  <p:stCondLst>
                                    <p:cond delay="0"/>
                                  </p:stCondLst>
                                  <p:childTnLst>
                                    <p:set>
                                      <p:cBhvr>
                                        <p:cTn id="43" dur="1" fill="hold">
                                          <p:stCondLst>
                                            <p:cond delay="0"/>
                                          </p:stCondLst>
                                        </p:cTn>
                                        <p:tgtEl>
                                          <p:spTgt spid="161797"/>
                                        </p:tgtEl>
                                        <p:attrNameLst>
                                          <p:attrName>style.visibility</p:attrName>
                                        </p:attrNameLst>
                                      </p:cBhvr>
                                      <p:to>
                                        <p:strVal val="visible"/>
                                      </p:to>
                                    </p:set>
                                    <p:anim calcmode="lin" valueType="num">
                                      <p:cBhvr>
                                        <p:cTn id="44" dur="1000" fill="hold"/>
                                        <p:tgtEl>
                                          <p:spTgt spid="161797"/>
                                        </p:tgtEl>
                                        <p:attrNameLst>
                                          <p:attrName>ppt_x</p:attrName>
                                        </p:attrNameLst>
                                      </p:cBhvr>
                                      <p:tavLst>
                                        <p:tav tm="0">
                                          <p:val>
                                            <p:strVal val="#ppt_x-.2"/>
                                          </p:val>
                                        </p:tav>
                                        <p:tav tm="100000">
                                          <p:val>
                                            <p:strVal val="#ppt_x"/>
                                          </p:val>
                                        </p:tav>
                                      </p:tavLst>
                                    </p:anim>
                                    <p:anim calcmode="lin" valueType="num">
                                      <p:cBhvr>
                                        <p:cTn id="45" dur="1000" fill="hold"/>
                                        <p:tgtEl>
                                          <p:spTgt spid="161797"/>
                                        </p:tgtEl>
                                        <p:attrNameLst>
                                          <p:attrName>ppt_y</p:attrName>
                                        </p:attrNameLst>
                                      </p:cBhvr>
                                      <p:tavLst>
                                        <p:tav tm="0">
                                          <p:val>
                                            <p:strVal val="#ppt_y"/>
                                          </p:val>
                                        </p:tav>
                                        <p:tav tm="100000">
                                          <p:val>
                                            <p:strVal val="#ppt_y"/>
                                          </p:val>
                                        </p:tav>
                                      </p:tavLst>
                                    </p:anim>
                                    <p:animEffect transition="in" filter="wipe(right)" prLst="gradientSize: 0.1">
                                      <p:cBhvr>
                                        <p:cTn id="46" dur="1000"/>
                                        <p:tgtEl>
                                          <p:spTgt spid="16179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10" fill="hold" nodeType="clickEffect">
                                  <p:stCondLst>
                                    <p:cond delay="0"/>
                                  </p:stCondLst>
                                  <p:childTnLst>
                                    <p:set>
                                      <p:cBhvr>
                                        <p:cTn id="50" dur="1" fill="hold">
                                          <p:stCondLst>
                                            <p:cond delay="0"/>
                                          </p:stCondLst>
                                        </p:cTn>
                                        <p:tgtEl>
                                          <p:spTgt spid="161795">
                                            <p:txEl>
                                              <p:pRg st="11" end="11"/>
                                            </p:txEl>
                                          </p:spTgt>
                                        </p:tgtEl>
                                        <p:attrNameLst>
                                          <p:attrName>style.visibility</p:attrName>
                                        </p:attrNameLst>
                                      </p:cBhvr>
                                      <p:to>
                                        <p:strVal val="visible"/>
                                      </p:to>
                                    </p:set>
                                    <p:animEffect transition="in" filter="checkerboard(across)">
                                      <p:cBhvr>
                                        <p:cTn id="51" dur="500"/>
                                        <p:tgtEl>
                                          <p:spTgt spid="161795">
                                            <p:txEl>
                                              <p:pRg st="11" end="11"/>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nodeType="clickEffect">
                                  <p:stCondLst>
                                    <p:cond delay="0"/>
                                  </p:stCondLst>
                                  <p:childTnLst>
                                    <p:set>
                                      <p:cBhvr>
                                        <p:cTn id="55" dur="1" fill="hold">
                                          <p:stCondLst>
                                            <p:cond delay="0"/>
                                          </p:stCondLst>
                                        </p:cTn>
                                        <p:tgtEl>
                                          <p:spTgt spid="161798"/>
                                        </p:tgtEl>
                                        <p:attrNameLst>
                                          <p:attrName>style.visibility</p:attrName>
                                        </p:attrNameLst>
                                      </p:cBhvr>
                                      <p:to>
                                        <p:strVal val="visible"/>
                                      </p:to>
                                    </p:set>
                                    <p:anim calcmode="lin" valueType="num">
                                      <p:cBhvr>
                                        <p:cTn id="56" dur="1000" fill="hold"/>
                                        <p:tgtEl>
                                          <p:spTgt spid="161798"/>
                                        </p:tgtEl>
                                        <p:attrNameLst>
                                          <p:attrName>ppt_x</p:attrName>
                                        </p:attrNameLst>
                                      </p:cBhvr>
                                      <p:tavLst>
                                        <p:tav tm="0">
                                          <p:val>
                                            <p:strVal val="#ppt_x-.2"/>
                                          </p:val>
                                        </p:tav>
                                        <p:tav tm="100000">
                                          <p:val>
                                            <p:strVal val="#ppt_x"/>
                                          </p:val>
                                        </p:tav>
                                      </p:tavLst>
                                    </p:anim>
                                    <p:anim calcmode="lin" valueType="num">
                                      <p:cBhvr>
                                        <p:cTn id="57" dur="1000" fill="hold"/>
                                        <p:tgtEl>
                                          <p:spTgt spid="161798"/>
                                        </p:tgtEl>
                                        <p:attrNameLst>
                                          <p:attrName>ppt_y</p:attrName>
                                        </p:attrNameLst>
                                      </p:cBhvr>
                                      <p:tavLst>
                                        <p:tav tm="0">
                                          <p:val>
                                            <p:strVal val="#ppt_y"/>
                                          </p:val>
                                        </p:tav>
                                        <p:tav tm="100000">
                                          <p:val>
                                            <p:strVal val="#ppt_y"/>
                                          </p:val>
                                        </p:tav>
                                      </p:tavLst>
                                    </p:anim>
                                    <p:animEffect transition="in" filter="wipe(right)" prLst="gradientSize: 0.1">
                                      <p:cBhvr>
                                        <p:cTn id="58" dur="1000"/>
                                        <p:tgtEl>
                                          <p:spTgt spid="161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5F64FD7B-A292-44DD-8492-47F03967F4DB}" type="slidenum">
              <a:rPr lang="en-US" altLang="zh-CN" sz="1200" smtClean="0">
                <a:latin typeface="微软雅黑" panose="020B0503020204020204" pitchFamily="34" charset="-122"/>
                <a:ea typeface="微软雅黑" panose="020B0503020204020204" pitchFamily="34" charset="-122"/>
              </a:rPr>
              <a:pPr algn="r" eaLnBrk="1" hangingPunct="1">
                <a:spcBef>
                  <a:spcPct val="0"/>
                </a:spcBef>
                <a:buClrTx/>
                <a:buSzTx/>
                <a:buFontTx/>
                <a:buNone/>
              </a:pPr>
              <a:t>48</a:t>
            </a:fld>
            <a:endParaRPr lang="en-US" altLang="zh-CN" sz="1200" smtClean="0">
              <a:latin typeface="微软雅黑" panose="020B0503020204020204" pitchFamily="34" charset="-122"/>
              <a:ea typeface="微软雅黑" panose="020B0503020204020204" pitchFamily="34" charset="-122"/>
            </a:endParaRPr>
          </a:p>
        </p:txBody>
      </p:sp>
      <p:sp>
        <p:nvSpPr>
          <p:cNvPr id="102403"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E87C8820-BDC5-4F61-856A-5887D8D2B3B1}" type="datetime1">
              <a:rPr lang="zh-CN" altLang="en-US" sz="1200" smtClean="0">
                <a:latin typeface="微软雅黑" panose="020B0503020204020204" pitchFamily="34" charset="-122"/>
                <a:ea typeface="微软雅黑" panose="020B0503020204020204" pitchFamily="34" charset="-122"/>
              </a:rPr>
              <a:pPr eaLnBrk="1" hangingPunct="1">
                <a:spcBef>
                  <a:spcPct val="0"/>
                </a:spcBef>
                <a:buClrTx/>
                <a:buSzTx/>
                <a:buFontTx/>
                <a:buNone/>
              </a:pPr>
              <a:t>2018/12/3</a:t>
            </a:fld>
            <a:endParaRPr lang="en-US" altLang="zh-CN" sz="1200" smtClean="0">
              <a:latin typeface="微软雅黑" panose="020B0503020204020204" pitchFamily="34" charset="-122"/>
              <a:ea typeface="微软雅黑" panose="020B0503020204020204" pitchFamily="34" charset="-122"/>
            </a:endParaRPr>
          </a:p>
        </p:txBody>
      </p:sp>
      <p:sp>
        <p:nvSpPr>
          <p:cNvPr id="162819" name="Rectangle 3"/>
          <p:cNvSpPr>
            <a:spLocks noGrp="1" noChangeArrowheads="1"/>
          </p:cNvSpPr>
          <p:nvPr>
            <p:ph type="body" sz="half" idx="4294967295"/>
          </p:nvPr>
        </p:nvSpPr>
        <p:spPr>
          <a:xfrm>
            <a:off x="357188" y="1000125"/>
            <a:ext cx="4329112" cy="5021263"/>
          </a:xfrm>
        </p:spPr>
        <p:txBody>
          <a:bodyPr/>
          <a:lstStyle/>
          <a:p>
            <a:pPr marL="609600" indent="-609600" algn="just" eaLnBrk="1" hangingPunct="1">
              <a:lnSpc>
                <a:spcPct val="90000"/>
              </a:lnSpc>
              <a:buClr>
                <a:schemeClr val="tx1"/>
              </a:buClr>
              <a:buSzTx/>
              <a:buFontTx/>
              <a:buAutoNum type="arabicPeriod" startAt="2"/>
              <a:defRPr/>
            </a:pPr>
            <a:r>
              <a:rPr lang="zh-CN" altLang="en-US" sz="2800" b="1" dirty="0" smtClean="0">
                <a:solidFill>
                  <a:srgbClr val="0000CC"/>
                </a:solidFill>
                <a:latin typeface="微软雅黑" panose="020B0503020204020204" pitchFamily="34" charset="-122"/>
                <a:ea typeface="微软雅黑" panose="020B0503020204020204" pitchFamily="34" charset="-122"/>
                <a:cs typeface="Times New Roman" pitchFamily="18" charset="0"/>
              </a:rPr>
              <a:t>正、逆反应同时催化</a:t>
            </a:r>
          </a:p>
          <a:p>
            <a:pPr marL="609600" indent="-609600" algn="ctr" eaLnBrk="1" hangingPunct="1">
              <a:lnSpc>
                <a:spcPct val="90000"/>
              </a:lnSpc>
              <a:buClr>
                <a:schemeClr val="bg1"/>
              </a:buClr>
              <a:buFont typeface="Wingdings" pitchFamily="2" charset="2"/>
              <a:buNone/>
              <a:defRPr/>
            </a:pPr>
            <a:endParaRPr lang="zh-CN" altLang="en-US" sz="2400" dirty="0" smtClean="0">
              <a:solidFill>
                <a:srgbClr val="0000CC"/>
              </a:solidFill>
              <a:latin typeface="微软雅黑" panose="020B0503020204020204" pitchFamily="34" charset="-122"/>
              <a:ea typeface="微软雅黑" panose="020B0503020204020204" pitchFamily="34" charset="-122"/>
              <a:cs typeface="Times New Roman" pitchFamily="18" charset="0"/>
            </a:endParaRPr>
          </a:p>
          <a:p>
            <a:pPr marL="609600" indent="-609600" algn="ctr" eaLnBrk="1" hangingPunct="1">
              <a:lnSpc>
                <a:spcPct val="90000"/>
              </a:lnSpc>
              <a:buClr>
                <a:schemeClr val="bg1"/>
              </a:buClr>
              <a:buFont typeface="Wingdings" pitchFamily="2" charset="2"/>
              <a:buNone/>
              <a:defRPr/>
            </a:pPr>
            <a:r>
              <a:rPr lang="en-US" altLang="zh-CN" sz="2400" dirty="0" smtClean="0">
                <a:solidFill>
                  <a:srgbClr val="0000CC"/>
                </a:solidFill>
                <a:latin typeface="微软雅黑" panose="020B0503020204020204" pitchFamily="34" charset="-122"/>
                <a:ea typeface="微软雅黑" panose="020B0503020204020204" pitchFamily="34" charset="-122"/>
                <a:cs typeface="Times New Roman" pitchFamily="18" charset="0"/>
              </a:rPr>
              <a:t>A+B </a:t>
            </a:r>
            <a:r>
              <a:rPr lang="en-US" altLang="zh-CN" sz="2400" dirty="0" smtClean="0">
                <a:solidFill>
                  <a:srgbClr val="0000CC"/>
                </a:solidFill>
                <a:latin typeface="微软雅黑" panose="020B0503020204020204" pitchFamily="34" charset="-122"/>
                <a:ea typeface="微软雅黑" panose="020B0503020204020204" pitchFamily="34" charset="-122"/>
                <a:cs typeface="Times New Roman" pitchFamily="18" charset="0"/>
                <a:sym typeface="Symbol" pitchFamily="18" charset="2"/>
              </a:rPr>
              <a:t></a:t>
            </a:r>
            <a:r>
              <a:rPr lang="en-US" altLang="zh-CN" sz="2400" dirty="0" smtClean="0">
                <a:solidFill>
                  <a:srgbClr val="0000CC"/>
                </a:solidFill>
                <a:latin typeface="微软雅黑" panose="020B0503020204020204" pitchFamily="34" charset="-122"/>
                <a:ea typeface="微软雅黑" panose="020B0503020204020204" pitchFamily="34" charset="-122"/>
                <a:cs typeface="Times New Roman" pitchFamily="18" charset="0"/>
              </a:rPr>
              <a:t> AB</a:t>
            </a:r>
            <a:r>
              <a:rPr lang="zh-CN" altLang="en-US" sz="2400" dirty="0" smtClean="0">
                <a:solidFill>
                  <a:srgbClr val="0000CC"/>
                </a:solidFill>
                <a:latin typeface="微软雅黑" panose="020B0503020204020204" pitchFamily="34" charset="-122"/>
                <a:ea typeface="微软雅黑" panose="020B0503020204020204" pitchFamily="34" charset="-122"/>
                <a:cs typeface="Times New Roman" pitchFamily="18" charset="0"/>
              </a:rPr>
              <a:t>，活化能</a:t>
            </a:r>
            <a:r>
              <a:rPr lang="en-US" altLang="zh-CN" sz="2400" i="1" dirty="0" smtClean="0">
                <a:solidFill>
                  <a:srgbClr val="0000CC"/>
                </a:solidFill>
                <a:latin typeface="微软雅黑" panose="020B0503020204020204" pitchFamily="34" charset="-122"/>
                <a:ea typeface="微软雅黑" panose="020B0503020204020204" pitchFamily="34" charset="-122"/>
                <a:cs typeface="Times New Roman" pitchFamily="18" charset="0"/>
              </a:rPr>
              <a:t>E</a:t>
            </a:r>
            <a:endParaRPr lang="en-US" altLang="zh-CN" sz="2400" dirty="0" smtClean="0">
              <a:solidFill>
                <a:srgbClr val="0000CC"/>
              </a:solidFill>
              <a:latin typeface="微软雅黑" panose="020B0503020204020204" pitchFamily="34" charset="-122"/>
              <a:ea typeface="微软雅黑" panose="020B0503020204020204" pitchFamily="34" charset="-122"/>
              <a:cs typeface="Times New Roman" pitchFamily="18" charset="0"/>
            </a:endParaRPr>
          </a:p>
          <a:p>
            <a:pPr marL="609600" indent="-609600" algn="just" eaLnBrk="1" hangingPunct="1">
              <a:lnSpc>
                <a:spcPct val="90000"/>
              </a:lnSpc>
              <a:buClr>
                <a:schemeClr val="tx1"/>
              </a:buClr>
              <a:defRPr/>
            </a:pPr>
            <a:r>
              <a:rPr lang="zh-CN" altLang="en-US" sz="2400" dirty="0" smtClean="0">
                <a:solidFill>
                  <a:srgbClr val="0000CC"/>
                </a:solidFill>
                <a:latin typeface="微软雅黑" panose="020B0503020204020204" pitchFamily="34" charset="-122"/>
                <a:ea typeface="微软雅黑" panose="020B0503020204020204" pitchFamily="34" charset="-122"/>
                <a:cs typeface="Times New Roman" pitchFamily="18" charset="0"/>
              </a:rPr>
              <a:t>设催化剂</a:t>
            </a:r>
            <a:r>
              <a:rPr lang="en-US" altLang="zh-CN" sz="2400" dirty="0" smtClean="0">
                <a:solidFill>
                  <a:srgbClr val="0000CC"/>
                </a:solidFill>
                <a:latin typeface="微软雅黑" panose="020B0503020204020204" pitchFamily="34" charset="-122"/>
                <a:ea typeface="微软雅黑" panose="020B0503020204020204" pitchFamily="34" charset="-122"/>
                <a:cs typeface="Times New Roman" pitchFamily="18" charset="0"/>
              </a:rPr>
              <a:t>C</a:t>
            </a:r>
            <a:r>
              <a:rPr lang="zh-CN" altLang="en-US" sz="2400" dirty="0" smtClean="0">
                <a:solidFill>
                  <a:srgbClr val="0000CC"/>
                </a:solidFill>
                <a:latin typeface="微软雅黑" panose="020B0503020204020204" pitchFamily="34" charset="-122"/>
                <a:ea typeface="微软雅黑" panose="020B0503020204020204" pitchFamily="34" charset="-122"/>
                <a:cs typeface="Times New Roman" pitchFamily="18" charset="0"/>
              </a:rPr>
              <a:t>参与下，反应按以下两步进行</a:t>
            </a:r>
          </a:p>
          <a:p>
            <a:pPr marL="609600" indent="-609600" algn="just" eaLnBrk="1" hangingPunct="1">
              <a:lnSpc>
                <a:spcPct val="90000"/>
              </a:lnSpc>
              <a:buClr>
                <a:schemeClr val="tx1"/>
              </a:buClr>
              <a:buFont typeface="Wingdings" pitchFamily="2" charset="2"/>
              <a:buNone/>
              <a:defRPr/>
            </a:pPr>
            <a:r>
              <a:rPr lang="en-US" altLang="zh-CN" sz="2400" dirty="0" smtClean="0">
                <a:solidFill>
                  <a:srgbClr val="0000CC"/>
                </a:solidFill>
                <a:latin typeface="微软雅黑" panose="020B0503020204020204" pitchFamily="34" charset="-122"/>
                <a:ea typeface="微软雅黑" panose="020B0503020204020204" pitchFamily="34" charset="-122"/>
                <a:cs typeface="Times New Roman" pitchFamily="18" charset="0"/>
              </a:rPr>
              <a:t>(1)  A+C </a:t>
            </a:r>
            <a:r>
              <a:rPr lang="en-US" altLang="zh-CN" sz="2400" dirty="0" smtClean="0">
                <a:solidFill>
                  <a:srgbClr val="0000CC"/>
                </a:solidFill>
                <a:latin typeface="微软雅黑" panose="020B0503020204020204" pitchFamily="34" charset="-122"/>
                <a:ea typeface="微软雅黑" panose="020B0503020204020204" pitchFamily="34" charset="-122"/>
                <a:cs typeface="Times New Roman" pitchFamily="18" charset="0"/>
                <a:sym typeface="Symbol" pitchFamily="18" charset="2"/>
              </a:rPr>
              <a:t></a:t>
            </a:r>
            <a:r>
              <a:rPr lang="en-US" altLang="zh-CN" sz="2400" dirty="0" smtClean="0">
                <a:solidFill>
                  <a:srgbClr val="0000CC"/>
                </a:solidFill>
                <a:latin typeface="微软雅黑" panose="020B0503020204020204" pitchFamily="34" charset="-122"/>
                <a:ea typeface="微软雅黑" panose="020B0503020204020204" pitchFamily="34" charset="-122"/>
                <a:cs typeface="Times New Roman" pitchFamily="18" charset="0"/>
              </a:rPr>
              <a:t> AC</a:t>
            </a:r>
            <a:r>
              <a:rPr lang="zh-CN" altLang="en-US" sz="2400" dirty="0" smtClean="0">
                <a:solidFill>
                  <a:srgbClr val="0000CC"/>
                </a:solidFill>
                <a:latin typeface="微软雅黑" panose="020B0503020204020204" pitchFamily="34" charset="-122"/>
                <a:ea typeface="微软雅黑" panose="020B0503020204020204" pitchFamily="34" charset="-122"/>
                <a:cs typeface="Times New Roman" pitchFamily="18" charset="0"/>
              </a:rPr>
              <a:t>，活化能</a:t>
            </a:r>
            <a:r>
              <a:rPr lang="en-US" altLang="zh-CN" sz="2400" i="1" dirty="0" smtClean="0">
                <a:solidFill>
                  <a:srgbClr val="0000CC"/>
                </a:solidFill>
                <a:latin typeface="微软雅黑" panose="020B0503020204020204" pitchFamily="34" charset="-122"/>
                <a:ea typeface="微软雅黑" panose="020B0503020204020204" pitchFamily="34" charset="-122"/>
                <a:cs typeface="Times New Roman" pitchFamily="18" charset="0"/>
              </a:rPr>
              <a:t>E</a:t>
            </a:r>
            <a:r>
              <a:rPr lang="en-US" altLang="zh-CN" sz="2400" baseline="-30000" dirty="0" smtClean="0">
                <a:solidFill>
                  <a:srgbClr val="0000CC"/>
                </a:solidFill>
                <a:latin typeface="微软雅黑" panose="020B0503020204020204" pitchFamily="34" charset="-122"/>
                <a:ea typeface="微软雅黑" panose="020B0503020204020204" pitchFamily="34" charset="-122"/>
                <a:cs typeface="Times New Roman" pitchFamily="18" charset="0"/>
              </a:rPr>
              <a:t>1</a:t>
            </a:r>
          </a:p>
          <a:p>
            <a:pPr marL="609600" indent="-609600" algn="just" eaLnBrk="1" hangingPunct="1">
              <a:lnSpc>
                <a:spcPct val="90000"/>
              </a:lnSpc>
              <a:buClr>
                <a:schemeClr val="tx1"/>
              </a:buClr>
              <a:buFont typeface="Wingdings" pitchFamily="2" charset="2"/>
              <a:buNone/>
              <a:defRPr/>
            </a:pPr>
            <a:r>
              <a:rPr lang="en-US" altLang="zh-CN" sz="2400" dirty="0" smtClean="0">
                <a:solidFill>
                  <a:srgbClr val="0000CC"/>
                </a:solidFill>
                <a:latin typeface="微软雅黑" panose="020B0503020204020204" pitchFamily="34" charset="-122"/>
                <a:ea typeface="微软雅黑" panose="020B0503020204020204" pitchFamily="34" charset="-122"/>
                <a:cs typeface="Times New Roman" pitchFamily="18" charset="0"/>
              </a:rPr>
              <a:t>(2) AC+B</a:t>
            </a:r>
            <a:r>
              <a:rPr lang="en-US" altLang="zh-CN" sz="2400" dirty="0" smtClean="0">
                <a:solidFill>
                  <a:srgbClr val="0000CC"/>
                </a:solidFill>
                <a:latin typeface="微软雅黑" panose="020B0503020204020204" pitchFamily="34" charset="-122"/>
                <a:ea typeface="微软雅黑" panose="020B0503020204020204" pitchFamily="34" charset="-122"/>
                <a:cs typeface="Times New Roman" pitchFamily="18" charset="0"/>
                <a:sym typeface="Symbol" pitchFamily="18" charset="2"/>
              </a:rPr>
              <a:t></a:t>
            </a:r>
            <a:r>
              <a:rPr lang="en-US" altLang="zh-CN" sz="2400" dirty="0" smtClean="0">
                <a:solidFill>
                  <a:srgbClr val="0000CC"/>
                </a:solidFill>
                <a:latin typeface="微软雅黑" panose="020B0503020204020204" pitchFamily="34" charset="-122"/>
                <a:ea typeface="微软雅黑" panose="020B0503020204020204" pitchFamily="34" charset="-122"/>
                <a:cs typeface="Times New Roman" pitchFamily="18" charset="0"/>
              </a:rPr>
              <a:t>AB+C</a:t>
            </a:r>
            <a:r>
              <a:rPr lang="zh-CN" altLang="en-US" sz="2400" dirty="0" smtClean="0">
                <a:solidFill>
                  <a:srgbClr val="0000CC"/>
                </a:solidFill>
                <a:latin typeface="微软雅黑" panose="020B0503020204020204" pitchFamily="34" charset="-122"/>
                <a:ea typeface="微软雅黑" panose="020B0503020204020204" pitchFamily="34" charset="-122"/>
                <a:cs typeface="Times New Roman" pitchFamily="18" charset="0"/>
              </a:rPr>
              <a:t>，活化能</a:t>
            </a:r>
            <a:r>
              <a:rPr lang="en-US" altLang="zh-CN" sz="2400" i="1" dirty="0" smtClean="0">
                <a:solidFill>
                  <a:srgbClr val="0000CC"/>
                </a:solidFill>
                <a:latin typeface="微软雅黑" panose="020B0503020204020204" pitchFamily="34" charset="-122"/>
                <a:ea typeface="微软雅黑" panose="020B0503020204020204" pitchFamily="34" charset="-122"/>
                <a:cs typeface="Times New Roman" pitchFamily="18" charset="0"/>
              </a:rPr>
              <a:t>E</a:t>
            </a:r>
            <a:r>
              <a:rPr lang="en-US" altLang="zh-CN" sz="2400" baseline="-30000" dirty="0" smtClean="0">
                <a:solidFill>
                  <a:srgbClr val="0000CC"/>
                </a:solidFill>
                <a:latin typeface="微软雅黑" panose="020B0503020204020204" pitchFamily="34" charset="-122"/>
                <a:ea typeface="微软雅黑" panose="020B0503020204020204" pitchFamily="34" charset="-122"/>
                <a:cs typeface="Times New Roman" pitchFamily="18" charset="0"/>
              </a:rPr>
              <a:t>2</a:t>
            </a:r>
            <a:endParaRPr lang="en-US" altLang="zh-CN" sz="2400" dirty="0" smtClean="0">
              <a:solidFill>
                <a:srgbClr val="0000CC"/>
              </a:solidFill>
              <a:latin typeface="微软雅黑" panose="020B0503020204020204" pitchFamily="34" charset="-122"/>
              <a:ea typeface="微软雅黑" panose="020B0503020204020204" pitchFamily="34" charset="-122"/>
              <a:cs typeface="Times New Roman" pitchFamily="18" charset="0"/>
            </a:endParaRPr>
          </a:p>
          <a:p>
            <a:pPr marL="609600" indent="-609600" algn="just" eaLnBrk="1" hangingPunct="1">
              <a:lnSpc>
                <a:spcPct val="90000"/>
              </a:lnSpc>
              <a:buClr>
                <a:schemeClr val="bg1"/>
              </a:buClr>
              <a:defRPr/>
            </a:pPr>
            <a:r>
              <a:rPr lang="zh-CN" altLang="en-US" sz="2400" dirty="0" smtClean="0">
                <a:solidFill>
                  <a:srgbClr val="0000CC"/>
                </a:solidFill>
                <a:latin typeface="微软雅黑" panose="020B0503020204020204" pitchFamily="34" charset="-122"/>
                <a:ea typeface="微软雅黑" panose="020B0503020204020204" pitchFamily="34" charset="-122"/>
                <a:cs typeface="Times New Roman" pitchFamily="18" charset="0"/>
              </a:rPr>
              <a:t>在正向反应活化能降低的同时，逆向反应活化能也降低同样多。</a:t>
            </a:r>
            <a:r>
              <a:rPr lang="zh-CN" altLang="en-US" sz="2400" dirty="0" smtClean="0">
                <a:solidFill>
                  <a:srgbClr val="0000CC"/>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Times New Roman" pitchFamily="18" charset="0"/>
              </a:rPr>
              <a:t> </a:t>
            </a:r>
          </a:p>
        </p:txBody>
      </p:sp>
      <p:pic>
        <p:nvPicPr>
          <p:cNvPr id="162820" name="Picture 4" descr="未标题-1"/>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4786313" y="1857375"/>
            <a:ext cx="4038600" cy="3286125"/>
          </a:xfrm>
        </p:spPr>
      </p:pic>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微软雅黑" panose="020B0503020204020204" pitchFamily="34" charset="-122"/>
                <a:ea typeface="微软雅黑" panose="020B0503020204020204" pitchFamily="34" charset="-122"/>
              </a:rPr>
              <a:t>西安交通大学理学院应用化学系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Effect transition="in" filter="fade">
                                      <p:cBhvr>
                                        <p:cTn id="7" dur="1000"/>
                                        <p:tgtEl>
                                          <p:spTgt spid="162819">
                                            <p:txEl>
                                              <p:pRg st="0" end="0"/>
                                            </p:txEl>
                                          </p:spTgt>
                                        </p:tgtEl>
                                      </p:cBhvr>
                                    </p:animEffect>
                                    <p:anim calcmode="lin" valueType="num">
                                      <p:cBhvr>
                                        <p:cTn id="8" dur="1000" fill="hold"/>
                                        <p:tgtEl>
                                          <p:spTgt spid="1628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28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62819">
                                            <p:txEl>
                                              <p:pRg st="2" end="2"/>
                                            </p:txEl>
                                          </p:spTgt>
                                        </p:tgtEl>
                                        <p:attrNameLst>
                                          <p:attrName>style.visibility</p:attrName>
                                        </p:attrNameLst>
                                      </p:cBhvr>
                                      <p:to>
                                        <p:strVal val="visible"/>
                                      </p:to>
                                    </p:set>
                                    <p:anim calcmode="lin" valueType="num">
                                      <p:cBhvr>
                                        <p:cTn id="14" dur="1000" fill="hold"/>
                                        <p:tgtEl>
                                          <p:spTgt spid="162819">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16281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62819">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162820"/>
                                        </p:tgtEl>
                                        <p:attrNameLst>
                                          <p:attrName>style.visibility</p:attrName>
                                        </p:attrNameLst>
                                      </p:cBhvr>
                                      <p:to>
                                        <p:strVal val="visible"/>
                                      </p:to>
                                    </p:set>
                                    <p:animEffect transition="in" filter="dissolve">
                                      <p:cBhvr>
                                        <p:cTn id="21" dur="500"/>
                                        <p:tgtEl>
                                          <p:spTgt spid="16282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nodeType="clickEffect">
                                  <p:stCondLst>
                                    <p:cond delay="0"/>
                                  </p:stCondLst>
                                  <p:childTnLst>
                                    <p:set>
                                      <p:cBhvr>
                                        <p:cTn id="25" dur="1" fill="hold">
                                          <p:stCondLst>
                                            <p:cond delay="0"/>
                                          </p:stCondLst>
                                        </p:cTn>
                                        <p:tgtEl>
                                          <p:spTgt spid="162819">
                                            <p:txEl>
                                              <p:pRg st="3" end="3"/>
                                            </p:txEl>
                                          </p:spTgt>
                                        </p:tgtEl>
                                        <p:attrNameLst>
                                          <p:attrName>style.visibility</p:attrName>
                                        </p:attrNameLst>
                                      </p:cBhvr>
                                      <p:to>
                                        <p:strVal val="visible"/>
                                      </p:to>
                                    </p:set>
                                    <p:animEffect transition="in" filter="checkerboard(across)">
                                      <p:cBhvr>
                                        <p:cTn id="26" dur="500"/>
                                        <p:tgtEl>
                                          <p:spTgt spid="162819">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162819">
                                            <p:txEl>
                                              <p:pRg st="4" end="4"/>
                                            </p:txEl>
                                          </p:spTgt>
                                        </p:tgtEl>
                                        <p:attrNameLst>
                                          <p:attrName>style.visibility</p:attrName>
                                        </p:attrNameLst>
                                      </p:cBhvr>
                                      <p:to>
                                        <p:strVal val="visible"/>
                                      </p:to>
                                    </p:set>
                                    <p:animEffect transition="in" filter="checkerboard(across)">
                                      <p:cBhvr>
                                        <p:cTn id="31" dur="500"/>
                                        <p:tgtEl>
                                          <p:spTgt spid="162819">
                                            <p:txEl>
                                              <p:pRg st="4" end="4"/>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162819">
                                            <p:txEl>
                                              <p:pRg st="5" end="5"/>
                                            </p:txEl>
                                          </p:spTgt>
                                        </p:tgtEl>
                                        <p:attrNameLst>
                                          <p:attrName>style.visibility</p:attrName>
                                        </p:attrNameLst>
                                      </p:cBhvr>
                                      <p:to>
                                        <p:strVal val="visible"/>
                                      </p:to>
                                    </p:set>
                                    <p:animEffect transition="in" filter="checkerboard(across)">
                                      <p:cBhvr>
                                        <p:cTn id="34" dur="500"/>
                                        <p:tgtEl>
                                          <p:spTgt spid="162819">
                                            <p:txEl>
                                              <p:pRg st="5" end="5"/>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nodeType="clickEffect">
                                  <p:stCondLst>
                                    <p:cond delay="0"/>
                                  </p:stCondLst>
                                  <p:childTnLst>
                                    <p:set>
                                      <p:cBhvr>
                                        <p:cTn id="38" dur="1" fill="hold">
                                          <p:stCondLst>
                                            <p:cond delay="0"/>
                                          </p:stCondLst>
                                        </p:cTn>
                                        <p:tgtEl>
                                          <p:spTgt spid="162819">
                                            <p:txEl>
                                              <p:pRg st="6" end="6"/>
                                            </p:txEl>
                                          </p:spTgt>
                                        </p:tgtEl>
                                        <p:attrNameLst>
                                          <p:attrName>style.visibility</p:attrName>
                                        </p:attrNameLst>
                                      </p:cBhvr>
                                      <p:to>
                                        <p:strVal val="visible"/>
                                      </p:to>
                                    </p:set>
                                    <p:animEffect transition="in" filter="checkerboard(across)">
                                      <p:cBhvr>
                                        <p:cTn id="39" dur="500"/>
                                        <p:tgtEl>
                                          <p:spTgt spid="162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77CBEC2C-6053-4E42-86AD-7B400197CE27}" type="slidenum">
              <a:rPr lang="en-US" altLang="zh-CN" sz="1200" smtClean="0">
                <a:latin typeface="Arial Black" pitchFamily="34" charset="0"/>
              </a:rPr>
              <a:pPr algn="r" eaLnBrk="1" hangingPunct="1">
                <a:spcBef>
                  <a:spcPct val="0"/>
                </a:spcBef>
                <a:buClrTx/>
                <a:buSzTx/>
                <a:buFontTx/>
                <a:buNone/>
              </a:pPr>
              <a:t>49</a:t>
            </a:fld>
            <a:endParaRPr lang="en-US" altLang="zh-CN" sz="1200" smtClean="0">
              <a:latin typeface="Arial Black" pitchFamily="34" charset="0"/>
            </a:endParaRPr>
          </a:p>
        </p:txBody>
      </p:sp>
      <p:sp>
        <p:nvSpPr>
          <p:cNvPr id="103427"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0193DA9E-13B8-4218-9B9C-BC9C65E071A7}" type="datetime1">
              <a:rPr lang="zh-CN" altLang="en-US" sz="1200" smtClean="0"/>
              <a:pPr eaLnBrk="1" hangingPunct="1">
                <a:spcBef>
                  <a:spcPct val="0"/>
                </a:spcBef>
                <a:buClrTx/>
                <a:buSzTx/>
                <a:buFontTx/>
                <a:buNone/>
              </a:pPr>
              <a:t>2018/12/3</a:t>
            </a:fld>
            <a:endParaRPr lang="en-US" altLang="zh-CN" sz="1200" smtClean="0"/>
          </a:p>
        </p:txBody>
      </p:sp>
      <p:sp>
        <p:nvSpPr>
          <p:cNvPr id="27650" name="Rectangle 2"/>
          <p:cNvSpPr>
            <a:spLocks noGrp="1" noChangeArrowheads="1"/>
          </p:cNvSpPr>
          <p:nvPr>
            <p:ph type="title" idx="4294967295"/>
          </p:nvPr>
        </p:nvSpPr>
        <p:spPr>
          <a:xfrm>
            <a:off x="261938" y="476250"/>
            <a:ext cx="4691062" cy="696913"/>
          </a:xfrm>
        </p:spPr>
        <p:txBody>
          <a:bodyPr anchorCtr="1"/>
          <a:lstStyle/>
          <a:p>
            <a:pPr eaLnBrk="1" hangingPunct="1"/>
            <a:r>
              <a:rPr lang="zh-CN" altLang="en-US" sz="3200" smtClean="0">
                <a:solidFill>
                  <a:srgbClr val="0000CC"/>
                </a:solidFill>
                <a:latin typeface="黑体" pitchFamily="2" charset="-122"/>
                <a:ea typeface="黑体" pitchFamily="2" charset="-122"/>
              </a:rPr>
              <a:t>单相催化与多相催化</a:t>
            </a:r>
          </a:p>
        </p:txBody>
      </p:sp>
      <p:sp>
        <p:nvSpPr>
          <p:cNvPr id="27651" name="Rectangle 3"/>
          <p:cNvSpPr>
            <a:spLocks noGrp="1" noChangeArrowheads="1"/>
          </p:cNvSpPr>
          <p:nvPr>
            <p:ph type="body" idx="4294967295"/>
          </p:nvPr>
        </p:nvSpPr>
        <p:spPr>
          <a:xfrm>
            <a:off x="500063" y="1196975"/>
            <a:ext cx="5627687" cy="547688"/>
          </a:xfrm>
        </p:spPr>
        <p:txBody>
          <a:bodyPr/>
          <a:lstStyle/>
          <a:p>
            <a:pPr>
              <a:spcBef>
                <a:spcPct val="0"/>
              </a:spcBef>
              <a:buClrTx/>
              <a:buSzTx/>
              <a:buFontTx/>
              <a:buNone/>
            </a:pPr>
            <a:r>
              <a:rPr lang="zh-CN" altLang="en-US" sz="2800" smtClean="0">
                <a:solidFill>
                  <a:srgbClr val="0000CC"/>
                </a:solidFill>
                <a:latin typeface="黑体" pitchFamily="2" charset="-122"/>
                <a:ea typeface="黑体" pitchFamily="2" charset="-122"/>
              </a:rPr>
              <a:t>单相催化反应（中间产物理论）</a:t>
            </a:r>
            <a:endParaRPr lang="zh-CN" altLang="en-US" smtClean="0">
              <a:solidFill>
                <a:srgbClr val="0000CC"/>
              </a:solidFill>
              <a:latin typeface="宋体" charset="-122"/>
            </a:endParaRPr>
          </a:p>
        </p:txBody>
      </p:sp>
      <p:sp>
        <p:nvSpPr>
          <p:cNvPr id="103430" name="AutoShape 5">
            <a:hlinkClick r:id="rId3" action="ppaction://hlinksldjump" highlightClick="1"/>
          </p:cNvPr>
          <p:cNvSpPr>
            <a:spLocks noChangeArrowheads="1"/>
          </p:cNvSpPr>
          <p:nvPr/>
        </p:nvSpPr>
        <p:spPr bwMode="auto">
          <a:xfrm>
            <a:off x="7696200" y="1295400"/>
            <a:ext cx="533400" cy="533400"/>
          </a:xfrm>
          <a:prstGeom prst="actionButtonReturn">
            <a:avLst/>
          </a:prstGeom>
          <a:solidFill>
            <a:schemeClr val="accent1"/>
          </a:solidFill>
          <a:ln w="9525">
            <a:solidFill>
              <a:schemeClr val="tx1"/>
            </a:solidFill>
            <a:miter lim="800000"/>
            <a:headEnd/>
            <a:tailEnd/>
          </a:ln>
        </p:spPr>
        <p:txBody>
          <a:bodyPr wrap="none" anchor="ct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endParaRPr lang="zh-CN" altLang="en-US" sz="1800">
              <a:latin typeface="Verdana" pitchFamily="34" charset="0"/>
            </a:endParaRPr>
          </a:p>
        </p:txBody>
      </p:sp>
      <p:graphicFrame>
        <p:nvGraphicFramePr>
          <p:cNvPr id="418822" name="Object 11"/>
          <p:cNvGraphicFramePr>
            <a:graphicFrameLocks noChangeAspect="1"/>
          </p:cNvGraphicFramePr>
          <p:nvPr/>
        </p:nvGraphicFramePr>
        <p:xfrm>
          <a:off x="571500" y="1928813"/>
          <a:ext cx="3968750" cy="782637"/>
        </p:xfrm>
        <a:graphic>
          <a:graphicData uri="http://schemas.openxmlformats.org/presentationml/2006/ole">
            <mc:AlternateContent xmlns:mc="http://schemas.openxmlformats.org/markup-compatibility/2006">
              <mc:Choice xmlns:v="urn:schemas-microsoft-com:vml" Requires="v">
                <p:oleObj spid="_x0000_s103485" name="Equation" r:id="rId4" imgW="3721100" imgH="1028700" progId="Equation.3">
                  <p:embed/>
                </p:oleObj>
              </mc:Choice>
              <mc:Fallback>
                <p:oleObj name="Equation" r:id="rId4" imgW="3721100" imgH="102870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1928813"/>
                        <a:ext cx="3968750" cy="782637"/>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8824" name="Object 13"/>
          <p:cNvGraphicFramePr>
            <a:graphicFrameLocks noChangeAspect="1"/>
          </p:cNvGraphicFramePr>
          <p:nvPr/>
        </p:nvGraphicFramePr>
        <p:xfrm>
          <a:off x="642938" y="2500313"/>
          <a:ext cx="3886200" cy="363537"/>
        </p:xfrm>
        <a:graphic>
          <a:graphicData uri="http://schemas.openxmlformats.org/presentationml/2006/ole">
            <mc:AlternateContent xmlns:mc="http://schemas.openxmlformats.org/markup-compatibility/2006">
              <mc:Choice xmlns:v="urn:schemas-microsoft-com:vml" Requires="v">
                <p:oleObj spid="_x0000_s103486" name="Equation" r:id="rId6" imgW="4470400" imgH="444500" progId="Equation.3">
                  <p:embed/>
                </p:oleObj>
              </mc:Choice>
              <mc:Fallback>
                <p:oleObj name="Equation" r:id="rId6" imgW="4470400" imgH="44450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938" y="2500313"/>
                        <a:ext cx="3886200" cy="363537"/>
                      </a:xfrm>
                      <a:prstGeom prst="rect">
                        <a:avLst/>
                      </a:prstGeom>
                      <a:noFill/>
                      <a:ln>
                        <a:noFill/>
                      </a:ln>
                      <a:effectLst/>
                      <a:extLst>
                        <a:ext uri="{909E8E84-426E-40DD-AFC4-6F175D3DCCD1}">
                          <a14:hiddenFill xmlns:a14="http://schemas.microsoft.com/office/drawing/2010/main">
                            <a:solidFill>
                              <a:srgbClr val="0000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西安交通大学理学院应用化学系</a:t>
            </a:r>
          </a:p>
        </p:txBody>
      </p:sp>
      <p:pic>
        <p:nvPicPr>
          <p:cNvPr id="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7750" y="1857375"/>
            <a:ext cx="4071938"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8827"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7188" y="3071813"/>
            <a:ext cx="8358187"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57500" y="4857750"/>
            <a:ext cx="324802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86063" y="4000500"/>
            <a:ext cx="32861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左大括号 19"/>
          <p:cNvSpPr/>
          <p:nvPr/>
        </p:nvSpPr>
        <p:spPr>
          <a:xfrm>
            <a:off x="2428875" y="4214813"/>
            <a:ext cx="357188" cy="128587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defRPr/>
            </a:pPr>
            <a:endParaRPr lang="zh-CN" altLang="en-US"/>
          </a:p>
        </p:txBody>
      </p:sp>
      <p:pic>
        <p:nvPicPr>
          <p:cNvPr id="7"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14500" y="5857875"/>
            <a:ext cx="61912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右箭头 21"/>
          <p:cNvSpPr/>
          <p:nvPr/>
        </p:nvSpPr>
        <p:spPr>
          <a:xfrm>
            <a:off x="857250" y="6094413"/>
            <a:ext cx="714375" cy="357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dissolve">
                                      <p:cBhvr>
                                        <p:cTn id="7" dur="500"/>
                                        <p:tgtEl>
                                          <p:spTgt spid="276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651">
                                            <p:txEl>
                                              <p:pRg st="0" end="0"/>
                                            </p:txEl>
                                          </p:spTgt>
                                        </p:tgtEl>
                                        <p:attrNameLst>
                                          <p:attrName>style.visibility</p:attrName>
                                        </p:attrNameLst>
                                      </p:cBhvr>
                                      <p:to>
                                        <p:strVal val="visible"/>
                                      </p:to>
                                    </p:set>
                                    <p:animEffect transition="in" filter="dissolve">
                                      <p:cBhvr>
                                        <p:cTn id="12" dur="500"/>
                                        <p:tgtEl>
                                          <p:spTgt spid="2765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18822"/>
                                        </p:tgtEl>
                                        <p:attrNameLst>
                                          <p:attrName>style.visibility</p:attrName>
                                        </p:attrNameLst>
                                      </p:cBhvr>
                                      <p:to>
                                        <p:strVal val="visible"/>
                                      </p:to>
                                    </p:set>
                                    <p:animEffect transition="in" filter="box(in)">
                                      <p:cBhvr>
                                        <p:cTn id="17" dur="500"/>
                                        <p:tgtEl>
                                          <p:spTgt spid="4188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18824"/>
                                        </p:tgtEl>
                                        <p:attrNameLst>
                                          <p:attrName>style.visibility</p:attrName>
                                        </p:attrNameLst>
                                      </p:cBhvr>
                                      <p:to>
                                        <p:strVal val="visible"/>
                                      </p:to>
                                    </p:set>
                                    <p:animEffect transition="in" filter="box(in)">
                                      <p:cBhvr>
                                        <p:cTn id="22" dur="500"/>
                                        <p:tgtEl>
                                          <p:spTgt spid="4188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18827"/>
                                        </p:tgtEl>
                                        <p:attrNameLst>
                                          <p:attrName>style.visibility</p:attrName>
                                        </p:attrNameLst>
                                      </p:cBhvr>
                                      <p:to>
                                        <p:strVal val="visible"/>
                                      </p:to>
                                    </p:set>
                                    <p:animEffect transition="in" filter="box(in)">
                                      <p:cBhvr>
                                        <p:cTn id="32" dur="500"/>
                                        <p:tgtEl>
                                          <p:spTgt spid="41882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slide(fromLeft)">
                                      <p:cBhvr>
                                        <p:cTn id="47" dur="500"/>
                                        <p:tgtEl>
                                          <p:spTgt spid="2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slide(fromLeft)">
                                      <p:cBhvr>
                                        <p:cTn id="52" dur="500"/>
                                        <p:tgtEl>
                                          <p:spTgt spid="2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box(in)">
                                      <p:cBhvr>
                                        <p:cTn id="5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7651" grpId="0" build="p"/>
      <p:bldP spid="20"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5C0F47A4-6C85-4ABB-918C-C58A422AEB8C}" type="slidenum">
              <a:rPr lang="en-US" altLang="zh-CN" sz="1200" smtClean="0">
                <a:latin typeface="Bookman Old Style" pitchFamily="18" charset="0"/>
              </a:rPr>
              <a:pPr algn="r" eaLnBrk="1" hangingPunct="1">
                <a:spcBef>
                  <a:spcPct val="0"/>
                </a:spcBef>
                <a:buClrTx/>
                <a:buSzTx/>
                <a:buFontTx/>
                <a:buNone/>
              </a:pPr>
              <a:t>5</a:t>
            </a:fld>
            <a:endParaRPr lang="en-US" altLang="zh-CN" sz="1200" smtClean="0">
              <a:latin typeface="Bookman Old Style" pitchFamily="18" charset="0"/>
            </a:endParaRPr>
          </a:p>
        </p:txBody>
      </p:sp>
      <p:sp>
        <p:nvSpPr>
          <p:cNvPr id="57347"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F7E28332-06D6-42A5-8874-93C470300F15}" type="datetime1">
              <a:rPr lang="zh-CN" altLang="en-US" sz="1200" smtClean="0">
                <a:latin typeface="Bookman Old Style" pitchFamily="18" charset="0"/>
              </a:rPr>
              <a:pPr eaLnBrk="1" hangingPunct="1">
                <a:spcBef>
                  <a:spcPct val="0"/>
                </a:spcBef>
                <a:buClrTx/>
                <a:buSzTx/>
                <a:buFontTx/>
                <a:buNone/>
              </a:pPr>
              <a:t>2018/12/3</a:t>
            </a:fld>
            <a:endParaRPr lang="en-US" altLang="zh-CN" sz="1200" smtClean="0">
              <a:latin typeface="Bookman Old Style" pitchFamily="18" charset="0"/>
            </a:endParaRPr>
          </a:p>
        </p:txBody>
      </p:sp>
      <p:sp>
        <p:nvSpPr>
          <p:cNvPr id="54274" name="Rectangle 1026"/>
          <p:cNvSpPr>
            <a:spLocks noGrp="1" noChangeArrowheads="1"/>
          </p:cNvSpPr>
          <p:nvPr>
            <p:ph type="title" idx="4294967295"/>
          </p:nvPr>
        </p:nvSpPr>
        <p:spPr>
          <a:xfrm>
            <a:off x="395288" y="549275"/>
            <a:ext cx="4392612" cy="758825"/>
          </a:xfrm>
        </p:spPr>
        <p:txBody>
          <a:bodyPr anchorCtr="1"/>
          <a:lstStyle/>
          <a:p>
            <a:pPr eaLnBrk="1" hangingPunct="1">
              <a:defRPr/>
            </a:pPr>
            <a:r>
              <a:rPr lang="zh-CN" altLang="en-US" sz="4000" smtClean="0">
                <a:solidFill>
                  <a:srgbClr val="FF33CC"/>
                </a:solidFill>
                <a:effectLst>
                  <a:outerShdw blurRad="38100" dist="38100" dir="2700000" algn="tl">
                    <a:srgbClr val="C0C0C0"/>
                  </a:outerShdw>
                </a:effectLst>
                <a:ea typeface="黑体" pitchFamily="2" charset="-122"/>
              </a:rPr>
              <a:t>反应进度的定义</a:t>
            </a:r>
          </a:p>
        </p:txBody>
      </p:sp>
      <p:sp>
        <p:nvSpPr>
          <p:cNvPr id="54275" name="Rectangle 1027"/>
          <p:cNvSpPr>
            <a:spLocks noGrp="1" noChangeArrowheads="1"/>
          </p:cNvSpPr>
          <p:nvPr>
            <p:ph type="body" idx="4294967295"/>
          </p:nvPr>
        </p:nvSpPr>
        <p:spPr>
          <a:xfrm>
            <a:off x="673100" y="1557338"/>
            <a:ext cx="3538538" cy="604837"/>
          </a:xfrm>
        </p:spPr>
        <p:txBody>
          <a:bodyPr/>
          <a:lstStyle/>
          <a:p>
            <a:pPr eaLnBrk="1" hangingPunct="1">
              <a:buFont typeface="Wingdings" pitchFamily="2" charset="2"/>
              <a:buNone/>
              <a:defRPr/>
            </a:pPr>
            <a:r>
              <a:rPr lang="zh-CN" altLang="en-US" sz="2800" smtClean="0">
                <a:solidFill>
                  <a:srgbClr val="0000CC"/>
                </a:solidFill>
                <a:effectLst>
                  <a:outerShdw blurRad="38100" dist="38100" dir="2700000" algn="tl">
                    <a:srgbClr val="C0C0C0"/>
                  </a:outerShdw>
                </a:effectLst>
                <a:ea typeface="黑体" pitchFamily="2" charset="-122"/>
              </a:rPr>
              <a:t>对于一般反应，</a:t>
            </a:r>
            <a:endParaRPr lang="zh-CN" altLang="en-US" smtClean="0">
              <a:solidFill>
                <a:srgbClr val="0000CC"/>
              </a:solidFill>
              <a:effectLst>
                <a:outerShdw blurRad="38100" dist="38100" dir="2700000" algn="tl">
                  <a:srgbClr val="C0C0C0"/>
                </a:outerShdw>
              </a:effectLst>
            </a:endParaRPr>
          </a:p>
        </p:txBody>
      </p:sp>
      <p:graphicFrame>
        <p:nvGraphicFramePr>
          <p:cNvPr id="172032" name="Object 1024"/>
          <p:cNvGraphicFramePr>
            <a:graphicFrameLocks noChangeAspect="1"/>
          </p:cNvGraphicFramePr>
          <p:nvPr/>
        </p:nvGraphicFramePr>
        <p:xfrm>
          <a:off x="684213" y="2276475"/>
          <a:ext cx="4876800" cy="419100"/>
        </p:xfrm>
        <a:graphic>
          <a:graphicData uri="http://schemas.openxmlformats.org/presentationml/2006/ole">
            <mc:AlternateContent xmlns:mc="http://schemas.openxmlformats.org/markup-compatibility/2006">
              <mc:Choice xmlns:v="urn:schemas-microsoft-com:vml" Requires="v">
                <p:oleObj spid="_x0000_s57422" name="Equation" r:id="rId3" imgW="4876800" imgH="419100" progId="Equation.3">
                  <p:embed/>
                </p:oleObj>
              </mc:Choice>
              <mc:Fallback>
                <p:oleObj name="Equation" r:id="rId3" imgW="4876800" imgH="41910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276475"/>
                        <a:ext cx="4876800" cy="419100"/>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2033" name="Object 1025"/>
          <p:cNvGraphicFramePr>
            <a:graphicFrameLocks noChangeAspect="1"/>
          </p:cNvGraphicFramePr>
          <p:nvPr/>
        </p:nvGraphicFramePr>
        <p:xfrm>
          <a:off x="684213" y="2924175"/>
          <a:ext cx="3746500" cy="1892300"/>
        </p:xfrm>
        <a:graphic>
          <a:graphicData uri="http://schemas.openxmlformats.org/presentationml/2006/ole">
            <mc:AlternateContent xmlns:mc="http://schemas.openxmlformats.org/markup-compatibility/2006">
              <mc:Choice xmlns:v="urn:schemas-microsoft-com:vml" Requires="v">
                <p:oleObj spid="_x0000_s57423" name="Equation" r:id="rId5" imgW="3746500" imgH="1892300" progId="Equation.3">
                  <p:embed/>
                </p:oleObj>
              </mc:Choice>
              <mc:Fallback>
                <p:oleObj name="Equation" r:id="rId5" imgW="3746500" imgH="1892300"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2924175"/>
                        <a:ext cx="3746500" cy="1892300"/>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4278" name="Picture 1030" descr="反应速率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9338" y="2997200"/>
            <a:ext cx="3954462"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9" name="Text Box 1031"/>
          <p:cNvSpPr txBox="1">
            <a:spLocks noChangeArrowheads="1"/>
          </p:cNvSpPr>
          <p:nvPr/>
        </p:nvSpPr>
        <p:spPr bwMode="auto">
          <a:xfrm>
            <a:off x="684213" y="5084763"/>
            <a:ext cx="3962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kumimoji="1" lang="zh-CN" altLang="en-US" sz="2400">
                <a:solidFill>
                  <a:srgbClr val="0000CC"/>
                </a:solidFill>
                <a:latin typeface="Bookman Old Style" pitchFamily="18" charset="0"/>
                <a:ea typeface="黑体" pitchFamily="2" charset="-122"/>
              </a:rPr>
              <a:t>例如反应，                            的反应物和生成物的变化情况如图所示。</a:t>
            </a:r>
          </a:p>
        </p:txBody>
      </p:sp>
      <p:graphicFrame>
        <p:nvGraphicFramePr>
          <p:cNvPr id="172034" name="Object 1026"/>
          <p:cNvGraphicFramePr>
            <a:graphicFrameLocks noChangeAspect="1"/>
          </p:cNvGraphicFramePr>
          <p:nvPr/>
        </p:nvGraphicFramePr>
        <p:xfrm>
          <a:off x="2195513" y="5157788"/>
          <a:ext cx="2095500" cy="358775"/>
        </p:xfrm>
        <a:graphic>
          <a:graphicData uri="http://schemas.openxmlformats.org/presentationml/2006/ole">
            <mc:AlternateContent xmlns:mc="http://schemas.openxmlformats.org/markup-compatibility/2006">
              <mc:Choice xmlns:v="urn:schemas-microsoft-com:vml" Requires="v">
                <p:oleObj spid="_x0000_s57424" name="Equation" r:id="rId8" imgW="2094591" imgH="444307" progId="Equation.3">
                  <p:embed/>
                </p:oleObj>
              </mc:Choice>
              <mc:Fallback>
                <p:oleObj name="Equation" r:id="rId8" imgW="2094591" imgH="444307" progId="Equation.3">
                  <p:embed/>
                  <p:pic>
                    <p:nvPicPr>
                      <p:cNvPr id="0" name="Object 10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5513" y="5157788"/>
                        <a:ext cx="2095500" cy="358775"/>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西安交通大学理学院应用化学系</a:t>
            </a:r>
          </a:p>
        </p:txBody>
      </p:sp>
      <p:sp>
        <p:nvSpPr>
          <p:cNvPr id="12" name="Line 4"/>
          <p:cNvSpPr>
            <a:spLocks noChangeShapeType="1"/>
          </p:cNvSpPr>
          <p:nvPr/>
        </p:nvSpPr>
        <p:spPr bwMode="auto">
          <a:xfrm>
            <a:off x="468313" y="1341438"/>
            <a:ext cx="8064500" cy="0"/>
          </a:xfrm>
          <a:prstGeom prst="line">
            <a:avLst/>
          </a:prstGeom>
          <a:ln w="28575">
            <a:headEnd/>
            <a:tailEnd/>
          </a:ln>
        </p:spPr>
        <p:style>
          <a:lnRef idx="2">
            <a:schemeClr val="accent1"/>
          </a:lnRef>
          <a:fillRef idx="0">
            <a:schemeClr val="accent1"/>
          </a:fillRef>
          <a:effectRef idx="1">
            <a:schemeClr val="accent1"/>
          </a:effectRef>
          <a:fontRef idx="minor">
            <a:schemeClr val="tx1"/>
          </a:fontRef>
        </p:style>
        <p:txBody>
          <a:bodyPr/>
          <a:lstStyle/>
          <a:p>
            <a:pPr algn="l">
              <a:defRPr/>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dissolve">
                                      <p:cBhvr>
                                        <p:cTn id="7" dur="500"/>
                                        <p:tgtEl>
                                          <p:spTgt spid="54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4275">
                                            <p:txEl>
                                              <p:pRg st="0" end="0"/>
                                            </p:txEl>
                                          </p:spTgt>
                                        </p:tgtEl>
                                        <p:attrNameLst>
                                          <p:attrName>style.visibility</p:attrName>
                                        </p:attrNameLst>
                                      </p:cBhvr>
                                      <p:to>
                                        <p:strVal val="visible"/>
                                      </p:to>
                                    </p:set>
                                    <p:animEffect transition="in" filter="dissolve">
                                      <p:cBhvr>
                                        <p:cTn id="12" dur="500"/>
                                        <p:tgtEl>
                                          <p:spTgt spid="5427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7203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7203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7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7203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4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build="p"/>
      <p:bldP spid="54279" grpId="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3D192AF2-2836-49CD-8A62-1B0B511EFA89}" type="slidenum">
              <a:rPr lang="en-US" altLang="zh-CN" sz="1200" smtClean="0">
                <a:latin typeface="Arial Black" pitchFamily="34" charset="0"/>
              </a:rPr>
              <a:pPr algn="r" eaLnBrk="1" hangingPunct="1">
                <a:spcBef>
                  <a:spcPct val="0"/>
                </a:spcBef>
                <a:buClrTx/>
                <a:buSzTx/>
                <a:buFontTx/>
                <a:buNone/>
              </a:pPr>
              <a:t>50</a:t>
            </a:fld>
            <a:endParaRPr lang="en-US" altLang="zh-CN" sz="1200" smtClean="0">
              <a:latin typeface="Arial Black" pitchFamily="34" charset="0"/>
            </a:endParaRPr>
          </a:p>
        </p:txBody>
      </p:sp>
      <p:sp>
        <p:nvSpPr>
          <p:cNvPr id="104451"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D7E5A185-6276-43A5-A243-A8D1648BBA09}" type="datetime1">
              <a:rPr lang="zh-CN" altLang="en-US" sz="1200" smtClean="0"/>
              <a:pPr eaLnBrk="1" hangingPunct="1">
                <a:spcBef>
                  <a:spcPct val="0"/>
                </a:spcBef>
                <a:buClrTx/>
                <a:buSzTx/>
                <a:buFontTx/>
                <a:buNone/>
              </a:pPr>
              <a:t>2018/12/3</a:t>
            </a:fld>
            <a:endParaRPr lang="en-US" altLang="zh-CN" sz="1200" smtClean="0"/>
          </a:p>
        </p:txBody>
      </p:sp>
      <p:sp>
        <p:nvSpPr>
          <p:cNvPr id="104452" name="AutoShape 5">
            <a:hlinkClick r:id="rId3" action="ppaction://hlinksldjump" highlightClick="1"/>
          </p:cNvPr>
          <p:cNvSpPr>
            <a:spLocks noChangeArrowheads="1"/>
          </p:cNvSpPr>
          <p:nvPr/>
        </p:nvSpPr>
        <p:spPr bwMode="auto">
          <a:xfrm>
            <a:off x="7696200" y="1295400"/>
            <a:ext cx="533400" cy="533400"/>
          </a:xfrm>
          <a:prstGeom prst="actionButtonReturn">
            <a:avLst/>
          </a:prstGeom>
          <a:solidFill>
            <a:schemeClr val="accent1"/>
          </a:solidFill>
          <a:ln w="9525">
            <a:solidFill>
              <a:schemeClr val="tx1"/>
            </a:solidFill>
            <a:miter lim="800000"/>
            <a:headEnd/>
            <a:tailEnd/>
          </a:ln>
        </p:spPr>
        <p:txBody>
          <a:bodyPr wrap="none" anchor="ct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endParaRPr lang="zh-CN" altLang="en-US" sz="1800">
              <a:latin typeface="Verdana" pitchFamily="34" charset="0"/>
            </a:endParaRPr>
          </a:p>
        </p:txBody>
      </p:sp>
      <p:graphicFrame>
        <p:nvGraphicFramePr>
          <p:cNvPr id="104453" name="Object 12"/>
          <p:cNvGraphicFramePr>
            <a:graphicFrameLocks noChangeAspect="1"/>
          </p:cNvGraphicFramePr>
          <p:nvPr/>
        </p:nvGraphicFramePr>
        <p:xfrm>
          <a:off x="4470400" y="3206750"/>
          <a:ext cx="203200" cy="444500"/>
        </p:xfrm>
        <a:graphic>
          <a:graphicData uri="http://schemas.openxmlformats.org/presentationml/2006/ole">
            <mc:AlternateContent xmlns:mc="http://schemas.openxmlformats.org/markup-compatibility/2006">
              <mc:Choice xmlns:v="urn:schemas-microsoft-com:vml" Requires="v">
                <p:oleObj spid="_x0000_s104481" name="Equation" r:id="rId4" imgW="203112" imgH="444307" progId="Equation.3">
                  <p:embed/>
                </p:oleObj>
              </mc:Choice>
              <mc:Fallback>
                <p:oleObj name="Equation" r:id="rId4" imgW="203112" imgH="444307"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0400" y="3206750"/>
                        <a:ext cx="2032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4" name="Text Box 16"/>
          <p:cNvSpPr txBox="1">
            <a:spLocks noChangeArrowheads="1"/>
          </p:cNvSpPr>
          <p:nvPr/>
        </p:nvSpPr>
        <p:spPr bwMode="auto">
          <a:xfrm>
            <a:off x="428625" y="593725"/>
            <a:ext cx="58721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spcBef>
                <a:spcPct val="0"/>
              </a:spcBef>
              <a:buClrTx/>
              <a:buSzTx/>
              <a:buFontTx/>
              <a:buNone/>
            </a:pPr>
            <a:r>
              <a:rPr lang="zh-CN" altLang="en-US">
                <a:solidFill>
                  <a:srgbClr val="0000CC"/>
                </a:solidFill>
                <a:latin typeface="Verdana" pitchFamily="34" charset="0"/>
                <a:ea typeface="黑体" pitchFamily="2" charset="-122"/>
              </a:rPr>
              <a:t>多相催化反应（吸附理论）</a:t>
            </a:r>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西安交通大学理学院应用化学系</a:t>
            </a:r>
          </a:p>
        </p:txBody>
      </p:sp>
      <p:pic>
        <p:nvPicPr>
          <p:cNvPr id="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188" y="2714625"/>
            <a:ext cx="5986462"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0250" y="1428750"/>
            <a:ext cx="53689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625" y="2214563"/>
            <a:ext cx="82486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664"/>
                                        </p:tgtEl>
                                        <p:attrNameLst>
                                          <p:attrName>style.visibility</p:attrName>
                                        </p:attrNameLst>
                                      </p:cBhvr>
                                      <p:to>
                                        <p:strVal val="visible"/>
                                      </p:to>
                                    </p:set>
                                    <p:animEffect transition="in" filter="box(in)">
                                      <p:cBhvr>
                                        <p:cTn id="7" dur="500"/>
                                        <p:tgtEl>
                                          <p:spTgt spid="276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4" grpId="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3CC6728B-FDD8-4099-9F26-1B930AE1DEC8}" type="slidenum">
              <a:rPr lang="en-US" altLang="zh-CN" sz="1200" smtClean="0">
                <a:latin typeface="Arial Black" pitchFamily="34" charset="0"/>
              </a:rPr>
              <a:pPr algn="r" eaLnBrk="1" hangingPunct="1">
                <a:spcBef>
                  <a:spcPct val="0"/>
                </a:spcBef>
                <a:buClrTx/>
                <a:buSzTx/>
                <a:buFontTx/>
                <a:buNone/>
              </a:pPr>
              <a:t>51</a:t>
            </a:fld>
            <a:endParaRPr lang="en-US" altLang="zh-CN" sz="1200" smtClean="0">
              <a:latin typeface="Arial Black" pitchFamily="34" charset="0"/>
            </a:endParaRPr>
          </a:p>
        </p:txBody>
      </p:sp>
      <p:sp>
        <p:nvSpPr>
          <p:cNvPr id="105475"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8D11258F-B69D-4314-BBA9-0A17D8528139}" type="datetime1">
              <a:rPr lang="zh-CN" altLang="en-US" sz="1200" smtClean="0"/>
              <a:pPr eaLnBrk="1" hangingPunct="1">
                <a:spcBef>
                  <a:spcPct val="0"/>
                </a:spcBef>
                <a:buClrTx/>
                <a:buSzTx/>
                <a:buFontTx/>
                <a:buNone/>
              </a:pPr>
              <a:t>2018/12/3</a:t>
            </a:fld>
            <a:endParaRPr lang="en-US" altLang="zh-CN" sz="1200" smtClean="0"/>
          </a:p>
        </p:txBody>
      </p:sp>
      <p:sp>
        <p:nvSpPr>
          <p:cNvPr id="66562" name="Rectangle 2"/>
          <p:cNvSpPr>
            <a:spLocks noGrp="1" noChangeArrowheads="1"/>
          </p:cNvSpPr>
          <p:nvPr>
            <p:ph type="title" idx="4294967295"/>
          </p:nvPr>
        </p:nvSpPr>
        <p:spPr>
          <a:xfrm>
            <a:off x="457200" y="873125"/>
            <a:ext cx="6634907" cy="847725"/>
          </a:xfrm>
        </p:spPr>
        <p:txBody>
          <a:bodyPr anchorCtr="1"/>
          <a:lstStyle/>
          <a:p>
            <a:pPr eaLnBrk="1" hangingPunct="1"/>
            <a:r>
              <a:rPr lang="en-US" altLang="zh-CN" dirty="0" smtClean="0">
                <a:solidFill>
                  <a:srgbClr val="0000CC"/>
                </a:solidFill>
                <a:ea typeface="黑体" pitchFamily="2" charset="-122"/>
              </a:rPr>
              <a:t>8.5</a:t>
            </a:r>
            <a:r>
              <a:rPr lang="zh-CN" altLang="en-US" dirty="0" smtClean="0">
                <a:solidFill>
                  <a:srgbClr val="0000CC"/>
                </a:solidFill>
                <a:ea typeface="黑体" pitchFamily="2" charset="-122"/>
              </a:rPr>
              <a:t>*</a:t>
            </a:r>
            <a:r>
              <a:rPr lang="en-US" altLang="zh-CN" dirty="0" smtClean="0">
                <a:solidFill>
                  <a:srgbClr val="0000CC"/>
                </a:solidFill>
                <a:ea typeface="黑体" pitchFamily="2" charset="-122"/>
              </a:rPr>
              <a:t> </a:t>
            </a:r>
            <a:r>
              <a:rPr lang="zh-CN" altLang="en-US" dirty="0" smtClean="0">
                <a:solidFill>
                  <a:srgbClr val="0000CC"/>
                </a:solidFill>
                <a:ea typeface="黑体" pitchFamily="2" charset="-122"/>
              </a:rPr>
              <a:t>几种特殊的化学反应</a:t>
            </a:r>
          </a:p>
        </p:txBody>
      </p:sp>
      <p:sp>
        <p:nvSpPr>
          <p:cNvPr id="66563" name="Rectangle 3"/>
          <p:cNvSpPr>
            <a:spLocks noGrp="1" noChangeArrowheads="1"/>
          </p:cNvSpPr>
          <p:nvPr>
            <p:ph type="body" idx="4294967295"/>
          </p:nvPr>
        </p:nvSpPr>
        <p:spPr>
          <a:xfrm>
            <a:off x="1835150" y="2438400"/>
            <a:ext cx="3149600" cy="2371725"/>
          </a:xfrm>
        </p:spPr>
        <p:txBody>
          <a:bodyPr/>
          <a:lstStyle/>
          <a:p>
            <a:pPr eaLnBrk="1" hangingPunct="1">
              <a:buFont typeface="Wingdings" pitchFamily="2" charset="2"/>
              <a:buNone/>
              <a:defRPr/>
            </a:pPr>
            <a:r>
              <a:rPr lang="zh-CN" altLang="en-US" smtClean="0">
                <a:solidFill>
                  <a:srgbClr val="13110F"/>
                </a:solidFill>
                <a:effectLst>
                  <a:outerShdw blurRad="38100" dist="38100" dir="2700000" algn="tl">
                    <a:srgbClr val="C0C0C0"/>
                  </a:outerShdw>
                </a:effectLst>
                <a:ea typeface="黑体" pitchFamily="2" charset="-122"/>
                <a:hlinkClick r:id="rId2" action="ppaction://hlinksldjump"/>
              </a:rPr>
              <a:t>多相反应</a:t>
            </a:r>
            <a:endParaRPr lang="zh-CN" altLang="en-US" smtClean="0">
              <a:solidFill>
                <a:srgbClr val="13110F"/>
              </a:solidFill>
              <a:effectLst>
                <a:outerShdw blurRad="38100" dist="38100" dir="2700000" algn="tl">
                  <a:srgbClr val="C0C0C0"/>
                </a:outerShdw>
              </a:effectLst>
              <a:ea typeface="黑体" pitchFamily="2" charset="-122"/>
            </a:endParaRPr>
          </a:p>
          <a:p>
            <a:pPr eaLnBrk="1" hangingPunct="1">
              <a:buFont typeface="Wingdings" pitchFamily="2" charset="2"/>
              <a:buNone/>
              <a:defRPr/>
            </a:pPr>
            <a:endParaRPr lang="zh-CN" altLang="en-US" sz="1600" smtClean="0">
              <a:solidFill>
                <a:srgbClr val="13110F"/>
              </a:solidFill>
              <a:effectLst>
                <a:outerShdw blurRad="38100" dist="38100" dir="2700000" algn="tl">
                  <a:srgbClr val="C0C0C0"/>
                </a:outerShdw>
              </a:effectLst>
              <a:ea typeface="黑体" pitchFamily="2" charset="-122"/>
            </a:endParaRPr>
          </a:p>
          <a:p>
            <a:pPr eaLnBrk="1" hangingPunct="1">
              <a:buFont typeface="Wingdings" pitchFamily="2" charset="2"/>
              <a:buNone/>
              <a:defRPr/>
            </a:pPr>
            <a:r>
              <a:rPr lang="zh-CN" altLang="en-US" smtClean="0">
                <a:solidFill>
                  <a:srgbClr val="13110F"/>
                </a:solidFill>
                <a:effectLst>
                  <a:outerShdw blurRad="38100" dist="38100" dir="2700000" algn="tl">
                    <a:srgbClr val="C0C0C0"/>
                  </a:outerShdw>
                </a:effectLst>
                <a:ea typeface="黑体" pitchFamily="2" charset="-122"/>
                <a:hlinkClick r:id="rId3" action="ppaction://hlinksldjump"/>
              </a:rPr>
              <a:t>链反应</a:t>
            </a:r>
            <a:endParaRPr lang="zh-CN" altLang="en-US" smtClean="0">
              <a:solidFill>
                <a:srgbClr val="13110F"/>
              </a:solidFill>
              <a:effectLst>
                <a:outerShdw blurRad="38100" dist="38100" dir="2700000" algn="tl">
                  <a:srgbClr val="C0C0C0"/>
                </a:outerShdw>
              </a:effectLst>
              <a:ea typeface="黑体" pitchFamily="2" charset="-122"/>
            </a:endParaRPr>
          </a:p>
          <a:p>
            <a:pPr eaLnBrk="1" hangingPunct="1">
              <a:buFont typeface="Wingdings" pitchFamily="2" charset="2"/>
              <a:buNone/>
              <a:defRPr/>
            </a:pPr>
            <a:endParaRPr lang="zh-CN" altLang="en-US" sz="1800" smtClean="0">
              <a:solidFill>
                <a:srgbClr val="13110F"/>
              </a:solidFill>
              <a:effectLst>
                <a:outerShdw blurRad="38100" dist="38100" dir="2700000" algn="tl">
                  <a:srgbClr val="C0C0C0"/>
                </a:outerShdw>
              </a:effectLst>
              <a:ea typeface="黑体" pitchFamily="2" charset="-122"/>
            </a:endParaRPr>
          </a:p>
          <a:p>
            <a:pPr eaLnBrk="1" hangingPunct="1">
              <a:buFont typeface="Wingdings" pitchFamily="2" charset="2"/>
              <a:buNone/>
              <a:defRPr/>
            </a:pPr>
            <a:r>
              <a:rPr lang="zh-CN" altLang="en-US" smtClean="0">
                <a:solidFill>
                  <a:srgbClr val="13110F"/>
                </a:solidFill>
                <a:effectLst>
                  <a:outerShdw blurRad="38100" dist="38100" dir="2700000" algn="tl">
                    <a:srgbClr val="C0C0C0"/>
                  </a:outerShdw>
                </a:effectLst>
                <a:ea typeface="黑体" pitchFamily="2" charset="-122"/>
                <a:hlinkClick r:id="rId4" action="ppaction://hlinksldjump"/>
              </a:rPr>
              <a:t>光化学反应</a:t>
            </a:r>
            <a:endParaRPr lang="zh-CN" altLang="en-US" smtClean="0">
              <a:solidFill>
                <a:srgbClr val="13110F"/>
              </a:solidFill>
              <a:effectLst>
                <a:outerShdw blurRad="38100" dist="38100" dir="2700000" algn="tl">
                  <a:srgbClr val="C0C0C0"/>
                </a:outerShdw>
              </a:effectLst>
              <a:ea typeface="黑体" pitchFamily="2" charset="-122"/>
            </a:endParaRPr>
          </a:p>
        </p:txBody>
      </p:sp>
      <p:sp>
        <p:nvSpPr>
          <p:cNvPr id="105478" name="AutoShape 4">
            <a:hlinkClick r:id="" action="ppaction://hlinkshowjump?jump=firstslide" highlightClick="1"/>
          </p:cNvPr>
          <p:cNvSpPr>
            <a:spLocks noChangeArrowheads="1"/>
          </p:cNvSpPr>
          <p:nvPr/>
        </p:nvSpPr>
        <p:spPr bwMode="auto">
          <a:xfrm>
            <a:off x="7164388" y="1196975"/>
            <a:ext cx="533400" cy="360363"/>
          </a:xfrm>
          <a:prstGeom prst="actionButtonHome">
            <a:avLst/>
          </a:prstGeom>
          <a:solidFill>
            <a:schemeClr val="accent1"/>
          </a:solidFill>
          <a:ln w="9525">
            <a:solidFill>
              <a:schemeClr val="tx1"/>
            </a:solidFill>
            <a:miter lim="800000"/>
            <a:headEnd/>
            <a:tailEnd/>
          </a:ln>
        </p:spPr>
        <p:txBody>
          <a:bodyPr wrap="none" anchor="ct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endParaRPr lang="zh-CN" altLang="en-US" sz="1800">
              <a:latin typeface="Verdana" pitchFamily="34" charset="0"/>
            </a:endParaRPr>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西安交通大学理学院应用化学系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dissolve">
                                      <p:cBhvr>
                                        <p:cTn id="7" dur="500"/>
                                        <p:tgtEl>
                                          <p:spTgt spid="66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6563">
                                            <p:txEl>
                                              <p:pRg st="0" end="0"/>
                                            </p:txEl>
                                          </p:spTgt>
                                        </p:tgtEl>
                                        <p:attrNameLst>
                                          <p:attrName>style.visibility</p:attrName>
                                        </p:attrNameLst>
                                      </p:cBhvr>
                                      <p:to>
                                        <p:strVal val="visible"/>
                                      </p:to>
                                    </p:set>
                                    <p:animEffect transition="in" filter="dissolve">
                                      <p:cBhvr>
                                        <p:cTn id="12" dur="500"/>
                                        <p:tgtEl>
                                          <p:spTgt spid="6656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6563">
                                            <p:txEl>
                                              <p:pRg st="2" end="2"/>
                                            </p:txEl>
                                          </p:spTgt>
                                        </p:tgtEl>
                                        <p:attrNameLst>
                                          <p:attrName>style.visibility</p:attrName>
                                        </p:attrNameLst>
                                      </p:cBhvr>
                                      <p:to>
                                        <p:strVal val="visible"/>
                                      </p:to>
                                    </p:set>
                                    <p:animEffect transition="in" filter="dissolve">
                                      <p:cBhvr>
                                        <p:cTn id="17" dur="500"/>
                                        <p:tgtEl>
                                          <p:spTgt spid="665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6563">
                                            <p:txEl>
                                              <p:pRg st="4" end="4"/>
                                            </p:txEl>
                                          </p:spTgt>
                                        </p:tgtEl>
                                        <p:attrNameLst>
                                          <p:attrName>style.visibility</p:attrName>
                                        </p:attrNameLst>
                                      </p:cBhvr>
                                      <p:to>
                                        <p:strVal val="visible"/>
                                      </p:to>
                                    </p:set>
                                    <p:animEffect transition="in" filter="dissolve">
                                      <p:cBhvr>
                                        <p:cTn id="22" dur="500"/>
                                        <p:tgtEl>
                                          <p:spTgt spid="665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P spid="66563"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E900DBE8-2950-408B-865A-12E39A8910B0}" type="slidenum">
              <a:rPr lang="en-US" altLang="zh-CN" sz="1200" smtClean="0">
                <a:latin typeface="Arial Black" pitchFamily="34" charset="0"/>
              </a:rPr>
              <a:pPr algn="r" eaLnBrk="1" hangingPunct="1">
                <a:spcBef>
                  <a:spcPct val="0"/>
                </a:spcBef>
                <a:buClrTx/>
                <a:buSzTx/>
                <a:buFontTx/>
                <a:buNone/>
              </a:pPr>
              <a:t>52</a:t>
            </a:fld>
            <a:endParaRPr lang="en-US" altLang="zh-CN" sz="1200" smtClean="0">
              <a:latin typeface="Arial Black" pitchFamily="34" charset="0"/>
            </a:endParaRPr>
          </a:p>
        </p:txBody>
      </p:sp>
      <p:sp>
        <p:nvSpPr>
          <p:cNvPr id="106499"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279D3362-4703-4244-9040-8397482EBB79}" type="datetime1">
              <a:rPr lang="zh-CN" altLang="en-US" sz="1200" smtClean="0"/>
              <a:pPr eaLnBrk="1" hangingPunct="1">
                <a:spcBef>
                  <a:spcPct val="0"/>
                </a:spcBef>
                <a:buClrTx/>
                <a:buSzTx/>
                <a:buFontTx/>
                <a:buNone/>
              </a:pPr>
              <a:t>2018/12/3</a:t>
            </a:fld>
            <a:endParaRPr lang="en-US" altLang="zh-CN" sz="1200" smtClean="0"/>
          </a:p>
        </p:txBody>
      </p:sp>
      <p:sp>
        <p:nvSpPr>
          <p:cNvPr id="67586" name="Rectangle 2"/>
          <p:cNvSpPr>
            <a:spLocks noGrp="1" noChangeArrowheads="1"/>
          </p:cNvSpPr>
          <p:nvPr>
            <p:ph type="title" idx="4294967295"/>
          </p:nvPr>
        </p:nvSpPr>
        <p:spPr>
          <a:xfrm>
            <a:off x="468313" y="908050"/>
            <a:ext cx="2314575" cy="774700"/>
          </a:xfrm>
        </p:spPr>
        <p:txBody>
          <a:bodyPr anchorCtr="1"/>
          <a:lstStyle/>
          <a:p>
            <a:pPr eaLnBrk="1" hangingPunct="1"/>
            <a:r>
              <a:rPr lang="zh-CN" altLang="en-US" sz="3200" smtClean="0">
                <a:solidFill>
                  <a:srgbClr val="0000CC"/>
                </a:solidFill>
                <a:ea typeface="黑体" pitchFamily="2" charset="-122"/>
              </a:rPr>
              <a:t>多相反应</a:t>
            </a:r>
          </a:p>
        </p:txBody>
      </p:sp>
      <p:sp>
        <p:nvSpPr>
          <p:cNvPr id="106501" name="AutoShape 5">
            <a:hlinkClick r:id="rId2" action="ppaction://hlinksldjump" highlightClick="1"/>
          </p:cNvPr>
          <p:cNvSpPr>
            <a:spLocks noChangeArrowheads="1"/>
          </p:cNvSpPr>
          <p:nvPr/>
        </p:nvSpPr>
        <p:spPr bwMode="auto">
          <a:xfrm>
            <a:off x="6804025" y="1268413"/>
            <a:ext cx="533400" cy="360362"/>
          </a:xfrm>
          <a:prstGeom prst="actionButtonReturn">
            <a:avLst/>
          </a:prstGeom>
          <a:solidFill>
            <a:schemeClr val="accent1"/>
          </a:solidFill>
          <a:ln w="9525">
            <a:solidFill>
              <a:schemeClr val="tx1"/>
            </a:solidFill>
            <a:miter lim="800000"/>
            <a:headEnd/>
            <a:tailEnd/>
          </a:ln>
        </p:spPr>
        <p:txBody>
          <a:bodyPr wrap="none" anchor="ct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endParaRPr lang="zh-CN" altLang="en-US" sz="1800">
              <a:latin typeface="Verdana" pitchFamily="34" charset="0"/>
            </a:endParaRPr>
          </a:p>
        </p:txBody>
      </p:sp>
      <p:sp>
        <p:nvSpPr>
          <p:cNvPr id="106502" name="Text Box 6"/>
          <p:cNvSpPr txBox="1">
            <a:spLocks noChangeArrowheads="1"/>
          </p:cNvSpPr>
          <p:nvPr/>
        </p:nvSpPr>
        <p:spPr bwMode="auto">
          <a:xfrm>
            <a:off x="684213" y="1989138"/>
            <a:ext cx="7467600"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kumimoji="1" lang="en-US" altLang="zh-CN" sz="2400">
                <a:solidFill>
                  <a:srgbClr val="0000CC"/>
                </a:solidFill>
                <a:latin typeface="Times New Roman" pitchFamily="18" charset="0"/>
              </a:rPr>
              <a:t>        </a:t>
            </a:r>
            <a:r>
              <a:rPr kumimoji="1" lang="zh-CN" altLang="en-US" sz="2800">
                <a:solidFill>
                  <a:srgbClr val="0000CC"/>
                </a:solidFill>
                <a:latin typeface="黑体" pitchFamily="2" charset="-122"/>
                <a:ea typeface="黑体" pitchFamily="2" charset="-122"/>
              </a:rPr>
              <a:t>大多数多相反应在相的界面上进行，所以它们多由扩散、吸附和化学反应等步骤组成。</a:t>
            </a:r>
          </a:p>
          <a:p>
            <a:pPr eaLnBrk="1" hangingPunct="1">
              <a:spcBef>
                <a:spcPct val="50000"/>
              </a:spcBef>
              <a:buClrTx/>
              <a:buSzTx/>
              <a:buFontTx/>
              <a:buNone/>
            </a:pPr>
            <a:r>
              <a:rPr kumimoji="1" lang="zh-CN" altLang="en-US" sz="2800">
                <a:solidFill>
                  <a:srgbClr val="0000CC"/>
                </a:solidFill>
                <a:latin typeface="黑体" pitchFamily="2" charset="-122"/>
                <a:ea typeface="黑体" pitchFamily="2" charset="-122"/>
              </a:rPr>
              <a:t>   由此可见，多相反应的反应速率除与浓度、温度和催化剂有关外，还与相互作用的相与相接触面大小有关。 </a:t>
            </a:r>
          </a:p>
          <a:p>
            <a:pPr eaLnBrk="1" hangingPunct="1">
              <a:spcBef>
                <a:spcPct val="50000"/>
              </a:spcBef>
              <a:buClrTx/>
              <a:buSzTx/>
              <a:buFontTx/>
              <a:buNone/>
            </a:pPr>
            <a:r>
              <a:rPr kumimoji="1" lang="zh-CN" altLang="en-US" sz="2800">
                <a:solidFill>
                  <a:srgbClr val="0000CC"/>
                </a:solidFill>
                <a:latin typeface="黑体" pitchFamily="2" charset="-122"/>
                <a:ea typeface="黑体" pitchFamily="2" charset="-122"/>
              </a:rPr>
              <a:t>   实际上，单相反应是多相反应的特例。</a:t>
            </a:r>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西安交通大学理学院应用化学系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67586"/>
                                        </p:tgtEl>
                                        <p:attrNameLst>
                                          <p:attrName>style.visibility</p:attrName>
                                        </p:attrNameLst>
                                      </p:cBhvr>
                                      <p:to>
                                        <p:strVal val="visible"/>
                                      </p:to>
                                    </p:set>
                                    <p:animEffect transition="in" filter="dissolve">
                                      <p:cBhvr>
                                        <p:cTn id="7" dur="500"/>
                                        <p:tgtEl>
                                          <p:spTgt spid="67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643C3773-836D-4C7E-BE78-63C334924B0C}" type="slidenum">
              <a:rPr lang="en-US" altLang="zh-CN" sz="1200" smtClean="0">
                <a:latin typeface="Arial Black" pitchFamily="34" charset="0"/>
              </a:rPr>
              <a:pPr algn="r" eaLnBrk="1" hangingPunct="1">
                <a:spcBef>
                  <a:spcPct val="0"/>
                </a:spcBef>
                <a:buClrTx/>
                <a:buSzTx/>
                <a:buFontTx/>
                <a:buNone/>
              </a:pPr>
              <a:t>53</a:t>
            </a:fld>
            <a:endParaRPr lang="en-US" altLang="zh-CN" sz="1200" smtClean="0">
              <a:latin typeface="Arial Black" pitchFamily="34" charset="0"/>
            </a:endParaRPr>
          </a:p>
        </p:txBody>
      </p:sp>
      <p:sp>
        <p:nvSpPr>
          <p:cNvPr id="107523"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AB1FB6A2-6CC2-4C31-9418-CE9CE06D9C34}" type="datetime1">
              <a:rPr lang="zh-CN" altLang="en-US" sz="1200" smtClean="0"/>
              <a:pPr eaLnBrk="1" hangingPunct="1">
                <a:spcBef>
                  <a:spcPct val="0"/>
                </a:spcBef>
                <a:buClrTx/>
                <a:buSzTx/>
                <a:buFontTx/>
                <a:buNone/>
              </a:pPr>
              <a:t>2018/12/3</a:t>
            </a:fld>
            <a:endParaRPr lang="en-US" altLang="zh-CN" sz="1200" smtClean="0"/>
          </a:p>
        </p:txBody>
      </p:sp>
      <p:sp>
        <p:nvSpPr>
          <p:cNvPr id="68611" name="Rectangle 3"/>
          <p:cNvSpPr>
            <a:spLocks noGrp="1" noChangeArrowheads="1"/>
          </p:cNvSpPr>
          <p:nvPr>
            <p:ph type="body" idx="4294967295"/>
          </p:nvPr>
        </p:nvSpPr>
        <p:spPr/>
        <p:txBody>
          <a:bodyPr/>
          <a:lstStyle/>
          <a:p>
            <a:pPr algn="just" eaLnBrk="1" hangingPunct="1">
              <a:buFont typeface="Wingdings" pitchFamily="2" charset="2"/>
              <a:buNone/>
            </a:pPr>
            <a:r>
              <a:rPr lang="en-US" altLang="zh-CN" sz="2800" smtClean="0">
                <a:solidFill>
                  <a:srgbClr val="0000CC"/>
                </a:solidFill>
              </a:rPr>
              <a:t>1</a:t>
            </a:r>
            <a:r>
              <a:rPr lang="zh-CN" altLang="en-US" sz="2800" smtClean="0">
                <a:solidFill>
                  <a:srgbClr val="0000CC"/>
                </a:solidFill>
                <a:latin typeface="黑体" pitchFamily="2" charset="-122"/>
                <a:ea typeface="黑体" pitchFamily="2" charset="-122"/>
              </a:rPr>
              <a:t>．链的引发（开始）</a:t>
            </a:r>
          </a:p>
          <a:p>
            <a:pPr algn="just" eaLnBrk="1" hangingPunct="1">
              <a:buFont typeface="Wingdings" pitchFamily="2" charset="2"/>
              <a:buNone/>
            </a:pPr>
            <a:endParaRPr lang="zh-CN" altLang="en-US" sz="2800" smtClean="0">
              <a:solidFill>
                <a:srgbClr val="0000CC"/>
              </a:solidFill>
              <a:latin typeface="黑体" pitchFamily="2" charset="-122"/>
              <a:ea typeface="黑体" pitchFamily="2" charset="-122"/>
            </a:endParaRPr>
          </a:p>
          <a:p>
            <a:pPr algn="just" eaLnBrk="1" hangingPunct="1">
              <a:buFont typeface="Wingdings" pitchFamily="2" charset="2"/>
              <a:buNone/>
            </a:pPr>
            <a:r>
              <a:rPr lang="en-US" altLang="zh-CN" sz="2800" smtClean="0">
                <a:solidFill>
                  <a:srgbClr val="0000CC"/>
                </a:solidFill>
                <a:latin typeface="黑体" pitchFamily="2" charset="-122"/>
                <a:ea typeface="黑体" pitchFamily="2" charset="-122"/>
              </a:rPr>
              <a:t>2</a:t>
            </a:r>
            <a:r>
              <a:rPr lang="zh-CN" altLang="en-US" sz="2800" smtClean="0">
                <a:solidFill>
                  <a:srgbClr val="0000CC"/>
                </a:solidFill>
                <a:latin typeface="黑体" pitchFamily="2" charset="-122"/>
                <a:ea typeface="黑体" pitchFamily="2" charset="-122"/>
              </a:rPr>
              <a:t>．链的增长（链的传递）</a:t>
            </a:r>
          </a:p>
          <a:p>
            <a:pPr algn="just" eaLnBrk="1" hangingPunct="1">
              <a:buFont typeface="Wingdings" pitchFamily="2" charset="2"/>
              <a:buNone/>
            </a:pPr>
            <a:endParaRPr lang="zh-CN" altLang="en-US" sz="2800" smtClean="0">
              <a:solidFill>
                <a:srgbClr val="0000CC"/>
              </a:solidFill>
              <a:latin typeface="黑体" pitchFamily="2" charset="-122"/>
              <a:ea typeface="黑体" pitchFamily="2" charset="-122"/>
            </a:endParaRPr>
          </a:p>
          <a:p>
            <a:pPr algn="just" eaLnBrk="1" hangingPunct="1">
              <a:buFont typeface="Wingdings" pitchFamily="2" charset="2"/>
              <a:buNone/>
            </a:pPr>
            <a:r>
              <a:rPr lang="en-US" altLang="zh-CN" sz="2800" smtClean="0">
                <a:solidFill>
                  <a:srgbClr val="0000CC"/>
                </a:solidFill>
                <a:latin typeface="黑体" pitchFamily="2" charset="-122"/>
                <a:ea typeface="黑体" pitchFamily="2" charset="-122"/>
              </a:rPr>
              <a:t>3</a:t>
            </a:r>
            <a:r>
              <a:rPr lang="zh-CN" altLang="en-US" sz="2800" smtClean="0">
                <a:solidFill>
                  <a:srgbClr val="0000CC"/>
                </a:solidFill>
                <a:latin typeface="黑体" pitchFamily="2" charset="-122"/>
                <a:ea typeface="黑体" pitchFamily="2" charset="-122"/>
              </a:rPr>
              <a:t>．链终止</a:t>
            </a:r>
          </a:p>
          <a:p>
            <a:pPr algn="just" eaLnBrk="1" hangingPunct="1">
              <a:buFont typeface="Wingdings" pitchFamily="2" charset="2"/>
              <a:buNone/>
            </a:pPr>
            <a:endParaRPr lang="zh-CN" altLang="en-US" sz="2800" smtClean="0">
              <a:solidFill>
                <a:srgbClr val="0000CC"/>
              </a:solidFill>
              <a:latin typeface="黑体" pitchFamily="2" charset="-122"/>
              <a:ea typeface="黑体" pitchFamily="2" charset="-122"/>
            </a:endParaRPr>
          </a:p>
          <a:p>
            <a:pPr algn="just" eaLnBrk="1" hangingPunct="1">
              <a:buFont typeface="Wingdings" pitchFamily="2" charset="2"/>
              <a:buNone/>
            </a:pPr>
            <a:endParaRPr lang="zh-CN" altLang="en-US" smtClean="0">
              <a:solidFill>
                <a:srgbClr val="0000CC"/>
              </a:solidFill>
              <a:latin typeface="黑体" pitchFamily="2" charset="-122"/>
              <a:ea typeface="黑体" pitchFamily="2" charset="-122"/>
            </a:endParaRPr>
          </a:p>
          <a:p>
            <a:pPr eaLnBrk="1" hangingPunct="1">
              <a:buFont typeface="Wingdings" pitchFamily="2" charset="2"/>
              <a:buNone/>
            </a:pPr>
            <a:endParaRPr lang="en-US" altLang="zh-CN" smtClean="0">
              <a:solidFill>
                <a:srgbClr val="0000CC"/>
              </a:solidFill>
            </a:endParaRPr>
          </a:p>
        </p:txBody>
      </p:sp>
      <p:graphicFrame>
        <p:nvGraphicFramePr>
          <p:cNvPr id="68615" name="Object 7"/>
          <p:cNvGraphicFramePr>
            <a:graphicFrameLocks noChangeAspect="1"/>
          </p:cNvGraphicFramePr>
          <p:nvPr/>
        </p:nvGraphicFramePr>
        <p:xfrm>
          <a:off x="2195513" y="2697163"/>
          <a:ext cx="2413000" cy="330200"/>
        </p:xfrm>
        <a:graphic>
          <a:graphicData uri="http://schemas.openxmlformats.org/presentationml/2006/ole">
            <mc:AlternateContent xmlns:mc="http://schemas.openxmlformats.org/markup-compatibility/2006">
              <mc:Choice xmlns:v="urn:schemas-microsoft-com:vml" Requires="v">
                <p:oleObj spid="_x0000_s107622" name="Equation" r:id="rId3" imgW="2413000" imgH="330200" progId="Equation.3">
                  <p:embed/>
                </p:oleObj>
              </mc:Choice>
              <mc:Fallback>
                <p:oleObj name="Equation" r:id="rId3" imgW="2413000" imgH="3302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697163"/>
                        <a:ext cx="2413000" cy="330200"/>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6" name="Object 8"/>
          <p:cNvGraphicFramePr>
            <a:graphicFrameLocks noChangeAspect="1"/>
          </p:cNvGraphicFramePr>
          <p:nvPr/>
        </p:nvGraphicFramePr>
        <p:xfrm>
          <a:off x="5075238" y="2697163"/>
          <a:ext cx="2374900" cy="330200"/>
        </p:xfrm>
        <a:graphic>
          <a:graphicData uri="http://schemas.openxmlformats.org/presentationml/2006/ole">
            <mc:AlternateContent xmlns:mc="http://schemas.openxmlformats.org/markup-compatibility/2006">
              <mc:Choice xmlns:v="urn:schemas-microsoft-com:vml" Requires="v">
                <p:oleObj spid="_x0000_s107623" name="Equation" r:id="rId5" imgW="2374900" imgH="330200" progId="Equation.3">
                  <p:embed/>
                </p:oleObj>
              </mc:Choice>
              <mc:Fallback>
                <p:oleObj name="Equation" r:id="rId5" imgW="2374900" imgH="3302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5238" y="2697163"/>
                        <a:ext cx="2374900" cy="330200"/>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7" name="Object 9"/>
          <p:cNvGraphicFramePr>
            <a:graphicFrameLocks noChangeAspect="1"/>
          </p:cNvGraphicFramePr>
          <p:nvPr/>
        </p:nvGraphicFramePr>
        <p:xfrm>
          <a:off x="2195513" y="3562350"/>
          <a:ext cx="5295900" cy="508000"/>
        </p:xfrm>
        <a:graphic>
          <a:graphicData uri="http://schemas.openxmlformats.org/presentationml/2006/ole">
            <mc:AlternateContent xmlns:mc="http://schemas.openxmlformats.org/markup-compatibility/2006">
              <mc:Choice xmlns:v="urn:schemas-microsoft-com:vml" Requires="v">
                <p:oleObj spid="_x0000_s107624" name="Equation" r:id="rId7" imgW="5295900" imgH="508000" progId="Equation.3">
                  <p:embed/>
                </p:oleObj>
              </mc:Choice>
              <mc:Fallback>
                <p:oleObj name="Equation" r:id="rId7" imgW="5295900" imgH="5080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3562350"/>
                        <a:ext cx="5295900" cy="508000"/>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8" name="Object 10"/>
          <p:cNvGraphicFramePr>
            <a:graphicFrameLocks noChangeAspect="1"/>
          </p:cNvGraphicFramePr>
          <p:nvPr/>
        </p:nvGraphicFramePr>
        <p:xfrm>
          <a:off x="2338388" y="4713288"/>
          <a:ext cx="2946400" cy="444500"/>
        </p:xfrm>
        <a:graphic>
          <a:graphicData uri="http://schemas.openxmlformats.org/presentationml/2006/ole">
            <mc:AlternateContent xmlns:mc="http://schemas.openxmlformats.org/markup-compatibility/2006">
              <mc:Choice xmlns:v="urn:schemas-microsoft-com:vml" Requires="v">
                <p:oleObj spid="_x0000_s107625" name="Equation" r:id="rId9" imgW="2946400" imgH="444500" progId="Equation.3">
                  <p:embed/>
                </p:oleObj>
              </mc:Choice>
              <mc:Fallback>
                <p:oleObj name="Equation" r:id="rId9" imgW="2946400" imgH="4445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8388" y="4713288"/>
                        <a:ext cx="2946400" cy="444500"/>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9" name="Text Box 11"/>
          <p:cNvSpPr txBox="1">
            <a:spLocks noChangeArrowheads="1"/>
          </p:cNvSpPr>
          <p:nvPr/>
        </p:nvSpPr>
        <p:spPr bwMode="auto">
          <a:xfrm>
            <a:off x="684213" y="5084763"/>
            <a:ext cx="7772400"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kumimoji="1" lang="en-US" altLang="zh-CN" sz="3000">
                <a:solidFill>
                  <a:srgbClr val="0000CC"/>
                </a:solidFill>
                <a:latin typeface="Times New Roman" pitchFamily="18" charset="0"/>
              </a:rPr>
              <a:t>       </a:t>
            </a:r>
            <a:r>
              <a:rPr kumimoji="1" lang="zh-CN" altLang="en-US" sz="2800">
                <a:solidFill>
                  <a:srgbClr val="0000CC"/>
                </a:solidFill>
                <a:latin typeface="Times New Roman" pitchFamily="18" charset="0"/>
                <a:ea typeface="黑体" pitchFamily="2" charset="-122"/>
              </a:rPr>
              <a:t>上述的链反应称为直链反应，另一类链反应则称为</a:t>
            </a:r>
            <a:r>
              <a:rPr kumimoji="1" lang="zh-CN" altLang="en-US" sz="2800">
                <a:solidFill>
                  <a:srgbClr val="0000CC"/>
                </a:solidFill>
                <a:latin typeface="Times New Roman" pitchFamily="18" charset="0"/>
                <a:ea typeface="黑体" pitchFamily="2" charset="-122"/>
                <a:hlinkClick r:id="rId11" action="ppaction://hlinksldjump"/>
              </a:rPr>
              <a:t>支链反应</a:t>
            </a:r>
            <a:r>
              <a:rPr kumimoji="1" lang="zh-CN" altLang="en-US" sz="2800">
                <a:solidFill>
                  <a:srgbClr val="0000CC"/>
                </a:solidFill>
                <a:latin typeface="Times New Roman" pitchFamily="18" charset="0"/>
                <a:ea typeface="黑体" pitchFamily="2" charset="-122"/>
              </a:rPr>
              <a:t>。</a:t>
            </a:r>
          </a:p>
        </p:txBody>
      </p:sp>
      <p:sp>
        <p:nvSpPr>
          <p:cNvPr id="68620" name="AutoShape 12">
            <a:hlinkClick r:id="rId12" action="ppaction://hlinksldjump" highlightClick="1"/>
          </p:cNvPr>
          <p:cNvSpPr>
            <a:spLocks noChangeArrowheads="1"/>
          </p:cNvSpPr>
          <p:nvPr/>
        </p:nvSpPr>
        <p:spPr bwMode="auto">
          <a:xfrm>
            <a:off x="7783513" y="1382713"/>
            <a:ext cx="533400" cy="533400"/>
          </a:xfrm>
          <a:prstGeom prst="actionButtonReturn">
            <a:avLst/>
          </a:prstGeom>
          <a:solidFill>
            <a:schemeClr val="accent1"/>
          </a:solidFill>
          <a:ln w="9525">
            <a:solidFill>
              <a:schemeClr val="tx1"/>
            </a:solidFill>
            <a:miter lim="800000"/>
            <a:headEnd/>
            <a:tailEnd/>
          </a:ln>
        </p:spPr>
        <p:txBody>
          <a:bodyPr wrap="none" anchor="ct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endParaRPr lang="zh-CN" altLang="en-US" sz="1800">
              <a:latin typeface="Verdana" pitchFamily="34" charset="0"/>
            </a:endParaRPr>
          </a:p>
        </p:txBody>
      </p:sp>
      <p:sp>
        <p:nvSpPr>
          <p:cNvPr id="44036" name="Line 4"/>
          <p:cNvSpPr>
            <a:spLocks noChangeShapeType="1"/>
          </p:cNvSpPr>
          <p:nvPr/>
        </p:nvSpPr>
        <p:spPr bwMode="auto">
          <a:xfrm>
            <a:off x="468313" y="1341438"/>
            <a:ext cx="8064500" cy="0"/>
          </a:xfrm>
          <a:prstGeom prst="line">
            <a:avLst/>
          </a:prstGeom>
          <a:ln w="28575">
            <a:headEnd/>
            <a:tailEnd/>
          </a:ln>
        </p:spPr>
        <p:style>
          <a:lnRef idx="2">
            <a:schemeClr val="accent1"/>
          </a:lnRef>
          <a:fillRef idx="0">
            <a:schemeClr val="accent1"/>
          </a:fillRef>
          <a:effectRef idx="1">
            <a:schemeClr val="accent1"/>
          </a:effectRef>
          <a:fontRef idx="minor">
            <a:schemeClr val="tx1"/>
          </a:fontRef>
        </p:style>
        <p:txBody>
          <a:bodyPr/>
          <a:lstStyle/>
          <a:p>
            <a:pPr algn="l">
              <a:defRPr/>
            </a:pPr>
            <a:endParaRPr lang="zh-CN" altLang="en-US" sz="1800"/>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西安交通大学理学院应用化学系</a:t>
            </a:r>
          </a:p>
        </p:txBody>
      </p:sp>
      <p:sp>
        <p:nvSpPr>
          <p:cNvPr id="107533" name="Text Box 15"/>
          <p:cNvSpPr txBox="1">
            <a:spLocks noChangeArrowheads="1"/>
          </p:cNvSpPr>
          <p:nvPr/>
        </p:nvSpPr>
        <p:spPr bwMode="auto">
          <a:xfrm>
            <a:off x="3635375" y="549275"/>
            <a:ext cx="18605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zh-CN" altLang="en-US" sz="4400">
                <a:solidFill>
                  <a:srgbClr val="0000CC"/>
                </a:solidFill>
                <a:latin typeface="黑体" pitchFamily="2" charset="-122"/>
                <a:ea typeface="黑体" pitchFamily="2" charset="-122"/>
              </a:rPr>
              <a:t>链反应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dissolve">
                                      <p:cBhvr>
                                        <p:cTn id="7" dur="500"/>
                                        <p:tgtEl>
                                          <p:spTgt spid="68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6861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6861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8611">
                                            <p:txEl>
                                              <p:pRg st="2" end="2"/>
                                            </p:txEl>
                                          </p:spTgt>
                                        </p:tgtEl>
                                        <p:attrNameLst>
                                          <p:attrName>style.visibility</p:attrName>
                                        </p:attrNameLst>
                                      </p:cBhvr>
                                      <p:to>
                                        <p:strVal val="visible"/>
                                      </p:to>
                                    </p:set>
                                    <p:animEffect transition="in" filter="dissolve">
                                      <p:cBhvr>
                                        <p:cTn id="20" dur="500"/>
                                        <p:tgtEl>
                                          <p:spTgt spid="68611">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861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8611">
                                            <p:txEl>
                                              <p:pRg st="4" end="4"/>
                                            </p:txEl>
                                          </p:spTgt>
                                        </p:tgtEl>
                                        <p:attrNameLst>
                                          <p:attrName>style.visibility</p:attrName>
                                        </p:attrNameLst>
                                      </p:cBhvr>
                                      <p:to>
                                        <p:strVal val="visible"/>
                                      </p:to>
                                    </p:set>
                                    <p:animEffect transition="in" filter="dissolve">
                                      <p:cBhvr>
                                        <p:cTn id="29" dur="500"/>
                                        <p:tgtEl>
                                          <p:spTgt spid="68611">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68618"/>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68619"/>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8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P spid="68619" grpId="0"/>
      <p:bldP spid="68620"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81977A3A-BB7C-403B-BEFF-BD3139F0B0F5}" type="slidenum">
              <a:rPr lang="en-US" altLang="zh-CN" sz="1200" smtClean="0">
                <a:latin typeface="Arial Black" pitchFamily="34" charset="0"/>
              </a:rPr>
              <a:pPr algn="r" eaLnBrk="1" hangingPunct="1">
                <a:spcBef>
                  <a:spcPct val="0"/>
                </a:spcBef>
                <a:buClrTx/>
                <a:buSzTx/>
                <a:buFontTx/>
                <a:buNone/>
              </a:pPr>
              <a:t>54</a:t>
            </a:fld>
            <a:endParaRPr lang="en-US" altLang="zh-CN" sz="1200" smtClean="0">
              <a:latin typeface="Arial Black" pitchFamily="34" charset="0"/>
            </a:endParaRPr>
          </a:p>
        </p:txBody>
      </p:sp>
      <p:sp>
        <p:nvSpPr>
          <p:cNvPr id="108547"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7C6351E6-662E-4FD1-90D6-682B885A9F6A}" type="datetime1">
              <a:rPr lang="zh-CN" altLang="en-US" sz="1200" smtClean="0"/>
              <a:pPr eaLnBrk="1" hangingPunct="1">
                <a:spcBef>
                  <a:spcPct val="0"/>
                </a:spcBef>
                <a:buClrTx/>
                <a:buSzTx/>
                <a:buFontTx/>
                <a:buNone/>
              </a:pPr>
              <a:t>2018/12/3</a:t>
            </a:fld>
            <a:endParaRPr lang="en-US" altLang="zh-CN" sz="1200" smtClean="0"/>
          </a:p>
        </p:txBody>
      </p:sp>
      <p:sp>
        <p:nvSpPr>
          <p:cNvPr id="69634" name="Rectangle 1026"/>
          <p:cNvSpPr>
            <a:spLocks noGrp="1" noChangeArrowheads="1"/>
          </p:cNvSpPr>
          <p:nvPr>
            <p:ph type="title" idx="4294967295"/>
          </p:nvPr>
        </p:nvSpPr>
        <p:spPr>
          <a:xfrm>
            <a:off x="395288" y="549275"/>
            <a:ext cx="2016125" cy="792163"/>
          </a:xfrm>
        </p:spPr>
        <p:txBody>
          <a:bodyPr anchorCtr="1"/>
          <a:lstStyle/>
          <a:p>
            <a:pPr eaLnBrk="1" hangingPunct="1"/>
            <a:r>
              <a:rPr lang="zh-CN" altLang="en-US" sz="3200" smtClean="0">
                <a:solidFill>
                  <a:srgbClr val="0000CC"/>
                </a:solidFill>
                <a:ea typeface="黑体" pitchFamily="2" charset="-122"/>
              </a:rPr>
              <a:t>支链反应</a:t>
            </a:r>
          </a:p>
        </p:txBody>
      </p:sp>
      <p:sp>
        <p:nvSpPr>
          <p:cNvPr id="69635" name="Rectangle 1027"/>
          <p:cNvSpPr>
            <a:spLocks noGrp="1" noChangeArrowheads="1"/>
          </p:cNvSpPr>
          <p:nvPr>
            <p:ph type="body" idx="4294967295"/>
          </p:nvPr>
        </p:nvSpPr>
        <p:spPr/>
        <p:txBody>
          <a:bodyPr/>
          <a:lstStyle/>
          <a:p>
            <a:pPr eaLnBrk="1" hangingPunct="1">
              <a:buFont typeface="Wingdings" pitchFamily="2" charset="2"/>
              <a:buNone/>
              <a:defRPr/>
            </a:pPr>
            <a:r>
              <a:rPr lang="zh-CN" altLang="en-US" sz="2800" smtClean="0">
                <a:solidFill>
                  <a:srgbClr val="0000CC"/>
                </a:solidFill>
                <a:effectLst>
                  <a:outerShdw blurRad="38100" dist="38100" dir="2700000" algn="tl">
                    <a:srgbClr val="C0C0C0"/>
                  </a:outerShdw>
                </a:effectLst>
                <a:latin typeface="黑体" pitchFamily="2" charset="-122"/>
                <a:ea typeface="黑体" pitchFamily="2" charset="-122"/>
              </a:rPr>
              <a:t>链引发    </a:t>
            </a:r>
          </a:p>
          <a:p>
            <a:pPr eaLnBrk="1" hangingPunct="1">
              <a:buFont typeface="Wingdings" pitchFamily="2" charset="2"/>
              <a:buNone/>
              <a:defRPr/>
            </a:pPr>
            <a:endParaRPr lang="zh-CN" altLang="en-US" sz="2800" smtClean="0">
              <a:solidFill>
                <a:srgbClr val="0000CC"/>
              </a:solidFill>
              <a:effectLst>
                <a:outerShdw blurRad="38100" dist="38100" dir="2700000" algn="tl">
                  <a:srgbClr val="C0C0C0"/>
                </a:outerShdw>
              </a:effectLst>
              <a:latin typeface="黑体" pitchFamily="2" charset="-122"/>
              <a:ea typeface="黑体" pitchFamily="2" charset="-122"/>
            </a:endParaRPr>
          </a:p>
          <a:p>
            <a:pPr eaLnBrk="1" hangingPunct="1">
              <a:buFont typeface="Wingdings" pitchFamily="2" charset="2"/>
              <a:buNone/>
              <a:defRPr/>
            </a:pPr>
            <a:r>
              <a:rPr lang="zh-CN" altLang="en-US" sz="2800" smtClean="0">
                <a:solidFill>
                  <a:srgbClr val="0000CC"/>
                </a:solidFill>
                <a:effectLst>
                  <a:outerShdw blurRad="38100" dist="38100" dir="2700000" algn="tl">
                    <a:srgbClr val="C0C0C0"/>
                  </a:outerShdw>
                </a:effectLst>
                <a:latin typeface="黑体" pitchFamily="2" charset="-122"/>
                <a:ea typeface="黑体" pitchFamily="2" charset="-122"/>
              </a:rPr>
              <a:t>链传递</a:t>
            </a:r>
          </a:p>
        </p:txBody>
      </p:sp>
      <p:graphicFrame>
        <p:nvGraphicFramePr>
          <p:cNvPr id="173056" name="Object 2048"/>
          <p:cNvGraphicFramePr>
            <a:graphicFrameLocks noChangeAspect="1"/>
          </p:cNvGraphicFramePr>
          <p:nvPr/>
        </p:nvGraphicFramePr>
        <p:xfrm>
          <a:off x="2124075" y="1989138"/>
          <a:ext cx="2692400" cy="520700"/>
        </p:xfrm>
        <a:graphic>
          <a:graphicData uri="http://schemas.openxmlformats.org/presentationml/2006/ole">
            <mc:AlternateContent xmlns:mc="http://schemas.openxmlformats.org/markup-compatibility/2006">
              <mc:Choice xmlns:v="urn:schemas-microsoft-com:vml" Requires="v">
                <p:oleObj spid="_x0000_s108599" name="Equation" r:id="rId3" imgW="2692400" imgH="520700" progId="Equation.3">
                  <p:embed/>
                </p:oleObj>
              </mc:Choice>
              <mc:Fallback>
                <p:oleObj name="Equation" r:id="rId3" imgW="2692400" imgH="520700" progId="Equation.3">
                  <p:embed/>
                  <p:pic>
                    <p:nvPicPr>
                      <p:cNvPr id="0" name="Object 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1989138"/>
                        <a:ext cx="2692400" cy="520700"/>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3057" name="Object 2049"/>
          <p:cNvGraphicFramePr>
            <a:graphicFrameLocks noChangeAspect="1"/>
          </p:cNvGraphicFramePr>
          <p:nvPr/>
        </p:nvGraphicFramePr>
        <p:xfrm>
          <a:off x="468313" y="3141663"/>
          <a:ext cx="7305675" cy="2016125"/>
        </p:xfrm>
        <a:graphic>
          <a:graphicData uri="http://schemas.openxmlformats.org/presentationml/2006/ole">
            <mc:AlternateContent xmlns:mc="http://schemas.openxmlformats.org/markup-compatibility/2006">
              <mc:Choice xmlns:v="urn:schemas-microsoft-com:vml" Requires="v">
                <p:oleObj spid="_x0000_s108600" name="Equation" r:id="rId5" imgW="8178800" imgH="2247900" progId="Equation.3">
                  <p:embed/>
                </p:oleObj>
              </mc:Choice>
              <mc:Fallback>
                <p:oleObj name="Equation" r:id="rId5" imgW="8178800" imgH="2247900" progId="Equation.3">
                  <p:embed/>
                  <p:pic>
                    <p:nvPicPr>
                      <p:cNvPr id="0" name="Object 20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3141663"/>
                        <a:ext cx="7305675" cy="2016125"/>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38" name="Text Box 1030"/>
          <p:cNvSpPr txBox="1">
            <a:spLocks noChangeArrowheads="1"/>
          </p:cNvSpPr>
          <p:nvPr/>
        </p:nvSpPr>
        <p:spPr bwMode="auto">
          <a:xfrm>
            <a:off x="539750" y="5445125"/>
            <a:ext cx="79930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50000"/>
              </a:spcBef>
              <a:buClrTx/>
              <a:buSzTx/>
              <a:buFontTx/>
              <a:buNone/>
            </a:pPr>
            <a:r>
              <a:rPr kumimoji="1" lang="en-US" altLang="zh-CN" sz="2800">
                <a:solidFill>
                  <a:srgbClr val="0000CC"/>
                </a:solidFill>
                <a:latin typeface="Times New Roman" pitchFamily="18" charset="0"/>
              </a:rPr>
              <a:t>        </a:t>
            </a:r>
            <a:r>
              <a:rPr kumimoji="1" lang="zh-CN" altLang="en-US" sz="2800">
                <a:solidFill>
                  <a:srgbClr val="0000CC"/>
                </a:solidFill>
                <a:latin typeface="Times New Roman" pitchFamily="18" charset="0"/>
                <a:ea typeface="黑体" pitchFamily="2" charset="-122"/>
              </a:rPr>
              <a:t>支链反应有较多的自由基同时作用，反应速率比直链反应要快，往往会导致爆炸。</a:t>
            </a:r>
          </a:p>
        </p:txBody>
      </p:sp>
      <p:sp>
        <p:nvSpPr>
          <p:cNvPr id="69642" name="AutoShape 1034">
            <a:hlinkClick r:id="rId7" action="ppaction://hlinksldjump" highlightClick="1"/>
          </p:cNvPr>
          <p:cNvSpPr>
            <a:spLocks noChangeArrowheads="1"/>
          </p:cNvSpPr>
          <p:nvPr/>
        </p:nvSpPr>
        <p:spPr bwMode="auto">
          <a:xfrm>
            <a:off x="6732588" y="908050"/>
            <a:ext cx="533400" cy="288925"/>
          </a:xfrm>
          <a:prstGeom prst="actionButtonReturn">
            <a:avLst/>
          </a:prstGeom>
          <a:solidFill>
            <a:schemeClr val="accent1"/>
          </a:solidFill>
          <a:ln w="9525">
            <a:solidFill>
              <a:schemeClr val="tx1"/>
            </a:solidFill>
            <a:miter lim="800000"/>
            <a:headEnd/>
            <a:tailEnd/>
          </a:ln>
        </p:spPr>
        <p:txBody>
          <a:bodyPr wrap="none" anchor="ct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endParaRPr lang="zh-CN" altLang="en-US" sz="1800">
              <a:latin typeface="Verdana" pitchFamily="34" charset="0"/>
            </a:endParaRPr>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西安交通大学理学院应用化学系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69634"/>
                                        </p:tgtEl>
                                        <p:attrNameLst>
                                          <p:attrName>style.visibility</p:attrName>
                                        </p:attrNameLst>
                                      </p:cBhvr>
                                      <p:to>
                                        <p:strVal val="visible"/>
                                      </p:to>
                                    </p:set>
                                    <p:animEffect transition="in" filter="dissolve">
                                      <p:cBhvr>
                                        <p:cTn id="7" dur="500"/>
                                        <p:tgtEl>
                                          <p:spTgt spid="69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9635">
                                            <p:txEl>
                                              <p:pRg st="0" end="0"/>
                                            </p:txEl>
                                          </p:spTgt>
                                        </p:tgtEl>
                                        <p:attrNameLst>
                                          <p:attrName>style.visibility</p:attrName>
                                        </p:attrNameLst>
                                      </p:cBhvr>
                                      <p:to>
                                        <p:strVal val="visible"/>
                                      </p:to>
                                    </p:set>
                                    <p:animEffect transition="in" filter="dissolve">
                                      <p:cBhvr>
                                        <p:cTn id="12" dur="500"/>
                                        <p:tgtEl>
                                          <p:spTgt spid="6963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7305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9635">
                                            <p:txEl>
                                              <p:pRg st="2" end="2"/>
                                            </p:txEl>
                                          </p:spTgt>
                                        </p:tgtEl>
                                        <p:attrNameLst>
                                          <p:attrName>style.visibility</p:attrName>
                                        </p:attrNameLst>
                                      </p:cBhvr>
                                      <p:to>
                                        <p:strVal val="visible"/>
                                      </p:to>
                                    </p:set>
                                    <p:animEffect transition="in" filter="dissolve">
                                      <p:cBhvr>
                                        <p:cTn id="21" dur="500"/>
                                        <p:tgtEl>
                                          <p:spTgt spid="69635">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7305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9638"/>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96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p:bldP spid="69635" grpId="0" build="p"/>
      <p:bldP spid="69638" grpId="0"/>
      <p:bldP spid="69642"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B26CEFCB-3A0C-4F45-9BBF-83E941D415ED}" type="slidenum">
              <a:rPr lang="en-US" altLang="zh-CN" sz="1200" smtClean="0">
                <a:latin typeface="Arial Black" pitchFamily="34" charset="0"/>
              </a:rPr>
              <a:pPr algn="r" eaLnBrk="1" hangingPunct="1">
                <a:spcBef>
                  <a:spcPct val="0"/>
                </a:spcBef>
                <a:buClrTx/>
                <a:buSzTx/>
                <a:buFontTx/>
                <a:buNone/>
              </a:pPr>
              <a:t>55</a:t>
            </a:fld>
            <a:endParaRPr lang="en-US" altLang="zh-CN" sz="1200" smtClean="0">
              <a:latin typeface="Arial Black" pitchFamily="34" charset="0"/>
            </a:endParaRPr>
          </a:p>
        </p:txBody>
      </p:sp>
      <p:sp>
        <p:nvSpPr>
          <p:cNvPr id="109571"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BA5C0ABA-F5F9-47C7-B69C-0B0A510A5620}" type="datetime1">
              <a:rPr lang="zh-CN" altLang="en-US" sz="1200" smtClean="0"/>
              <a:pPr eaLnBrk="1" hangingPunct="1">
                <a:spcBef>
                  <a:spcPct val="0"/>
                </a:spcBef>
                <a:buClrTx/>
                <a:buSzTx/>
                <a:buFontTx/>
                <a:buNone/>
              </a:pPr>
              <a:t>2018/12/3</a:t>
            </a:fld>
            <a:endParaRPr lang="en-US" altLang="zh-CN" sz="1200" smtClean="0"/>
          </a:p>
        </p:txBody>
      </p:sp>
      <p:sp>
        <p:nvSpPr>
          <p:cNvPr id="70658" name="Rectangle 2"/>
          <p:cNvSpPr>
            <a:spLocks noGrp="1" noChangeArrowheads="1"/>
          </p:cNvSpPr>
          <p:nvPr>
            <p:ph type="title" idx="4294967295"/>
          </p:nvPr>
        </p:nvSpPr>
        <p:spPr>
          <a:xfrm>
            <a:off x="468313" y="908050"/>
            <a:ext cx="3178175" cy="847725"/>
          </a:xfrm>
        </p:spPr>
        <p:txBody>
          <a:bodyPr anchorCtr="1"/>
          <a:lstStyle/>
          <a:p>
            <a:pPr eaLnBrk="1" hangingPunct="1"/>
            <a:r>
              <a:rPr lang="zh-CN" altLang="en-US" sz="3200" smtClean="0">
                <a:solidFill>
                  <a:srgbClr val="0000CC"/>
                </a:solidFill>
                <a:ea typeface="黑体" pitchFamily="2" charset="-122"/>
              </a:rPr>
              <a:t>光化学反应</a:t>
            </a:r>
          </a:p>
        </p:txBody>
      </p:sp>
      <p:sp>
        <p:nvSpPr>
          <p:cNvPr id="70659" name="Rectangle 3"/>
          <p:cNvSpPr>
            <a:spLocks noGrp="1" noChangeArrowheads="1"/>
          </p:cNvSpPr>
          <p:nvPr>
            <p:ph type="body" idx="4294967295"/>
          </p:nvPr>
        </p:nvSpPr>
        <p:spPr>
          <a:xfrm>
            <a:off x="457200" y="2101850"/>
            <a:ext cx="8382000" cy="4114800"/>
          </a:xfrm>
        </p:spPr>
        <p:txBody>
          <a:bodyPr/>
          <a:lstStyle/>
          <a:p>
            <a:pPr eaLnBrk="1" hangingPunct="1">
              <a:buFont typeface="Wingdings" pitchFamily="2" charset="2"/>
              <a:buNone/>
            </a:pPr>
            <a:r>
              <a:rPr lang="en-US" altLang="zh-CN" smtClean="0">
                <a:solidFill>
                  <a:srgbClr val="0000CC"/>
                </a:solidFill>
              </a:rPr>
              <a:t>       </a:t>
            </a:r>
            <a:r>
              <a:rPr lang="zh-CN" altLang="en-US" sz="2800" smtClean="0">
                <a:solidFill>
                  <a:srgbClr val="0000CC"/>
                </a:solidFill>
                <a:latin typeface="黑体" pitchFamily="2" charset="-122"/>
                <a:ea typeface="黑体" pitchFamily="2" charset="-122"/>
              </a:rPr>
              <a:t>和热化学反应相比，光化能反应的活化能较小，通常约为</a:t>
            </a:r>
            <a:r>
              <a:rPr lang="en-US" altLang="zh-CN" sz="2800" smtClean="0">
                <a:solidFill>
                  <a:srgbClr val="0000CC"/>
                </a:solidFill>
                <a:latin typeface="黑体" pitchFamily="2" charset="-122"/>
                <a:ea typeface="黑体" pitchFamily="2" charset="-122"/>
              </a:rPr>
              <a:t>30kJ</a:t>
            </a:r>
            <a:r>
              <a:rPr lang="en-US" altLang="zh-CN" sz="2800" smtClean="0">
                <a:solidFill>
                  <a:srgbClr val="0000CC"/>
                </a:solidFill>
                <a:ea typeface="黑体" pitchFamily="2" charset="-122"/>
              </a:rPr>
              <a:t>·</a:t>
            </a:r>
            <a:r>
              <a:rPr lang="en-US" altLang="zh-CN" sz="2800" smtClean="0">
                <a:solidFill>
                  <a:srgbClr val="0000CC"/>
                </a:solidFill>
                <a:latin typeface="黑体" pitchFamily="2" charset="-122"/>
                <a:ea typeface="黑体" pitchFamily="2" charset="-122"/>
              </a:rPr>
              <a:t>mol</a:t>
            </a:r>
            <a:r>
              <a:rPr lang="en-US" altLang="zh-CN" sz="2800" baseline="30000" smtClean="0">
                <a:solidFill>
                  <a:srgbClr val="0000CC"/>
                </a:solidFill>
                <a:latin typeface="黑体" pitchFamily="2" charset="-122"/>
                <a:ea typeface="黑体" pitchFamily="2" charset="-122"/>
              </a:rPr>
              <a:t>-1</a:t>
            </a:r>
            <a:r>
              <a:rPr lang="zh-CN" altLang="en-US" sz="2800" smtClean="0">
                <a:solidFill>
                  <a:srgbClr val="0000CC"/>
                </a:solidFill>
                <a:latin typeface="黑体" pitchFamily="2" charset="-122"/>
                <a:ea typeface="黑体" pitchFamily="2" charset="-122"/>
              </a:rPr>
              <a:t>，故反应速率较大；热化学反应总是使系统的</a:t>
            </a:r>
            <a:r>
              <a:rPr lang="en-US" altLang="zh-CN" sz="2800" smtClean="0">
                <a:solidFill>
                  <a:srgbClr val="0000CC"/>
                </a:solidFill>
                <a:latin typeface="黑体" pitchFamily="2" charset="-122"/>
                <a:ea typeface="黑体" pitchFamily="2" charset="-122"/>
              </a:rPr>
              <a:t>Gibbs</a:t>
            </a:r>
            <a:r>
              <a:rPr lang="zh-CN" altLang="en-US" sz="2800" smtClean="0">
                <a:solidFill>
                  <a:srgbClr val="0000CC"/>
                </a:solidFill>
                <a:latin typeface="黑体" pitchFamily="2" charset="-122"/>
                <a:ea typeface="黑体" pitchFamily="2" charset="-122"/>
              </a:rPr>
              <a:t>函数降低，而光化学反应则一般是使系统的</a:t>
            </a:r>
            <a:r>
              <a:rPr lang="en-US" altLang="zh-CN" sz="2800" smtClean="0">
                <a:solidFill>
                  <a:srgbClr val="0000CC"/>
                </a:solidFill>
                <a:latin typeface="黑体" pitchFamily="2" charset="-122"/>
                <a:ea typeface="黑体" pitchFamily="2" charset="-122"/>
              </a:rPr>
              <a:t>Gibbs</a:t>
            </a:r>
            <a:r>
              <a:rPr lang="zh-CN" altLang="en-US" sz="2800" smtClean="0">
                <a:solidFill>
                  <a:srgbClr val="0000CC"/>
                </a:solidFill>
                <a:latin typeface="黑体" pitchFamily="2" charset="-122"/>
                <a:ea typeface="黑体" pitchFamily="2" charset="-122"/>
              </a:rPr>
              <a:t>函数增加。例如，光合作用</a:t>
            </a:r>
            <a:r>
              <a:rPr lang="zh-CN" altLang="en-US" smtClean="0">
                <a:solidFill>
                  <a:srgbClr val="0000CC"/>
                </a:solidFill>
              </a:rPr>
              <a:t> </a:t>
            </a:r>
          </a:p>
        </p:txBody>
      </p:sp>
      <p:graphicFrame>
        <p:nvGraphicFramePr>
          <p:cNvPr id="423941" name="Object 0"/>
          <p:cNvGraphicFramePr>
            <a:graphicFrameLocks noChangeAspect="1"/>
          </p:cNvGraphicFramePr>
          <p:nvPr/>
        </p:nvGraphicFramePr>
        <p:xfrm>
          <a:off x="1104900" y="4605338"/>
          <a:ext cx="7353300" cy="500062"/>
        </p:xfrm>
        <a:graphic>
          <a:graphicData uri="http://schemas.openxmlformats.org/presentationml/2006/ole">
            <mc:AlternateContent xmlns:mc="http://schemas.openxmlformats.org/markup-compatibility/2006">
              <mc:Choice xmlns:v="urn:schemas-microsoft-com:vml" Requires="v">
                <p:oleObj spid="_x0000_s109622" name="Equation" r:id="rId3" imgW="7353300" imgH="508000" progId="Equation.3">
                  <p:embed/>
                </p:oleObj>
              </mc:Choice>
              <mc:Fallback>
                <p:oleObj name="Equation" r:id="rId3" imgW="7353300" imgH="5080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900" y="4605338"/>
                        <a:ext cx="7353300" cy="500062"/>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3942" name="Object 1"/>
          <p:cNvGraphicFramePr>
            <a:graphicFrameLocks noChangeAspect="1"/>
          </p:cNvGraphicFramePr>
          <p:nvPr/>
        </p:nvGraphicFramePr>
        <p:xfrm>
          <a:off x="4800600" y="5181600"/>
          <a:ext cx="3416300" cy="508000"/>
        </p:xfrm>
        <a:graphic>
          <a:graphicData uri="http://schemas.openxmlformats.org/presentationml/2006/ole">
            <mc:AlternateContent xmlns:mc="http://schemas.openxmlformats.org/markup-compatibility/2006">
              <mc:Choice xmlns:v="urn:schemas-microsoft-com:vml" Requires="v">
                <p:oleObj spid="_x0000_s109623" name="Equation" r:id="rId5" imgW="3416300" imgH="508000" progId="Equation.3">
                  <p:embed/>
                </p:oleObj>
              </mc:Choice>
              <mc:Fallback>
                <p:oleObj name="Equation" r:id="rId5" imgW="3416300" imgH="5080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5181600"/>
                        <a:ext cx="3416300" cy="5080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576" name="AutoShape 10">
            <a:hlinkClick r:id="rId7" action="ppaction://hlinksldjump" highlightClick="1"/>
          </p:cNvPr>
          <p:cNvSpPr>
            <a:spLocks noChangeArrowheads="1"/>
          </p:cNvSpPr>
          <p:nvPr/>
        </p:nvSpPr>
        <p:spPr bwMode="auto">
          <a:xfrm>
            <a:off x="7235825" y="1052513"/>
            <a:ext cx="533400" cy="333375"/>
          </a:xfrm>
          <a:prstGeom prst="actionButtonReturn">
            <a:avLst/>
          </a:prstGeom>
          <a:solidFill>
            <a:schemeClr val="accent1"/>
          </a:solidFill>
          <a:ln w="9525">
            <a:solidFill>
              <a:schemeClr val="tx1"/>
            </a:solidFill>
            <a:miter lim="800000"/>
            <a:headEnd/>
            <a:tailEnd/>
          </a:ln>
        </p:spPr>
        <p:txBody>
          <a:bodyPr wrap="none" anchor="ct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endParaRPr lang="zh-CN" altLang="en-US" sz="1800">
              <a:latin typeface="Verdana" pitchFamily="34" charset="0"/>
            </a:endParaRPr>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西安交通大学理学院应用化学系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70658"/>
                                        </p:tgtEl>
                                        <p:attrNameLst>
                                          <p:attrName>style.visibility</p:attrName>
                                        </p:attrNameLst>
                                      </p:cBhvr>
                                      <p:to>
                                        <p:strVal val="visible"/>
                                      </p:to>
                                    </p:set>
                                    <p:animEffect transition="in" filter="dissolve">
                                      <p:cBhvr>
                                        <p:cTn id="7" dur="500"/>
                                        <p:tgtEl>
                                          <p:spTgt spid="70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0659">
                                            <p:txEl>
                                              <p:pRg st="0" end="0"/>
                                            </p:txEl>
                                          </p:spTgt>
                                        </p:tgtEl>
                                        <p:attrNameLst>
                                          <p:attrName>style.visibility</p:attrName>
                                        </p:attrNameLst>
                                      </p:cBhvr>
                                      <p:to>
                                        <p:strVal val="visible"/>
                                      </p:to>
                                    </p:set>
                                    <p:animEffect transition="in" filter="dissolve">
                                      <p:cBhvr>
                                        <p:cTn id="12" dur="500"/>
                                        <p:tgtEl>
                                          <p:spTgt spid="7065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5" presetClass="entr" presetSubtype="0" fill="hold" nodeType="clickEffect">
                                  <p:stCondLst>
                                    <p:cond delay="0"/>
                                  </p:stCondLst>
                                  <p:childTnLst>
                                    <p:set>
                                      <p:cBhvr>
                                        <p:cTn id="16" dur="1" fill="hold">
                                          <p:stCondLst>
                                            <p:cond delay="0"/>
                                          </p:stCondLst>
                                        </p:cTn>
                                        <p:tgtEl>
                                          <p:spTgt spid="423941"/>
                                        </p:tgtEl>
                                        <p:attrNameLst>
                                          <p:attrName>style.visibility</p:attrName>
                                        </p:attrNameLst>
                                      </p:cBhvr>
                                      <p:to>
                                        <p:strVal val="visible"/>
                                      </p:to>
                                    </p:set>
                                    <p:anim calcmode="lin" valueType="num">
                                      <p:cBhvr>
                                        <p:cTn id="17" dur="1000" fill="hold"/>
                                        <p:tgtEl>
                                          <p:spTgt spid="423941"/>
                                        </p:tgtEl>
                                        <p:attrNameLst>
                                          <p:attrName>ppt_w</p:attrName>
                                        </p:attrNameLst>
                                      </p:cBhvr>
                                      <p:tavLst>
                                        <p:tav tm="0">
                                          <p:val>
                                            <p:strVal val="#ppt_w*0.70"/>
                                          </p:val>
                                        </p:tav>
                                        <p:tav tm="100000">
                                          <p:val>
                                            <p:strVal val="#ppt_w"/>
                                          </p:val>
                                        </p:tav>
                                      </p:tavLst>
                                    </p:anim>
                                    <p:anim calcmode="lin" valueType="num">
                                      <p:cBhvr>
                                        <p:cTn id="18" dur="1000" fill="hold"/>
                                        <p:tgtEl>
                                          <p:spTgt spid="423941"/>
                                        </p:tgtEl>
                                        <p:attrNameLst>
                                          <p:attrName>ppt_h</p:attrName>
                                        </p:attrNameLst>
                                      </p:cBhvr>
                                      <p:tavLst>
                                        <p:tav tm="0">
                                          <p:val>
                                            <p:strVal val="#ppt_h"/>
                                          </p:val>
                                        </p:tav>
                                        <p:tav tm="100000">
                                          <p:val>
                                            <p:strVal val="#ppt_h"/>
                                          </p:val>
                                        </p:tav>
                                      </p:tavLst>
                                    </p:anim>
                                    <p:animEffect transition="in" filter="fade">
                                      <p:cBhvr>
                                        <p:cTn id="19" dur="1000"/>
                                        <p:tgtEl>
                                          <p:spTgt spid="423941"/>
                                        </p:tgtEl>
                                      </p:cBhvr>
                                    </p:animEffect>
                                  </p:childTnLst>
                                </p:cTn>
                              </p:par>
                              <p:par>
                                <p:cTn id="20" presetID="55" presetClass="entr" presetSubtype="0" fill="hold" nodeType="withEffect">
                                  <p:stCondLst>
                                    <p:cond delay="0"/>
                                  </p:stCondLst>
                                  <p:childTnLst>
                                    <p:set>
                                      <p:cBhvr>
                                        <p:cTn id="21" dur="1" fill="hold">
                                          <p:stCondLst>
                                            <p:cond delay="0"/>
                                          </p:stCondLst>
                                        </p:cTn>
                                        <p:tgtEl>
                                          <p:spTgt spid="423942"/>
                                        </p:tgtEl>
                                        <p:attrNameLst>
                                          <p:attrName>style.visibility</p:attrName>
                                        </p:attrNameLst>
                                      </p:cBhvr>
                                      <p:to>
                                        <p:strVal val="visible"/>
                                      </p:to>
                                    </p:set>
                                    <p:anim calcmode="lin" valueType="num">
                                      <p:cBhvr>
                                        <p:cTn id="22" dur="1000" fill="hold"/>
                                        <p:tgtEl>
                                          <p:spTgt spid="423942"/>
                                        </p:tgtEl>
                                        <p:attrNameLst>
                                          <p:attrName>ppt_w</p:attrName>
                                        </p:attrNameLst>
                                      </p:cBhvr>
                                      <p:tavLst>
                                        <p:tav tm="0">
                                          <p:val>
                                            <p:strVal val="#ppt_w*0.70"/>
                                          </p:val>
                                        </p:tav>
                                        <p:tav tm="100000">
                                          <p:val>
                                            <p:strVal val="#ppt_w"/>
                                          </p:val>
                                        </p:tav>
                                      </p:tavLst>
                                    </p:anim>
                                    <p:anim calcmode="lin" valueType="num">
                                      <p:cBhvr>
                                        <p:cTn id="23" dur="1000" fill="hold"/>
                                        <p:tgtEl>
                                          <p:spTgt spid="423942"/>
                                        </p:tgtEl>
                                        <p:attrNameLst>
                                          <p:attrName>ppt_h</p:attrName>
                                        </p:attrNameLst>
                                      </p:cBhvr>
                                      <p:tavLst>
                                        <p:tav tm="0">
                                          <p:val>
                                            <p:strVal val="#ppt_h"/>
                                          </p:val>
                                        </p:tav>
                                        <p:tav tm="100000">
                                          <p:val>
                                            <p:strVal val="#ppt_h"/>
                                          </p:val>
                                        </p:tav>
                                      </p:tavLst>
                                    </p:anim>
                                    <p:animEffect transition="in" filter="fade">
                                      <p:cBhvr>
                                        <p:cTn id="24" dur="1000"/>
                                        <p:tgtEl>
                                          <p:spTgt spid="423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p:bldP spid="70659"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E8EB5D4D-32BC-4085-A7BA-8D8079D2C80B}" type="slidenum">
              <a:rPr lang="en-US" altLang="zh-CN" sz="1200" smtClean="0">
                <a:latin typeface="Arial Black" pitchFamily="34" charset="0"/>
              </a:rPr>
              <a:pPr algn="r" eaLnBrk="1" hangingPunct="1">
                <a:spcBef>
                  <a:spcPct val="0"/>
                </a:spcBef>
                <a:buClrTx/>
                <a:buSzTx/>
                <a:buFontTx/>
                <a:buNone/>
              </a:pPr>
              <a:t>56</a:t>
            </a:fld>
            <a:endParaRPr lang="en-US" altLang="zh-CN" sz="1200" smtClean="0">
              <a:latin typeface="Arial Black" pitchFamily="34" charset="0"/>
            </a:endParaRPr>
          </a:p>
        </p:txBody>
      </p:sp>
      <p:sp>
        <p:nvSpPr>
          <p:cNvPr id="110595"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E6AAFC7A-D36B-4E87-8BBF-6746136DD982}" type="datetime1">
              <a:rPr lang="zh-CN" altLang="en-US" sz="1200" smtClean="0"/>
              <a:pPr eaLnBrk="1" hangingPunct="1">
                <a:spcBef>
                  <a:spcPct val="0"/>
                </a:spcBef>
                <a:buClrTx/>
                <a:buSzTx/>
                <a:buFontTx/>
                <a:buNone/>
              </a:pPr>
              <a:t>2018/12/3</a:t>
            </a:fld>
            <a:endParaRPr lang="en-US" altLang="zh-CN" sz="1200" smtClean="0"/>
          </a:p>
        </p:txBody>
      </p:sp>
      <p:sp>
        <p:nvSpPr>
          <p:cNvPr id="102402" name="Rectangle 2"/>
          <p:cNvSpPr>
            <a:spLocks noGrp="1" noChangeArrowheads="1"/>
          </p:cNvSpPr>
          <p:nvPr>
            <p:ph type="title" idx="4294967295"/>
          </p:nvPr>
        </p:nvSpPr>
        <p:spPr/>
        <p:txBody>
          <a:bodyPr anchorCtr="1"/>
          <a:lstStyle/>
          <a:p>
            <a:pPr eaLnBrk="1" hangingPunct="1">
              <a:defRPr/>
            </a:pPr>
            <a:r>
              <a:rPr lang="zh-CN" altLang="en-US" smtClean="0">
                <a:solidFill>
                  <a:srgbClr val="0000CC"/>
                </a:solidFill>
                <a:effectLst>
                  <a:outerShdw blurRad="38100" dist="38100" dir="2700000" algn="tl">
                    <a:srgbClr val="C0C0C0"/>
                  </a:outerShdw>
                </a:effectLst>
              </a:rPr>
              <a:t>作业：</a:t>
            </a:r>
          </a:p>
        </p:txBody>
      </p:sp>
      <p:sp>
        <p:nvSpPr>
          <p:cNvPr id="102403" name="Rectangle 3"/>
          <p:cNvSpPr>
            <a:spLocks noGrp="1" noChangeArrowheads="1"/>
          </p:cNvSpPr>
          <p:nvPr>
            <p:ph type="body" idx="4294967295"/>
          </p:nvPr>
        </p:nvSpPr>
        <p:spPr/>
        <p:txBody>
          <a:bodyPr/>
          <a:lstStyle/>
          <a:p>
            <a:pPr eaLnBrk="1" hangingPunct="1"/>
            <a:r>
              <a:rPr lang="en-US" altLang="zh-CN" sz="5400" dirty="0" smtClean="0">
                <a:solidFill>
                  <a:srgbClr val="FF0000"/>
                </a:solidFill>
              </a:rPr>
              <a:t>P</a:t>
            </a:r>
            <a:r>
              <a:rPr lang="en-US" altLang="zh-CN" sz="4400" dirty="0" smtClean="0">
                <a:solidFill>
                  <a:srgbClr val="FF0000"/>
                </a:solidFill>
              </a:rPr>
              <a:t>242-243</a:t>
            </a:r>
            <a:endParaRPr lang="zh-CN" altLang="en-US" sz="4400" dirty="0" smtClean="0">
              <a:solidFill>
                <a:srgbClr val="FF0000"/>
              </a:solidFill>
            </a:endParaRPr>
          </a:p>
          <a:p>
            <a:pPr eaLnBrk="1" hangingPunct="1"/>
            <a:r>
              <a:rPr lang="en-US" altLang="zh-CN" sz="4400" dirty="0" smtClean="0">
                <a:solidFill>
                  <a:srgbClr val="0000CC"/>
                </a:solidFill>
              </a:rPr>
              <a:t>1</a:t>
            </a:r>
            <a:r>
              <a:rPr lang="zh-CN" altLang="en-US" sz="4400" dirty="0" smtClean="0">
                <a:solidFill>
                  <a:srgbClr val="0000CC"/>
                </a:solidFill>
              </a:rPr>
              <a:t>， </a:t>
            </a:r>
            <a:r>
              <a:rPr lang="en-US" altLang="zh-CN" sz="4400" dirty="0" smtClean="0">
                <a:solidFill>
                  <a:srgbClr val="0000CC"/>
                </a:solidFill>
              </a:rPr>
              <a:t>2</a:t>
            </a:r>
            <a:r>
              <a:rPr lang="zh-CN" altLang="en-US" sz="4400" dirty="0" smtClean="0">
                <a:solidFill>
                  <a:srgbClr val="0000CC"/>
                </a:solidFill>
              </a:rPr>
              <a:t>， </a:t>
            </a:r>
            <a:r>
              <a:rPr lang="en-US" altLang="zh-CN" sz="4400" dirty="0" smtClean="0">
                <a:solidFill>
                  <a:srgbClr val="0000CC"/>
                </a:solidFill>
              </a:rPr>
              <a:t>5</a:t>
            </a:r>
            <a:r>
              <a:rPr lang="zh-CN" altLang="en-US" sz="4400" dirty="0" smtClean="0">
                <a:solidFill>
                  <a:srgbClr val="0000CC"/>
                </a:solidFill>
              </a:rPr>
              <a:t>， </a:t>
            </a:r>
            <a:r>
              <a:rPr lang="en-US" altLang="zh-CN" sz="4400" dirty="0" smtClean="0">
                <a:solidFill>
                  <a:srgbClr val="0000CC"/>
                </a:solidFill>
              </a:rPr>
              <a:t>8</a:t>
            </a:r>
            <a:r>
              <a:rPr lang="zh-CN" altLang="en-US" sz="4400" dirty="0" smtClean="0">
                <a:solidFill>
                  <a:srgbClr val="0000CC"/>
                </a:solidFill>
              </a:rPr>
              <a:t>， </a:t>
            </a:r>
            <a:r>
              <a:rPr lang="en-US" altLang="zh-CN" sz="4400" dirty="0" smtClean="0">
                <a:solidFill>
                  <a:srgbClr val="0000CC"/>
                </a:solidFill>
              </a:rPr>
              <a:t>13</a:t>
            </a:r>
            <a:endParaRPr lang="zh-CN" altLang="en-US" sz="4400" dirty="0" smtClean="0">
              <a:solidFill>
                <a:srgbClr val="0000CC"/>
              </a:solidFill>
            </a:endParaRPr>
          </a:p>
        </p:txBody>
      </p:sp>
      <p:sp>
        <p:nvSpPr>
          <p:cNvPr id="44036" name="Line 4"/>
          <p:cNvSpPr>
            <a:spLocks noChangeShapeType="1"/>
          </p:cNvSpPr>
          <p:nvPr/>
        </p:nvSpPr>
        <p:spPr bwMode="auto">
          <a:xfrm>
            <a:off x="468313" y="1557338"/>
            <a:ext cx="8064500" cy="0"/>
          </a:xfrm>
          <a:prstGeom prst="line">
            <a:avLst/>
          </a:prstGeom>
          <a:ln w="28575">
            <a:headEnd/>
            <a:tailEnd/>
          </a:ln>
        </p:spPr>
        <p:style>
          <a:lnRef idx="2">
            <a:schemeClr val="accent1"/>
          </a:lnRef>
          <a:fillRef idx="0">
            <a:schemeClr val="accent1"/>
          </a:fillRef>
          <a:effectRef idx="1">
            <a:schemeClr val="accent1"/>
          </a:effectRef>
          <a:fontRef idx="minor">
            <a:schemeClr val="tx1"/>
          </a:fontRef>
        </p:style>
        <p:txBody>
          <a:bodyPr/>
          <a:lstStyle/>
          <a:p>
            <a:pPr algn="l">
              <a:defRPr/>
            </a:pPr>
            <a:endParaRPr lang="zh-CN" altLang="en-US" sz="1800"/>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西安交通大学理学院应用化学系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102402"/>
                                        </p:tgtEl>
                                        <p:attrNameLst>
                                          <p:attrName>style.visibility</p:attrName>
                                        </p:attrNameLst>
                                      </p:cBhvr>
                                      <p:to>
                                        <p:strVal val="visible"/>
                                      </p:to>
                                    </p:set>
                                    <p:animEffect transition="in" filter="dissolve">
                                      <p:cBhvr>
                                        <p:cTn id="7" dur="500"/>
                                        <p:tgtEl>
                                          <p:spTgt spid="10240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2403">
                                            <p:txEl>
                                              <p:pRg st="0" end="0"/>
                                            </p:txEl>
                                          </p:spTgt>
                                        </p:tgtEl>
                                        <p:attrNameLst>
                                          <p:attrName>style.visibility</p:attrName>
                                        </p:attrNameLst>
                                      </p:cBhvr>
                                      <p:to>
                                        <p:strVal val="visible"/>
                                      </p:to>
                                    </p:set>
                                    <p:animEffect transition="in" filter="dissolve">
                                      <p:cBhvr>
                                        <p:cTn id="12" dur="500"/>
                                        <p:tgtEl>
                                          <p:spTgt spid="10240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2403">
                                            <p:txEl>
                                              <p:pRg st="1" end="1"/>
                                            </p:txEl>
                                          </p:spTgt>
                                        </p:tgtEl>
                                        <p:attrNameLst>
                                          <p:attrName>style.visibility</p:attrName>
                                        </p:attrNameLst>
                                      </p:cBhvr>
                                      <p:to>
                                        <p:strVal val="visible"/>
                                      </p:to>
                                    </p:set>
                                    <p:animEffect transition="in" filter="dissolve">
                                      <p:cBhvr>
                                        <p:cTn id="17" dur="500"/>
                                        <p:tgtEl>
                                          <p:spTgt spid="1024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p:bldP spid="10240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28625" y="357188"/>
            <a:ext cx="8229600" cy="884237"/>
          </a:xfrm>
        </p:spPr>
        <p:txBody>
          <a:bodyPr/>
          <a:lstStyle/>
          <a:p>
            <a:r>
              <a:rPr lang="zh-CN" altLang="en-US" b="1" smtClean="0">
                <a:solidFill>
                  <a:srgbClr val="0000CC"/>
                </a:solidFill>
              </a:rPr>
              <a:t>反应速率的表达</a:t>
            </a:r>
          </a:p>
        </p:txBody>
      </p:sp>
      <p:pic>
        <p:nvPicPr>
          <p:cNvPr id="4526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522239"/>
            <a:ext cx="62642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26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2096914"/>
            <a:ext cx="3744912"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261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708920"/>
            <a:ext cx="4105275" cy="399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261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900" y="2962101"/>
            <a:ext cx="223202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261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063" y="3681239"/>
            <a:ext cx="33131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618" name="Text Box 10"/>
          <p:cNvSpPr txBox="1">
            <a:spLocks noChangeArrowheads="1"/>
          </p:cNvSpPr>
          <p:nvPr/>
        </p:nvSpPr>
        <p:spPr bwMode="auto">
          <a:xfrm>
            <a:off x="4067175" y="3970164"/>
            <a:ext cx="1341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2000">
                <a:solidFill>
                  <a:srgbClr val="0000CC"/>
                </a:solidFill>
              </a:rPr>
              <a:t>1</a:t>
            </a:r>
            <a:r>
              <a:rPr lang="zh-CN" altLang="en-US" sz="2000">
                <a:solidFill>
                  <a:srgbClr val="0000CC"/>
                </a:solidFill>
              </a:rPr>
              <a:t>分钟平均</a:t>
            </a:r>
          </a:p>
        </p:txBody>
      </p:sp>
      <p:pic>
        <p:nvPicPr>
          <p:cNvPr id="452619"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1500" y="4555951"/>
            <a:ext cx="324008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620" name="Text Box 12"/>
          <p:cNvSpPr txBox="1">
            <a:spLocks noChangeArrowheads="1"/>
          </p:cNvSpPr>
          <p:nvPr/>
        </p:nvSpPr>
        <p:spPr bwMode="auto">
          <a:xfrm>
            <a:off x="4329113" y="4617864"/>
            <a:ext cx="819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2000">
                <a:solidFill>
                  <a:srgbClr val="0000CC"/>
                </a:solidFill>
              </a:rPr>
              <a:t>0-10s</a:t>
            </a:r>
            <a:endParaRPr lang="zh-CN" altLang="en-US" sz="2000">
              <a:solidFill>
                <a:srgbClr val="0000CC"/>
              </a:solidFill>
            </a:endParaRPr>
          </a:p>
        </p:txBody>
      </p:sp>
      <p:pic>
        <p:nvPicPr>
          <p:cNvPr id="452621"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1500" y="5259214"/>
            <a:ext cx="31686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622" name="Text Box 14"/>
          <p:cNvSpPr txBox="1">
            <a:spLocks noChangeArrowheads="1"/>
          </p:cNvSpPr>
          <p:nvPr/>
        </p:nvSpPr>
        <p:spPr bwMode="auto">
          <a:xfrm>
            <a:off x="4284663" y="5265564"/>
            <a:ext cx="960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2000">
                <a:solidFill>
                  <a:srgbClr val="0000CC"/>
                </a:solidFill>
              </a:rPr>
              <a:t>50-60s</a:t>
            </a:r>
            <a:endParaRPr lang="zh-CN" altLang="en-US" sz="2000">
              <a:solidFill>
                <a:srgbClr val="0000CC"/>
              </a:solidFill>
            </a:endParaRPr>
          </a:p>
        </p:txBody>
      </p:sp>
      <p:sp>
        <p:nvSpPr>
          <p:cNvPr id="13" name="Line 4"/>
          <p:cNvSpPr>
            <a:spLocks noChangeShapeType="1"/>
          </p:cNvSpPr>
          <p:nvPr/>
        </p:nvSpPr>
        <p:spPr bwMode="auto">
          <a:xfrm>
            <a:off x="468313" y="1340768"/>
            <a:ext cx="8064500" cy="0"/>
          </a:xfrm>
          <a:prstGeom prst="line">
            <a:avLst/>
          </a:prstGeom>
          <a:ln w="28575">
            <a:headEnd/>
            <a:tailEnd/>
          </a:ln>
        </p:spPr>
        <p:style>
          <a:lnRef idx="2">
            <a:schemeClr val="accent1"/>
          </a:lnRef>
          <a:fillRef idx="0">
            <a:schemeClr val="accent1"/>
          </a:fillRef>
          <a:effectRef idx="1">
            <a:schemeClr val="accent1"/>
          </a:effectRef>
          <a:fontRef idx="minor">
            <a:schemeClr val="tx1"/>
          </a:fontRef>
        </p:style>
        <p:txBody>
          <a:bodyPr/>
          <a:lstStyle/>
          <a:p>
            <a:pPr algn="l">
              <a:defRPr/>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2612"/>
                                        </p:tgtEl>
                                        <p:attrNameLst>
                                          <p:attrName>style.visibility</p:attrName>
                                        </p:attrNameLst>
                                      </p:cBhvr>
                                      <p:to>
                                        <p:strVal val="visible"/>
                                      </p:to>
                                    </p:set>
                                    <p:animEffect transition="in" filter="blinds(horizontal)">
                                      <p:cBhvr>
                                        <p:cTn id="7" dur="500"/>
                                        <p:tgtEl>
                                          <p:spTgt spid="4526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452613"/>
                                        </p:tgtEl>
                                        <p:attrNameLst>
                                          <p:attrName>style.visibility</p:attrName>
                                        </p:attrNameLst>
                                      </p:cBhvr>
                                      <p:to>
                                        <p:strVal val="visible"/>
                                      </p:to>
                                    </p:set>
                                    <p:animEffect transition="in" filter="slide(fromLeft)">
                                      <p:cBhvr>
                                        <p:cTn id="12" dur="500"/>
                                        <p:tgtEl>
                                          <p:spTgt spid="4526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52614"/>
                                        </p:tgtEl>
                                        <p:attrNameLst>
                                          <p:attrName>style.visibility</p:attrName>
                                        </p:attrNameLst>
                                      </p:cBhvr>
                                      <p:to>
                                        <p:strVal val="visible"/>
                                      </p:to>
                                    </p:set>
                                    <p:animEffect transition="in" filter="box(in)">
                                      <p:cBhvr>
                                        <p:cTn id="17" dur="500"/>
                                        <p:tgtEl>
                                          <p:spTgt spid="4526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52616"/>
                                        </p:tgtEl>
                                        <p:attrNameLst>
                                          <p:attrName>style.visibility</p:attrName>
                                        </p:attrNameLst>
                                      </p:cBhvr>
                                      <p:to>
                                        <p:strVal val="visible"/>
                                      </p:to>
                                    </p:set>
                                    <p:animEffect transition="in" filter="blinds(horizontal)">
                                      <p:cBhvr>
                                        <p:cTn id="22" dur="500"/>
                                        <p:tgtEl>
                                          <p:spTgt spid="4526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52618"/>
                                        </p:tgtEl>
                                        <p:attrNameLst>
                                          <p:attrName>style.visibility</p:attrName>
                                        </p:attrNameLst>
                                      </p:cBhvr>
                                      <p:to>
                                        <p:strVal val="visible"/>
                                      </p:to>
                                    </p:set>
                                    <p:animEffect transition="in" filter="blinds(horizontal)">
                                      <p:cBhvr>
                                        <p:cTn id="27" dur="500"/>
                                        <p:tgtEl>
                                          <p:spTgt spid="4526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52617"/>
                                        </p:tgtEl>
                                        <p:attrNameLst>
                                          <p:attrName>style.visibility</p:attrName>
                                        </p:attrNameLst>
                                      </p:cBhvr>
                                      <p:to>
                                        <p:strVal val="visible"/>
                                      </p:to>
                                    </p:set>
                                    <p:animEffect transition="in" filter="blinds(horizontal)">
                                      <p:cBhvr>
                                        <p:cTn id="32" dur="500"/>
                                        <p:tgtEl>
                                          <p:spTgt spid="4526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52620"/>
                                        </p:tgtEl>
                                        <p:attrNameLst>
                                          <p:attrName>style.visibility</p:attrName>
                                        </p:attrNameLst>
                                      </p:cBhvr>
                                      <p:to>
                                        <p:strVal val="visible"/>
                                      </p:to>
                                    </p:set>
                                    <p:animEffect transition="in" filter="blinds(horizontal)">
                                      <p:cBhvr>
                                        <p:cTn id="37" dur="500"/>
                                        <p:tgtEl>
                                          <p:spTgt spid="452620"/>
                                        </p:tgtEl>
                                      </p:cBhvr>
                                    </p:animEffect>
                                  </p:childTnLst>
                                </p:cTn>
                              </p:par>
                              <p:par>
                                <p:cTn id="38" presetID="3" presetClass="entr" presetSubtype="10" fill="hold" nodeType="withEffect">
                                  <p:stCondLst>
                                    <p:cond delay="0"/>
                                  </p:stCondLst>
                                  <p:childTnLst>
                                    <p:set>
                                      <p:cBhvr>
                                        <p:cTn id="39" dur="1" fill="hold">
                                          <p:stCondLst>
                                            <p:cond delay="0"/>
                                          </p:stCondLst>
                                        </p:cTn>
                                        <p:tgtEl>
                                          <p:spTgt spid="452619"/>
                                        </p:tgtEl>
                                        <p:attrNameLst>
                                          <p:attrName>style.visibility</p:attrName>
                                        </p:attrNameLst>
                                      </p:cBhvr>
                                      <p:to>
                                        <p:strVal val="visible"/>
                                      </p:to>
                                    </p:set>
                                    <p:animEffect transition="in" filter="blinds(horizontal)">
                                      <p:cBhvr>
                                        <p:cTn id="40" dur="500"/>
                                        <p:tgtEl>
                                          <p:spTgt spid="45261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52622"/>
                                        </p:tgtEl>
                                        <p:attrNameLst>
                                          <p:attrName>style.visibility</p:attrName>
                                        </p:attrNameLst>
                                      </p:cBhvr>
                                      <p:to>
                                        <p:strVal val="visible"/>
                                      </p:to>
                                    </p:set>
                                    <p:animEffect transition="in" filter="blinds(horizontal)">
                                      <p:cBhvr>
                                        <p:cTn id="45" dur="500"/>
                                        <p:tgtEl>
                                          <p:spTgt spid="452622"/>
                                        </p:tgtEl>
                                      </p:cBhvr>
                                    </p:animEffect>
                                  </p:childTnLst>
                                </p:cTn>
                              </p:par>
                              <p:par>
                                <p:cTn id="46" presetID="3" presetClass="entr" presetSubtype="10" fill="hold" nodeType="withEffect">
                                  <p:stCondLst>
                                    <p:cond delay="0"/>
                                  </p:stCondLst>
                                  <p:childTnLst>
                                    <p:set>
                                      <p:cBhvr>
                                        <p:cTn id="47" dur="1" fill="hold">
                                          <p:stCondLst>
                                            <p:cond delay="0"/>
                                          </p:stCondLst>
                                        </p:cTn>
                                        <p:tgtEl>
                                          <p:spTgt spid="452621"/>
                                        </p:tgtEl>
                                        <p:attrNameLst>
                                          <p:attrName>style.visibility</p:attrName>
                                        </p:attrNameLst>
                                      </p:cBhvr>
                                      <p:to>
                                        <p:strVal val="visible"/>
                                      </p:to>
                                    </p:set>
                                    <p:animEffect transition="in" filter="blinds(horizontal)">
                                      <p:cBhvr>
                                        <p:cTn id="48" dur="500"/>
                                        <p:tgtEl>
                                          <p:spTgt spid="452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8" grpId="0"/>
      <p:bldP spid="452620" grpId="0"/>
      <p:bldP spid="4526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36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584325"/>
            <a:ext cx="5257800" cy="50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36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1554163"/>
            <a:ext cx="3144838" cy="507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Rectangle 6"/>
          <p:cNvSpPr>
            <a:spLocks noGrp="1" noChangeArrowheads="1"/>
          </p:cNvSpPr>
          <p:nvPr>
            <p:ph type="title"/>
          </p:nvPr>
        </p:nvSpPr>
        <p:spPr>
          <a:xfrm>
            <a:off x="457200" y="457200"/>
            <a:ext cx="8229600" cy="884238"/>
          </a:xfrm>
        </p:spPr>
        <p:txBody>
          <a:bodyPr/>
          <a:lstStyle/>
          <a:p>
            <a:r>
              <a:rPr lang="zh-CN" altLang="en-US" b="1" smtClean="0">
                <a:solidFill>
                  <a:srgbClr val="0000CC"/>
                </a:solidFill>
              </a:rPr>
              <a:t>反应速率随时间的变化</a:t>
            </a:r>
          </a:p>
        </p:txBody>
      </p:sp>
      <p:sp>
        <p:nvSpPr>
          <p:cNvPr id="5" name="Line 4"/>
          <p:cNvSpPr>
            <a:spLocks noChangeShapeType="1"/>
          </p:cNvSpPr>
          <p:nvPr/>
        </p:nvSpPr>
        <p:spPr bwMode="auto">
          <a:xfrm>
            <a:off x="468313" y="1341438"/>
            <a:ext cx="8064500" cy="0"/>
          </a:xfrm>
          <a:prstGeom prst="line">
            <a:avLst/>
          </a:prstGeom>
          <a:ln w="28575">
            <a:headEnd/>
            <a:tailEnd/>
          </a:ln>
        </p:spPr>
        <p:style>
          <a:lnRef idx="2">
            <a:schemeClr val="accent1"/>
          </a:lnRef>
          <a:fillRef idx="0">
            <a:schemeClr val="accent1"/>
          </a:fillRef>
          <a:effectRef idx="1">
            <a:schemeClr val="accent1"/>
          </a:effectRef>
          <a:fontRef idx="minor">
            <a:schemeClr val="tx1"/>
          </a:fontRef>
        </p:style>
        <p:txBody>
          <a:bodyPr/>
          <a:lstStyle/>
          <a:p>
            <a:pPr algn="l">
              <a:defRPr/>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453636"/>
                                        </p:tgtEl>
                                        <p:attrNameLst>
                                          <p:attrName>style.visibility</p:attrName>
                                        </p:attrNameLst>
                                      </p:cBhvr>
                                      <p:to>
                                        <p:strVal val="visible"/>
                                      </p:to>
                                    </p:set>
                                    <p:animEffect transition="in" filter="diamond(in)">
                                      <p:cBhvr>
                                        <p:cTn id="7" dur="2000"/>
                                        <p:tgtEl>
                                          <p:spTgt spid="4536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53637"/>
                                        </p:tgtEl>
                                        <p:attrNameLst>
                                          <p:attrName>style.visibility</p:attrName>
                                        </p:attrNameLst>
                                      </p:cBhvr>
                                      <p:to>
                                        <p:strVal val="visible"/>
                                      </p:to>
                                    </p:set>
                                    <p:animEffect transition="in" filter="box(in)">
                                      <p:cBhvr>
                                        <p:cTn id="12" dur="500"/>
                                        <p:tgtEl>
                                          <p:spTgt spid="453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A0D6F797-DCAD-4FC9-90A0-76EE1340D217}" type="slidenum">
              <a:rPr lang="en-US" altLang="zh-CN" sz="1200" smtClean="0">
                <a:latin typeface="微软雅黑" panose="020B0503020204020204" pitchFamily="34" charset="-122"/>
                <a:ea typeface="微软雅黑" panose="020B0503020204020204" pitchFamily="34" charset="-122"/>
              </a:rPr>
              <a:pPr algn="r" eaLnBrk="1" hangingPunct="1">
                <a:spcBef>
                  <a:spcPct val="0"/>
                </a:spcBef>
                <a:buClrTx/>
                <a:buSzTx/>
                <a:buFontTx/>
                <a:buNone/>
              </a:pPr>
              <a:t>8</a:t>
            </a:fld>
            <a:endParaRPr lang="en-US" altLang="zh-CN" sz="1200" smtClean="0">
              <a:latin typeface="微软雅黑" panose="020B0503020204020204" pitchFamily="34" charset="-122"/>
              <a:ea typeface="微软雅黑" panose="020B0503020204020204" pitchFamily="34" charset="-122"/>
            </a:endParaRPr>
          </a:p>
        </p:txBody>
      </p:sp>
      <p:sp>
        <p:nvSpPr>
          <p:cNvPr id="61443"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EA0759B0-53DA-4257-849E-3B92D9CC9B62}" type="datetime1">
              <a:rPr lang="zh-CN" altLang="en-US" sz="1200" smtClean="0">
                <a:latin typeface="微软雅黑" panose="020B0503020204020204" pitchFamily="34" charset="-122"/>
                <a:ea typeface="微软雅黑" panose="020B0503020204020204" pitchFamily="34" charset="-122"/>
              </a:rPr>
              <a:pPr eaLnBrk="1" hangingPunct="1">
                <a:spcBef>
                  <a:spcPct val="0"/>
                </a:spcBef>
                <a:buClrTx/>
                <a:buSzTx/>
                <a:buFontTx/>
                <a:buNone/>
              </a:pPr>
              <a:t>2018/12/3</a:t>
            </a:fld>
            <a:endParaRPr lang="en-US" altLang="zh-CN" sz="1200" smtClean="0">
              <a:latin typeface="微软雅黑" panose="020B0503020204020204" pitchFamily="34" charset="-122"/>
              <a:ea typeface="微软雅黑" panose="020B0503020204020204" pitchFamily="34" charset="-122"/>
            </a:endParaRPr>
          </a:p>
        </p:txBody>
      </p:sp>
      <p:sp>
        <p:nvSpPr>
          <p:cNvPr id="144387" name="Rectangle 3"/>
          <p:cNvSpPr>
            <a:spLocks noGrp="1" noChangeArrowheads="1"/>
          </p:cNvSpPr>
          <p:nvPr>
            <p:ph type="body" sz="half" idx="4294967295"/>
          </p:nvPr>
        </p:nvSpPr>
        <p:spPr>
          <a:xfrm>
            <a:off x="323850" y="1484313"/>
            <a:ext cx="4464050" cy="4530725"/>
          </a:xfrm>
        </p:spPr>
        <p:txBody>
          <a:bodyPr/>
          <a:lstStyle/>
          <a:p>
            <a:pPr marL="609600" indent="-609600" algn="just" eaLnBrk="1" hangingPunct="1">
              <a:buClr>
                <a:schemeClr val="bg1"/>
              </a:buClr>
              <a:buFontTx/>
              <a:buNone/>
            </a:pPr>
            <a:r>
              <a:rPr kumimoji="1" lang="zh-CN" altLang="en-US" dirty="0" smtClean="0">
                <a:solidFill>
                  <a:srgbClr val="0000CC"/>
                </a:solidFill>
                <a:latin typeface="微软雅黑" panose="020B0503020204020204" pitchFamily="34" charset="-122"/>
                <a:ea typeface="微软雅黑" panose="020B0503020204020204" pitchFamily="34" charset="-122"/>
              </a:rPr>
              <a:t>基本概念和理论要点</a:t>
            </a:r>
          </a:p>
          <a:p>
            <a:pPr marL="609600" indent="-609600" algn="just" eaLnBrk="1" hangingPunct="1">
              <a:buClr>
                <a:schemeClr val="tx1"/>
              </a:buClr>
              <a:buFontTx/>
              <a:buNone/>
            </a:pPr>
            <a:r>
              <a:rPr kumimoji="1" lang="zh-CN" altLang="en-US" sz="2800" dirty="0" smtClean="0">
                <a:solidFill>
                  <a:srgbClr val="0000CC"/>
                </a:solidFill>
                <a:latin typeface="微软雅黑" panose="020B0503020204020204" pitchFamily="34" charset="-122"/>
                <a:ea typeface="微软雅黑" panose="020B0503020204020204" pitchFamily="34" charset="-122"/>
              </a:rPr>
              <a:t>（</a:t>
            </a:r>
            <a:r>
              <a:rPr kumimoji="1" lang="en-US" altLang="zh-CN" sz="2800" dirty="0" smtClean="0">
                <a:solidFill>
                  <a:srgbClr val="0000CC"/>
                </a:solidFill>
                <a:latin typeface="微软雅黑" panose="020B0503020204020204" pitchFamily="34" charset="-122"/>
                <a:ea typeface="微软雅黑" panose="020B0503020204020204" pitchFamily="34" charset="-122"/>
              </a:rPr>
              <a:t>1</a:t>
            </a:r>
            <a:r>
              <a:rPr kumimoji="1" lang="zh-CN" altLang="en-US" sz="2800" dirty="0" smtClean="0">
                <a:solidFill>
                  <a:srgbClr val="0000CC"/>
                </a:solidFill>
                <a:latin typeface="微软雅黑" panose="020B0503020204020204" pitchFamily="34" charset="-122"/>
                <a:ea typeface="微软雅黑" panose="020B0503020204020204" pitchFamily="34" charset="-122"/>
              </a:rPr>
              <a:t>）有效碰撞与弹性碰撞 </a:t>
            </a:r>
          </a:p>
          <a:p>
            <a:pPr marL="609600" indent="-609600" eaLnBrk="1" hangingPunct="1"/>
            <a:r>
              <a:rPr kumimoji="1" lang="zh-CN" altLang="en-US" sz="2800" dirty="0" smtClean="0">
                <a:solidFill>
                  <a:srgbClr val="0000CC"/>
                </a:solidFill>
                <a:latin typeface="微软雅黑" panose="020B0503020204020204" pitchFamily="34" charset="-122"/>
                <a:ea typeface="微软雅黑" panose="020B0503020204020204" pitchFamily="34" charset="-122"/>
              </a:rPr>
              <a:t>有效碰撞</a:t>
            </a:r>
            <a:r>
              <a:rPr kumimoji="1" lang="en-US" altLang="zh-CN" sz="2800" dirty="0" smtClean="0">
                <a:solidFill>
                  <a:srgbClr val="0000CC"/>
                </a:solidFill>
                <a:latin typeface="微软雅黑" panose="020B0503020204020204" pitchFamily="34" charset="-122"/>
                <a:ea typeface="微软雅黑" panose="020B0503020204020204" pitchFamily="34" charset="-122"/>
              </a:rPr>
              <a:t>(effective collision)</a:t>
            </a:r>
            <a:r>
              <a:rPr kumimoji="1" lang="zh-CN" altLang="en-US" sz="2800" dirty="0" smtClean="0">
                <a:solidFill>
                  <a:srgbClr val="0000CC"/>
                </a:solidFill>
                <a:latin typeface="微软雅黑" panose="020B0503020204020204" pitchFamily="34" charset="-122"/>
                <a:ea typeface="微软雅黑" panose="020B0503020204020204" pitchFamily="34" charset="-122"/>
              </a:rPr>
              <a:t>：</a:t>
            </a:r>
          </a:p>
          <a:p>
            <a:pPr marL="609600" indent="-609600" eaLnBrk="1" hangingPunct="1">
              <a:buClr>
                <a:schemeClr val="bg1"/>
              </a:buClr>
              <a:buFontTx/>
              <a:buNone/>
            </a:pPr>
            <a:r>
              <a:rPr kumimoji="1" lang="zh-CN" altLang="en-US" sz="2800" dirty="0" smtClean="0">
                <a:solidFill>
                  <a:srgbClr val="0000CC"/>
                </a:solidFill>
                <a:latin typeface="微软雅黑" panose="020B0503020204020204" pitchFamily="34" charset="-122"/>
                <a:ea typeface="微软雅黑" panose="020B0503020204020204" pitchFamily="34" charset="-122"/>
              </a:rPr>
              <a:t>    能发生反应的碰撞。</a:t>
            </a:r>
          </a:p>
          <a:p>
            <a:pPr marL="609600" indent="-609600" eaLnBrk="1" hangingPunct="1"/>
            <a:r>
              <a:rPr kumimoji="1" lang="zh-CN" altLang="en-US" sz="2800" dirty="0" smtClean="0">
                <a:solidFill>
                  <a:srgbClr val="0000CC"/>
                </a:solidFill>
                <a:latin typeface="微软雅黑" panose="020B0503020204020204" pitchFamily="34" charset="-122"/>
                <a:ea typeface="微软雅黑" panose="020B0503020204020204" pitchFamily="34" charset="-122"/>
              </a:rPr>
              <a:t>弹性碰撞</a:t>
            </a:r>
            <a:r>
              <a:rPr kumimoji="1" lang="en-US" altLang="zh-CN" sz="2800" dirty="0" smtClean="0">
                <a:solidFill>
                  <a:srgbClr val="0000CC"/>
                </a:solidFill>
                <a:latin typeface="微软雅黑" panose="020B0503020204020204" pitchFamily="34" charset="-122"/>
                <a:ea typeface="微软雅黑" panose="020B0503020204020204" pitchFamily="34" charset="-122"/>
              </a:rPr>
              <a:t>(elastic collision)</a:t>
            </a:r>
            <a:r>
              <a:rPr kumimoji="1" lang="zh-CN" altLang="en-US" sz="2800" dirty="0" smtClean="0">
                <a:solidFill>
                  <a:srgbClr val="0000CC"/>
                </a:solidFill>
                <a:latin typeface="微软雅黑" panose="020B0503020204020204" pitchFamily="34" charset="-122"/>
                <a:ea typeface="微软雅黑" panose="020B0503020204020204" pitchFamily="34" charset="-122"/>
              </a:rPr>
              <a:t>：</a:t>
            </a:r>
          </a:p>
          <a:p>
            <a:pPr marL="609600" indent="-609600" eaLnBrk="1" hangingPunct="1">
              <a:buClr>
                <a:schemeClr val="bg1"/>
              </a:buClr>
              <a:buFontTx/>
              <a:buNone/>
            </a:pPr>
            <a:r>
              <a:rPr kumimoji="1" lang="zh-CN" altLang="en-US" sz="2800" dirty="0" smtClean="0">
                <a:solidFill>
                  <a:srgbClr val="0000CC"/>
                </a:solidFill>
                <a:latin typeface="微软雅黑" panose="020B0503020204020204" pitchFamily="34" charset="-122"/>
                <a:ea typeface="微软雅黑" panose="020B0503020204020204" pitchFamily="34" charset="-122"/>
              </a:rPr>
              <a:t>    不发生反应的碰撞。</a:t>
            </a:r>
          </a:p>
          <a:p>
            <a:pPr marL="609600" indent="-609600" eaLnBrk="1" hangingPunct="1">
              <a:buClr>
                <a:schemeClr val="bg1"/>
              </a:buClr>
              <a:buFontTx/>
              <a:buNone/>
            </a:pPr>
            <a:endParaRPr lang="en-US" altLang="zh-CN" sz="2800" dirty="0" smtClean="0">
              <a:latin typeface="微软雅黑" panose="020B0503020204020204" pitchFamily="34" charset="-122"/>
              <a:ea typeface="微软雅黑" panose="020B0503020204020204" pitchFamily="34" charset="-122"/>
            </a:endParaRPr>
          </a:p>
        </p:txBody>
      </p:sp>
      <p:sp>
        <p:nvSpPr>
          <p:cNvPr id="144392" name="Rectangle 8"/>
          <p:cNvSpPr>
            <a:spLocks noChangeArrowheads="1"/>
          </p:cNvSpPr>
          <p:nvPr/>
        </p:nvSpPr>
        <p:spPr bwMode="auto">
          <a:xfrm>
            <a:off x="4356100" y="1989138"/>
            <a:ext cx="4105275"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just" eaLnBrk="1" hangingPunct="1">
              <a:lnSpc>
                <a:spcPct val="115000"/>
              </a:lnSpc>
              <a:spcBef>
                <a:spcPct val="0"/>
              </a:spcBef>
              <a:buClr>
                <a:schemeClr val="tx1"/>
              </a:buClr>
              <a:buSzPct val="60000"/>
              <a:buFontTx/>
              <a:buNone/>
            </a:pPr>
            <a:r>
              <a:rPr kumimoji="1" lang="zh-CN" altLang="en-US" sz="2800" dirty="0">
                <a:solidFill>
                  <a:srgbClr val="0000CC"/>
                </a:solidFill>
                <a:latin typeface="微软雅黑" panose="020B0503020204020204" pitchFamily="34" charset="-122"/>
                <a:ea typeface="微软雅黑" panose="020B0503020204020204" pitchFamily="34" charset="-122"/>
              </a:rPr>
              <a:t>（</a:t>
            </a:r>
            <a:r>
              <a:rPr kumimoji="1" lang="en-US" altLang="zh-CN" sz="2800" dirty="0">
                <a:solidFill>
                  <a:srgbClr val="0000CC"/>
                </a:solidFill>
                <a:latin typeface="微软雅黑" panose="020B0503020204020204" pitchFamily="34" charset="-122"/>
                <a:ea typeface="微软雅黑" panose="020B0503020204020204" pitchFamily="34" charset="-122"/>
              </a:rPr>
              <a:t>2</a:t>
            </a:r>
            <a:r>
              <a:rPr kumimoji="1" lang="zh-CN" altLang="en-US" sz="2800" dirty="0">
                <a:solidFill>
                  <a:srgbClr val="0000CC"/>
                </a:solidFill>
                <a:latin typeface="微软雅黑" panose="020B0503020204020204" pitchFamily="34" charset="-122"/>
                <a:ea typeface="微软雅黑" panose="020B0503020204020204" pitchFamily="34" charset="-122"/>
              </a:rPr>
              <a:t>）有效碰撞理论要点：</a:t>
            </a:r>
          </a:p>
          <a:p>
            <a:pPr algn="just" eaLnBrk="1" hangingPunct="1">
              <a:lnSpc>
                <a:spcPct val="115000"/>
              </a:lnSpc>
              <a:spcBef>
                <a:spcPct val="0"/>
              </a:spcBef>
              <a:buClr>
                <a:schemeClr val="hlink"/>
              </a:buClr>
              <a:buSzPct val="60000"/>
              <a:buFont typeface="Wingdings" pitchFamily="2" charset="2"/>
              <a:buNone/>
            </a:pPr>
            <a:r>
              <a:rPr kumimoji="1" lang="zh-CN" altLang="en-US" sz="2800" dirty="0">
                <a:solidFill>
                  <a:srgbClr val="0000CC"/>
                </a:solidFill>
                <a:latin typeface="微软雅黑" panose="020B0503020204020204" pitchFamily="34" charset="-122"/>
                <a:ea typeface="微软雅黑" panose="020B0503020204020204" pitchFamily="34" charset="-122"/>
              </a:rPr>
              <a:t>    只有有效碰撞才能使反应物转化为产物。</a:t>
            </a:r>
          </a:p>
          <a:p>
            <a:pPr algn="just" eaLnBrk="1" hangingPunct="1">
              <a:lnSpc>
                <a:spcPct val="115000"/>
              </a:lnSpc>
              <a:spcBef>
                <a:spcPct val="0"/>
              </a:spcBef>
              <a:buClr>
                <a:schemeClr val="bg1"/>
              </a:buClr>
              <a:buSzPct val="60000"/>
              <a:buFontTx/>
              <a:buNone/>
            </a:pPr>
            <a:r>
              <a:rPr kumimoji="1" lang="zh-CN" altLang="en-US" sz="2800" dirty="0">
                <a:solidFill>
                  <a:srgbClr val="0000CC"/>
                </a:solidFill>
                <a:latin typeface="微软雅黑" panose="020B0503020204020204" pitchFamily="34" charset="-122"/>
                <a:ea typeface="微软雅黑" panose="020B0503020204020204" pitchFamily="34" charset="-122"/>
              </a:rPr>
              <a:t>例： </a:t>
            </a:r>
            <a:endParaRPr lang="zh-CN" altLang="en-US" sz="2800" b="1" dirty="0">
              <a:solidFill>
                <a:srgbClr val="0000CC"/>
              </a:solidFill>
              <a:latin typeface="微软雅黑" panose="020B0503020204020204" pitchFamily="34" charset="-122"/>
              <a:ea typeface="微软雅黑" panose="020B0503020204020204" pitchFamily="34" charset="-122"/>
            </a:endParaRPr>
          </a:p>
        </p:txBody>
      </p:sp>
      <p:graphicFrame>
        <p:nvGraphicFramePr>
          <p:cNvPr id="144393" name="Object 9"/>
          <p:cNvGraphicFramePr>
            <a:graphicFrameLocks noGrp="1" noChangeAspect="1"/>
          </p:cNvGraphicFramePr>
          <p:nvPr>
            <p:ph sz="half" idx="4294967295"/>
            <p:extLst>
              <p:ext uri="{D42A27DB-BD31-4B8C-83A1-F6EECF244321}">
                <p14:modId xmlns:p14="http://schemas.microsoft.com/office/powerpoint/2010/main" val="1435545940"/>
              </p:ext>
            </p:extLst>
          </p:nvPr>
        </p:nvGraphicFramePr>
        <p:xfrm>
          <a:off x="4067175" y="4797425"/>
          <a:ext cx="4824413" cy="430213"/>
        </p:xfrm>
        <a:graphic>
          <a:graphicData uri="http://schemas.openxmlformats.org/presentationml/2006/ole">
            <mc:AlternateContent xmlns:mc="http://schemas.openxmlformats.org/markup-compatibility/2006">
              <mc:Choice xmlns:v="urn:schemas-microsoft-com:vml" Requires="v">
                <p:oleObj spid="_x0000_s61472" name="CS ChemDraw Drawing" r:id="rId3" imgW="2618740" imgH="233680" progId="ChemDraw.Document.6.0">
                  <p:embed/>
                </p:oleObj>
              </mc:Choice>
              <mc:Fallback>
                <p:oleObj name="CS ChemDraw Drawing" r:id="rId3" imgW="2618740" imgH="233680" progId="ChemDraw.Document.6.0">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4797425"/>
                        <a:ext cx="4824413" cy="430213"/>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6" name="Line 4"/>
          <p:cNvSpPr>
            <a:spLocks noChangeShapeType="1"/>
          </p:cNvSpPr>
          <p:nvPr/>
        </p:nvSpPr>
        <p:spPr bwMode="auto">
          <a:xfrm>
            <a:off x="468313" y="1341438"/>
            <a:ext cx="8064500" cy="0"/>
          </a:xfrm>
          <a:prstGeom prst="line">
            <a:avLst/>
          </a:prstGeom>
          <a:ln w="28575">
            <a:headEnd/>
            <a:tailEnd/>
          </a:ln>
        </p:spPr>
        <p:style>
          <a:lnRef idx="2">
            <a:schemeClr val="accent1"/>
          </a:lnRef>
          <a:fillRef idx="0">
            <a:schemeClr val="accent1"/>
          </a:fillRef>
          <a:effectRef idx="1">
            <a:schemeClr val="accent1"/>
          </a:effectRef>
          <a:fontRef idx="minor">
            <a:schemeClr val="tx1"/>
          </a:fontRef>
        </p:style>
        <p:txBody>
          <a:bodyPr/>
          <a:lstStyle/>
          <a:p>
            <a:pPr algn="l">
              <a:defRPr/>
            </a:pPr>
            <a:endParaRPr lang="zh-CN" altLang="en-US" sz="1800">
              <a:latin typeface="微软雅黑" panose="020B0503020204020204" pitchFamily="34" charset="-122"/>
              <a:ea typeface="微软雅黑" panose="020B0503020204020204" pitchFamily="34" charset="-122"/>
            </a:endParaRPr>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微软雅黑" panose="020B0503020204020204" pitchFamily="34" charset="-122"/>
                <a:ea typeface="微软雅黑" panose="020B0503020204020204" pitchFamily="34" charset="-122"/>
              </a:rPr>
              <a:t>西安交通大学理学院应用化学系</a:t>
            </a:r>
          </a:p>
        </p:txBody>
      </p:sp>
      <p:sp>
        <p:nvSpPr>
          <p:cNvPr id="390156" name="Text Box 12"/>
          <p:cNvSpPr txBox="1">
            <a:spLocks noChangeArrowheads="1"/>
          </p:cNvSpPr>
          <p:nvPr/>
        </p:nvSpPr>
        <p:spPr bwMode="auto">
          <a:xfrm>
            <a:off x="519113" y="579438"/>
            <a:ext cx="5136342" cy="769441"/>
          </a:xfrm>
          <a:prstGeom prst="rect">
            <a:avLst/>
          </a:prstGeom>
          <a:noFill/>
          <a:ln w="9525">
            <a:noFill/>
            <a:miter lim="800000"/>
            <a:headEnd/>
            <a:tailEnd/>
          </a:ln>
          <a:effectLst/>
        </p:spPr>
        <p:txBody>
          <a:bodyPr wrap="none">
            <a:spAutoFit/>
          </a:bodyPr>
          <a:lstStyle/>
          <a:p>
            <a:pPr algn="l">
              <a:defRPr/>
            </a:pPr>
            <a:r>
              <a:rPr lang="en-US" altLang="zh-CN" sz="44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8.1.2. </a:t>
            </a:r>
            <a:r>
              <a:rPr lang="zh-CN" altLang="en-US" sz="4400" dirty="0">
                <a:effectLst>
                  <a:outerShdw blurRad="38100" dist="38100" dir="2700000" algn="tl">
                    <a:srgbClr val="C0C0C0"/>
                  </a:outerShdw>
                </a:effectLst>
                <a:latin typeface="微软雅黑" panose="020B0503020204020204" pitchFamily="34" charset="-122"/>
                <a:ea typeface="微软雅黑" panose="020B0503020204020204" pitchFamily="34" charset="-122"/>
              </a:rPr>
              <a:t>自由碰撞理论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checkerboard(across)">
                                      <p:cBhvr>
                                        <p:cTn id="7" dur="500"/>
                                        <p:tgtEl>
                                          <p:spTgt spid="144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44387">
                                            <p:txEl>
                                              <p:pRg st="1" end="1"/>
                                            </p:txEl>
                                          </p:spTgt>
                                        </p:tgtEl>
                                        <p:attrNameLst>
                                          <p:attrName>style.visibility</p:attrName>
                                        </p:attrNameLst>
                                      </p:cBhvr>
                                      <p:to>
                                        <p:strVal val="visible"/>
                                      </p:to>
                                    </p:set>
                                    <p:animEffect transition="in" filter="checkerboard(across)">
                                      <p:cBhvr>
                                        <p:cTn id="12" dur="500"/>
                                        <p:tgtEl>
                                          <p:spTgt spid="144387">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44387">
                                            <p:txEl>
                                              <p:pRg st="2" end="2"/>
                                            </p:txEl>
                                          </p:spTgt>
                                        </p:tgtEl>
                                        <p:attrNameLst>
                                          <p:attrName>style.visibility</p:attrName>
                                        </p:attrNameLst>
                                      </p:cBhvr>
                                      <p:to>
                                        <p:strVal val="visible"/>
                                      </p:to>
                                    </p:set>
                                    <p:animEffect transition="in" filter="checkerboard(across)">
                                      <p:cBhvr>
                                        <p:cTn id="15" dur="500"/>
                                        <p:tgtEl>
                                          <p:spTgt spid="144387">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144387">
                                            <p:txEl>
                                              <p:pRg st="3" end="3"/>
                                            </p:txEl>
                                          </p:spTgt>
                                        </p:tgtEl>
                                        <p:attrNameLst>
                                          <p:attrName>style.visibility</p:attrName>
                                        </p:attrNameLst>
                                      </p:cBhvr>
                                      <p:to>
                                        <p:strVal val="visible"/>
                                      </p:to>
                                    </p:set>
                                    <p:animEffect transition="in" filter="checkerboard(across)">
                                      <p:cBhvr>
                                        <p:cTn id="18" dur="500"/>
                                        <p:tgtEl>
                                          <p:spTgt spid="144387">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144387">
                                            <p:txEl>
                                              <p:pRg st="4" end="4"/>
                                            </p:txEl>
                                          </p:spTgt>
                                        </p:tgtEl>
                                        <p:attrNameLst>
                                          <p:attrName>style.visibility</p:attrName>
                                        </p:attrNameLst>
                                      </p:cBhvr>
                                      <p:to>
                                        <p:strVal val="visible"/>
                                      </p:to>
                                    </p:set>
                                    <p:animEffect transition="in" filter="checkerboard(across)">
                                      <p:cBhvr>
                                        <p:cTn id="21" dur="500"/>
                                        <p:tgtEl>
                                          <p:spTgt spid="144387">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144387">
                                            <p:txEl>
                                              <p:pRg st="5" end="5"/>
                                            </p:txEl>
                                          </p:spTgt>
                                        </p:tgtEl>
                                        <p:attrNameLst>
                                          <p:attrName>style.visibility</p:attrName>
                                        </p:attrNameLst>
                                      </p:cBhvr>
                                      <p:to>
                                        <p:strVal val="visible"/>
                                      </p:to>
                                    </p:set>
                                    <p:animEffect transition="in" filter="checkerboard(across)">
                                      <p:cBhvr>
                                        <p:cTn id="24" dur="500"/>
                                        <p:tgtEl>
                                          <p:spTgt spid="144387">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p:cTn id="28" dur="1" fill="hold">
                                          <p:stCondLst>
                                            <p:cond delay="0"/>
                                          </p:stCondLst>
                                        </p:cTn>
                                        <p:tgtEl>
                                          <p:spTgt spid="144392">
                                            <p:txEl>
                                              <p:pRg st="0" end="0"/>
                                            </p:txEl>
                                          </p:spTgt>
                                        </p:tgtEl>
                                        <p:attrNameLst>
                                          <p:attrName>style.visibility</p:attrName>
                                        </p:attrNameLst>
                                      </p:cBhvr>
                                      <p:to>
                                        <p:strVal val="visible"/>
                                      </p:to>
                                    </p:set>
                                    <p:animEffect transition="in" filter="checkerboard(across)">
                                      <p:cBhvr>
                                        <p:cTn id="29" dur="500"/>
                                        <p:tgtEl>
                                          <p:spTgt spid="144392">
                                            <p:txEl>
                                              <p:pRg st="0" end="0"/>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144392">
                                            <p:txEl>
                                              <p:pRg st="1" end="1"/>
                                            </p:txEl>
                                          </p:spTgt>
                                        </p:tgtEl>
                                        <p:attrNameLst>
                                          <p:attrName>style.visibility</p:attrName>
                                        </p:attrNameLst>
                                      </p:cBhvr>
                                      <p:to>
                                        <p:strVal val="visible"/>
                                      </p:to>
                                    </p:set>
                                    <p:animEffect transition="in" filter="checkerboard(across)">
                                      <p:cBhvr>
                                        <p:cTn id="32" dur="500"/>
                                        <p:tgtEl>
                                          <p:spTgt spid="144392">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144392">
                                            <p:txEl>
                                              <p:pRg st="2" end="2"/>
                                            </p:txEl>
                                          </p:spTgt>
                                        </p:tgtEl>
                                        <p:attrNameLst>
                                          <p:attrName>style.visibility</p:attrName>
                                        </p:attrNameLst>
                                      </p:cBhvr>
                                      <p:to>
                                        <p:strVal val="visible"/>
                                      </p:to>
                                    </p:set>
                                    <p:animEffect transition="in" filter="checkerboard(across)">
                                      <p:cBhvr>
                                        <p:cTn id="37" dur="500"/>
                                        <p:tgtEl>
                                          <p:spTgt spid="144392">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44393"/>
                                        </p:tgtEl>
                                        <p:attrNameLst>
                                          <p:attrName>style.visibility</p:attrName>
                                        </p:attrNameLst>
                                      </p:cBhvr>
                                      <p:to>
                                        <p:strVal val="visible"/>
                                      </p:to>
                                    </p:set>
                                    <p:animEffect transition="in" filter="dissolve">
                                      <p:cBhvr>
                                        <p:cTn id="42" dur="500"/>
                                        <p:tgtEl>
                                          <p:spTgt spid="144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algn="r" eaLnBrk="1" hangingPunct="1">
              <a:spcBef>
                <a:spcPct val="0"/>
              </a:spcBef>
              <a:buClrTx/>
              <a:buSzTx/>
              <a:buFontTx/>
              <a:buNone/>
            </a:pPr>
            <a:fld id="{95F33F50-45B7-4F63-A06A-31E0813C7FE4}" type="slidenum">
              <a:rPr lang="en-US" altLang="zh-CN" sz="1200" smtClean="0">
                <a:latin typeface="微软雅黑" panose="020B0503020204020204" pitchFamily="34" charset="-122"/>
                <a:ea typeface="微软雅黑" panose="020B0503020204020204" pitchFamily="34" charset="-122"/>
              </a:rPr>
              <a:pPr algn="r" eaLnBrk="1" hangingPunct="1">
                <a:spcBef>
                  <a:spcPct val="0"/>
                </a:spcBef>
                <a:buClrTx/>
                <a:buSzTx/>
                <a:buFontTx/>
                <a:buNone/>
              </a:pPr>
              <a:t>9</a:t>
            </a:fld>
            <a:endParaRPr lang="en-US" altLang="zh-CN" sz="1200" smtClean="0">
              <a:latin typeface="微软雅黑" panose="020B0503020204020204" pitchFamily="34" charset="-122"/>
              <a:ea typeface="微软雅黑" panose="020B0503020204020204" pitchFamily="34" charset="-122"/>
            </a:endParaRPr>
          </a:p>
        </p:txBody>
      </p:sp>
      <p:sp>
        <p:nvSpPr>
          <p:cNvPr id="62467" name="Rectangle 16"/>
          <p:cNvSpPr>
            <a:spLocks noGrp="1" noChangeArrowheads="1"/>
          </p:cNvSpPr>
          <p:nvPr>
            <p:ph type="dt"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fld id="{250598BC-99B0-4329-A438-E778E8CEA7EB}" type="datetime1">
              <a:rPr lang="zh-CN" altLang="en-US" sz="1200" smtClean="0">
                <a:latin typeface="微软雅黑" panose="020B0503020204020204" pitchFamily="34" charset="-122"/>
                <a:ea typeface="微软雅黑" panose="020B0503020204020204" pitchFamily="34" charset="-122"/>
              </a:rPr>
              <a:pPr eaLnBrk="1" hangingPunct="1">
                <a:spcBef>
                  <a:spcPct val="0"/>
                </a:spcBef>
                <a:buClrTx/>
                <a:buSzTx/>
                <a:buFontTx/>
                <a:buNone/>
              </a:pPr>
              <a:t>2018/12/3</a:t>
            </a:fld>
            <a:endParaRPr lang="en-US" altLang="zh-CN" sz="1200" smtClean="0">
              <a:latin typeface="微软雅黑" panose="020B0503020204020204" pitchFamily="34" charset="-122"/>
              <a:ea typeface="微软雅黑" panose="020B0503020204020204" pitchFamily="34" charset="-122"/>
            </a:endParaRPr>
          </a:p>
        </p:txBody>
      </p:sp>
      <p:pic>
        <p:nvPicPr>
          <p:cNvPr id="146435" name="Picture 3" descr="07-01"/>
          <p:cNvPicPr>
            <a:picLocks noGrp="1" noChangeAspect="1" noChangeArrowheads="1"/>
          </p:cNvPicPr>
          <p:nvPr>
            <p:ph idx="4294967295"/>
          </p:nvPr>
        </p:nvPicPr>
        <p:blipFill>
          <a:blip r:embed="rId2">
            <a:lum bright="-18000" contrast="24000"/>
            <a:extLst>
              <a:ext uri="{28A0092B-C50C-407E-A947-70E740481C1C}">
                <a14:useLocalDpi xmlns:a14="http://schemas.microsoft.com/office/drawing/2010/main" val="0"/>
              </a:ext>
            </a:extLst>
          </a:blip>
          <a:srcRect/>
          <a:stretch>
            <a:fillRect/>
          </a:stretch>
        </p:blipFill>
        <p:spPr>
          <a:xfrm>
            <a:off x="3348038" y="333375"/>
            <a:ext cx="4862512" cy="4967288"/>
          </a:xfrm>
        </p:spPr>
      </p:pic>
      <p:sp>
        <p:nvSpPr>
          <p:cNvPr id="146436" name="Text Box 4"/>
          <p:cNvSpPr txBox="1">
            <a:spLocks noChangeArrowheads="1"/>
          </p:cNvSpPr>
          <p:nvPr/>
        </p:nvSpPr>
        <p:spPr bwMode="auto">
          <a:xfrm>
            <a:off x="1077913" y="1052513"/>
            <a:ext cx="190949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lang="en-US" altLang="zh-CN" sz="2400">
                <a:solidFill>
                  <a:srgbClr val="0000CC"/>
                </a:solidFill>
                <a:latin typeface="微软雅黑" panose="020B0503020204020204" pitchFamily="34" charset="-122"/>
                <a:ea typeface="微软雅黑" panose="020B0503020204020204" pitchFamily="34" charset="-122"/>
              </a:rPr>
              <a:t>(a)</a:t>
            </a:r>
            <a:r>
              <a:rPr lang="zh-CN" altLang="en-US" sz="2400">
                <a:solidFill>
                  <a:srgbClr val="0000CC"/>
                </a:solidFill>
                <a:latin typeface="微软雅黑" panose="020B0503020204020204" pitchFamily="34" charset="-122"/>
                <a:ea typeface="微软雅黑" panose="020B0503020204020204" pitchFamily="34" charset="-122"/>
              </a:rPr>
              <a:t>弹性碰撞 </a:t>
            </a:r>
          </a:p>
          <a:p>
            <a:pPr eaLnBrk="1" hangingPunct="1">
              <a:spcBef>
                <a:spcPct val="0"/>
              </a:spcBef>
              <a:buClrTx/>
              <a:buSzTx/>
              <a:buFontTx/>
              <a:buNone/>
            </a:pPr>
            <a:endParaRPr lang="zh-CN" altLang="en-US" sz="2400">
              <a:solidFill>
                <a:srgbClr val="0000CC"/>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zh-CN" altLang="en-US" sz="2400">
              <a:solidFill>
                <a:srgbClr val="0000CC"/>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zh-CN" altLang="en-US" sz="2400">
              <a:solidFill>
                <a:srgbClr val="0000CC"/>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zh-CN" altLang="en-US" sz="2400">
              <a:solidFill>
                <a:srgbClr val="0000CC"/>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zh-CN" altLang="en-US" sz="2400">
              <a:solidFill>
                <a:srgbClr val="0000CC"/>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zh-CN" altLang="en-US" sz="2400">
              <a:solidFill>
                <a:srgbClr val="0000CC"/>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endParaRPr lang="zh-CN" altLang="en-US" sz="2400">
              <a:solidFill>
                <a:srgbClr val="0000CC"/>
              </a:solidFill>
              <a:latin typeface="微软雅黑" panose="020B0503020204020204" pitchFamily="34" charset="-122"/>
              <a:ea typeface="微软雅黑" panose="020B0503020204020204" pitchFamily="34" charset="-122"/>
            </a:endParaRPr>
          </a:p>
          <a:p>
            <a:pPr eaLnBrk="1" hangingPunct="1">
              <a:spcBef>
                <a:spcPct val="0"/>
              </a:spcBef>
              <a:buClrTx/>
              <a:buSzTx/>
              <a:buFontTx/>
              <a:buNone/>
            </a:pPr>
            <a:r>
              <a:rPr lang="en-US" altLang="zh-CN" sz="2400">
                <a:solidFill>
                  <a:srgbClr val="0000CC"/>
                </a:solidFill>
                <a:latin typeface="微软雅黑" panose="020B0503020204020204" pitchFamily="34" charset="-122"/>
                <a:ea typeface="微软雅黑" panose="020B0503020204020204" pitchFamily="34" charset="-122"/>
              </a:rPr>
              <a:t>(b)</a:t>
            </a:r>
            <a:r>
              <a:rPr lang="zh-CN" altLang="en-US" sz="2400">
                <a:solidFill>
                  <a:srgbClr val="0000CC"/>
                </a:solidFill>
                <a:latin typeface="微软雅黑" panose="020B0503020204020204" pitchFamily="34" charset="-122"/>
                <a:ea typeface="微软雅黑" panose="020B0503020204020204" pitchFamily="34" charset="-122"/>
              </a:rPr>
              <a:t>有效碰撞 </a:t>
            </a:r>
          </a:p>
        </p:txBody>
      </p:sp>
      <p:sp>
        <p:nvSpPr>
          <p:cNvPr id="146438" name="Rectangle 6"/>
          <p:cNvSpPr>
            <a:spLocks noChangeArrowheads="1"/>
          </p:cNvSpPr>
          <p:nvPr/>
        </p:nvSpPr>
        <p:spPr bwMode="auto">
          <a:xfrm>
            <a:off x="1331913" y="5300663"/>
            <a:ext cx="691197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lr>
                <a:schemeClr val="bg2"/>
              </a:buClr>
              <a:buSzPct val="75000"/>
              <a:buFont typeface="Wingdings" pitchFamily="2" charset="2"/>
              <a:buChar char="n"/>
              <a:defRPr sz="3200">
                <a:solidFill>
                  <a:schemeClr val="tx1"/>
                </a:solidFill>
                <a:latin typeface="Arial" charset="0"/>
                <a:ea typeface="宋体" charset="-122"/>
              </a:defRPr>
            </a:lvl1pPr>
            <a:lvl2pPr marL="742950" indent="-285750" algn="l" eaLnBrk="0" hangingPunct="0">
              <a:spcBef>
                <a:spcPct val="20000"/>
              </a:spcBef>
              <a:buClr>
                <a:schemeClr val="accent2"/>
              </a:buClr>
              <a:buSzPct val="80000"/>
              <a:buFont typeface="Wingdings" pitchFamily="2" charset="2"/>
              <a:buChar char="¨"/>
              <a:defRPr sz="2800">
                <a:solidFill>
                  <a:schemeClr val="tx1"/>
                </a:solidFill>
                <a:latin typeface="Arial" charset="0"/>
                <a:ea typeface="宋体" charset="-122"/>
              </a:defRPr>
            </a:lvl2pPr>
            <a:lvl3pPr marL="1143000" indent="-228600" algn="l" eaLnBrk="0" hangingPunct="0">
              <a:spcBef>
                <a:spcPct val="20000"/>
              </a:spcBef>
              <a:buClr>
                <a:schemeClr val="bg2"/>
              </a:buClr>
              <a:buSzPct val="65000"/>
              <a:buFont typeface="Wingdings" pitchFamily="2" charset="2"/>
              <a:buChar char="n"/>
              <a:defRPr sz="2400">
                <a:solidFill>
                  <a:schemeClr val="tx1"/>
                </a:solidFill>
                <a:latin typeface="Arial" charset="0"/>
                <a:ea typeface="宋体" charset="-122"/>
              </a:defRPr>
            </a:lvl3pPr>
            <a:lvl4pPr marL="1600200" indent="-228600" algn="l" eaLnBrk="0" hangingPunct="0">
              <a:spcBef>
                <a:spcPct val="20000"/>
              </a:spcBef>
              <a:buClr>
                <a:schemeClr val="accent2"/>
              </a:buClr>
              <a:buSzPct val="70000"/>
              <a:buFont typeface="Wingdings" pitchFamily="2" charset="2"/>
              <a:buChar char="¨"/>
              <a:defRPr sz="2000">
                <a:solidFill>
                  <a:schemeClr val="tx1"/>
                </a:solidFill>
                <a:latin typeface="Arial" charset="0"/>
                <a:ea typeface="宋体" charset="-122"/>
              </a:defRPr>
            </a:lvl4pPr>
            <a:lvl5pPr marL="2057400" indent="-228600" algn="l" eaLnBrk="0" hangingPunct="0">
              <a:spcBef>
                <a:spcPct val="20000"/>
              </a:spcBef>
              <a:buClr>
                <a:schemeClr val="bg2"/>
              </a:buClr>
              <a:buFont typeface="Wingdings" pitchFamily="2" charset="2"/>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charset="0"/>
                <a:ea typeface="宋体" charset="-122"/>
              </a:defRPr>
            </a:lvl9pPr>
          </a:lstStyle>
          <a:p>
            <a:pPr eaLnBrk="1" hangingPunct="1">
              <a:spcBef>
                <a:spcPct val="0"/>
              </a:spcBef>
              <a:buClrTx/>
              <a:buSzTx/>
              <a:buFontTx/>
              <a:buNone/>
            </a:pPr>
            <a:r>
              <a:rPr kumimoji="1" lang="zh-CN" altLang="en-US" sz="2800" dirty="0">
                <a:solidFill>
                  <a:srgbClr val="0000CC"/>
                </a:solidFill>
                <a:latin typeface="微软雅黑" panose="020B0503020204020204" pitchFamily="34" charset="-122"/>
                <a:ea typeface="微软雅黑" panose="020B0503020204020204" pitchFamily="34" charset="-122"/>
              </a:rPr>
              <a:t>发生有效碰撞两个条件：</a:t>
            </a:r>
          </a:p>
          <a:p>
            <a:pPr eaLnBrk="1" hangingPunct="1">
              <a:spcBef>
                <a:spcPct val="0"/>
              </a:spcBef>
              <a:buClrTx/>
              <a:buSzTx/>
              <a:buFontTx/>
              <a:buNone/>
            </a:pPr>
            <a:r>
              <a:rPr kumimoji="1" lang="zh-CN" altLang="en-US" sz="2800" dirty="0">
                <a:solidFill>
                  <a:srgbClr val="0000CC"/>
                </a:solidFill>
                <a:latin typeface="微软雅黑" panose="020B0503020204020204" pitchFamily="34" charset="-122"/>
                <a:ea typeface="微软雅黑" panose="020B0503020204020204" pitchFamily="34" charset="-122"/>
              </a:rPr>
              <a:t>  （</a:t>
            </a:r>
            <a:r>
              <a:rPr kumimoji="1" lang="en-US" altLang="zh-CN" sz="2800" dirty="0">
                <a:solidFill>
                  <a:srgbClr val="0000CC"/>
                </a:solidFill>
                <a:latin typeface="微软雅黑" panose="020B0503020204020204" pitchFamily="34" charset="-122"/>
                <a:ea typeface="微软雅黑" panose="020B0503020204020204" pitchFamily="34" charset="-122"/>
              </a:rPr>
              <a:t>1</a:t>
            </a:r>
            <a:r>
              <a:rPr kumimoji="1" lang="zh-CN" altLang="en-US" sz="2800" dirty="0">
                <a:solidFill>
                  <a:srgbClr val="0000CC"/>
                </a:solidFill>
                <a:latin typeface="微软雅黑" panose="020B0503020204020204" pitchFamily="34" charset="-122"/>
                <a:ea typeface="微软雅黑" panose="020B0503020204020204" pitchFamily="34" charset="-122"/>
              </a:rPr>
              <a:t>）需有足够的</a:t>
            </a:r>
            <a:r>
              <a:rPr kumimoji="1" lang="zh-CN" altLang="en-US" sz="2800" b="1" dirty="0">
                <a:solidFill>
                  <a:srgbClr val="FF0000"/>
                </a:solidFill>
                <a:latin typeface="微软雅黑" panose="020B0503020204020204" pitchFamily="34" charset="-122"/>
                <a:ea typeface="微软雅黑" panose="020B0503020204020204" pitchFamily="34" charset="-122"/>
              </a:rPr>
              <a:t>能量</a:t>
            </a:r>
            <a:r>
              <a:rPr kumimoji="1" lang="zh-CN" altLang="en-US" sz="2800" dirty="0">
                <a:solidFill>
                  <a:srgbClr val="0000CC"/>
                </a:solidFill>
                <a:latin typeface="微软雅黑" panose="020B0503020204020204" pitchFamily="34" charset="-122"/>
                <a:ea typeface="微软雅黑" panose="020B0503020204020204" pitchFamily="34" charset="-122"/>
              </a:rPr>
              <a:t>；</a:t>
            </a:r>
          </a:p>
          <a:p>
            <a:pPr eaLnBrk="1" hangingPunct="1">
              <a:spcBef>
                <a:spcPct val="0"/>
              </a:spcBef>
              <a:buClrTx/>
              <a:buSzTx/>
              <a:buFontTx/>
              <a:buNone/>
            </a:pPr>
            <a:r>
              <a:rPr kumimoji="1" lang="zh-CN" altLang="en-US" sz="2800" dirty="0">
                <a:solidFill>
                  <a:srgbClr val="0000CC"/>
                </a:solidFill>
                <a:latin typeface="微软雅黑" panose="020B0503020204020204" pitchFamily="34" charset="-122"/>
                <a:ea typeface="微软雅黑" panose="020B0503020204020204" pitchFamily="34" charset="-122"/>
              </a:rPr>
              <a:t>  （</a:t>
            </a:r>
            <a:r>
              <a:rPr kumimoji="1" lang="en-US" altLang="zh-CN" sz="2800" dirty="0">
                <a:solidFill>
                  <a:srgbClr val="0000CC"/>
                </a:solidFill>
                <a:latin typeface="微软雅黑" panose="020B0503020204020204" pitchFamily="34" charset="-122"/>
                <a:ea typeface="微软雅黑" panose="020B0503020204020204" pitchFamily="34" charset="-122"/>
              </a:rPr>
              <a:t>2</a:t>
            </a:r>
            <a:r>
              <a:rPr kumimoji="1" lang="zh-CN" altLang="en-US" sz="2800" dirty="0">
                <a:solidFill>
                  <a:srgbClr val="0000CC"/>
                </a:solidFill>
                <a:latin typeface="微软雅黑" panose="020B0503020204020204" pitchFamily="34" charset="-122"/>
                <a:ea typeface="微软雅黑" panose="020B0503020204020204" pitchFamily="34" charset="-122"/>
              </a:rPr>
              <a:t>）碰撞时要有</a:t>
            </a:r>
            <a:r>
              <a:rPr kumimoji="1" lang="zh-CN" altLang="en-US" sz="2800" b="1" dirty="0">
                <a:solidFill>
                  <a:srgbClr val="FF0000"/>
                </a:solidFill>
                <a:latin typeface="微软雅黑" panose="020B0503020204020204" pitchFamily="34" charset="-122"/>
                <a:ea typeface="微软雅黑" panose="020B0503020204020204" pitchFamily="34" charset="-122"/>
              </a:rPr>
              <a:t>合适的方向</a:t>
            </a:r>
            <a:r>
              <a:rPr kumimoji="1" lang="en-US" altLang="zh-CN" sz="2800" dirty="0">
                <a:solidFill>
                  <a:srgbClr val="0000CC"/>
                </a:solidFill>
                <a:latin typeface="微软雅黑" panose="020B0503020204020204" pitchFamily="34" charset="-122"/>
                <a:ea typeface="微软雅黑" panose="020B0503020204020204" pitchFamily="34" charset="-122"/>
              </a:rPr>
              <a:t>;</a:t>
            </a:r>
          </a:p>
        </p:txBody>
      </p:sp>
      <p:sp>
        <p:nvSpPr>
          <p:cNvPr id="16391" name="Text Box 7"/>
          <p:cNvSpPr txBox="1">
            <a:spLocks noChangeArrowheads="1"/>
          </p:cNvSpPr>
          <p:nvPr/>
        </p:nvSpPr>
        <p:spPr bwMode="auto">
          <a:xfrm>
            <a:off x="4679950" y="49213"/>
            <a:ext cx="4464050" cy="427037"/>
          </a:xfrm>
          <a:prstGeom prst="rect">
            <a:avLst/>
          </a:prstGeom>
          <a:noFill/>
          <a:ln w="9525">
            <a:noFill/>
            <a:miter lim="800000"/>
            <a:headEnd/>
            <a:tailEnd/>
          </a:ln>
          <a:effectLst/>
        </p:spPr>
        <p:txBody>
          <a:bodyPr>
            <a:spAutoFit/>
          </a:bodyPr>
          <a:lstStyle/>
          <a:p>
            <a:pPr algn="l">
              <a:defRPr/>
            </a:pPr>
            <a:r>
              <a:rPr lang="zh-CN" altLang="en-US" sz="2200" i="1">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微软雅黑" panose="020B0503020204020204" pitchFamily="34" charset="-122"/>
                <a:ea typeface="微软雅黑" panose="020B0503020204020204" pitchFamily="34" charset="-122"/>
              </a:rPr>
              <a:t>西安交通大学理学院应用化学系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6436"/>
                                        </p:tgtEl>
                                        <p:attrNameLst>
                                          <p:attrName>style.visibility</p:attrName>
                                        </p:attrNameLst>
                                      </p:cBhvr>
                                      <p:to>
                                        <p:strVal val="visible"/>
                                      </p:to>
                                    </p:set>
                                    <p:animEffect transition="in" filter="checkerboard(across)">
                                      <p:cBhvr>
                                        <p:cTn id="7" dur="500"/>
                                        <p:tgtEl>
                                          <p:spTgt spid="1464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46435"/>
                                        </p:tgtEl>
                                        <p:attrNameLst>
                                          <p:attrName>style.visibility</p:attrName>
                                        </p:attrNameLst>
                                      </p:cBhvr>
                                      <p:to>
                                        <p:strVal val="visible"/>
                                      </p:to>
                                    </p:set>
                                    <p:animEffect transition="in" filter="dissolve">
                                      <p:cBhvr>
                                        <p:cTn id="12" dur="500"/>
                                        <p:tgtEl>
                                          <p:spTgt spid="1464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6438"/>
                                        </p:tgtEl>
                                        <p:attrNameLst>
                                          <p:attrName>style.visibility</p:attrName>
                                        </p:attrNameLst>
                                      </p:cBhvr>
                                      <p:to>
                                        <p:strVal val="visible"/>
                                      </p:to>
                                    </p:set>
                                    <p:animEffect transition="in" filter="dissolve">
                                      <p:cBhvr>
                                        <p:cTn id="17" dur="500"/>
                                        <p:tgtEl>
                                          <p:spTgt spid="146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p:bldP spid="146438" grpId="0"/>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spPr>
      <a:bodyPr wrap="square">
        <a:spAutoFit/>
      </a:bodyPr>
      <a:lstStyle>
        <a:defPPr algn="ctr">
          <a:spcBef>
            <a:spcPct val="50000"/>
          </a:spcBef>
          <a:defRPr sz="2000" i="1" dirty="0" smtClean="0">
            <a:solidFill>
              <a:schemeClr val="bg2"/>
            </a:solidFill>
          </a:defRPr>
        </a:defPPr>
      </a:lstStyle>
    </a:tx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5390</TotalTime>
  <Words>3217</Words>
  <Application>Microsoft Office PowerPoint</Application>
  <PresentationFormat>全屏显示(4:3)</PresentationFormat>
  <Paragraphs>510</Paragraphs>
  <Slides>56</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56</vt:i4>
      </vt:variant>
    </vt:vector>
  </HeadingPairs>
  <TitlesOfParts>
    <vt:vector size="72" baseType="lpstr">
      <vt:lpstr>黑体</vt:lpstr>
      <vt:lpstr>华文行楷</vt:lpstr>
      <vt:lpstr>宋体</vt:lpstr>
      <vt:lpstr>微软雅黑</vt:lpstr>
      <vt:lpstr>Arial</vt:lpstr>
      <vt:lpstr>Arial Black</vt:lpstr>
      <vt:lpstr>Bookman Old Style</vt:lpstr>
      <vt:lpstr>Symbol</vt:lpstr>
      <vt:lpstr>Times New Roman</vt:lpstr>
      <vt:lpstr>Verdana</vt:lpstr>
      <vt:lpstr>Wingdings</vt:lpstr>
      <vt:lpstr>Pixel</vt:lpstr>
      <vt:lpstr>Equation</vt:lpstr>
      <vt:lpstr>CS ChemDraw Drawing</vt:lpstr>
      <vt:lpstr>Equation.3</vt:lpstr>
      <vt:lpstr>公式</vt:lpstr>
      <vt:lpstr>第八章 化学反应速率</vt:lpstr>
      <vt:lpstr>目录</vt:lpstr>
      <vt:lpstr>8.1   化学反应速率</vt:lpstr>
      <vt:lpstr>8.1.1  化学反应速率的表示</vt:lpstr>
      <vt:lpstr>反应进度的定义</vt:lpstr>
      <vt:lpstr>反应速率的表达</vt:lpstr>
      <vt:lpstr>反应速率随时间的变化</vt:lpstr>
      <vt:lpstr>PowerPoint 演示文稿</vt:lpstr>
      <vt:lpstr>PowerPoint 演示文稿</vt:lpstr>
      <vt:lpstr>PowerPoint 演示文稿</vt:lpstr>
      <vt:lpstr>PowerPoint 演示文稿</vt:lpstr>
      <vt:lpstr>PowerPoint 演示文稿</vt:lpstr>
      <vt:lpstr>PowerPoint 演示文稿</vt:lpstr>
      <vt:lpstr>基本概念-1：基元反应</vt:lpstr>
      <vt:lpstr>基本概念-2： 质量作用定律</vt:lpstr>
      <vt:lpstr>基本概念-3：反应级数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实验法测定反应级数</vt:lpstr>
      <vt:lpstr>Arrhenius 公式：</vt:lpstr>
      <vt:lpstr>PowerPoint 演示文稿</vt:lpstr>
      <vt:lpstr>例：酯的水解</vt:lpstr>
      <vt:lpstr>PowerPoint 演示文稿</vt:lpstr>
      <vt:lpstr>PowerPoint 演示文稿</vt:lpstr>
      <vt:lpstr>PowerPoint 演示文稿</vt:lpstr>
      <vt:lpstr>PowerPoint 演示文稿</vt:lpstr>
      <vt:lpstr>PowerPoint 演示文稿</vt:lpstr>
      <vt:lpstr>温度对速率影响的特例</vt:lpstr>
      <vt:lpstr>8.4 过渡态理论与催化剂</vt:lpstr>
      <vt:lpstr>PowerPoint 演示文稿</vt:lpstr>
      <vt:lpstr>PowerPoint 演示文稿</vt:lpstr>
      <vt:lpstr>PowerPoint 演示文稿</vt:lpstr>
      <vt:lpstr>PowerPoint 演示文稿</vt:lpstr>
      <vt:lpstr>从热力学角度</vt:lpstr>
      <vt:lpstr>8.4.2 催化剂对化学反应速率的影响</vt:lpstr>
      <vt:lpstr>PowerPoint 演示文稿</vt:lpstr>
      <vt:lpstr>PowerPoint 演示文稿</vt:lpstr>
      <vt:lpstr>PowerPoint 演示文稿</vt:lpstr>
      <vt:lpstr>单相催化与多相催化</vt:lpstr>
      <vt:lpstr>PowerPoint 演示文稿</vt:lpstr>
      <vt:lpstr>8.5* 几种特殊的化学反应</vt:lpstr>
      <vt:lpstr>多相反应</vt:lpstr>
      <vt:lpstr>PowerPoint 演示文稿</vt:lpstr>
      <vt:lpstr>支链反应</vt:lpstr>
      <vt:lpstr>光化学反应</vt:lpstr>
      <vt:lpstr>作业：</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PVDF基高储能聚合物研究 </dc:title>
  <dc:creator>微软用户</dc:creator>
  <cp:lastModifiedBy>Windows 用户</cp:lastModifiedBy>
  <cp:revision>322</cp:revision>
  <dcterms:created xsi:type="dcterms:W3CDTF">2010-04-06T12:52:33Z</dcterms:created>
  <dcterms:modified xsi:type="dcterms:W3CDTF">2018-12-03T00:48:56Z</dcterms:modified>
</cp:coreProperties>
</file>